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76" r:id="rId2"/>
    <p:sldId id="258" r:id="rId3"/>
    <p:sldId id="257" r:id="rId4"/>
    <p:sldId id="294" r:id="rId5"/>
    <p:sldId id="259" r:id="rId6"/>
    <p:sldId id="261" r:id="rId7"/>
    <p:sldId id="29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9" r:id="rId19"/>
    <p:sldId id="292" r:id="rId20"/>
    <p:sldId id="291" r:id="rId21"/>
    <p:sldId id="295" r:id="rId22"/>
    <p:sldId id="29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E5BB2-25EC-4522-B3AF-B37785E3D138}" v="9" dt="2022-04-28T11:03:29.102"/>
    <p1510:client id="{2DB5EB8D-6232-4503-91F1-B34CFA41FAC5}" v="346" dt="2022-04-28T19:08:42.415"/>
    <p1510:client id="{5E75737E-CD9F-45FC-9405-95B4B6463C87}" v="7" dt="2022-04-27T19:03:57.130"/>
    <p1510:client id="{67FA1BAE-A714-47E4-B89F-568677CFD222}" v="205" dt="2022-04-28T10:39:25.875"/>
    <p1510:client id="{6AC501A6-2B9F-42CF-9799-4F7FB3D6B8D4}" v="534" dt="2022-04-29T06:58:50.464"/>
    <p1510:client id="{782AB2F9-5050-4477-9851-07A2FBF40B76}" v="2532" dt="2022-04-28T18:58:02.526"/>
    <p1510:client id="{9240A9EA-9274-4D23-AF24-EB5A11B997A3}" v="40" dt="2022-04-29T05:49:02.751"/>
    <p1510:client id="{95A039DB-D6F0-4002-A8F6-A23DDFFC2F2D}" v="300" dt="2022-04-27T19:31:57.747"/>
    <p1510:client id="{99E82CBB-75EB-4239-ACD6-9FECF4D34D23}" v="2" dt="2022-04-28T07:44:50.672"/>
    <p1510:client id="{9D1DB8CB-A30F-4465-AB91-D146CBEBEBB2}" v="172" dt="2022-04-28T08:35:55.154"/>
    <p1510:client id="{A0A6E91E-9C5A-4162-AE2C-D18DD47EC95A}" v="1" dt="2022-04-27T19:18:52.117"/>
    <p1510:client id="{B738C429-5766-4E3D-BB53-2F4AE0A53B35}" v="431" dt="2022-04-28T12:59:02.323"/>
    <p1510:client id="{C82DFA02-612D-41EF-AACA-51E92CC6626D}" v="99" dt="2022-05-13T12:14:19.699"/>
    <p1510:client id="{CD4803AC-D886-4A33-829C-CAB1B407CF7E}" v="515" dt="2022-04-27T13:06:09.328"/>
    <p1510:client id="{F087552E-C6DE-4B61-AB25-55BA24B053CB}" v="286" dt="2022-04-27T18:57:22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A9719-439F-457D-BDA2-88DCCC6EE7C3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DFCDEAE-9AAE-4462-A573-D816982E6534}">
      <dgm:prSet/>
      <dgm:spPr>
        <a:solidFill>
          <a:srgbClr val="FFC000"/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  <a:latin typeface="Arial Nova"/>
            </a:rPr>
            <a:t>Accessible Everywhere, Anytime 24X7 open</a:t>
          </a:r>
        </a:p>
      </dgm:t>
    </dgm:pt>
    <dgm:pt modelId="{60B5D7C9-8FDF-4FC4-8985-D02ED224E73C}" type="parTrans" cxnId="{558F8194-E77C-40CA-B8C7-F40EDD632DAC}">
      <dgm:prSet/>
      <dgm:spPr/>
      <dgm:t>
        <a:bodyPr/>
        <a:lstStyle/>
        <a:p>
          <a:endParaRPr lang="en-US"/>
        </a:p>
      </dgm:t>
    </dgm:pt>
    <dgm:pt modelId="{B79D787E-DDF5-4699-8773-48C33D6C5BAD}" type="sibTrans" cxnId="{558F8194-E77C-40CA-B8C7-F40EDD632DAC}">
      <dgm:prSet/>
      <dgm:spPr/>
      <dgm:t>
        <a:bodyPr/>
        <a:lstStyle/>
        <a:p>
          <a:endParaRPr lang="en-US"/>
        </a:p>
      </dgm:t>
    </dgm:pt>
    <dgm:pt modelId="{BDC7F937-A102-493B-A3B1-41472B35A517}">
      <dgm:prSet/>
      <dgm:spPr>
        <a:solidFill>
          <a:srgbClr val="FFC000"/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  <a:latin typeface="Arial Nova"/>
            </a:rPr>
            <a:t>Easy Updates</a:t>
          </a:r>
        </a:p>
      </dgm:t>
    </dgm:pt>
    <dgm:pt modelId="{AF5BD74F-003A-4693-B0C1-9074A2764605}" type="parTrans" cxnId="{0B4CE69F-F664-4EEE-AEE5-D7996D93A006}">
      <dgm:prSet/>
      <dgm:spPr/>
      <dgm:t>
        <a:bodyPr/>
        <a:lstStyle/>
        <a:p>
          <a:endParaRPr lang="en-US"/>
        </a:p>
      </dgm:t>
    </dgm:pt>
    <dgm:pt modelId="{1105BE4F-56BE-40B5-B378-E5E9EE1A78CF}" type="sibTrans" cxnId="{0B4CE69F-F664-4EEE-AEE5-D7996D93A006}">
      <dgm:prSet/>
      <dgm:spPr/>
      <dgm:t>
        <a:bodyPr/>
        <a:lstStyle/>
        <a:p>
          <a:endParaRPr lang="en-US"/>
        </a:p>
      </dgm:t>
    </dgm:pt>
    <dgm:pt modelId="{100DF77D-0A26-40C7-B2E7-31870FAD3149}">
      <dgm:prSet/>
      <dgm:spPr>
        <a:solidFill>
          <a:srgbClr val="FFC000"/>
        </a:solidFill>
      </dgm:spPr>
      <dgm:t>
        <a:bodyPr/>
        <a:lstStyle/>
        <a:p>
          <a:pPr rtl="0"/>
          <a:r>
            <a:rPr lang="en-US" b="0" dirty="0">
              <a:solidFill>
                <a:schemeClr val="tx1"/>
              </a:solidFill>
              <a:latin typeface="Arial Nova"/>
            </a:rPr>
            <a:t>Shareable Content</a:t>
          </a:r>
        </a:p>
      </dgm:t>
    </dgm:pt>
    <dgm:pt modelId="{40F7DE51-4FCA-4384-8294-B369A84EF083}" type="parTrans" cxnId="{D1F5A6DC-0CCD-48D4-B678-BA3E2344022D}">
      <dgm:prSet/>
      <dgm:spPr/>
      <dgm:t>
        <a:bodyPr/>
        <a:lstStyle/>
        <a:p>
          <a:endParaRPr lang="en-US"/>
        </a:p>
      </dgm:t>
    </dgm:pt>
    <dgm:pt modelId="{593CC614-B717-4A11-88E7-398DF08E265C}" type="sibTrans" cxnId="{D1F5A6DC-0CCD-48D4-B678-BA3E2344022D}">
      <dgm:prSet/>
      <dgm:spPr/>
      <dgm:t>
        <a:bodyPr/>
        <a:lstStyle/>
        <a:p>
          <a:endParaRPr lang="en-US"/>
        </a:p>
      </dgm:t>
    </dgm:pt>
    <dgm:pt modelId="{93EE23D8-0CCD-4AA8-B3DD-7102F944D0A2}">
      <dgm:prSet/>
      <dgm:spPr>
        <a:solidFill>
          <a:srgbClr val="FFC000"/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  <a:latin typeface="Arial Nova"/>
            </a:rPr>
            <a:t>Interactive Elements</a:t>
          </a:r>
        </a:p>
      </dgm:t>
    </dgm:pt>
    <dgm:pt modelId="{D4F52DAA-A9FD-4559-9569-A10E5EA0A25E}" type="parTrans" cxnId="{BCCAAD71-D88E-447D-A012-907019834D74}">
      <dgm:prSet/>
      <dgm:spPr/>
      <dgm:t>
        <a:bodyPr/>
        <a:lstStyle/>
        <a:p>
          <a:endParaRPr lang="en-US"/>
        </a:p>
      </dgm:t>
    </dgm:pt>
    <dgm:pt modelId="{47409B38-8B6A-409B-8596-AC5D29E47980}" type="sibTrans" cxnId="{BCCAAD71-D88E-447D-A012-907019834D74}">
      <dgm:prSet/>
      <dgm:spPr/>
      <dgm:t>
        <a:bodyPr/>
        <a:lstStyle/>
        <a:p>
          <a:endParaRPr lang="en-US"/>
        </a:p>
      </dgm:t>
    </dgm:pt>
    <dgm:pt modelId="{C00A6FBA-2306-41CA-9DCD-6DBF12572D0F}">
      <dgm:prSet/>
      <dgm:spPr>
        <a:solidFill>
          <a:srgbClr val="FFC000"/>
        </a:solidFill>
      </dgm:spPr>
      <dgm:t>
        <a:bodyPr/>
        <a:lstStyle/>
        <a:p>
          <a:pPr rtl="0"/>
          <a:r>
            <a:rPr lang="en-US" b="0" dirty="0">
              <a:solidFill>
                <a:schemeClr val="tx1"/>
              </a:solidFill>
              <a:latin typeface="Arial Nova"/>
            </a:rPr>
            <a:t>Environment Friendly </a:t>
          </a:r>
        </a:p>
      </dgm:t>
    </dgm:pt>
    <dgm:pt modelId="{4A4D8615-08BC-47EF-8746-2A57C0ED1131}" type="parTrans" cxnId="{9B57D692-4A25-40BD-982D-B72E576DE7AC}">
      <dgm:prSet/>
      <dgm:spPr/>
      <dgm:t>
        <a:bodyPr/>
        <a:lstStyle/>
        <a:p>
          <a:endParaRPr lang="en-US"/>
        </a:p>
      </dgm:t>
    </dgm:pt>
    <dgm:pt modelId="{EE88BB1E-2147-4E02-82E0-0974FAE1C842}" type="sibTrans" cxnId="{9B57D692-4A25-40BD-982D-B72E576DE7AC}">
      <dgm:prSet/>
      <dgm:spPr/>
      <dgm:t>
        <a:bodyPr/>
        <a:lstStyle/>
        <a:p>
          <a:endParaRPr lang="en-US"/>
        </a:p>
      </dgm:t>
    </dgm:pt>
    <dgm:pt modelId="{DE38F497-4EF9-4BB9-9B25-FFDB7B4DA9EE}">
      <dgm:prSet phldr="0"/>
      <dgm:spPr/>
      <dgm:t>
        <a:bodyPr/>
        <a:lstStyle/>
        <a:p>
          <a:r>
            <a:rPr lang="en-US" b="0" dirty="0">
              <a:solidFill>
                <a:schemeClr val="tx1"/>
              </a:solidFill>
              <a:latin typeface="Arial Nova"/>
            </a:rPr>
            <a:t>Easy on the Eyes</a:t>
          </a:r>
          <a:endParaRPr lang="en-US" b="0" dirty="0">
            <a:latin typeface="Arial Nova"/>
          </a:endParaRPr>
        </a:p>
      </dgm:t>
    </dgm:pt>
    <dgm:pt modelId="{E3D12E38-5212-4D79-BFB4-D38A1CBA9E00}" type="parTrans" cxnId="{DD8D33BA-8B45-42CB-9C18-618EDAF1095E}">
      <dgm:prSet/>
      <dgm:spPr/>
    </dgm:pt>
    <dgm:pt modelId="{31FAC99B-01A3-4111-83A5-C81EF5F985AA}" type="sibTrans" cxnId="{DD8D33BA-8B45-42CB-9C18-618EDAF1095E}">
      <dgm:prSet/>
      <dgm:spPr/>
    </dgm:pt>
    <dgm:pt modelId="{D4CF91F7-B161-4C2B-8ACD-50EF91E2B0A9}" type="pres">
      <dgm:prSet presAssocID="{8B1A9719-439F-457D-BDA2-88DCCC6EE7C3}" presName="diagram" presStyleCnt="0">
        <dgm:presLayoutVars>
          <dgm:dir/>
          <dgm:resizeHandles val="exact"/>
        </dgm:presLayoutVars>
      </dgm:prSet>
      <dgm:spPr/>
    </dgm:pt>
    <dgm:pt modelId="{9669D06F-CB94-44DD-85AD-2744860774DC}" type="pres">
      <dgm:prSet presAssocID="{8DFCDEAE-9AAE-4462-A573-D816982E6534}" presName="node" presStyleLbl="node1" presStyleIdx="0" presStyleCnt="6">
        <dgm:presLayoutVars>
          <dgm:bulletEnabled val="1"/>
        </dgm:presLayoutVars>
      </dgm:prSet>
      <dgm:spPr/>
    </dgm:pt>
    <dgm:pt modelId="{0FDF49C0-7AFB-4F44-B1F1-691228D33CA0}" type="pres">
      <dgm:prSet presAssocID="{B79D787E-DDF5-4699-8773-48C33D6C5BAD}" presName="sibTrans" presStyleCnt="0"/>
      <dgm:spPr/>
    </dgm:pt>
    <dgm:pt modelId="{7103F8A9-C8A2-4073-BECD-79CE070DD094}" type="pres">
      <dgm:prSet presAssocID="{BDC7F937-A102-493B-A3B1-41472B35A517}" presName="node" presStyleLbl="node1" presStyleIdx="1" presStyleCnt="6">
        <dgm:presLayoutVars>
          <dgm:bulletEnabled val="1"/>
        </dgm:presLayoutVars>
      </dgm:prSet>
      <dgm:spPr/>
    </dgm:pt>
    <dgm:pt modelId="{668FCC6E-1163-4F68-9848-C3478C83555F}" type="pres">
      <dgm:prSet presAssocID="{1105BE4F-56BE-40B5-B378-E5E9EE1A78CF}" presName="sibTrans" presStyleCnt="0"/>
      <dgm:spPr/>
    </dgm:pt>
    <dgm:pt modelId="{400051A0-B2DC-4974-B4E7-D50A7BA57C06}" type="pres">
      <dgm:prSet presAssocID="{100DF77D-0A26-40C7-B2E7-31870FAD3149}" presName="node" presStyleLbl="node1" presStyleIdx="2" presStyleCnt="6">
        <dgm:presLayoutVars>
          <dgm:bulletEnabled val="1"/>
        </dgm:presLayoutVars>
      </dgm:prSet>
      <dgm:spPr/>
    </dgm:pt>
    <dgm:pt modelId="{C657ECEB-C943-45AC-8B24-E0ECC5B60261}" type="pres">
      <dgm:prSet presAssocID="{593CC614-B717-4A11-88E7-398DF08E265C}" presName="sibTrans" presStyleCnt="0"/>
      <dgm:spPr/>
    </dgm:pt>
    <dgm:pt modelId="{2B731C68-DBE1-4136-A8AA-1ED5B7387A0E}" type="pres">
      <dgm:prSet presAssocID="{DE38F497-4EF9-4BB9-9B25-FFDB7B4DA9EE}" presName="node" presStyleLbl="node1" presStyleIdx="3" presStyleCnt="6">
        <dgm:presLayoutVars>
          <dgm:bulletEnabled val="1"/>
        </dgm:presLayoutVars>
      </dgm:prSet>
      <dgm:spPr>
        <a:solidFill>
          <a:srgbClr val="FFC000"/>
        </a:solidFill>
      </dgm:spPr>
    </dgm:pt>
    <dgm:pt modelId="{870A3B5E-E9CE-4049-AFB3-625FC2F006B8}" type="pres">
      <dgm:prSet presAssocID="{31FAC99B-01A3-4111-83A5-C81EF5F985AA}" presName="sibTrans" presStyleCnt="0"/>
      <dgm:spPr/>
    </dgm:pt>
    <dgm:pt modelId="{04B3FC37-9A62-4353-94EC-842B052C9D1E}" type="pres">
      <dgm:prSet presAssocID="{93EE23D8-0CCD-4AA8-B3DD-7102F944D0A2}" presName="node" presStyleLbl="node1" presStyleIdx="4" presStyleCnt="6">
        <dgm:presLayoutVars>
          <dgm:bulletEnabled val="1"/>
        </dgm:presLayoutVars>
      </dgm:prSet>
      <dgm:spPr/>
    </dgm:pt>
    <dgm:pt modelId="{C024EE86-9DA4-4689-A8D0-6193959B93F6}" type="pres">
      <dgm:prSet presAssocID="{47409B38-8B6A-409B-8596-AC5D29E47980}" presName="sibTrans" presStyleCnt="0"/>
      <dgm:spPr/>
    </dgm:pt>
    <dgm:pt modelId="{D59B7283-B9FD-4C03-861F-9FC5F5D897EB}" type="pres">
      <dgm:prSet presAssocID="{C00A6FBA-2306-41CA-9DCD-6DBF12572D0F}" presName="node" presStyleLbl="node1" presStyleIdx="5" presStyleCnt="6">
        <dgm:presLayoutVars>
          <dgm:bulletEnabled val="1"/>
        </dgm:presLayoutVars>
      </dgm:prSet>
      <dgm:spPr/>
    </dgm:pt>
  </dgm:ptLst>
  <dgm:cxnLst>
    <dgm:cxn modelId="{325AD714-F1C3-4BC6-A19E-9CA785EAB761}" type="presOf" srcId="{8DFCDEAE-9AAE-4462-A573-D816982E6534}" destId="{9669D06F-CB94-44DD-85AD-2744860774DC}" srcOrd="0" destOrd="0" presId="urn:microsoft.com/office/officeart/2005/8/layout/default"/>
    <dgm:cxn modelId="{1D00F734-4BD2-450E-A25E-F7F45C28D74C}" type="presOf" srcId="{100DF77D-0A26-40C7-B2E7-31870FAD3149}" destId="{400051A0-B2DC-4974-B4E7-D50A7BA57C06}" srcOrd="0" destOrd="0" presId="urn:microsoft.com/office/officeart/2005/8/layout/default"/>
    <dgm:cxn modelId="{BCCAAD71-D88E-447D-A012-907019834D74}" srcId="{8B1A9719-439F-457D-BDA2-88DCCC6EE7C3}" destId="{93EE23D8-0CCD-4AA8-B3DD-7102F944D0A2}" srcOrd="4" destOrd="0" parTransId="{D4F52DAA-A9FD-4559-9569-A10E5EA0A25E}" sibTransId="{47409B38-8B6A-409B-8596-AC5D29E47980}"/>
    <dgm:cxn modelId="{BFEA1C73-3F7A-4FCD-885F-BA0095CDDF1F}" type="presOf" srcId="{DE38F497-4EF9-4BB9-9B25-FFDB7B4DA9EE}" destId="{2B731C68-DBE1-4136-A8AA-1ED5B7387A0E}" srcOrd="0" destOrd="0" presId="urn:microsoft.com/office/officeart/2005/8/layout/default"/>
    <dgm:cxn modelId="{78208E55-E473-4630-8057-8FF0C3460003}" type="presOf" srcId="{8B1A9719-439F-457D-BDA2-88DCCC6EE7C3}" destId="{D4CF91F7-B161-4C2B-8ACD-50EF91E2B0A9}" srcOrd="0" destOrd="0" presId="urn:microsoft.com/office/officeart/2005/8/layout/default"/>
    <dgm:cxn modelId="{10BEBC76-118B-496E-818A-57F760282062}" type="presOf" srcId="{C00A6FBA-2306-41CA-9DCD-6DBF12572D0F}" destId="{D59B7283-B9FD-4C03-861F-9FC5F5D897EB}" srcOrd="0" destOrd="0" presId="urn:microsoft.com/office/officeart/2005/8/layout/default"/>
    <dgm:cxn modelId="{500DCC81-1D94-49B3-B486-A633106979C0}" type="presOf" srcId="{BDC7F937-A102-493B-A3B1-41472B35A517}" destId="{7103F8A9-C8A2-4073-BECD-79CE070DD094}" srcOrd="0" destOrd="0" presId="urn:microsoft.com/office/officeart/2005/8/layout/default"/>
    <dgm:cxn modelId="{9B57D692-4A25-40BD-982D-B72E576DE7AC}" srcId="{8B1A9719-439F-457D-BDA2-88DCCC6EE7C3}" destId="{C00A6FBA-2306-41CA-9DCD-6DBF12572D0F}" srcOrd="5" destOrd="0" parTransId="{4A4D8615-08BC-47EF-8746-2A57C0ED1131}" sibTransId="{EE88BB1E-2147-4E02-82E0-0974FAE1C842}"/>
    <dgm:cxn modelId="{558F8194-E77C-40CA-B8C7-F40EDD632DAC}" srcId="{8B1A9719-439F-457D-BDA2-88DCCC6EE7C3}" destId="{8DFCDEAE-9AAE-4462-A573-D816982E6534}" srcOrd="0" destOrd="0" parTransId="{60B5D7C9-8FDF-4FC4-8985-D02ED224E73C}" sibTransId="{B79D787E-DDF5-4699-8773-48C33D6C5BAD}"/>
    <dgm:cxn modelId="{0B4CE69F-F664-4EEE-AEE5-D7996D93A006}" srcId="{8B1A9719-439F-457D-BDA2-88DCCC6EE7C3}" destId="{BDC7F937-A102-493B-A3B1-41472B35A517}" srcOrd="1" destOrd="0" parTransId="{AF5BD74F-003A-4693-B0C1-9074A2764605}" sibTransId="{1105BE4F-56BE-40B5-B378-E5E9EE1A78CF}"/>
    <dgm:cxn modelId="{DD8D33BA-8B45-42CB-9C18-618EDAF1095E}" srcId="{8B1A9719-439F-457D-BDA2-88DCCC6EE7C3}" destId="{DE38F497-4EF9-4BB9-9B25-FFDB7B4DA9EE}" srcOrd="3" destOrd="0" parTransId="{E3D12E38-5212-4D79-BFB4-D38A1CBA9E00}" sibTransId="{31FAC99B-01A3-4111-83A5-C81EF5F985AA}"/>
    <dgm:cxn modelId="{D1F5A6DC-0CCD-48D4-B678-BA3E2344022D}" srcId="{8B1A9719-439F-457D-BDA2-88DCCC6EE7C3}" destId="{100DF77D-0A26-40C7-B2E7-31870FAD3149}" srcOrd="2" destOrd="0" parTransId="{40F7DE51-4FCA-4384-8294-B369A84EF083}" sibTransId="{593CC614-B717-4A11-88E7-398DF08E265C}"/>
    <dgm:cxn modelId="{9AC205F5-2C7F-44BA-A114-520A36A2BEF6}" type="presOf" srcId="{93EE23D8-0CCD-4AA8-B3DD-7102F944D0A2}" destId="{04B3FC37-9A62-4353-94EC-842B052C9D1E}" srcOrd="0" destOrd="0" presId="urn:microsoft.com/office/officeart/2005/8/layout/default"/>
    <dgm:cxn modelId="{55B15BAC-D38C-424A-ABE0-59028EE7739B}" type="presParOf" srcId="{D4CF91F7-B161-4C2B-8ACD-50EF91E2B0A9}" destId="{9669D06F-CB94-44DD-85AD-2744860774DC}" srcOrd="0" destOrd="0" presId="urn:microsoft.com/office/officeart/2005/8/layout/default"/>
    <dgm:cxn modelId="{1D9B4E0E-D34E-47B2-A6A9-8F28533DE046}" type="presParOf" srcId="{D4CF91F7-B161-4C2B-8ACD-50EF91E2B0A9}" destId="{0FDF49C0-7AFB-4F44-B1F1-691228D33CA0}" srcOrd="1" destOrd="0" presId="urn:microsoft.com/office/officeart/2005/8/layout/default"/>
    <dgm:cxn modelId="{6ED3711D-15F6-4E78-A008-08AC2A79EECB}" type="presParOf" srcId="{D4CF91F7-B161-4C2B-8ACD-50EF91E2B0A9}" destId="{7103F8A9-C8A2-4073-BECD-79CE070DD094}" srcOrd="2" destOrd="0" presId="urn:microsoft.com/office/officeart/2005/8/layout/default"/>
    <dgm:cxn modelId="{80AE4CFA-22CA-4DBB-AD24-85D85534FE62}" type="presParOf" srcId="{D4CF91F7-B161-4C2B-8ACD-50EF91E2B0A9}" destId="{668FCC6E-1163-4F68-9848-C3478C83555F}" srcOrd="3" destOrd="0" presId="urn:microsoft.com/office/officeart/2005/8/layout/default"/>
    <dgm:cxn modelId="{412BC2F8-D8EA-49BF-BCE0-1F1E4A987C37}" type="presParOf" srcId="{D4CF91F7-B161-4C2B-8ACD-50EF91E2B0A9}" destId="{400051A0-B2DC-4974-B4E7-D50A7BA57C06}" srcOrd="4" destOrd="0" presId="urn:microsoft.com/office/officeart/2005/8/layout/default"/>
    <dgm:cxn modelId="{B7FE136F-DC8C-495C-AD57-502F98F2395D}" type="presParOf" srcId="{D4CF91F7-B161-4C2B-8ACD-50EF91E2B0A9}" destId="{C657ECEB-C943-45AC-8B24-E0ECC5B60261}" srcOrd="5" destOrd="0" presId="urn:microsoft.com/office/officeart/2005/8/layout/default"/>
    <dgm:cxn modelId="{2CC47E63-C1E1-42F8-B40F-1BEEF4010342}" type="presParOf" srcId="{D4CF91F7-B161-4C2B-8ACD-50EF91E2B0A9}" destId="{2B731C68-DBE1-4136-A8AA-1ED5B7387A0E}" srcOrd="6" destOrd="0" presId="urn:microsoft.com/office/officeart/2005/8/layout/default"/>
    <dgm:cxn modelId="{D3FB13BF-033B-44B7-BF78-8C6A9ECE17E7}" type="presParOf" srcId="{D4CF91F7-B161-4C2B-8ACD-50EF91E2B0A9}" destId="{870A3B5E-E9CE-4049-AFB3-625FC2F006B8}" srcOrd="7" destOrd="0" presId="urn:microsoft.com/office/officeart/2005/8/layout/default"/>
    <dgm:cxn modelId="{CA0AD51A-8D5A-4A72-84B9-766A7143EC71}" type="presParOf" srcId="{D4CF91F7-B161-4C2B-8ACD-50EF91E2B0A9}" destId="{04B3FC37-9A62-4353-94EC-842B052C9D1E}" srcOrd="8" destOrd="0" presId="urn:microsoft.com/office/officeart/2005/8/layout/default"/>
    <dgm:cxn modelId="{E083E531-04CD-468C-B301-4AE5F356E261}" type="presParOf" srcId="{D4CF91F7-B161-4C2B-8ACD-50EF91E2B0A9}" destId="{C024EE86-9DA4-4689-A8D0-6193959B93F6}" srcOrd="9" destOrd="0" presId="urn:microsoft.com/office/officeart/2005/8/layout/default"/>
    <dgm:cxn modelId="{D407FF31-E204-41A9-AC8A-127C4024B427}" type="presParOf" srcId="{D4CF91F7-B161-4C2B-8ACD-50EF91E2B0A9}" destId="{D59B7283-B9FD-4C03-861F-9FC5F5D897E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38E57A-52FA-4761-A57D-A8376DC4568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ADDEC70-A344-44A3-A5D3-FA578B0AF826}">
      <dgm:prSet/>
      <dgm:spPr/>
      <dgm:t>
        <a:bodyPr/>
        <a:lstStyle/>
        <a:p>
          <a:r>
            <a:rPr lang="en-US" b="1"/>
            <a:t>SIGN UP PAGE</a:t>
          </a:r>
          <a:endParaRPr lang="en-US"/>
        </a:p>
      </dgm:t>
    </dgm:pt>
    <dgm:pt modelId="{3B30C332-EF5D-467B-89CB-60FD3FB06B55}" type="parTrans" cxnId="{7F0B90AA-D317-4D73-8D61-971ED3F92EF2}">
      <dgm:prSet/>
      <dgm:spPr/>
      <dgm:t>
        <a:bodyPr/>
        <a:lstStyle/>
        <a:p>
          <a:endParaRPr lang="en-US"/>
        </a:p>
      </dgm:t>
    </dgm:pt>
    <dgm:pt modelId="{55221C14-9A36-434B-8C8C-A658BAA98A33}" type="sibTrans" cxnId="{7F0B90AA-D317-4D73-8D61-971ED3F92EF2}">
      <dgm:prSet/>
      <dgm:spPr/>
      <dgm:t>
        <a:bodyPr/>
        <a:lstStyle/>
        <a:p>
          <a:endParaRPr lang="en-US"/>
        </a:p>
      </dgm:t>
    </dgm:pt>
    <dgm:pt modelId="{01F909FA-49D3-41C5-A988-B1E9147B78E3}">
      <dgm:prSet/>
      <dgm:spPr/>
      <dgm:t>
        <a:bodyPr/>
        <a:lstStyle/>
        <a:p>
          <a:r>
            <a:rPr lang="en-US" b="1"/>
            <a:t>LOGIN PAGE</a:t>
          </a:r>
          <a:endParaRPr lang="en-US"/>
        </a:p>
      </dgm:t>
    </dgm:pt>
    <dgm:pt modelId="{D4158FE1-94EB-4CFB-AC7A-CFE0F77BD5C7}" type="parTrans" cxnId="{94E813EB-6A31-4FC5-8BD8-19D7C0CCBBFE}">
      <dgm:prSet/>
      <dgm:spPr/>
      <dgm:t>
        <a:bodyPr/>
        <a:lstStyle/>
        <a:p>
          <a:endParaRPr lang="en-US"/>
        </a:p>
      </dgm:t>
    </dgm:pt>
    <dgm:pt modelId="{F041D399-0F3D-4AE4-8FEE-1368D204A973}" type="sibTrans" cxnId="{94E813EB-6A31-4FC5-8BD8-19D7C0CCBBFE}">
      <dgm:prSet/>
      <dgm:spPr/>
      <dgm:t>
        <a:bodyPr/>
        <a:lstStyle/>
        <a:p>
          <a:endParaRPr lang="en-US"/>
        </a:p>
      </dgm:t>
    </dgm:pt>
    <dgm:pt modelId="{A3094651-BE4D-425C-BE6D-C3A91A087235}">
      <dgm:prSet/>
      <dgm:spPr/>
      <dgm:t>
        <a:bodyPr/>
        <a:lstStyle/>
        <a:p>
          <a:r>
            <a:rPr lang="en-US" b="1"/>
            <a:t>WESBSITE UI</a:t>
          </a:r>
          <a:endParaRPr lang="en-US"/>
        </a:p>
      </dgm:t>
    </dgm:pt>
    <dgm:pt modelId="{A4AC2C99-2560-4A9D-9B34-4599341424A5}" type="parTrans" cxnId="{16BEDC99-2909-4D12-92A7-CB7556FBFB9B}">
      <dgm:prSet/>
      <dgm:spPr/>
      <dgm:t>
        <a:bodyPr/>
        <a:lstStyle/>
        <a:p>
          <a:endParaRPr lang="en-US"/>
        </a:p>
      </dgm:t>
    </dgm:pt>
    <dgm:pt modelId="{F9D31433-E917-42A1-B2E6-15C8E439643E}" type="sibTrans" cxnId="{16BEDC99-2909-4D12-92A7-CB7556FBFB9B}">
      <dgm:prSet/>
      <dgm:spPr/>
      <dgm:t>
        <a:bodyPr/>
        <a:lstStyle/>
        <a:p>
          <a:endParaRPr lang="en-US"/>
        </a:p>
      </dgm:t>
    </dgm:pt>
    <dgm:pt modelId="{774688FE-7E03-4A2E-88BD-6F2D85F16567}">
      <dgm:prSet/>
      <dgm:spPr/>
      <dgm:t>
        <a:bodyPr/>
        <a:lstStyle/>
        <a:p>
          <a:r>
            <a:rPr lang="en-US" b="1"/>
            <a:t>CATEGORY</a:t>
          </a:r>
          <a:endParaRPr lang="en-US"/>
        </a:p>
      </dgm:t>
    </dgm:pt>
    <dgm:pt modelId="{90D970FB-2EE5-4229-B5D4-9A08E7F90763}" type="parTrans" cxnId="{C118D0B9-A01B-4BBA-9152-CCCFDCDD5AAB}">
      <dgm:prSet/>
      <dgm:spPr/>
      <dgm:t>
        <a:bodyPr/>
        <a:lstStyle/>
        <a:p>
          <a:endParaRPr lang="en-US"/>
        </a:p>
      </dgm:t>
    </dgm:pt>
    <dgm:pt modelId="{B4B7BD8C-3237-4146-A34D-89B6ACFA4159}" type="sibTrans" cxnId="{C118D0B9-A01B-4BBA-9152-CCCFDCDD5AAB}">
      <dgm:prSet/>
      <dgm:spPr/>
      <dgm:t>
        <a:bodyPr/>
        <a:lstStyle/>
        <a:p>
          <a:endParaRPr lang="en-US"/>
        </a:p>
      </dgm:t>
    </dgm:pt>
    <dgm:pt modelId="{2C11C1A1-FB3B-453E-9626-DEC564E38554}">
      <dgm:prSet/>
      <dgm:spPr/>
      <dgm:t>
        <a:bodyPr/>
        <a:lstStyle/>
        <a:p>
          <a:r>
            <a:rPr lang="en-US" b="1"/>
            <a:t>BOOK</a:t>
          </a:r>
          <a:endParaRPr lang="en-US"/>
        </a:p>
      </dgm:t>
    </dgm:pt>
    <dgm:pt modelId="{4E06D40B-7E19-4A55-8D73-EB55F9437B10}" type="parTrans" cxnId="{DD0222B2-1E38-455A-B4A5-F87D51F1C361}">
      <dgm:prSet/>
      <dgm:spPr/>
      <dgm:t>
        <a:bodyPr/>
        <a:lstStyle/>
        <a:p>
          <a:endParaRPr lang="en-US"/>
        </a:p>
      </dgm:t>
    </dgm:pt>
    <dgm:pt modelId="{2D8561C3-632F-4645-8D6F-76F24C96788D}" type="sibTrans" cxnId="{DD0222B2-1E38-455A-B4A5-F87D51F1C361}">
      <dgm:prSet/>
      <dgm:spPr/>
      <dgm:t>
        <a:bodyPr/>
        <a:lstStyle/>
        <a:p>
          <a:endParaRPr lang="en-US"/>
        </a:p>
      </dgm:t>
    </dgm:pt>
    <dgm:pt modelId="{74633CF2-41BB-45A2-B25B-8AABE1C074AC}">
      <dgm:prSet/>
      <dgm:spPr/>
      <dgm:t>
        <a:bodyPr/>
        <a:lstStyle/>
        <a:p>
          <a:r>
            <a:rPr lang="en-US" b="1"/>
            <a:t>QUERIES</a:t>
          </a:r>
          <a:endParaRPr lang="en-US"/>
        </a:p>
      </dgm:t>
    </dgm:pt>
    <dgm:pt modelId="{3BFD3B58-A032-4602-9BA9-E93B5BB8AD07}" type="parTrans" cxnId="{A86A66C8-6852-458F-906C-F91E9510EE03}">
      <dgm:prSet/>
      <dgm:spPr/>
      <dgm:t>
        <a:bodyPr/>
        <a:lstStyle/>
        <a:p>
          <a:endParaRPr lang="en-US"/>
        </a:p>
      </dgm:t>
    </dgm:pt>
    <dgm:pt modelId="{E38D69EF-26AD-45C9-BC2F-089627E89463}" type="sibTrans" cxnId="{A86A66C8-6852-458F-906C-F91E9510EE03}">
      <dgm:prSet/>
      <dgm:spPr/>
      <dgm:t>
        <a:bodyPr/>
        <a:lstStyle/>
        <a:p>
          <a:endParaRPr lang="en-US"/>
        </a:p>
      </dgm:t>
    </dgm:pt>
    <dgm:pt modelId="{DCE2C8D6-F1D2-41A6-A0C5-B49B2B3DA644}" type="pres">
      <dgm:prSet presAssocID="{4A38E57A-52FA-4761-A57D-A8376DC4568B}" presName="linear" presStyleCnt="0">
        <dgm:presLayoutVars>
          <dgm:animLvl val="lvl"/>
          <dgm:resizeHandles val="exact"/>
        </dgm:presLayoutVars>
      </dgm:prSet>
      <dgm:spPr/>
    </dgm:pt>
    <dgm:pt modelId="{8E30280A-BBEC-4BE1-B668-42651E38B62D}" type="pres">
      <dgm:prSet presAssocID="{BADDEC70-A344-44A3-A5D3-FA578B0AF826}" presName="parentText" presStyleLbl="node1" presStyleIdx="0" presStyleCnt="6">
        <dgm:presLayoutVars>
          <dgm:chMax val="0"/>
          <dgm:bulletEnabled val="1"/>
        </dgm:presLayoutVars>
      </dgm:prSet>
      <dgm:spPr>
        <a:solidFill>
          <a:srgbClr val="FFC000"/>
        </a:solidFill>
      </dgm:spPr>
    </dgm:pt>
    <dgm:pt modelId="{384C9389-5A3F-48E9-8FE6-A45339B22363}" type="pres">
      <dgm:prSet presAssocID="{55221C14-9A36-434B-8C8C-A658BAA98A33}" presName="spacer" presStyleCnt="0"/>
      <dgm:spPr/>
    </dgm:pt>
    <dgm:pt modelId="{4D83C637-86EF-494C-BB6F-99F419B8A662}" type="pres">
      <dgm:prSet presAssocID="{01F909FA-49D3-41C5-A988-B1E9147B78E3}" presName="parentText" presStyleLbl="node1" presStyleIdx="1" presStyleCnt="6">
        <dgm:presLayoutVars>
          <dgm:chMax val="0"/>
          <dgm:bulletEnabled val="1"/>
        </dgm:presLayoutVars>
      </dgm:prSet>
      <dgm:spPr>
        <a:solidFill>
          <a:srgbClr val="FFC000"/>
        </a:solidFill>
      </dgm:spPr>
    </dgm:pt>
    <dgm:pt modelId="{0E7418CA-48E0-4440-BA7B-0AB956C824AD}" type="pres">
      <dgm:prSet presAssocID="{F041D399-0F3D-4AE4-8FEE-1368D204A973}" presName="spacer" presStyleCnt="0"/>
      <dgm:spPr/>
    </dgm:pt>
    <dgm:pt modelId="{022BE69B-DCAF-43A6-A01C-643151AD8B2A}" type="pres">
      <dgm:prSet presAssocID="{A3094651-BE4D-425C-BE6D-C3A91A087235}" presName="parentText" presStyleLbl="node1" presStyleIdx="2" presStyleCnt="6">
        <dgm:presLayoutVars>
          <dgm:chMax val="0"/>
          <dgm:bulletEnabled val="1"/>
        </dgm:presLayoutVars>
      </dgm:prSet>
      <dgm:spPr>
        <a:solidFill>
          <a:srgbClr val="FFC000"/>
        </a:solidFill>
      </dgm:spPr>
    </dgm:pt>
    <dgm:pt modelId="{E720ACF3-719D-4769-9A30-CA7B5D931BB2}" type="pres">
      <dgm:prSet presAssocID="{F9D31433-E917-42A1-B2E6-15C8E439643E}" presName="spacer" presStyleCnt="0"/>
      <dgm:spPr/>
    </dgm:pt>
    <dgm:pt modelId="{19DF72C6-E00A-4E62-A200-09D2D1FC6445}" type="pres">
      <dgm:prSet presAssocID="{774688FE-7E03-4A2E-88BD-6F2D85F16567}" presName="parentText" presStyleLbl="node1" presStyleIdx="3" presStyleCnt="6">
        <dgm:presLayoutVars>
          <dgm:chMax val="0"/>
          <dgm:bulletEnabled val="1"/>
        </dgm:presLayoutVars>
      </dgm:prSet>
      <dgm:spPr>
        <a:solidFill>
          <a:srgbClr val="FFC000"/>
        </a:solidFill>
      </dgm:spPr>
    </dgm:pt>
    <dgm:pt modelId="{7CAA2444-38B9-4295-B5A1-18FF488E1CB1}" type="pres">
      <dgm:prSet presAssocID="{B4B7BD8C-3237-4146-A34D-89B6ACFA4159}" presName="spacer" presStyleCnt="0"/>
      <dgm:spPr/>
    </dgm:pt>
    <dgm:pt modelId="{33E2F416-DAE3-4D8A-85D4-542B76EFF201}" type="pres">
      <dgm:prSet presAssocID="{2C11C1A1-FB3B-453E-9626-DEC564E38554}" presName="parentText" presStyleLbl="node1" presStyleIdx="4" presStyleCnt="6">
        <dgm:presLayoutVars>
          <dgm:chMax val="0"/>
          <dgm:bulletEnabled val="1"/>
        </dgm:presLayoutVars>
      </dgm:prSet>
      <dgm:spPr>
        <a:solidFill>
          <a:srgbClr val="FFC000"/>
        </a:solidFill>
      </dgm:spPr>
    </dgm:pt>
    <dgm:pt modelId="{D89D43FE-C45D-405E-839F-9720EAECCA67}" type="pres">
      <dgm:prSet presAssocID="{2D8561C3-632F-4645-8D6F-76F24C96788D}" presName="spacer" presStyleCnt="0"/>
      <dgm:spPr/>
    </dgm:pt>
    <dgm:pt modelId="{942FE816-D506-44A6-AF31-4EFF074E01C0}" type="pres">
      <dgm:prSet presAssocID="{74633CF2-41BB-45A2-B25B-8AABE1C074AC}" presName="parentText" presStyleLbl="node1" presStyleIdx="5" presStyleCnt="6">
        <dgm:presLayoutVars>
          <dgm:chMax val="0"/>
          <dgm:bulletEnabled val="1"/>
        </dgm:presLayoutVars>
      </dgm:prSet>
      <dgm:spPr>
        <a:solidFill>
          <a:srgbClr val="FFC000"/>
        </a:solidFill>
      </dgm:spPr>
    </dgm:pt>
  </dgm:ptLst>
  <dgm:cxnLst>
    <dgm:cxn modelId="{FB09410A-39C2-44B4-934F-76A53B7C99C9}" type="presOf" srcId="{A3094651-BE4D-425C-BE6D-C3A91A087235}" destId="{022BE69B-DCAF-43A6-A01C-643151AD8B2A}" srcOrd="0" destOrd="0" presId="urn:microsoft.com/office/officeart/2005/8/layout/vList2"/>
    <dgm:cxn modelId="{621C4C61-627F-4DED-90F9-9D18631C2890}" type="presOf" srcId="{2C11C1A1-FB3B-453E-9626-DEC564E38554}" destId="{33E2F416-DAE3-4D8A-85D4-542B76EFF201}" srcOrd="0" destOrd="0" presId="urn:microsoft.com/office/officeart/2005/8/layout/vList2"/>
    <dgm:cxn modelId="{29021B45-C177-4F7C-AFF6-8175EE34BAB6}" type="presOf" srcId="{4A38E57A-52FA-4761-A57D-A8376DC4568B}" destId="{DCE2C8D6-F1D2-41A6-A0C5-B49B2B3DA644}" srcOrd="0" destOrd="0" presId="urn:microsoft.com/office/officeart/2005/8/layout/vList2"/>
    <dgm:cxn modelId="{A8A99873-BF1C-4B8E-AF5E-E96F56B8C73B}" type="presOf" srcId="{774688FE-7E03-4A2E-88BD-6F2D85F16567}" destId="{19DF72C6-E00A-4E62-A200-09D2D1FC6445}" srcOrd="0" destOrd="0" presId="urn:microsoft.com/office/officeart/2005/8/layout/vList2"/>
    <dgm:cxn modelId="{73D5A259-99AF-4730-B7CF-9A20D598061D}" type="presOf" srcId="{74633CF2-41BB-45A2-B25B-8AABE1C074AC}" destId="{942FE816-D506-44A6-AF31-4EFF074E01C0}" srcOrd="0" destOrd="0" presId="urn:microsoft.com/office/officeart/2005/8/layout/vList2"/>
    <dgm:cxn modelId="{684A178B-0B56-4204-B925-7DC75C22661C}" type="presOf" srcId="{01F909FA-49D3-41C5-A988-B1E9147B78E3}" destId="{4D83C637-86EF-494C-BB6F-99F419B8A662}" srcOrd="0" destOrd="0" presId="urn:microsoft.com/office/officeart/2005/8/layout/vList2"/>
    <dgm:cxn modelId="{16BEDC99-2909-4D12-92A7-CB7556FBFB9B}" srcId="{4A38E57A-52FA-4761-A57D-A8376DC4568B}" destId="{A3094651-BE4D-425C-BE6D-C3A91A087235}" srcOrd="2" destOrd="0" parTransId="{A4AC2C99-2560-4A9D-9B34-4599341424A5}" sibTransId="{F9D31433-E917-42A1-B2E6-15C8E439643E}"/>
    <dgm:cxn modelId="{7F0B90AA-D317-4D73-8D61-971ED3F92EF2}" srcId="{4A38E57A-52FA-4761-A57D-A8376DC4568B}" destId="{BADDEC70-A344-44A3-A5D3-FA578B0AF826}" srcOrd="0" destOrd="0" parTransId="{3B30C332-EF5D-467B-89CB-60FD3FB06B55}" sibTransId="{55221C14-9A36-434B-8C8C-A658BAA98A33}"/>
    <dgm:cxn modelId="{DD0222B2-1E38-455A-B4A5-F87D51F1C361}" srcId="{4A38E57A-52FA-4761-A57D-A8376DC4568B}" destId="{2C11C1A1-FB3B-453E-9626-DEC564E38554}" srcOrd="4" destOrd="0" parTransId="{4E06D40B-7E19-4A55-8D73-EB55F9437B10}" sibTransId="{2D8561C3-632F-4645-8D6F-76F24C96788D}"/>
    <dgm:cxn modelId="{C118D0B9-A01B-4BBA-9152-CCCFDCDD5AAB}" srcId="{4A38E57A-52FA-4761-A57D-A8376DC4568B}" destId="{774688FE-7E03-4A2E-88BD-6F2D85F16567}" srcOrd="3" destOrd="0" parTransId="{90D970FB-2EE5-4229-B5D4-9A08E7F90763}" sibTransId="{B4B7BD8C-3237-4146-A34D-89B6ACFA4159}"/>
    <dgm:cxn modelId="{A86A66C8-6852-458F-906C-F91E9510EE03}" srcId="{4A38E57A-52FA-4761-A57D-A8376DC4568B}" destId="{74633CF2-41BB-45A2-B25B-8AABE1C074AC}" srcOrd="5" destOrd="0" parTransId="{3BFD3B58-A032-4602-9BA9-E93B5BB8AD07}" sibTransId="{E38D69EF-26AD-45C9-BC2F-089627E89463}"/>
    <dgm:cxn modelId="{94E813EB-6A31-4FC5-8BD8-19D7C0CCBBFE}" srcId="{4A38E57A-52FA-4761-A57D-A8376DC4568B}" destId="{01F909FA-49D3-41C5-A988-B1E9147B78E3}" srcOrd="1" destOrd="0" parTransId="{D4158FE1-94EB-4CFB-AC7A-CFE0F77BD5C7}" sibTransId="{F041D399-0F3D-4AE4-8FEE-1368D204A973}"/>
    <dgm:cxn modelId="{BE1896F1-9B82-4F2B-95C8-3B7676FC369C}" type="presOf" srcId="{BADDEC70-A344-44A3-A5D3-FA578B0AF826}" destId="{8E30280A-BBEC-4BE1-B668-42651E38B62D}" srcOrd="0" destOrd="0" presId="urn:microsoft.com/office/officeart/2005/8/layout/vList2"/>
    <dgm:cxn modelId="{4C258881-C4ED-44C6-96A5-BBABB8C99464}" type="presParOf" srcId="{DCE2C8D6-F1D2-41A6-A0C5-B49B2B3DA644}" destId="{8E30280A-BBEC-4BE1-B668-42651E38B62D}" srcOrd="0" destOrd="0" presId="urn:microsoft.com/office/officeart/2005/8/layout/vList2"/>
    <dgm:cxn modelId="{3E434207-2815-4DF2-BAA6-392900E72F5A}" type="presParOf" srcId="{DCE2C8D6-F1D2-41A6-A0C5-B49B2B3DA644}" destId="{384C9389-5A3F-48E9-8FE6-A45339B22363}" srcOrd="1" destOrd="0" presId="urn:microsoft.com/office/officeart/2005/8/layout/vList2"/>
    <dgm:cxn modelId="{2A2802D9-CF85-48AE-8E2F-66321108260E}" type="presParOf" srcId="{DCE2C8D6-F1D2-41A6-A0C5-B49B2B3DA644}" destId="{4D83C637-86EF-494C-BB6F-99F419B8A662}" srcOrd="2" destOrd="0" presId="urn:microsoft.com/office/officeart/2005/8/layout/vList2"/>
    <dgm:cxn modelId="{99250824-08FA-4E8C-B108-08EDE94431AD}" type="presParOf" srcId="{DCE2C8D6-F1D2-41A6-A0C5-B49B2B3DA644}" destId="{0E7418CA-48E0-4440-BA7B-0AB956C824AD}" srcOrd="3" destOrd="0" presId="urn:microsoft.com/office/officeart/2005/8/layout/vList2"/>
    <dgm:cxn modelId="{9FD41BB4-4ABE-489F-AB1F-E507AF80AFC6}" type="presParOf" srcId="{DCE2C8D6-F1D2-41A6-A0C5-B49B2B3DA644}" destId="{022BE69B-DCAF-43A6-A01C-643151AD8B2A}" srcOrd="4" destOrd="0" presId="urn:microsoft.com/office/officeart/2005/8/layout/vList2"/>
    <dgm:cxn modelId="{F01A26EB-F435-4C9C-8082-AA084D353D23}" type="presParOf" srcId="{DCE2C8D6-F1D2-41A6-A0C5-B49B2B3DA644}" destId="{E720ACF3-719D-4769-9A30-CA7B5D931BB2}" srcOrd="5" destOrd="0" presId="urn:microsoft.com/office/officeart/2005/8/layout/vList2"/>
    <dgm:cxn modelId="{A78C702F-5605-459F-9258-2CF621E05E66}" type="presParOf" srcId="{DCE2C8D6-F1D2-41A6-A0C5-B49B2B3DA644}" destId="{19DF72C6-E00A-4E62-A200-09D2D1FC6445}" srcOrd="6" destOrd="0" presId="urn:microsoft.com/office/officeart/2005/8/layout/vList2"/>
    <dgm:cxn modelId="{555A1A9F-33EC-4EA3-BA98-36F160167967}" type="presParOf" srcId="{DCE2C8D6-F1D2-41A6-A0C5-B49B2B3DA644}" destId="{7CAA2444-38B9-4295-B5A1-18FF488E1CB1}" srcOrd="7" destOrd="0" presId="urn:microsoft.com/office/officeart/2005/8/layout/vList2"/>
    <dgm:cxn modelId="{01119A46-ABF4-4A46-B136-8B36C3530548}" type="presParOf" srcId="{DCE2C8D6-F1D2-41A6-A0C5-B49B2B3DA644}" destId="{33E2F416-DAE3-4D8A-85D4-542B76EFF201}" srcOrd="8" destOrd="0" presId="urn:microsoft.com/office/officeart/2005/8/layout/vList2"/>
    <dgm:cxn modelId="{1D9AA2A2-349D-49C4-9CD5-E708E172ED71}" type="presParOf" srcId="{DCE2C8D6-F1D2-41A6-A0C5-B49B2B3DA644}" destId="{D89D43FE-C45D-405E-839F-9720EAECCA67}" srcOrd="9" destOrd="0" presId="urn:microsoft.com/office/officeart/2005/8/layout/vList2"/>
    <dgm:cxn modelId="{D02B8DFB-344F-4EB0-9013-8C13300818EC}" type="presParOf" srcId="{DCE2C8D6-F1D2-41A6-A0C5-B49B2B3DA644}" destId="{942FE816-D506-44A6-AF31-4EFF074E01C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9D06F-CB94-44DD-85AD-2744860774DC}">
      <dsp:nvSpPr>
        <dsp:cNvPr id="0" name=""/>
        <dsp:cNvSpPr/>
      </dsp:nvSpPr>
      <dsp:spPr>
        <a:xfrm>
          <a:off x="0" y="381582"/>
          <a:ext cx="2802545" cy="1681527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tx1"/>
              </a:solidFill>
              <a:latin typeface="Arial Nova"/>
            </a:rPr>
            <a:t>Accessible Everywhere, Anytime 24X7 open</a:t>
          </a:r>
        </a:p>
      </dsp:txBody>
      <dsp:txXfrm>
        <a:off x="0" y="381582"/>
        <a:ext cx="2802545" cy="1681527"/>
      </dsp:txXfrm>
    </dsp:sp>
    <dsp:sp modelId="{7103F8A9-C8A2-4073-BECD-79CE070DD094}">
      <dsp:nvSpPr>
        <dsp:cNvPr id="0" name=""/>
        <dsp:cNvSpPr/>
      </dsp:nvSpPr>
      <dsp:spPr>
        <a:xfrm>
          <a:off x="3082799" y="381582"/>
          <a:ext cx="2802545" cy="1681527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tx1"/>
              </a:solidFill>
              <a:latin typeface="Arial Nova"/>
            </a:rPr>
            <a:t>Easy Updates</a:t>
          </a:r>
        </a:p>
      </dsp:txBody>
      <dsp:txXfrm>
        <a:off x="3082799" y="381582"/>
        <a:ext cx="2802545" cy="1681527"/>
      </dsp:txXfrm>
    </dsp:sp>
    <dsp:sp modelId="{400051A0-B2DC-4974-B4E7-D50A7BA57C06}">
      <dsp:nvSpPr>
        <dsp:cNvPr id="0" name=""/>
        <dsp:cNvSpPr/>
      </dsp:nvSpPr>
      <dsp:spPr>
        <a:xfrm>
          <a:off x="6165599" y="381582"/>
          <a:ext cx="2802545" cy="1681527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tx1"/>
              </a:solidFill>
              <a:latin typeface="Arial Nova"/>
            </a:rPr>
            <a:t>Shareable Content</a:t>
          </a:r>
        </a:p>
      </dsp:txBody>
      <dsp:txXfrm>
        <a:off x="6165599" y="381582"/>
        <a:ext cx="2802545" cy="1681527"/>
      </dsp:txXfrm>
    </dsp:sp>
    <dsp:sp modelId="{2B731C68-DBE1-4136-A8AA-1ED5B7387A0E}">
      <dsp:nvSpPr>
        <dsp:cNvPr id="0" name=""/>
        <dsp:cNvSpPr/>
      </dsp:nvSpPr>
      <dsp:spPr>
        <a:xfrm>
          <a:off x="0" y="2343364"/>
          <a:ext cx="2802545" cy="1681527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tx1"/>
              </a:solidFill>
              <a:latin typeface="Arial Nova"/>
            </a:rPr>
            <a:t>Easy on the Eyes</a:t>
          </a:r>
          <a:endParaRPr lang="en-US" sz="2600" b="0" kern="1200" dirty="0">
            <a:latin typeface="Arial Nova"/>
          </a:endParaRPr>
        </a:p>
      </dsp:txBody>
      <dsp:txXfrm>
        <a:off x="0" y="2343364"/>
        <a:ext cx="2802545" cy="1681527"/>
      </dsp:txXfrm>
    </dsp:sp>
    <dsp:sp modelId="{04B3FC37-9A62-4353-94EC-842B052C9D1E}">
      <dsp:nvSpPr>
        <dsp:cNvPr id="0" name=""/>
        <dsp:cNvSpPr/>
      </dsp:nvSpPr>
      <dsp:spPr>
        <a:xfrm>
          <a:off x="3082799" y="2343364"/>
          <a:ext cx="2802545" cy="1681527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tx1"/>
              </a:solidFill>
              <a:latin typeface="Arial Nova"/>
            </a:rPr>
            <a:t>Interactive Elements</a:t>
          </a:r>
        </a:p>
      </dsp:txBody>
      <dsp:txXfrm>
        <a:off x="3082799" y="2343364"/>
        <a:ext cx="2802545" cy="1681527"/>
      </dsp:txXfrm>
    </dsp:sp>
    <dsp:sp modelId="{D59B7283-B9FD-4C03-861F-9FC5F5D897EB}">
      <dsp:nvSpPr>
        <dsp:cNvPr id="0" name=""/>
        <dsp:cNvSpPr/>
      </dsp:nvSpPr>
      <dsp:spPr>
        <a:xfrm>
          <a:off x="6165599" y="2343364"/>
          <a:ext cx="2802545" cy="1681527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tx1"/>
              </a:solidFill>
              <a:latin typeface="Arial Nova"/>
            </a:rPr>
            <a:t>Environment Friendly </a:t>
          </a:r>
        </a:p>
      </dsp:txBody>
      <dsp:txXfrm>
        <a:off x="6165599" y="2343364"/>
        <a:ext cx="2802545" cy="1681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0280A-BBEC-4BE1-B668-42651E38B62D}">
      <dsp:nvSpPr>
        <dsp:cNvPr id="0" name=""/>
        <dsp:cNvSpPr/>
      </dsp:nvSpPr>
      <dsp:spPr>
        <a:xfrm>
          <a:off x="0" y="9832"/>
          <a:ext cx="4937208" cy="551655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SIGN UP PAGE</a:t>
          </a:r>
          <a:endParaRPr lang="en-US" sz="2300" kern="1200"/>
        </a:p>
      </dsp:txBody>
      <dsp:txXfrm>
        <a:off x="26930" y="36762"/>
        <a:ext cx="4883348" cy="497795"/>
      </dsp:txXfrm>
    </dsp:sp>
    <dsp:sp modelId="{4D83C637-86EF-494C-BB6F-99F419B8A662}">
      <dsp:nvSpPr>
        <dsp:cNvPr id="0" name=""/>
        <dsp:cNvSpPr/>
      </dsp:nvSpPr>
      <dsp:spPr>
        <a:xfrm>
          <a:off x="0" y="627727"/>
          <a:ext cx="4937208" cy="551655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LOGIN PAGE</a:t>
          </a:r>
          <a:endParaRPr lang="en-US" sz="2300" kern="1200"/>
        </a:p>
      </dsp:txBody>
      <dsp:txXfrm>
        <a:off x="26930" y="654657"/>
        <a:ext cx="4883348" cy="497795"/>
      </dsp:txXfrm>
    </dsp:sp>
    <dsp:sp modelId="{022BE69B-DCAF-43A6-A01C-643151AD8B2A}">
      <dsp:nvSpPr>
        <dsp:cNvPr id="0" name=""/>
        <dsp:cNvSpPr/>
      </dsp:nvSpPr>
      <dsp:spPr>
        <a:xfrm>
          <a:off x="0" y="1245622"/>
          <a:ext cx="4937208" cy="551655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WESBSITE UI</a:t>
          </a:r>
          <a:endParaRPr lang="en-US" sz="2300" kern="1200"/>
        </a:p>
      </dsp:txBody>
      <dsp:txXfrm>
        <a:off x="26930" y="1272552"/>
        <a:ext cx="4883348" cy="497795"/>
      </dsp:txXfrm>
    </dsp:sp>
    <dsp:sp modelId="{19DF72C6-E00A-4E62-A200-09D2D1FC6445}">
      <dsp:nvSpPr>
        <dsp:cNvPr id="0" name=""/>
        <dsp:cNvSpPr/>
      </dsp:nvSpPr>
      <dsp:spPr>
        <a:xfrm>
          <a:off x="0" y="1863517"/>
          <a:ext cx="4937208" cy="551655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CATEGORY</a:t>
          </a:r>
          <a:endParaRPr lang="en-US" sz="2300" kern="1200"/>
        </a:p>
      </dsp:txBody>
      <dsp:txXfrm>
        <a:off x="26930" y="1890447"/>
        <a:ext cx="4883348" cy="497795"/>
      </dsp:txXfrm>
    </dsp:sp>
    <dsp:sp modelId="{33E2F416-DAE3-4D8A-85D4-542B76EFF201}">
      <dsp:nvSpPr>
        <dsp:cNvPr id="0" name=""/>
        <dsp:cNvSpPr/>
      </dsp:nvSpPr>
      <dsp:spPr>
        <a:xfrm>
          <a:off x="0" y="2481413"/>
          <a:ext cx="4937208" cy="551655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BOOK</a:t>
          </a:r>
          <a:endParaRPr lang="en-US" sz="2300" kern="1200"/>
        </a:p>
      </dsp:txBody>
      <dsp:txXfrm>
        <a:off x="26930" y="2508343"/>
        <a:ext cx="4883348" cy="497795"/>
      </dsp:txXfrm>
    </dsp:sp>
    <dsp:sp modelId="{942FE816-D506-44A6-AF31-4EFF074E01C0}">
      <dsp:nvSpPr>
        <dsp:cNvPr id="0" name=""/>
        <dsp:cNvSpPr/>
      </dsp:nvSpPr>
      <dsp:spPr>
        <a:xfrm>
          <a:off x="0" y="3099308"/>
          <a:ext cx="4937208" cy="551655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QUERIES</a:t>
          </a:r>
          <a:endParaRPr lang="en-US" sz="2300" kern="1200"/>
        </a:p>
      </dsp:txBody>
      <dsp:txXfrm>
        <a:off x="26930" y="3126238"/>
        <a:ext cx="4883348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665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9748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6859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00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188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289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5/31/2022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399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5/31/2022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8717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9954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076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973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5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9D166-4A33-F082-7387-B6924E04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592" y="227226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  <a:latin typeface="Cambria"/>
                <a:ea typeface="Cambria"/>
              </a:rPr>
              <a:t>FLASHBOOK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F4B8-5FCD-1E13-F656-891F0746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240" y="1185505"/>
            <a:ext cx="5020183" cy="868946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1200" b="1" i="1" cap="all" dirty="0">
                <a:solidFill>
                  <a:schemeClr val="bg1"/>
                </a:solidFill>
                <a:latin typeface="Century Schoolbook"/>
                <a:ea typeface="+mn-lt"/>
                <a:cs typeface="+mn-lt"/>
              </a:rPr>
              <a:t>Makes you a geek of books</a:t>
            </a:r>
            <a:endParaRPr lang="en-US" sz="1200" b="1" i="1" cap="all">
              <a:solidFill>
                <a:schemeClr val="bg1"/>
              </a:solidFill>
              <a:latin typeface="Century Schoolbook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D72BB297-76AF-3B9D-451D-E0766E8BFF3A}"/>
              </a:ext>
            </a:extLst>
          </p:cNvPr>
          <p:cNvSpPr/>
          <p:nvPr/>
        </p:nvSpPr>
        <p:spPr>
          <a:xfrm>
            <a:off x="146050" y="400049"/>
            <a:ext cx="1143000" cy="1217083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B55AD-C017-02D6-EF52-2EB070371059}"/>
              </a:ext>
            </a:extLst>
          </p:cNvPr>
          <p:cNvSpPr txBox="1"/>
          <p:nvPr/>
        </p:nvSpPr>
        <p:spPr>
          <a:xfrm>
            <a:off x="7543749" y="5177753"/>
            <a:ext cx="346905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-GUIDED BY</a:t>
            </a:r>
            <a:endParaRPr lang="en-US" sz="1600" dirty="0"/>
          </a:p>
          <a:p>
            <a:pPr algn="ctr"/>
            <a:r>
              <a:rPr lang="en-US" sz="2000" dirty="0"/>
              <a:t>PROF. N.C.BORASE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BF0AB-F161-4294-4BED-A217791E8893}"/>
              </a:ext>
            </a:extLst>
          </p:cNvPr>
          <p:cNvSpPr txBox="1"/>
          <p:nvPr/>
        </p:nvSpPr>
        <p:spPr>
          <a:xfrm>
            <a:off x="716478" y="2666010"/>
            <a:ext cx="5662550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PRESENTED BY :-</a:t>
            </a:r>
          </a:p>
          <a:p>
            <a:endParaRPr lang="en-US" sz="2000" b="1" dirty="0"/>
          </a:p>
          <a:p>
            <a:pPr marL="971550" lvl="1" indent="-514350">
              <a:buAutoNum type="arabicPeriod"/>
            </a:pPr>
            <a:r>
              <a:rPr lang="en-US" dirty="0"/>
              <a:t>RAJ BHARSAKE</a:t>
            </a:r>
          </a:p>
          <a:p>
            <a:pPr marL="971550" lvl="1" indent="-514350">
              <a:buAutoNum type="arabicPeriod"/>
            </a:pPr>
            <a:r>
              <a:rPr lang="en-US" dirty="0"/>
              <a:t>YOGESH BORSE</a:t>
            </a:r>
          </a:p>
          <a:p>
            <a:pPr marL="971550" lvl="1" indent="-514350">
              <a:buAutoNum type="arabicPeriod"/>
            </a:pPr>
            <a:r>
              <a:rPr lang="en-US" dirty="0"/>
              <a:t>GAURAV SONAWANE </a:t>
            </a:r>
          </a:p>
          <a:p>
            <a:pPr marL="971550" lvl="1" indent="-514350">
              <a:buAutoNum type="arabicPeriod"/>
            </a:pPr>
            <a:r>
              <a:rPr lang="en-US" dirty="0"/>
              <a:t>SAURABH SHEWALE</a:t>
            </a:r>
          </a:p>
          <a:p>
            <a:pPr marL="971550" lvl="1" indent="-514350">
              <a:buAutoNum type="arabicPeriod"/>
            </a:pPr>
            <a:r>
              <a:rPr lang="en-US" dirty="0"/>
              <a:t>JAY KACHAVE</a:t>
            </a:r>
          </a:p>
          <a:p>
            <a:pPr marL="971550" lvl="1" indent="-514350">
              <a:buAutoNum type="arabicPeriod"/>
            </a:pPr>
            <a:r>
              <a:rPr lang="en-US" dirty="0"/>
              <a:t>PRATIKSHA SALKAR</a:t>
            </a:r>
          </a:p>
        </p:txBody>
      </p:sp>
    </p:spTree>
    <p:extLst>
      <p:ext uri="{BB962C8B-B14F-4D97-AF65-F5344CB8AC3E}">
        <p14:creationId xmlns:p14="http://schemas.microsoft.com/office/powerpoint/2010/main" val="391954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1376A8-18D0-0BD1-732E-BF3BE4D7AA33}"/>
              </a:ext>
            </a:extLst>
          </p:cNvPr>
          <p:cNvSpPr/>
          <p:nvPr/>
        </p:nvSpPr>
        <p:spPr>
          <a:xfrm>
            <a:off x="-4041" y="1733"/>
            <a:ext cx="12191999" cy="1915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C4D9D-ED9D-150F-F57F-0A57C644681D}"/>
              </a:ext>
            </a:extLst>
          </p:cNvPr>
          <p:cNvSpPr txBox="1"/>
          <p:nvPr/>
        </p:nvSpPr>
        <p:spPr>
          <a:xfrm>
            <a:off x="1062842" y="627412"/>
            <a:ext cx="918556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USER MANAGEMENT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A6C6FD-C3BD-F431-ED38-5F172A3198BA}"/>
              </a:ext>
            </a:extLst>
          </p:cNvPr>
          <p:cNvSpPr/>
          <p:nvPr/>
        </p:nvSpPr>
        <p:spPr>
          <a:xfrm>
            <a:off x="4599708" y="2229591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AC9D80-1BEB-F034-190B-2A98FE062742}"/>
              </a:ext>
            </a:extLst>
          </p:cNvPr>
          <p:cNvSpPr/>
          <p:nvPr/>
        </p:nvSpPr>
        <p:spPr>
          <a:xfrm>
            <a:off x="7974279" y="3743694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FE3046-3CA6-C0C0-B8CB-1E04AE5DEC02}"/>
              </a:ext>
            </a:extLst>
          </p:cNvPr>
          <p:cNvSpPr/>
          <p:nvPr/>
        </p:nvSpPr>
        <p:spPr>
          <a:xfrm>
            <a:off x="7162799" y="5208318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2CF15D-1901-9723-9DE1-FB0499FB30FF}"/>
              </a:ext>
            </a:extLst>
          </p:cNvPr>
          <p:cNvSpPr/>
          <p:nvPr/>
        </p:nvSpPr>
        <p:spPr>
          <a:xfrm>
            <a:off x="1284512" y="3743694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PASSWORD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7A90F3-19D8-F4FD-90CF-5DB200E34062}"/>
              </a:ext>
            </a:extLst>
          </p:cNvPr>
          <p:cNvCxnSpPr/>
          <p:nvPr/>
        </p:nvCxnSpPr>
        <p:spPr>
          <a:xfrm flipV="1">
            <a:off x="7167129" y="4187412"/>
            <a:ext cx="795647" cy="1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20FD96-974C-1B2B-DE2B-E5A55DCEBCB8}"/>
              </a:ext>
            </a:extLst>
          </p:cNvPr>
          <p:cNvCxnSpPr>
            <a:cxnSpLocks/>
          </p:cNvCxnSpPr>
          <p:nvPr/>
        </p:nvCxnSpPr>
        <p:spPr>
          <a:xfrm flipH="1">
            <a:off x="3845997" y="4242830"/>
            <a:ext cx="758040" cy="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1DF2CE-0A63-F6F0-A62F-CB9F2FF32A9D}"/>
              </a:ext>
            </a:extLst>
          </p:cNvPr>
          <p:cNvCxnSpPr>
            <a:cxnSpLocks/>
          </p:cNvCxnSpPr>
          <p:nvPr/>
        </p:nvCxnSpPr>
        <p:spPr>
          <a:xfrm flipH="1" flipV="1">
            <a:off x="5835114" y="3148321"/>
            <a:ext cx="5936" cy="57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8A110-73F0-957C-5ECD-3B840394D5FD}"/>
              </a:ext>
            </a:extLst>
          </p:cNvPr>
          <p:cNvCxnSpPr>
            <a:cxnSpLocks/>
          </p:cNvCxnSpPr>
          <p:nvPr/>
        </p:nvCxnSpPr>
        <p:spPr>
          <a:xfrm flipH="1">
            <a:off x="4598102" y="4658467"/>
            <a:ext cx="1193468" cy="55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B16005-964B-62A3-8396-470785B55521}"/>
              </a:ext>
            </a:extLst>
          </p:cNvPr>
          <p:cNvSpPr/>
          <p:nvPr/>
        </p:nvSpPr>
        <p:spPr>
          <a:xfrm>
            <a:off x="1284512" y="2229590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PHONE </a:t>
            </a:r>
          </a:p>
          <a:p>
            <a:pPr algn="ctr"/>
            <a:r>
              <a:rPr lang="en-US" dirty="0"/>
              <a:t>NUMBER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299F78-07B9-6E72-8128-7837242B6E40}"/>
              </a:ext>
            </a:extLst>
          </p:cNvPr>
          <p:cNvSpPr/>
          <p:nvPr/>
        </p:nvSpPr>
        <p:spPr>
          <a:xfrm>
            <a:off x="2036615" y="5208317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FIRST 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11C9B6-B60F-2C2E-327A-7BB40ECC2B8B}"/>
              </a:ext>
            </a:extLst>
          </p:cNvPr>
          <p:cNvSpPr/>
          <p:nvPr/>
        </p:nvSpPr>
        <p:spPr>
          <a:xfrm>
            <a:off x="7974278" y="2229590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LAST NAME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89F9E7-0CA9-E462-426B-89BD2C0BA0B8}"/>
              </a:ext>
            </a:extLst>
          </p:cNvPr>
          <p:cNvCxnSpPr>
            <a:cxnSpLocks/>
          </p:cNvCxnSpPr>
          <p:nvPr/>
        </p:nvCxnSpPr>
        <p:spPr>
          <a:xfrm>
            <a:off x="5900426" y="4658467"/>
            <a:ext cx="1330036" cy="56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947C43-08E0-7771-4B16-460371A0BF67}"/>
              </a:ext>
            </a:extLst>
          </p:cNvPr>
          <p:cNvCxnSpPr>
            <a:cxnSpLocks/>
          </p:cNvCxnSpPr>
          <p:nvPr/>
        </p:nvCxnSpPr>
        <p:spPr>
          <a:xfrm flipH="1" flipV="1">
            <a:off x="3845997" y="3128529"/>
            <a:ext cx="916377" cy="83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634654-EF31-A9A9-D240-BA9A666B425F}"/>
              </a:ext>
            </a:extLst>
          </p:cNvPr>
          <p:cNvCxnSpPr>
            <a:cxnSpLocks/>
          </p:cNvCxnSpPr>
          <p:nvPr/>
        </p:nvCxnSpPr>
        <p:spPr>
          <a:xfrm flipV="1">
            <a:off x="6949414" y="3138425"/>
            <a:ext cx="1043049" cy="80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8A19B30-045B-8232-6D27-4BD4C43C8E39}"/>
              </a:ext>
            </a:extLst>
          </p:cNvPr>
          <p:cNvSpPr/>
          <p:nvPr/>
        </p:nvSpPr>
        <p:spPr>
          <a:xfrm>
            <a:off x="4609605" y="3733799"/>
            <a:ext cx="2563090" cy="9203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3FA4BA-4734-C44C-8284-4CE98B3B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9/22</a:t>
            </a:r>
          </a:p>
        </p:txBody>
      </p:sp>
    </p:spTree>
    <p:extLst>
      <p:ext uri="{BB962C8B-B14F-4D97-AF65-F5344CB8AC3E}">
        <p14:creationId xmlns:p14="http://schemas.microsoft.com/office/powerpoint/2010/main" val="81364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852E23-22F3-00E3-84FD-7A0A71A5293C}"/>
              </a:ext>
            </a:extLst>
          </p:cNvPr>
          <p:cNvSpPr/>
          <p:nvPr/>
        </p:nvSpPr>
        <p:spPr>
          <a:xfrm>
            <a:off x="-4041" y="1733"/>
            <a:ext cx="12191999" cy="1915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C15DF-6665-0B56-DB3B-0AA9E88F30A4}"/>
              </a:ext>
            </a:extLst>
          </p:cNvPr>
          <p:cNvSpPr txBox="1"/>
          <p:nvPr/>
        </p:nvSpPr>
        <p:spPr>
          <a:xfrm>
            <a:off x="1062842" y="627412"/>
            <a:ext cx="918556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BOOK MANAGEMENT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BBC2CE-1368-53D5-DF8E-0B1210B12E23}"/>
              </a:ext>
            </a:extLst>
          </p:cNvPr>
          <p:cNvSpPr/>
          <p:nvPr/>
        </p:nvSpPr>
        <p:spPr>
          <a:xfrm>
            <a:off x="4599708" y="2229591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76929E-82D7-4505-3A18-908C12A19D6E}"/>
              </a:ext>
            </a:extLst>
          </p:cNvPr>
          <p:cNvSpPr/>
          <p:nvPr/>
        </p:nvSpPr>
        <p:spPr>
          <a:xfrm>
            <a:off x="7974279" y="3743694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724A49-5907-7C83-6D14-7D91C4C11AA2}"/>
              </a:ext>
            </a:extLst>
          </p:cNvPr>
          <p:cNvSpPr/>
          <p:nvPr/>
        </p:nvSpPr>
        <p:spPr>
          <a:xfrm>
            <a:off x="7162799" y="5208318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BOOK DESCRIPTION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60C369-63F9-5AA3-D28A-6250C323DB1C}"/>
              </a:ext>
            </a:extLst>
          </p:cNvPr>
          <p:cNvSpPr/>
          <p:nvPr/>
        </p:nvSpPr>
        <p:spPr>
          <a:xfrm>
            <a:off x="1284512" y="3743694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AUTHOR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805DEE-BDFE-D8D7-BEE1-0ADEB240D56E}"/>
              </a:ext>
            </a:extLst>
          </p:cNvPr>
          <p:cNvCxnSpPr/>
          <p:nvPr/>
        </p:nvCxnSpPr>
        <p:spPr>
          <a:xfrm flipV="1">
            <a:off x="7167129" y="4187412"/>
            <a:ext cx="795647" cy="1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98CE84-8266-D46E-FA03-FFF68C9CC010}"/>
              </a:ext>
            </a:extLst>
          </p:cNvPr>
          <p:cNvCxnSpPr>
            <a:cxnSpLocks/>
          </p:cNvCxnSpPr>
          <p:nvPr/>
        </p:nvCxnSpPr>
        <p:spPr>
          <a:xfrm flipH="1">
            <a:off x="3845997" y="4242830"/>
            <a:ext cx="758040" cy="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D08AB2-B81F-1D4C-7C2C-131888CF9904}"/>
              </a:ext>
            </a:extLst>
          </p:cNvPr>
          <p:cNvCxnSpPr>
            <a:cxnSpLocks/>
          </p:cNvCxnSpPr>
          <p:nvPr/>
        </p:nvCxnSpPr>
        <p:spPr>
          <a:xfrm flipH="1" flipV="1">
            <a:off x="5835114" y="3148321"/>
            <a:ext cx="5936" cy="57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26D56B-2086-B06D-60F0-A458921023AA}"/>
              </a:ext>
            </a:extLst>
          </p:cNvPr>
          <p:cNvCxnSpPr>
            <a:cxnSpLocks/>
          </p:cNvCxnSpPr>
          <p:nvPr/>
        </p:nvCxnSpPr>
        <p:spPr>
          <a:xfrm flipH="1">
            <a:off x="4598102" y="4658467"/>
            <a:ext cx="1193468" cy="55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943DC6A-0E55-AAA9-3D30-7B2169D7A7E9}"/>
              </a:ext>
            </a:extLst>
          </p:cNvPr>
          <p:cNvSpPr/>
          <p:nvPr/>
        </p:nvSpPr>
        <p:spPr>
          <a:xfrm>
            <a:off x="1284512" y="2239486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PUBLISH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DC1D64-EE97-2EC2-0048-BA1F197877A4}"/>
              </a:ext>
            </a:extLst>
          </p:cNvPr>
          <p:cNvSpPr/>
          <p:nvPr/>
        </p:nvSpPr>
        <p:spPr>
          <a:xfrm>
            <a:off x="2036615" y="5208317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BOOK 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D09A18-C821-5F53-6CF0-EDDFF3CCD96B}"/>
              </a:ext>
            </a:extLst>
          </p:cNvPr>
          <p:cNvSpPr/>
          <p:nvPr/>
        </p:nvSpPr>
        <p:spPr>
          <a:xfrm>
            <a:off x="7974278" y="2229590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TITLE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4D0061-86AF-AC99-20B3-B2B5D380BF09}"/>
              </a:ext>
            </a:extLst>
          </p:cNvPr>
          <p:cNvCxnSpPr>
            <a:cxnSpLocks/>
          </p:cNvCxnSpPr>
          <p:nvPr/>
        </p:nvCxnSpPr>
        <p:spPr>
          <a:xfrm>
            <a:off x="5900426" y="4658467"/>
            <a:ext cx="1330036" cy="56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97388D-3B1B-856F-7BFC-45565A0C4E3E}"/>
              </a:ext>
            </a:extLst>
          </p:cNvPr>
          <p:cNvCxnSpPr>
            <a:cxnSpLocks/>
          </p:cNvCxnSpPr>
          <p:nvPr/>
        </p:nvCxnSpPr>
        <p:spPr>
          <a:xfrm flipH="1" flipV="1">
            <a:off x="3845997" y="3128529"/>
            <a:ext cx="985650" cy="80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9C13FF-8AAC-12F3-D63C-30C23C0E78B6}"/>
              </a:ext>
            </a:extLst>
          </p:cNvPr>
          <p:cNvCxnSpPr>
            <a:cxnSpLocks/>
          </p:cNvCxnSpPr>
          <p:nvPr/>
        </p:nvCxnSpPr>
        <p:spPr>
          <a:xfrm flipV="1">
            <a:off x="6969207" y="3138425"/>
            <a:ext cx="1023256" cy="78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6FF8A6A-2600-6708-5275-AC45AF965F06}"/>
              </a:ext>
            </a:extLst>
          </p:cNvPr>
          <p:cNvSpPr/>
          <p:nvPr/>
        </p:nvSpPr>
        <p:spPr>
          <a:xfrm>
            <a:off x="4609605" y="3733799"/>
            <a:ext cx="2563090" cy="9203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BOOK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F112F-7F3A-F1EE-5843-A973309D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10/22</a:t>
            </a:r>
          </a:p>
        </p:txBody>
      </p:sp>
    </p:spTree>
    <p:extLst>
      <p:ext uri="{BB962C8B-B14F-4D97-AF65-F5344CB8AC3E}">
        <p14:creationId xmlns:p14="http://schemas.microsoft.com/office/powerpoint/2010/main" val="214898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B2B266-102B-847F-04CF-DA17A6E15D35}"/>
              </a:ext>
            </a:extLst>
          </p:cNvPr>
          <p:cNvSpPr/>
          <p:nvPr/>
        </p:nvSpPr>
        <p:spPr>
          <a:xfrm>
            <a:off x="-4041" y="1733"/>
            <a:ext cx="12191999" cy="1915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91BED-D3DB-A48E-4064-769AC00C6B47}"/>
              </a:ext>
            </a:extLst>
          </p:cNvPr>
          <p:cNvSpPr txBox="1"/>
          <p:nvPr/>
        </p:nvSpPr>
        <p:spPr>
          <a:xfrm>
            <a:off x="1062842" y="627412"/>
            <a:ext cx="918556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CATEGORIES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2C2B2-FA65-9408-C2C7-4B272C4ECA2C}"/>
              </a:ext>
            </a:extLst>
          </p:cNvPr>
          <p:cNvSpPr/>
          <p:nvPr/>
        </p:nvSpPr>
        <p:spPr>
          <a:xfrm>
            <a:off x="1058140" y="3654630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ENGINEERING</a:t>
            </a:r>
          </a:p>
          <a:p>
            <a:pPr algn="ctr"/>
            <a:r>
              <a:rPr lang="en-US" dirty="0"/>
              <a:t>BOOKS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31B486-DF66-87A9-F854-A1A681675BAE}"/>
              </a:ext>
            </a:extLst>
          </p:cNvPr>
          <p:cNvSpPr/>
          <p:nvPr/>
        </p:nvSpPr>
        <p:spPr>
          <a:xfrm>
            <a:off x="7757390" y="3680607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DIPLOMA BOOKS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035F1E-8EB5-A088-2A9D-7995D1C3D9C6}"/>
              </a:ext>
            </a:extLst>
          </p:cNvPr>
          <p:cNvCxnSpPr/>
          <p:nvPr/>
        </p:nvCxnSpPr>
        <p:spPr>
          <a:xfrm flipV="1">
            <a:off x="6959311" y="4088451"/>
            <a:ext cx="795647" cy="1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B99572-A035-62CC-2D35-1FF631D031CC}"/>
              </a:ext>
            </a:extLst>
          </p:cNvPr>
          <p:cNvCxnSpPr>
            <a:cxnSpLocks/>
          </p:cNvCxnSpPr>
          <p:nvPr/>
        </p:nvCxnSpPr>
        <p:spPr>
          <a:xfrm flipH="1">
            <a:off x="3638179" y="4143869"/>
            <a:ext cx="758040" cy="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436B860-44D4-CCE2-7E7A-9C92FFCC5841}"/>
              </a:ext>
            </a:extLst>
          </p:cNvPr>
          <p:cNvSpPr/>
          <p:nvPr/>
        </p:nvSpPr>
        <p:spPr>
          <a:xfrm>
            <a:off x="4381995" y="3684318"/>
            <a:ext cx="2563090" cy="9203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7AEB1D-D8C3-C74E-53A1-75F01D27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11/22</a:t>
            </a:r>
          </a:p>
        </p:txBody>
      </p:sp>
    </p:spTree>
    <p:extLst>
      <p:ext uri="{BB962C8B-B14F-4D97-AF65-F5344CB8AC3E}">
        <p14:creationId xmlns:p14="http://schemas.microsoft.com/office/powerpoint/2010/main" val="134755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E6B250-495B-038D-E10E-ECFC417A7E27}"/>
              </a:ext>
            </a:extLst>
          </p:cNvPr>
          <p:cNvSpPr/>
          <p:nvPr/>
        </p:nvSpPr>
        <p:spPr>
          <a:xfrm>
            <a:off x="-4041" y="1733"/>
            <a:ext cx="12191999" cy="1915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2539F-3C3F-BED1-9240-A3E9D92380D4}"/>
              </a:ext>
            </a:extLst>
          </p:cNvPr>
          <p:cNvSpPr txBox="1"/>
          <p:nvPr/>
        </p:nvSpPr>
        <p:spPr>
          <a:xfrm>
            <a:off x="1062842" y="627412"/>
            <a:ext cx="918556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WEBSITE UI :</a:t>
            </a:r>
          </a:p>
        </p:txBody>
      </p:sp>
      <p:graphicFrame>
        <p:nvGraphicFramePr>
          <p:cNvPr id="38" name="TextBox 2">
            <a:extLst>
              <a:ext uri="{FF2B5EF4-FFF2-40B4-BE49-F238E27FC236}">
                <a16:creationId xmlns:a16="http://schemas.microsoft.com/office/drawing/2014/main" id="{02C2C24E-AB4C-D2EB-EEF5-91AF5871D0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860205"/>
              </p:ext>
            </p:extLst>
          </p:nvPr>
        </p:nvGraphicFramePr>
        <p:xfrm>
          <a:off x="1060512" y="2193451"/>
          <a:ext cx="4937208" cy="3660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0C0B8C00-433B-D07F-EE80-EB194CF5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12/22</a:t>
            </a:r>
          </a:p>
        </p:txBody>
      </p:sp>
    </p:spTree>
    <p:extLst>
      <p:ext uri="{BB962C8B-B14F-4D97-AF65-F5344CB8AC3E}">
        <p14:creationId xmlns:p14="http://schemas.microsoft.com/office/powerpoint/2010/main" val="276371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62A04E-F7B7-B949-3143-E4BEA3084D47}"/>
              </a:ext>
            </a:extLst>
          </p:cNvPr>
          <p:cNvSpPr/>
          <p:nvPr/>
        </p:nvSpPr>
        <p:spPr>
          <a:xfrm>
            <a:off x="-4041" y="1733"/>
            <a:ext cx="12191999" cy="1915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64EEE-F84D-F43E-CEE8-0BF4D65F2AEC}"/>
              </a:ext>
            </a:extLst>
          </p:cNvPr>
          <p:cNvSpPr txBox="1"/>
          <p:nvPr/>
        </p:nvSpPr>
        <p:spPr>
          <a:xfrm>
            <a:off x="1062842" y="627412"/>
            <a:ext cx="918556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1. SIGN UP PAGE 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CBE71A-E35F-916F-BA7C-D5E37E82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13/22</a:t>
            </a:r>
          </a:p>
        </p:txBody>
      </p:sp>
      <p:pic>
        <p:nvPicPr>
          <p:cNvPr id="5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6E9AC34-45AE-9576-38B7-19EF7A87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36587"/>
            <a:ext cx="7418681" cy="41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3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18AD9A-E4E6-285A-5F74-A8B7FA17872B}"/>
              </a:ext>
            </a:extLst>
          </p:cNvPr>
          <p:cNvSpPr/>
          <p:nvPr/>
        </p:nvSpPr>
        <p:spPr>
          <a:xfrm>
            <a:off x="-4041" y="1733"/>
            <a:ext cx="12191999" cy="1915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9082D-80C3-62FC-C332-D651997CD271}"/>
              </a:ext>
            </a:extLst>
          </p:cNvPr>
          <p:cNvSpPr txBox="1"/>
          <p:nvPr/>
        </p:nvSpPr>
        <p:spPr>
          <a:xfrm>
            <a:off x="1062842" y="627412"/>
            <a:ext cx="918556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2. LOGIN PAGE 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714C9-B997-2EE4-641E-5A3542FB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14/22</a:t>
            </a:r>
          </a:p>
        </p:txBody>
      </p:sp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1AFCD8-1E0C-C636-404D-BA2D6A3F4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08363"/>
            <a:ext cx="7597422" cy="42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8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4EB1E7-A854-5DA9-1426-31144486B677}"/>
              </a:ext>
            </a:extLst>
          </p:cNvPr>
          <p:cNvSpPr/>
          <p:nvPr/>
        </p:nvSpPr>
        <p:spPr>
          <a:xfrm>
            <a:off x="-4041" y="1733"/>
            <a:ext cx="12191999" cy="1915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82E8-360F-1E0D-A0F7-C433788E4B2C}"/>
              </a:ext>
            </a:extLst>
          </p:cNvPr>
          <p:cNvSpPr txBox="1"/>
          <p:nvPr/>
        </p:nvSpPr>
        <p:spPr>
          <a:xfrm>
            <a:off x="1062842" y="627412"/>
            <a:ext cx="918556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 WEBSITE UI 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0DF570-A518-CD5C-E14B-31B54146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15/22</a:t>
            </a:r>
          </a:p>
        </p:txBody>
      </p:sp>
      <p:pic>
        <p:nvPicPr>
          <p:cNvPr id="3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B92F6D4-E6FF-D695-9CA9-D8BABCAB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326" y="2083623"/>
            <a:ext cx="7503348" cy="423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4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FE84D5-AFCC-A47E-0E2F-73255969770F}"/>
              </a:ext>
            </a:extLst>
          </p:cNvPr>
          <p:cNvSpPr/>
          <p:nvPr/>
        </p:nvSpPr>
        <p:spPr>
          <a:xfrm>
            <a:off x="-4041" y="1733"/>
            <a:ext cx="12191999" cy="1915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34CF7-95BF-F07A-4DC9-56855BC6CBEA}"/>
              </a:ext>
            </a:extLst>
          </p:cNvPr>
          <p:cNvSpPr txBox="1"/>
          <p:nvPr/>
        </p:nvSpPr>
        <p:spPr>
          <a:xfrm>
            <a:off x="1062842" y="627412"/>
            <a:ext cx="918556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4.CATEGORIES 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EBC134-3EFA-EAE2-C863-41DAC605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16/22</a:t>
            </a: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322BB5-371F-1F10-95A4-DCE5E1F41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48" y="2102438"/>
            <a:ext cx="7428089" cy="41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0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9F09CD-6350-0B09-DB28-BFAA50D6AC41}"/>
              </a:ext>
            </a:extLst>
          </p:cNvPr>
          <p:cNvSpPr/>
          <p:nvPr/>
        </p:nvSpPr>
        <p:spPr>
          <a:xfrm>
            <a:off x="-4041" y="1733"/>
            <a:ext cx="12191999" cy="1915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45F68-3442-805A-2A16-25ADBD97B1A3}"/>
              </a:ext>
            </a:extLst>
          </p:cNvPr>
          <p:cNvSpPr txBox="1"/>
          <p:nvPr/>
        </p:nvSpPr>
        <p:spPr>
          <a:xfrm>
            <a:off x="1062842" y="627412"/>
            <a:ext cx="918556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6.</a:t>
            </a:r>
            <a:r>
              <a:rPr lang="en-US" sz="3200" b="1" dirty="0">
                <a:solidFill>
                  <a:schemeClr val="bg1"/>
                </a:solidFill>
              </a:rPr>
              <a:t>SUBSCRIPTION FOR UPDATES </a:t>
            </a:r>
            <a:r>
              <a:rPr lang="en-US" sz="44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22255-CA94-31E9-9021-88F94A3F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18/22</a:t>
            </a:r>
          </a:p>
        </p:txBody>
      </p:sp>
      <p:pic>
        <p:nvPicPr>
          <p:cNvPr id="3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24CAF92E-7DAA-BC54-F1B6-6E0E1D43A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52" y="2561795"/>
            <a:ext cx="10212680" cy="27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0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6908B3-E923-3557-62FB-0D114D443A40}"/>
              </a:ext>
            </a:extLst>
          </p:cNvPr>
          <p:cNvSpPr/>
          <p:nvPr/>
        </p:nvSpPr>
        <p:spPr>
          <a:xfrm>
            <a:off x="-4041" y="1733"/>
            <a:ext cx="12191999" cy="1915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3CD28-A732-8138-F17F-07BCB82E4AF8}"/>
              </a:ext>
            </a:extLst>
          </p:cNvPr>
          <p:cNvSpPr txBox="1"/>
          <p:nvPr/>
        </p:nvSpPr>
        <p:spPr>
          <a:xfrm>
            <a:off x="835232" y="647205"/>
            <a:ext cx="1144187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a typeface="+mn-lt"/>
                <a:cs typeface="+mn-lt"/>
              </a:rPr>
              <a:t>DATABASE TABLES: 1. USER TABLE</a:t>
            </a:r>
            <a:endParaRPr lang="en-US" sz="44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10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1FBD24-64E5-7C9D-11BE-95DB19A0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13" y="2235119"/>
            <a:ext cx="10711272" cy="38572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E38FF4-5477-5334-924E-4393E1D4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19/22</a:t>
            </a:r>
          </a:p>
        </p:txBody>
      </p:sp>
    </p:spTree>
    <p:extLst>
      <p:ext uri="{BB962C8B-B14F-4D97-AF65-F5344CB8AC3E}">
        <p14:creationId xmlns:p14="http://schemas.microsoft.com/office/powerpoint/2010/main" val="350364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4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A2B1D-88A9-D236-A69A-2DCE4BE7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48" y="620720"/>
            <a:ext cx="5759431" cy="280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E-Book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65D79-BF1C-F28F-F8E6-4879E73B3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5104" y="3808259"/>
            <a:ext cx="6286696" cy="2231571"/>
          </a:xfrm>
        </p:spPr>
        <p:txBody>
          <a:bodyPr vert="horz" lIns="91440" tIns="45720" rIns="91440" bIns="45720" rtlCol="0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1" dirty="0"/>
              <a:t>an electronic version of a printed book that can be read on a computer or a specifically designed handheld device. an </a:t>
            </a:r>
            <a:r>
              <a:rPr lang="en-US" sz="1800" b="1" dirty="0" err="1"/>
              <a:t>ebook</a:t>
            </a:r>
            <a:r>
              <a:rPr lang="en-US" sz="1800" b="1" dirty="0"/>
              <a:t> is defined as the electronic form of the conventional printed paperback, formatted as a file, which is readable with the help of eReader device or on an application.</a:t>
            </a:r>
            <a:endParaRPr lang="en-US" sz="1800" b="1" cap="none" spc="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14FB2DE-F28E-6349-3627-4BB4F2441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22" r="18895" b="1"/>
          <a:stretch/>
        </p:blipFill>
        <p:spPr>
          <a:xfrm>
            <a:off x="633999" y="1348539"/>
            <a:ext cx="4001315" cy="3631294"/>
          </a:xfrm>
          <a:prstGeom prst="rect">
            <a:avLst/>
          </a:prstGeom>
        </p:spPr>
      </p:pic>
      <p:cxnSp>
        <p:nvCxnSpPr>
          <p:cNvPr id="57" name="Straight Connector 49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01663" y="358886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1">
            <a:extLst>
              <a:ext uri="{FF2B5EF4-FFF2-40B4-BE49-F238E27FC236}">
                <a16:creationId xmlns:a16="http://schemas.microsoft.com/office/drawing/2014/main" id="{E798DCFB-14B6-4508-990A-13AB676C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6A0EF-551B-84E6-D479-615A3D85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2/22</a:t>
            </a:r>
          </a:p>
        </p:txBody>
      </p:sp>
    </p:spTree>
    <p:extLst>
      <p:ext uri="{BB962C8B-B14F-4D97-AF65-F5344CB8AC3E}">
        <p14:creationId xmlns:p14="http://schemas.microsoft.com/office/powerpoint/2010/main" val="639219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B6802-5395-C6E3-A1C6-2171EF68C020}"/>
              </a:ext>
            </a:extLst>
          </p:cNvPr>
          <p:cNvSpPr/>
          <p:nvPr/>
        </p:nvSpPr>
        <p:spPr>
          <a:xfrm>
            <a:off x="-4041" y="1733"/>
            <a:ext cx="12191999" cy="1915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117AF-44BF-B1B0-B00A-0A58DDE953AD}"/>
              </a:ext>
            </a:extLst>
          </p:cNvPr>
          <p:cNvSpPr txBox="1"/>
          <p:nvPr/>
        </p:nvSpPr>
        <p:spPr>
          <a:xfrm>
            <a:off x="835232" y="647205"/>
            <a:ext cx="1144187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a typeface="+mn-lt"/>
                <a:cs typeface="+mn-lt"/>
              </a:rPr>
              <a:t>DATABASE TABLES: 2. PRODUCT TABLE</a:t>
            </a:r>
            <a:endParaRPr lang="en-US" sz="44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8" name="Picture 5" descr="Text&#10;&#10;Description automatically generated">
            <a:extLst>
              <a:ext uri="{FF2B5EF4-FFF2-40B4-BE49-F238E27FC236}">
                <a16:creationId xmlns:a16="http://schemas.microsoft.com/office/drawing/2014/main" id="{9BB06B64-CA7C-70FE-0068-AB45E8EC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15" y="2098406"/>
            <a:ext cx="10654827" cy="42335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D4A4F-CA33-268F-91C2-8FB008EC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20/22</a:t>
            </a:r>
          </a:p>
        </p:txBody>
      </p:sp>
    </p:spTree>
    <p:extLst>
      <p:ext uri="{BB962C8B-B14F-4D97-AF65-F5344CB8AC3E}">
        <p14:creationId xmlns:p14="http://schemas.microsoft.com/office/powerpoint/2010/main" val="2790636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942981-F04E-066D-AE13-BD1978D0E232}"/>
              </a:ext>
            </a:extLst>
          </p:cNvPr>
          <p:cNvSpPr txBox="1"/>
          <p:nvPr/>
        </p:nvSpPr>
        <p:spPr>
          <a:xfrm>
            <a:off x="2705595" y="1604240"/>
            <a:ext cx="67808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/>
              <a:t>ANY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54DB1-16BB-953D-8273-72236FFFFA8E}"/>
              </a:ext>
            </a:extLst>
          </p:cNvPr>
          <p:cNvSpPr txBox="1"/>
          <p:nvPr/>
        </p:nvSpPr>
        <p:spPr>
          <a:xfrm>
            <a:off x="5641300" y="2733771"/>
            <a:ext cx="159525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dirty="0">
                <a:latin typeface="961"/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D2E48-2CB8-C5F8-F266-9BEC7375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21/22</a:t>
            </a:r>
          </a:p>
        </p:txBody>
      </p:sp>
    </p:spTree>
    <p:extLst>
      <p:ext uri="{BB962C8B-B14F-4D97-AF65-F5344CB8AC3E}">
        <p14:creationId xmlns:p14="http://schemas.microsoft.com/office/powerpoint/2010/main" val="4233378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2D8475-8795-A4BF-2672-92194E685728}"/>
              </a:ext>
            </a:extLst>
          </p:cNvPr>
          <p:cNvSpPr txBox="1"/>
          <p:nvPr/>
        </p:nvSpPr>
        <p:spPr>
          <a:xfrm>
            <a:off x="3329049" y="2962893"/>
            <a:ext cx="55339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/>
              <a:t>THANK YOU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FDDB2-084F-5846-5C20-39FD278E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22/22</a:t>
            </a:r>
          </a:p>
        </p:txBody>
      </p:sp>
    </p:spTree>
    <p:extLst>
      <p:ext uri="{BB962C8B-B14F-4D97-AF65-F5344CB8AC3E}">
        <p14:creationId xmlns:p14="http://schemas.microsoft.com/office/powerpoint/2010/main" val="308304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0">
            <a:extLst>
              <a:ext uri="{FF2B5EF4-FFF2-40B4-BE49-F238E27FC236}">
                <a16:creationId xmlns:a16="http://schemas.microsoft.com/office/drawing/2014/main" id="{69426B45-4C4F-4D52-8537-76E9A5B8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D4A10-4156-048F-F1AC-F68E9381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dirty="0">
                <a:latin typeface="Arial Nova Light"/>
                <a:cs typeface="Times New Roman"/>
              </a:rPr>
              <a:t>ADVANTAGES OF EBOOK WEBSITE (FLASHBOOK)</a:t>
            </a:r>
          </a:p>
        </p:txBody>
      </p:sp>
      <p:cxnSp>
        <p:nvCxnSpPr>
          <p:cNvPr id="68" name="Straight Connector 62">
            <a:extLst>
              <a:ext uri="{FF2B5EF4-FFF2-40B4-BE49-F238E27FC236}">
                <a16:creationId xmlns:a16="http://schemas.microsoft.com/office/drawing/2014/main" id="{CF117E1C-E964-4433-B1A8-BB2301D0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4">
            <a:extLst>
              <a:ext uri="{FF2B5EF4-FFF2-40B4-BE49-F238E27FC236}">
                <a16:creationId xmlns:a16="http://schemas.microsoft.com/office/drawing/2014/main" id="{67E6FB20-7663-466F-A928-9371C34F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427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DC82484-06A3-EFCA-2C7C-42592F994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819267"/>
              </p:ext>
            </p:extLst>
          </p:nvPr>
        </p:nvGraphicFramePr>
        <p:xfrm>
          <a:off x="1618572" y="1991784"/>
          <a:ext cx="8968145" cy="4406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D3ECEE2-767A-4522-43A7-20DA9A19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3/22</a:t>
            </a:r>
          </a:p>
        </p:txBody>
      </p:sp>
    </p:spTree>
    <p:extLst>
      <p:ext uri="{BB962C8B-B14F-4D97-AF65-F5344CB8AC3E}">
        <p14:creationId xmlns:p14="http://schemas.microsoft.com/office/powerpoint/2010/main" val="21886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41ADB7-92FA-FF04-65A1-3402BED66E46}"/>
              </a:ext>
            </a:extLst>
          </p:cNvPr>
          <p:cNvSpPr/>
          <p:nvPr/>
        </p:nvSpPr>
        <p:spPr>
          <a:xfrm>
            <a:off x="-4041" y="1733"/>
            <a:ext cx="12191999" cy="1915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27301-38F2-F793-5434-A921DE495B96}"/>
              </a:ext>
            </a:extLst>
          </p:cNvPr>
          <p:cNvSpPr txBox="1"/>
          <p:nvPr/>
        </p:nvSpPr>
        <p:spPr>
          <a:xfrm>
            <a:off x="647206" y="795646"/>
            <a:ext cx="121939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SOFTWARE &amp; HARDWARE USED 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87D63-79BA-8B91-605C-99AEBB6ED4B7}"/>
              </a:ext>
            </a:extLst>
          </p:cNvPr>
          <p:cNvSpPr txBox="1"/>
          <p:nvPr/>
        </p:nvSpPr>
        <p:spPr>
          <a:xfrm>
            <a:off x="1003465" y="2289957"/>
            <a:ext cx="696883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SOFTWARE SPECIFICATION USED 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OPERATING SYSTEM : WINDOWS 11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FRONTEND SOFTWARE/LANGUAGE : VS CODE(IDLE),HTML,JAVASCRIPT,CSS,PHP,ETC.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BACKEND SOFTWARE : XAMPP / MYSQL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HARDWARE SPECIFICATION USED: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COMPUTER PROCESSOR RYZEN 5 (4000 SERIES)</a:t>
            </a:r>
          </a:p>
          <a:p>
            <a:r>
              <a:rPr lang="en-US" dirty="0"/>
              <a:t>     HDD 1TB SSD 256GB OR RAM 8GB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833EAA-31C0-A31C-CC29-0BCB9306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4/22</a:t>
            </a:r>
          </a:p>
        </p:txBody>
      </p:sp>
    </p:spTree>
    <p:extLst>
      <p:ext uri="{BB962C8B-B14F-4D97-AF65-F5344CB8AC3E}">
        <p14:creationId xmlns:p14="http://schemas.microsoft.com/office/powerpoint/2010/main" val="188920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8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DF660-2868-7B4F-D168-AC34A993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82936"/>
            <a:ext cx="10058400" cy="14507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Benefits of an E-Book</a:t>
            </a:r>
            <a:endParaRPr lang="en-US" sz="4800">
              <a:solidFill>
                <a:srgbClr val="FFFFFF"/>
              </a:solidFill>
            </a:endParaRPr>
          </a:p>
          <a:p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1BDCA18-12CC-7D8D-CB39-29F9F042F289}"/>
              </a:ext>
            </a:extLst>
          </p:cNvPr>
          <p:cNvSpPr txBox="1"/>
          <p:nvPr/>
        </p:nvSpPr>
        <p:spPr>
          <a:xfrm>
            <a:off x="1096963" y="2485194"/>
            <a:ext cx="10058400" cy="3193294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Portability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spcAft>
                <a:spcPts val="600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Accessibility</a:t>
            </a: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Suitability</a:t>
            </a: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Sustainability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E9F23-094A-21B7-D743-310A32CD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5/22</a:t>
            </a:r>
          </a:p>
        </p:txBody>
      </p:sp>
    </p:spTree>
    <p:extLst>
      <p:ext uri="{BB962C8B-B14F-4D97-AF65-F5344CB8AC3E}">
        <p14:creationId xmlns:p14="http://schemas.microsoft.com/office/powerpoint/2010/main" val="343322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1542005-DBD4-312B-879C-2C52B749A95E}"/>
              </a:ext>
            </a:extLst>
          </p:cNvPr>
          <p:cNvSpPr/>
          <p:nvPr/>
        </p:nvSpPr>
        <p:spPr>
          <a:xfrm>
            <a:off x="-4041" y="1733"/>
            <a:ext cx="12191999" cy="1915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itle 177">
            <a:extLst>
              <a:ext uri="{FF2B5EF4-FFF2-40B4-BE49-F238E27FC236}">
                <a16:creationId xmlns:a16="http://schemas.microsoft.com/office/drawing/2014/main" id="{9AA02B80-BF7B-B09D-9341-934E7224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592" y="-39968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Nova"/>
              </a:rPr>
              <a:t>DESCRIPTION :</a:t>
            </a:r>
          </a:p>
        </p:txBody>
      </p:sp>
      <p:sp>
        <p:nvSpPr>
          <p:cNvPr id="311" name="Content Placeholder 310">
            <a:extLst>
              <a:ext uri="{FF2B5EF4-FFF2-40B4-BE49-F238E27FC236}">
                <a16:creationId xmlns:a16="http://schemas.microsoft.com/office/drawing/2014/main" id="{1F83D3CE-5FB5-B72C-6A94-6C8B1C19C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9" y="1860799"/>
            <a:ext cx="10058400" cy="3760891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54356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 sz="2400" b="1" dirty="0">
                <a:ea typeface="+mn-lt"/>
                <a:cs typeface="+mn-lt"/>
              </a:rPr>
              <a:t>There are three roles available: Visitor, User and Admin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 sz="2400" b="1" dirty="0">
                <a:ea typeface="+mn-lt"/>
                <a:cs typeface="+mn-lt"/>
              </a:rPr>
              <a:t>Visitor can view available products(books).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 sz="2400" b="1" dirty="0">
                <a:ea typeface="+mn-lt"/>
                <a:cs typeface="+mn-lt"/>
              </a:rPr>
              <a:t>User can view and read books.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 sz="2400" b="1" dirty="0">
                <a:ea typeface="+mn-lt"/>
                <a:cs typeface="+mn-lt"/>
              </a:rPr>
              <a:t>An Admin has some extra privilege including all privilege of visitor and user.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 sz="2400" b="1" dirty="0">
                <a:ea typeface="+mn-lt"/>
                <a:cs typeface="+mn-lt"/>
              </a:rPr>
              <a:t>Contact Us page is available to contact Admin for queries.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endParaRPr lang="en-US" sz="2400" b="1" dirty="0">
              <a:ea typeface="+mn-lt"/>
              <a:cs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9DC501-07DC-3EF1-2E0E-C6FEAFDD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6/22</a:t>
            </a:r>
          </a:p>
        </p:txBody>
      </p:sp>
    </p:spTree>
    <p:extLst>
      <p:ext uri="{BB962C8B-B14F-4D97-AF65-F5344CB8AC3E}">
        <p14:creationId xmlns:p14="http://schemas.microsoft.com/office/powerpoint/2010/main" val="127214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4860-ECB8-CA18-53E4-ED85A8E2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7821"/>
            <a:ext cx="12192000" cy="1608275"/>
          </a:xfrm>
          <a:solidFill>
            <a:schemeClr val="tx1"/>
          </a:solidFill>
        </p:spPr>
        <p:txBody>
          <a:bodyPr anchor="ctr" anchorCtr="0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n-lt"/>
              </a:rPr>
              <a:t>Feature added in website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181F-93BC-92D7-7DE0-95D28CD88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73" y="2334444"/>
            <a:ext cx="10058400" cy="3760891"/>
          </a:xfrm>
        </p:spPr>
        <p:txBody>
          <a:bodyPr/>
          <a:lstStyle/>
          <a:p>
            <a:r>
              <a:rPr lang="en-IN" dirty="0"/>
              <a:t>1) </a:t>
            </a:r>
            <a:r>
              <a:rPr lang="en-IN" sz="1600" dirty="0"/>
              <a:t>QR CODE SCANNER : User can access the specific book by QR Code </a:t>
            </a:r>
          </a:p>
          <a:p>
            <a:r>
              <a:rPr lang="en-IN" sz="1600" dirty="0"/>
              <a:t>2) </a:t>
            </a:r>
            <a:r>
              <a:rPr lang="en-IN" sz="1600" dirty="0">
                <a:solidFill>
                  <a:schemeClr val="tx1"/>
                </a:solidFill>
              </a:rPr>
              <a:t>AUTOFLIP : User can turn on this feature and pages will </a:t>
            </a:r>
            <a:r>
              <a:rPr lang="en-IN" sz="1600" dirty="0" err="1">
                <a:solidFill>
                  <a:schemeClr val="tx1"/>
                </a:solidFill>
              </a:rPr>
              <a:t>Fliping</a:t>
            </a:r>
            <a:r>
              <a:rPr lang="en-IN" sz="1600" dirty="0">
                <a:solidFill>
                  <a:schemeClr val="tx1"/>
                </a:solidFill>
              </a:rPr>
              <a:t> next Automatically</a:t>
            </a:r>
          </a:p>
          <a:p>
            <a:r>
              <a:rPr lang="en-IN" sz="1600" dirty="0">
                <a:solidFill>
                  <a:schemeClr val="tx1"/>
                </a:solidFill>
              </a:rPr>
              <a:t>3) RESIZABLE:  Can adjust the book by Zoom/Zoom Out Tool</a:t>
            </a:r>
          </a:p>
          <a:p>
            <a:r>
              <a:rPr lang="en-IN" sz="1600" dirty="0">
                <a:solidFill>
                  <a:schemeClr val="tx1"/>
                </a:solidFill>
              </a:rPr>
              <a:t>4) </a:t>
            </a:r>
            <a:r>
              <a:rPr lang="en-IN" sz="1600" dirty="0"/>
              <a:t>BOOKMARK:  </a:t>
            </a:r>
            <a:r>
              <a:rPr lang="en-IN" sz="1600" dirty="0">
                <a:solidFill>
                  <a:schemeClr val="tx1"/>
                </a:solidFill>
              </a:rPr>
              <a:t>Bookmark Any Page In Book </a:t>
            </a:r>
          </a:p>
          <a:p>
            <a:r>
              <a:rPr lang="en-IN" sz="1600" dirty="0">
                <a:solidFill>
                  <a:schemeClr val="tx1"/>
                </a:solidFill>
              </a:rPr>
              <a:t>5) CLEAN QUALITY : We are Providing Clean Quality Book 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B590A-DF0F-4DA9-F2D4-F08B875C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8A366-6B38-5ABC-0771-08A6B029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690" y="2143768"/>
            <a:ext cx="1366142" cy="1407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B39CA-9860-A594-60C2-F5689ABE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452" y="2026159"/>
            <a:ext cx="1642757" cy="16427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4EFA87-99E1-57D2-5524-199D8C94D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7285" y="4250240"/>
            <a:ext cx="1822270" cy="1146163"/>
          </a:xfrm>
          <a:prstGeom prst="rect">
            <a:avLst/>
          </a:prstGeom>
        </p:spPr>
      </p:pic>
      <p:pic>
        <p:nvPicPr>
          <p:cNvPr id="14" name="Picture 13" descr="Bookmark : us">
            <a:extLst>
              <a:ext uri="{FF2B5EF4-FFF2-40B4-BE49-F238E27FC236}">
                <a16:creationId xmlns:a16="http://schemas.microsoft.com/office/drawing/2014/main" id="{B6C35AAE-E88E-2FF0-3084-07D300D0E3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-1940" b="17371"/>
          <a:stretch/>
        </p:blipFill>
        <p:spPr>
          <a:xfrm>
            <a:off x="7734915" y="3960043"/>
            <a:ext cx="1642756" cy="143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0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5C972C-86E5-0D81-C790-66BABB38E9E4}"/>
              </a:ext>
            </a:extLst>
          </p:cNvPr>
          <p:cNvSpPr/>
          <p:nvPr/>
        </p:nvSpPr>
        <p:spPr>
          <a:xfrm>
            <a:off x="-4041" y="1733"/>
            <a:ext cx="12191999" cy="1915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2E859-7A0F-AEA8-2328-B51DD6E5D7A0}"/>
              </a:ext>
            </a:extLst>
          </p:cNvPr>
          <p:cNvSpPr txBox="1"/>
          <p:nvPr/>
        </p:nvSpPr>
        <p:spPr>
          <a:xfrm>
            <a:off x="1062842" y="627412"/>
            <a:ext cx="918556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STRUCTURE OF WEBSITE 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43E056-D736-4EF8-C4D4-1060B94EF8FD}"/>
              </a:ext>
            </a:extLst>
          </p:cNvPr>
          <p:cNvSpPr/>
          <p:nvPr/>
        </p:nvSpPr>
        <p:spPr>
          <a:xfrm>
            <a:off x="4381994" y="2001981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USER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E6F4C2-4DD1-6022-2449-636007E7345E}"/>
              </a:ext>
            </a:extLst>
          </p:cNvPr>
          <p:cNvSpPr/>
          <p:nvPr/>
        </p:nvSpPr>
        <p:spPr>
          <a:xfrm>
            <a:off x="7756565" y="3516084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ADMIN MANAGEMENT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51D211-1436-6133-42F3-1F62C9C71D10}"/>
              </a:ext>
            </a:extLst>
          </p:cNvPr>
          <p:cNvSpPr/>
          <p:nvPr/>
        </p:nvSpPr>
        <p:spPr>
          <a:xfrm>
            <a:off x="4381994" y="4980708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LOGIN MANAGEMENT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6275B6-623F-1CF5-9BF9-47E3D6F4A129}"/>
              </a:ext>
            </a:extLst>
          </p:cNvPr>
          <p:cNvSpPr/>
          <p:nvPr/>
        </p:nvSpPr>
        <p:spPr>
          <a:xfrm>
            <a:off x="1066798" y="3516084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BOOK MANAGEMENT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2C5493-4006-EB47-5DAC-703A8E098FAB}"/>
              </a:ext>
            </a:extLst>
          </p:cNvPr>
          <p:cNvCxnSpPr/>
          <p:nvPr/>
        </p:nvCxnSpPr>
        <p:spPr>
          <a:xfrm flipV="1">
            <a:off x="6949415" y="3959802"/>
            <a:ext cx="795647" cy="1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42B6CF-2842-252D-ED2A-CD38B6B95E7B}"/>
              </a:ext>
            </a:extLst>
          </p:cNvPr>
          <p:cNvCxnSpPr>
            <a:cxnSpLocks/>
          </p:cNvCxnSpPr>
          <p:nvPr/>
        </p:nvCxnSpPr>
        <p:spPr>
          <a:xfrm flipH="1">
            <a:off x="3628283" y="4015220"/>
            <a:ext cx="758040" cy="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29128-3A29-4701-F23B-1F6E9A05D940}"/>
              </a:ext>
            </a:extLst>
          </p:cNvPr>
          <p:cNvCxnSpPr>
            <a:cxnSpLocks/>
          </p:cNvCxnSpPr>
          <p:nvPr/>
        </p:nvCxnSpPr>
        <p:spPr>
          <a:xfrm flipH="1" flipV="1">
            <a:off x="5617400" y="2920711"/>
            <a:ext cx="5936" cy="57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F85919-4750-C289-67E5-C33C98E0FB9D}"/>
              </a:ext>
            </a:extLst>
          </p:cNvPr>
          <p:cNvCxnSpPr>
            <a:cxnSpLocks/>
          </p:cNvCxnSpPr>
          <p:nvPr/>
        </p:nvCxnSpPr>
        <p:spPr>
          <a:xfrm flipH="1">
            <a:off x="5617400" y="4430857"/>
            <a:ext cx="5937" cy="54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3192516-A18A-DDA8-D6A5-385A02BF9AC0}"/>
              </a:ext>
            </a:extLst>
          </p:cNvPr>
          <p:cNvSpPr/>
          <p:nvPr/>
        </p:nvSpPr>
        <p:spPr>
          <a:xfrm>
            <a:off x="4381994" y="3516085"/>
            <a:ext cx="2563090" cy="9104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E-BOOK WEBSITE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5840A-1042-8B27-FC38-B04B6E68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7/22</a:t>
            </a:r>
          </a:p>
        </p:txBody>
      </p:sp>
    </p:spTree>
    <p:extLst>
      <p:ext uri="{BB962C8B-B14F-4D97-AF65-F5344CB8AC3E}">
        <p14:creationId xmlns:p14="http://schemas.microsoft.com/office/powerpoint/2010/main" val="135521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46D462-50E2-1199-AED6-DACE38D3EEFB}"/>
              </a:ext>
            </a:extLst>
          </p:cNvPr>
          <p:cNvSpPr/>
          <p:nvPr/>
        </p:nvSpPr>
        <p:spPr>
          <a:xfrm>
            <a:off x="-4041" y="1733"/>
            <a:ext cx="12191999" cy="1915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4EBD8-581C-CF7C-2D33-F67AE14A7583}"/>
              </a:ext>
            </a:extLst>
          </p:cNvPr>
          <p:cNvSpPr txBox="1"/>
          <p:nvPr/>
        </p:nvSpPr>
        <p:spPr>
          <a:xfrm>
            <a:off x="1062842" y="627412"/>
            <a:ext cx="918556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LOGIN MANAGEMENT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E85CB-FD52-8197-FAB5-3F33773F4E91}"/>
              </a:ext>
            </a:extLst>
          </p:cNvPr>
          <p:cNvSpPr/>
          <p:nvPr/>
        </p:nvSpPr>
        <p:spPr>
          <a:xfrm>
            <a:off x="4599708" y="2229591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565F0E-5E9B-2FF8-A0C1-82959BBC7FDE}"/>
              </a:ext>
            </a:extLst>
          </p:cNvPr>
          <p:cNvSpPr/>
          <p:nvPr/>
        </p:nvSpPr>
        <p:spPr>
          <a:xfrm>
            <a:off x="7974279" y="3743694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FORGOT PASSWORD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513BE0-E79A-2B6B-4AAF-6A368C50CD2A}"/>
              </a:ext>
            </a:extLst>
          </p:cNvPr>
          <p:cNvSpPr/>
          <p:nvPr/>
        </p:nvSpPr>
        <p:spPr>
          <a:xfrm>
            <a:off x="4599708" y="5208318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CHANGE PASSWORD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991E32-65FB-58AC-D2C5-6BE443BEC7A2}"/>
              </a:ext>
            </a:extLst>
          </p:cNvPr>
          <p:cNvSpPr/>
          <p:nvPr/>
        </p:nvSpPr>
        <p:spPr>
          <a:xfrm>
            <a:off x="1284512" y="3743694"/>
            <a:ext cx="2563090" cy="91044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USERNAME &amp;</a:t>
            </a:r>
          </a:p>
          <a:p>
            <a:pPr algn="ctr"/>
            <a:r>
              <a:rPr lang="en-US" dirty="0"/>
              <a:t>PASSWORD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2EBAF-62D8-7111-C443-437377107CF5}"/>
              </a:ext>
            </a:extLst>
          </p:cNvPr>
          <p:cNvCxnSpPr/>
          <p:nvPr/>
        </p:nvCxnSpPr>
        <p:spPr>
          <a:xfrm flipV="1">
            <a:off x="7167129" y="4187412"/>
            <a:ext cx="795647" cy="1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AD1056-070A-242C-BE5F-76192D72932F}"/>
              </a:ext>
            </a:extLst>
          </p:cNvPr>
          <p:cNvCxnSpPr>
            <a:cxnSpLocks/>
          </p:cNvCxnSpPr>
          <p:nvPr/>
        </p:nvCxnSpPr>
        <p:spPr>
          <a:xfrm flipH="1">
            <a:off x="3845997" y="4242830"/>
            <a:ext cx="758040" cy="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1A2961-3FFF-6E89-589D-6850B8CAAF7A}"/>
              </a:ext>
            </a:extLst>
          </p:cNvPr>
          <p:cNvCxnSpPr>
            <a:cxnSpLocks/>
          </p:cNvCxnSpPr>
          <p:nvPr/>
        </p:nvCxnSpPr>
        <p:spPr>
          <a:xfrm flipH="1" flipV="1">
            <a:off x="5835114" y="3148321"/>
            <a:ext cx="5936" cy="57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EE572E-A35E-178D-192E-B5E2B851AB83}"/>
              </a:ext>
            </a:extLst>
          </p:cNvPr>
          <p:cNvCxnSpPr>
            <a:cxnSpLocks/>
          </p:cNvCxnSpPr>
          <p:nvPr/>
        </p:nvCxnSpPr>
        <p:spPr>
          <a:xfrm flipH="1">
            <a:off x="5835114" y="4658467"/>
            <a:ext cx="5937" cy="54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8B375B5-EB83-E522-3A8D-25ACD90068BD}"/>
              </a:ext>
            </a:extLst>
          </p:cNvPr>
          <p:cNvSpPr/>
          <p:nvPr/>
        </p:nvSpPr>
        <p:spPr>
          <a:xfrm>
            <a:off x="4599709" y="3743696"/>
            <a:ext cx="2563089" cy="9203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D42039-1789-587C-AAC9-5892DF13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8/22</a:t>
            </a:r>
          </a:p>
        </p:txBody>
      </p:sp>
    </p:spTree>
    <p:extLst>
      <p:ext uri="{BB962C8B-B14F-4D97-AF65-F5344CB8AC3E}">
        <p14:creationId xmlns:p14="http://schemas.microsoft.com/office/powerpoint/2010/main" val="13562597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01B28"/>
      </a:dk2>
      <a:lt2>
        <a:srgbClr val="F0F3F3"/>
      </a:lt2>
      <a:accent1>
        <a:srgbClr val="C36A4D"/>
      </a:accent1>
      <a:accent2>
        <a:srgbClr val="B13B4F"/>
      </a:accent2>
      <a:accent3>
        <a:srgbClr val="C34D92"/>
      </a:accent3>
      <a:accent4>
        <a:srgbClr val="B13BB1"/>
      </a:accent4>
      <a:accent5>
        <a:srgbClr val="914DC3"/>
      </a:accent5>
      <a:accent6>
        <a:srgbClr val="503DB2"/>
      </a:accent6>
      <a:hlink>
        <a:srgbClr val="9E3FBF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10</TotalTime>
  <Words>442</Words>
  <Application>Microsoft Office PowerPoint</Application>
  <PresentationFormat>Widescreen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961</vt:lpstr>
      <vt:lpstr>Arial</vt:lpstr>
      <vt:lpstr>Arial Nova</vt:lpstr>
      <vt:lpstr>Arial Nova Light</vt:lpstr>
      <vt:lpstr>Calibri</vt:lpstr>
      <vt:lpstr>Cambria</vt:lpstr>
      <vt:lpstr>Century Schoolbook</vt:lpstr>
      <vt:lpstr>RetrospectVTI</vt:lpstr>
      <vt:lpstr>FLASHBOOK</vt:lpstr>
      <vt:lpstr>E-Book</vt:lpstr>
      <vt:lpstr>ADVANTAGES OF EBOOK WEBSITE (FLASHBOOK)</vt:lpstr>
      <vt:lpstr>PowerPoint Presentation</vt:lpstr>
      <vt:lpstr>Benefits of an E-Book </vt:lpstr>
      <vt:lpstr>DESCRIPTION :</vt:lpstr>
      <vt:lpstr>Feature added in website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Jagruti Shewale</cp:lastModifiedBy>
  <cp:revision>1434</cp:revision>
  <dcterms:created xsi:type="dcterms:W3CDTF">2022-04-27T11:32:50Z</dcterms:created>
  <dcterms:modified xsi:type="dcterms:W3CDTF">2022-05-31T18:19:42Z</dcterms:modified>
</cp:coreProperties>
</file>