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386789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84621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75934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95977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BE0A1-4C82-48DE-95BE-E05327EF571F}"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5853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0BE0A1-4C82-48DE-95BE-E05327EF571F}"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04943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0BE0A1-4C82-48DE-95BE-E05327EF571F}" type="datetimeFigureOut">
              <a:rPr lang="en-IN" smtClean="0"/>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8386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0BE0A1-4C82-48DE-95BE-E05327EF571F}" type="datetimeFigureOut">
              <a:rPr lang="en-IN" smtClean="0"/>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21706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BE0A1-4C82-48DE-95BE-E05327EF571F}" type="datetimeFigureOut">
              <a:rPr lang="en-IN" smtClean="0"/>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400231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BE0A1-4C82-48DE-95BE-E05327EF571F}"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26582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BE0A1-4C82-48DE-95BE-E05327EF571F}"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49880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BE0A1-4C82-48DE-95BE-E05327EF571F}" type="datetimeFigureOut">
              <a:rPr lang="en-IN" smtClean="0"/>
              <a:t>29-04-2021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763B-2E13-4BD9-9C44-FF3298E9AF71}" type="slidenum">
              <a:rPr lang="en-IN" smtClean="0"/>
              <a:t>‹#›</a:t>
            </a:fld>
            <a:endParaRPr lang="en-IN"/>
          </a:p>
        </p:txBody>
      </p:sp>
    </p:spTree>
    <p:extLst>
      <p:ext uri="{BB962C8B-B14F-4D97-AF65-F5344CB8AC3E}">
        <p14:creationId xmlns:p14="http://schemas.microsoft.com/office/powerpoint/2010/main" val="434875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470025"/>
          </a:xfr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Criminal Behavior </a:t>
            </a:r>
            <a:r>
              <a:rPr lang="en-IN" dirty="0" smtClean="0"/>
              <a:t>Analysis</a:t>
            </a:r>
            <a:r>
              <a:rPr lang="en-IN" dirty="0" smtClean="0"/>
              <a:t> and Segmentation</a:t>
            </a:r>
            <a:endParaRPr lang="en-IN" dirty="0"/>
          </a:p>
        </p:txBody>
      </p:sp>
      <p:sp>
        <p:nvSpPr>
          <p:cNvPr id="3" name="Subtitle 2"/>
          <p:cNvSpPr>
            <a:spLocks noGrp="1"/>
          </p:cNvSpPr>
          <p:nvPr>
            <p:ph type="subTitle" idx="1"/>
          </p:nvPr>
        </p:nvSpPr>
        <p:spPr>
          <a:xfrm>
            <a:off x="4283968" y="4653136"/>
            <a:ext cx="4672608" cy="1752600"/>
          </a:xfr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txBody>
          <a:bodyPr/>
          <a:lstStyle/>
          <a:p>
            <a:r>
              <a:rPr lang="en-IN" dirty="0" smtClean="0">
                <a:solidFill>
                  <a:schemeClr val="tx2">
                    <a:lumMod val="50000"/>
                  </a:schemeClr>
                </a:solidFill>
              </a:rPr>
              <a:t>Submitted</a:t>
            </a:r>
            <a:r>
              <a:rPr lang="en-IN" dirty="0" smtClean="0"/>
              <a:t> </a:t>
            </a:r>
            <a:r>
              <a:rPr lang="en-IN" dirty="0" smtClean="0">
                <a:solidFill>
                  <a:schemeClr val="tx2">
                    <a:lumMod val="75000"/>
                  </a:schemeClr>
                </a:solidFill>
              </a:rPr>
              <a:t>by</a:t>
            </a:r>
          </a:p>
          <a:p>
            <a:r>
              <a:rPr lang="en-IN" dirty="0" smtClean="0">
                <a:solidFill>
                  <a:schemeClr val="tx2">
                    <a:lumMod val="75000"/>
                  </a:schemeClr>
                </a:solidFill>
              </a:rPr>
              <a:t>SAHLA THAHSEEN</a:t>
            </a:r>
          </a:p>
          <a:p>
            <a:r>
              <a:rPr lang="en-IN" dirty="0" smtClean="0">
                <a:solidFill>
                  <a:schemeClr val="tx2">
                    <a:lumMod val="75000"/>
                  </a:schemeClr>
                </a:solidFill>
              </a:rPr>
              <a:t>MCA</a:t>
            </a:r>
            <a:endParaRPr lang="en-IN" dirty="0">
              <a:solidFill>
                <a:schemeClr val="tx2">
                  <a:lumMod val="75000"/>
                </a:schemeClr>
              </a:solidFill>
            </a:endParaRPr>
          </a:p>
        </p:txBody>
      </p:sp>
    </p:spTree>
    <p:extLst>
      <p:ext uri="{BB962C8B-B14F-4D97-AF65-F5344CB8AC3E}">
        <p14:creationId xmlns:p14="http://schemas.microsoft.com/office/powerpoint/2010/main" val="24875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i="1" dirty="0"/>
              <a:t>Crime analysis is a systematic way of detecting and investigating patterns and trends in crime. Manual analysis of all crime cases is a cumbersome, time-consuming process prone to errors and biases</a:t>
            </a:r>
            <a:r>
              <a:rPr lang="en-US" i="1" dirty="0" smtClean="0"/>
              <a:t>.</a:t>
            </a:r>
          </a:p>
          <a:p>
            <a:r>
              <a:rPr lang="en-US" i="1" dirty="0"/>
              <a:t>Crime prediction and criminal identification are the major problems to the police department as there are voluminous data of crime exist.</a:t>
            </a:r>
            <a:endParaRPr lang="en-IN" dirty="0"/>
          </a:p>
        </p:txBody>
      </p:sp>
    </p:spTree>
    <p:extLst>
      <p:ext uri="{BB962C8B-B14F-4D97-AF65-F5344CB8AC3E}">
        <p14:creationId xmlns:p14="http://schemas.microsoft.com/office/powerpoint/2010/main" val="26626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83768" y="274638"/>
            <a:ext cx="4608512" cy="562074"/>
          </a:xfr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IN" smtClean="0"/>
              <a:t>Introduction</a:t>
            </a:r>
            <a:endParaRPr lang="en-IN" dirty="0"/>
          </a:p>
        </p:txBody>
      </p:sp>
      <p:sp>
        <p:nvSpPr>
          <p:cNvPr id="9" name="Content Placeholder 8"/>
          <p:cNvSpPr>
            <a:spLocks noGrp="1"/>
          </p:cNvSpPr>
          <p:nvPr>
            <p:ph idx="1"/>
          </p:nvPr>
        </p:nvSpPr>
        <p:spPr>
          <a:xfrm>
            <a:off x="457200" y="1052736"/>
            <a:ext cx="8229600" cy="5073427"/>
          </a:xfrm>
        </p:spPr>
        <p:txBody>
          <a:bodyPr/>
          <a:lstStyle/>
          <a:p>
            <a:r>
              <a:rPr lang="en-US" i="1" dirty="0"/>
              <a:t>In this research, a novel Machine Learning based crime analysis method will be exploited for finding out the pattern of the crimes and criminals in the Indian </a:t>
            </a:r>
            <a:r>
              <a:rPr lang="en-US" i="1" dirty="0" smtClean="0"/>
              <a:t>context.</a:t>
            </a:r>
          </a:p>
          <a:p>
            <a:r>
              <a:rPr lang="en-US" i="1" dirty="0" smtClean="0"/>
              <a:t>New </a:t>
            </a:r>
            <a:r>
              <a:rPr lang="en-US" i="1" dirty="0"/>
              <a:t>Machine Learning based analysis could help the agency quickly and consistently discover important patterns in crime occurrences and empower police officers and analysts to enhance crime resolution rate and can increase operational efficiency.</a:t>
            </a:r>
            <a:endParaRPr lang="en-IN" dirty="0"/>
          </a:p>
        </p:txBody>
      </p:sp>
    </p:spTree>
    <p:extLst>
      <p:ext uri="{BB962C8B-B14F-4D97-AF65-F5344CB8AC3E}">
        <p14:creationId xmlns:p14="http://schemas.microsoft.com/office/powerpoint/2010/main" val="184806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EXISTING SYSTEM</a:t>
            </a:r>
            <a:endParaRPr lang="en-IN" dirty="0"/>
          </a:p>
        </p:txBody>
      </p:sp>
      <p:sp>
        <p:nvSpPr>
          <p:cNvPr id="4" name="Content Placeholder 3"/>
          <p:cNvSpPr>
            <a:spLocks noGrp="1"/>
          </p:cNvSpPr>
          <p:nvPr>
            <p:ph idx="1"/>
          </p:nvPr>
        </p:nvSpPr>
        <p:spPr/>
        <p:txBody>
          <a:bodyPr>
            <a:normAutofit/>
          </a:bodyPr>
          <a:lstStyle/>
          <a:p>
            <a:r>
              <a:rPr lang="en-US" sz="2400" dirty="0" smtClean="0"/>
              <a:t>Various studies have explored patterns of crime occurrence. These patterns can be divided into two categories:</a:t>
            </a:r>
          </a:p>
          <a:p>
            <a:pPr lvl="1"/>
            <a:r>
              <a:rPr lang="en-US" sz="2400" dirty="0" smtClean="0"/>
              <a:t>spatial patterns</a:t>
            </a:r>
          </a:p>
          <a:p>
            <a:pPr lvl="1"/>
            <a:r>
              <a:rPr lang="en-US" sz="2400" dirty="0" smtClean="0"/>
              <a:t>temporal patterns</a:t>
            </a:r>
            <a:endParaRPr lang="en-IN" sz="2400" dirty="0" smtClean="0"/>
          </a:p>
          <a:p>
            <a:r>
              <a:rPr lang="en-US" sz="2400" dirty="0" smtClean="0"/>
              <a:t>crime pattern analysis remains an active research area in computer vision and Machine Learning in recent years. Numerous approaches have been proposed over these years.</a:t>
            </a:r>
          </a:p>
          <a:p>
            <a:endParaRPr lang="en-IN" dirty="0"/>
          </a:p>
        </p:txBody>
      </p:sp>
    </p:spTree>
    <p:extLst>
      <p:ext uri="{BB962C8B-B14F-4D97-AF65-F5344CB8AC3E}">
        <p14:creationId xmlns:p14="http://schemas.microsoft.com/office/powerpoint/2010/main" val="2352295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IN" dirty="0" smtClean="0"/>
              <a:t>Voice detection mechanism is also involved in this.</a:t>
            </a:r>
          </a:p>
          <a:p>
            <a:r>
              <a:rPr lang="en-IN" dirty="0" smtClean="0"/>
              <a:t>This is helps to find threatening behaviour of person who call someone.</a:t>
            </a:r>
          </a:p>
          <a:p>
            <a:r>
              <a:rPr lang="en-IN" dirty="0" smtClean="0"/>
              <a:t>Detecting the call have any criminal behaviour or any other threatening  behaviour.</a:t>
            </a:r>
          </a:p>
          <a:p>
            <a:r>
              <a:rPr lang="en-IN" dirty="0" smtClean="0"/>
              <a:t>If it have then report it to cyber police.</a:t>
            </a:r>
            <a:endParaRPr lang="en-IN" dirty="0"/>
          </a:p>
        </p:txBody>
      </p:sp>
    </p:spTree>
    <p:extLst>
      <p:ext uri="{BB962C8B-B14F-4D97-AF65-F5344CB8AC3E}">
        <p14:creationId xmlns:p14="http://schemas.microsoft.com/office/powerpoint/2010/main" val="4167617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MODULE DESCRIPTION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CRIME ANALYSIS</a:t>
            </a:r>
          </a:p>
          <a:p>
            <a:pPr lvl="1"/>
            <a:r>
              <a:rPr lang="en-IN" dirty="0" smtClean="0"/>
              <a:t>Analyse all the crime happend in India by ploting and othe mechanisms </a:t>
            </a:r>
          </a:p>
          <a:p>
            <a:r>
              <a:rPr lang="en-IN" dirty="0" smtClean="0"/>
              <a:t>RISK ANALYSIS</a:t>
            </a:r>
          </a:p>
          <a:p>
            <a:pPr lvl="1"/>
            <a:r>
              <a:rPr lang="en-IN" dirty="0" smtClean="0"/>
              <a:t>Take voice as input and convert into text and the analyse the text is threating or not</a:t>
            </a:r>
          </a:p>
          <a:p>
            <a:r>
              <a:rPr lang="en-IN" dirty="0" smtClean="0"/>
              <a:t>RECOMMENDATION</a:t>
            </a:r>
          </a:p>
          <a:p>
            <a:pPr lvl="1"/>
            <a:r>
              <a:rPr lang="en-IN" dirty="0" smtClean="0"/>
              <a:t>If user select a location, check the perticular location is suite for travel or not by the data set of crime analysis</a:t>
            </a:r>
            <a:endParaRPr lang="en-IN" dirty="0"/>
          </a:p>
        </p:txBody>
      </p:sp>
    </p:spTree>
    <p:extLst>
      <p:ext uri="{BB962C8B-B14F-4D97-AF65-F5344CB8AC3E}">
        <p14:creationId xmlns:p14="http://schemas.microsoft.com/office/powerpoint/2010/main" val="3905285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IN" dirty="0" smtClean="0"/>
              <a:t>SOFTWARE AND HARDWARE SPECIFICATION</a:t>
            </a:r>
            <a:endParaRPr lang="en-IN" dirty="0"/>
          </a:p>
        </p:txBody>
      </p:sp>
      <p:sp>
        <p:nvSpPr>
          <p:cNvPr id="3" name="Content Placeholder 2"/>
          <p:cNvSpPr>
            <a:spLocks noGrp="1"/>
          </p:cNvSpPr>
          <p:nvPr>
            <p:ph idx="1"/>
          </p:nvPr>
        </p:nvSpPr>
        <p:spPr/>
        <p:txBody>
          <a:bodyPr>
            <a:normAutofit lnSpcReduction="10000"/>
          </a:bodyPr>
          <a:lstStyle/>
          <a:p>
            <a:r>
              <a:rPr lang="en-IN" dirty="0" smtClean="0"/>
              <a:t>SOFTWARE SPECIFICATION</a:t>
            </a:r>
          </a:p>
          <a:p>
            <a:pPr lvl="1"/>
            <a:r>
              <a:rPr lang="en-IN" dirty="0" smtClean="0"/>
              <a:t>Front end:HTML,CSS,PHP</a:t>
            </a:r>
          </a:p>
          <a:p>
            <a:pPr lvl="1"/>
            <a:r>
              <a:rPr lang="en-IN" dirty="0" smtClean="0"/>
              <a:t>Back end:PYTHON,MYSQL</a:t>
            </a:r>
          </a:p>
          <a:p>
            <a:pPr lvl="1"/>
            <a:r>
              <a:rPr lang="en-IN" dirty="0" smtClean="0"/>
              <a:t>IDE:Anaconda Navigator</a:t>
            </a:r>
          </a:p>
          <a:p>
            <a:r>
              <a:rPr lang="en-IN" dirty="0" smtClean="0"/>
              <a:t>HARDWARE SPECIFICATION:</a:t>
            </a:r>
          </a:p>
          <a:p>
            <a:pPr lvl="1"/>
            <a:r>
              <a:rPr lang="en-IN" dirty="0" smtClean="0"/>
              <a:t>Pocessor :i3</a:t>
            </a:r>
          </a:p>
          <a:p>
            <a:pPr lvl="1"/>
            <a:r>
              <a:rPr lang="en-IN" dirty="0" smtClean="0"/>
              <a:t>Ram:4GB</a:t>
            </a:r>
          </a:p>
          <a:p>
            <a:pPr lvl="1"/>
            <a:r>
              <a:rPr lang="en-IN" dirty="0" smtClean="0"/>
              <a:t>Hard disk:500GB</a:t>
            </a:r>
          </a:p>
          <a:p>
            <a:pPr lvl="1"/>
            <a:r>
              <a:rPr lang="en-IN" dirty="0" smtClean="0"/>
              <a:t>Standard keybord,Mouse,15 Inch Monitor.</a:t>
            </a:r>
            <a:endParaRPr lang="en-IN" dirty="0"/>
          </a:p>
        </p:txBody>
      </p:sp>
    </p:spTree>
    <p:extLst>
      <p:ext uri="{BB962C8B-B14F-4D97-AF65-F5344CB8AC3E}">
        <p14:creationId xmlns:p14="http://schemas.microsoft.com/office/powerpoint/2010/main" val="1236277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CONCLUTION</a:t>
            </a:r>
            <a:endParaRPr lang="en-IN" dirty="0"/>
          </a:p>
        </p:txBody>
      </p:sp>
      <p:sp>
        <p:nvSpPr>
          <p:cNvPr id="3" name="Content Placeholder 2"/>
          <p:cNvSpPr>
            <a:spLocks noGrp="1"/>
          </p:cNvSpPr>
          <p:nvPr>
            <p:ph idx="1"/>
          </p:nvPr>
        </p:nvSpPr>
        <p:spPr/>
        <p:txBody>
          <a:bodyPr>
            <a:normAutofit/>
          </a:bodyPr>
          <a:lstStyle/>
          <a:p>
            <a:r>
              <a:rPr lang="en-US" sz="2400" i="1" dirty="0"/>
              <a:t>New Machine Learning based analysis could help the agency quickly and consistently discover important patterns in crime occurrences and empower police officers and analysts to enhance crime resolution rate and can increase operational efficiency. </a:t>
            </a:r>
            <a:r>
              <a:rPr lang="en-US" sz="2400" dirty="0"/>
              <a:t>On successful completion of the project it will deliver the functionality that will enable to analyze the crime dataset and produce meaningful insights</a:t>
            </a:r>
            <a:r>
              <a:rPr lang="en-US" sz="2400" dirty="0" smtClean="0"/>
              <a:t>.</a:t>
            </a:r>
          </a:p>
          <a:p>
            <a:pPr marL="0" indent="0">
              <a:buNone/>
            </a:pPr>
            <a:endParaRPr lang="en-IN" sz="2400" dirty="0"/>
          </a:p>
          <a:p>
            <a:endParaRPr lang="en-IN" sz="2400" dirty="0"/>
          </a:p>
        </p:txBody>
      </p:sp>
    </p:spTree>
    <p:extLst>
      <p:ext uri="{BB962C8B-B14F-4D97-AF65-F5344CB8AC3E}">
        <p14:creationId xmlns:p14="http://schemas.microsoft.com/office/powerpoint/2010/main" val="3360197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376</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Criminal Behavior Analysis and Segmentation</vt:lpstr>
      <vt:lpstr>INTRODUCTION</vt:lpstr>
      <vt:lpstr>Introduction</vt:lpstr>
      <vt:lpstr>EXISTING SYSTEM</vt:lpstr>
      <vt:lpstr>PROPOSED SYSTEM</vt:lpstr>
      <vt:lpstr>MODULE DESCRIPTION</vt:lpstr>
      <vt:lpstr>SOFTWARE AND HARDWARE SPECIFICATION</vt:lpstr>
      <vt:lpstr>CONCLUTION</vt:lpstr>
    </vt:vector>
  </TitlesOfParts>
  <Company>MyCompany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2021-04-29T08:52:39Z</dcterms:created>
  <dcterms:modified xsi:type="dcterms:W3CDTF">2021-04-29T16:05:07Z</dcterms:modified>
</cp:coreProperties>
</file>