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7" r:id="rId3"/>
    <p:sldId id="259" r:id="rId4"/>
    <p:sldId id="256"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7" d="100"/>
          <a:sy n="107" d="100"/>
        </p:scale>
        <p:origin x="6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0B81EF-5F87-9497-8B25-E91045CF986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3916BE69-CF3F-E72A-4167-94FC916CA8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7D36482D-2C9B-1366-46E1-AE9741C3EF85}"/>
              </a:ext>
            </a:extLst>
          </p:cNvPr>
          <p:cNvSpPr>
            <a:spLocks noGrp="1"/>
          </p:cNvSpPr>
          <p:nvPr>
            <p:ph type="dt" sz="half" idx="10"/>
          </p:nvPr>
        </p:nvSpPr>
        <p:spPr/>
        <p:txBody>
          <a:bodyPr/>
          <a:lstStyle/>
          <a:p>
            <a:fld id="{E62BE4A8-025C-462B-8CC2-17B810FBEBBA}" type="datetimeFigureOut">
              <a:rPr lang="es-MX" smtClean="0"/>
              <a:t>14/01/2025</a:t>
            </a:fld>
            <a:endParaRPr lang="es-MX"/>
          </a:p>
        </p:txBody>
      </p:sp>
      <p:sp>
        <p:nvSpPr>
          <p:cNvPr id="5" name="Marcador de pie de página 4">
            <a:extLst>
              <a:ext uri="{FF2B5EF4-FFF2-40B4-BE49-F238E27FC236}">
                <a16:creationId xmlns:a16="http://schemas.microsoft.com/office/drawing/2014/main" id="{ADDA1447-80A3-1D79-8566-6B648C51544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19A7EAD-8727-27D5-A6E6-BE081F59AC9A}"/>
              </a:ext>
            </a:extLst>
          </p:cNvPr>
          <p:cNvSpPr>
            <a:spLocks noGrp="1"/>
          </p:cNvSpPr>
          <p:nvPr>
            <p:ph type="sldNum" sz="quarter" idx="12"/>
          </p:nvPr>
        </p:nvSpPr>
        <p:spPr/>
        <p:txBody>
          <a:bodyPr/>
          <a:lstStyle/>
          <a:p>
            <a:fld id="{E98FB767-F0C0-464E-9A3E-B00B74F1AC82}" type="slidenum">
              <a:rPr lang="es-MX" smtClean="0"/>
              <a:t>‹Nº›</a:t>
            </a:fld>
            <a:endParaRPr lang="es-MX"/>
          </a:p>
        </p:txBody>
      </p:sp>
    </p:spTree>
    <p:extLst>
      <p:ext uri="{BB962C8B-B14F-4D97-AF65-F5344CB8AC3E}">
        <p14:creationId xmlns:p14="http://schemas.microsoft.com/office/powerpoint/2010/main" val="826635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CD6F04-6079-635C-D15D-8EAC67530BC6}"/>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60F96FED-4CEC-D05B-E561-496C9822408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76377FA-E8D6-1CEE-25D7-3646B53EB3CD}"/>
              </a:ext>
            </a:extLst>
          </p:cNvPr>
          <p:cNvSpPr>
            <a:spLocks noGrp="1"/>
          </p:cNvSpPr>
          <p:nvPr>
            <p:ph type="dt" sz="half" idx="10"/>
          </p:nvPr>
        </p:nvSpPr>
        <p:spPr/>
        <p:txBody>
          <a:bodyPr/>
          <a:lstStyle/>
          <a:p>
            <a:fld id="{E62BE4A8-025C-462B-8CC2-17B810FBEBBA}" type="datetimeFigureOut">
              <a:rPr lang="es-MX" smtClean="0"/>
              <a:t>14/01/2025</a:t>
            </a:fld>
            <a:endParaRPr lang="es-MX"/>
          </a:p>
        </p:txBody>
      </p:sp>
      <p:sp>
        <p:nvSpPr>
          <p:cNvPr id="5" name="Marcador de pie de página 4">
            <a:extLst>
              <a:ext uri="{FF2B5EF4-FFF2-40B4-BE49-F238E27FC236}">
                <a16:creationId xmlns:a16="http://schemas.microsoft.com/office/drawing/2014/main" id="{FDDFC6C6-3796-7BDC-C1E8-740092CAE3C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0F224E0-E1DA-0EEC-5A2B-1907529C71E2}"/>
              </a:ext>
            </a:extLst>
          </p:cNvPr>
          <p:cNvSpPr>
            <a:spLocks noGrp="1"/>
          </p:cNvSpPr>
          <p:nvPr>
            <p:ph type="sldNum" sz="quarter" idx="12"/>
          </p:nvPr>
        </p:nvSpPr>
        <p:spPr/>
        <p:txBody>
          <a:bodyPr/>
          <a:lstStyle/>
          <a:p>
            <a:fld id="{E98FB767-F0C0-464E-9A3E-B00B74F1AC82}" type="slidenum">
              <a:rPr lang="es-MX" smtClean="0"/>
              <a:t>‹Nº›</a:t>
            </a:fld>
            <a:endParaRPr lang="es-MX"/>
          </a:p>
        </p:txBody>
      </p:sp>
    </p:spTree>
    <p:extLst>
      <p:ext uri="{BB962C8B-B14F-4D97-AF65-F5344CB8AC3E}">
        <p14:creationId xmlns:p14="http://schemas.microsoft.com/office/powerpoint/2010/main" val="3034607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E1139CF-39AB-94F7-111B-C000BF98059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E01471FE-542C-6600-2409-9FCA4329A2D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B4C6964-95E8-A7DB-5B87-97DD7AB022A9}"/>
              </a:ext>
            </a:extLst>
          </p:cNvPr>
          <p:cNvSpPr>
            <a:spLocks noGrp="1"/>
          </p:cNvSpPr>
          <p:nvPr>
            <p:ph type="dt" sz="half" idx="10"/>
          </p:nvPr>
        </p:nvSpPr>
        <p:spPr/>
        <p:txBody>
          <a:bodyPr/>
          <a:lstStyle/>
          <a:p>
            <a:fld id="{E62BE4A8-025C-462B-8CC2-17B810FBEBBA}" type="datetimeFigureOut">
              <a:rPr lang="es-MX" smtClean="0"/>
              <a:t>14/01/2025</a:t>
            </a:fld>
            <a:endParaRPr lang="es-MX"/>
          </a:p>
        </p:txBody>
      </p:sp>
      <p:sp>
        <p:nvSpPr>
          <p:cNvPr id="5" name="Marcador de pie de página 4">
            <a:extLst>
              <a:ext uri="{FF2B5EF4-FFF2-40B4-BE49-F238E27FC236}">
                <a16:creationId xmlns:a16="http://schemas.microsoft.com/office/drawing/2014/main" id="{2BB39A2A-ED37-2AF9-2455-441A5E7FCF3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EBBCFB8-07C8-D7BE-CC89-ADD3CCC8C81B}"/>
              </a:ext>
            </a:extLst>
          </p:cNvPr>
          <p:cNvSpPr>
            <a:spLocks noGrp="1"/>
          </p:cNvSpPr>
          <p:nvPr>
            <p:ph type="sldNum" sz="quarter" idx="12"/>
          </p:nvPr>
        </p:nvSpPr>
        <p:spPr/>
        <p:txBody>
          <a:bodyPr/>
          <a:lstStyle/>
          <a:p>
            <a:fld id="{E98FB767-F0C0-464E-9A3E-B00B74F1AC82}" type="slidenum">
              <a:rPr lang="es-MX" smtClean="0"/>
              <a:t>‹Nº›</a:t>
            </a:fld>
            <a:endParaRPr lang="es-MX"/>
          </a:p>
        </p:txBody>
      </p:sp>
    </p:spTree>
    <p:extLst>
      <p:ext uri="{BB962C8B-B14F-4D97-AF65-F5344CB8AC3E}">
        <p14:creationId xmlns:p14="http://schemas.microsoft.com/office/powerpoint/2010/main" val="2478689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4D9080-7135-10DA-0568-57F06EE20499}"/>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0FF619DB-8D78-5806-7901-C0D08A7FB76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809A6BB-B4A6-6D92-F400-808CAE935845}"/>
              </a:ext>
            </a:extLst>
          </p:cNvPr>
          <p:cNvSpPr>
            <a:spLocks noGrp="1"/>
          </p:cNvSpPr>
          <p:nvPr>
            <p:ph type="dt" sz="half" idx="10"/>
          </p:nvPr>
        </p:nvSpPr>
        <p:spPr/>
        <p:txBody>
          <a:bodyPr/>
          <a:lstStyle/>
          <a:p>
            <a:fld id="{E62BE4A8-025C-462B-8CC2-17B810FBEBBA}" type="datetimeFigureOut">
              <a:rPr lang="es-MX" smtClean="0"/>
              <a:t>14/01/2025</a:t>
            </a:fld>
            <a:endParaRPr lang="es-MX"/>
          </a:p>
        </p:txBody>
      </p:sp>
      <p:sp>
        <p:nvSpPr>
          <p:cNvPr id="5" name="Marcador de pie de página 4">
            <a:extLst>
              <a:ext uri="{FF2B5EF4-FFF2-40B4-BE49-F238E27FC236}">
                <a16:creationId xmlns:a16="http://schemas.microsoft.com/office/drawing/2014/main" id="{5BC819ED-8001-6615-2D9A-97D1A608053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00DD482-1CD5-A457-7578-66CEE37074ED}"/>
              </a:ext>
            </a:extLst>
          </p:cNvPr>
          <p:cNvSpPr>
            <a:spLocks noGrp="1"/>
          </p:cNvSpPr>
          <p:nvPr>
            <p:ph type="sldNum" sz="quarter" idx="12"/>
          </p:nvPr>
        </p:nvSpPr>
        <p:spPr/>
        <p:txBody>
          <a:bodyPr/>
          <a:lstStyle/>
          <a:p>
            <a:fld id="{E98FB767-F0C0-464E-9A3E-B00B74F1AC82}" type="slidenum">
              <a:rPr lang="es-MX" smtClean="0"/>
              <a:t>‹Nº›</a:t>
            </a:fld>
            <a:endParaRPr lang="es-MX"/>
          </a:p>
        </p:txBody>
      </p:sp>
    </p:spTree>
    <p:extLst>
      <p:ext uri="{BB962C8B-B14F-4D97-AF65-F5344CB8AC3E}">
        <p14:creationId xmlns:p14="http://schemas.microsoft.com/office/powerpoint/2010/main" val="2465618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A3D95A-77BD-5C12-8B5D-2FF5DFDC11A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9BA17FB9-AAC7-AAF1-24C4-FAD6529229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46D2438-3A92-141A-FC29-492E6C539A76}"/>
              </a:ext>
            </a:extLst>
          </p:cNvPr>
          <p:cNvSpPr>
            <a:spLocks noGrp="1"/>
          </p:cNvSpPr>
          <p:nvPr>
            <p:ph type="dt" sz="half" idx="10"/>
          </p:nvPr>
        </p:nvSpPr>
        <p:spPr/>
        <p:txBody>
          <a:bodyPr/>
          <a:lstStyle/>
          <a:p>
            <a:fld id="{E62BE4A8-025C-462B-8CC2-17B810FBEBBA}" type="datetimeFigureOut">
              <a:rPr lang="es-MX" smtClean="0"/>
              <a:t>14/01/2025</a:t>
            </a:fld>
            <a:endParaRPr lang="es-MX"/>
          </a:p>
        </p:txBody>
      </p:sp>
      <p:sp>
        <p:nvSpPr>
          <p:cNvPr id="5" name="Marcador de pie de página 4">
            <a:extLst>
              <a:ext uri="{FF2B5EF4-FFF2-40B4-BE49-F238E27FC236}">
                <a16:creationId xmlns:a16="http://schemas.microsoft.com/office/drawing/2014/main" id="{272850B5-D89D-064C-BC22-3AA6B3E6E44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AD38E56-A352-B142-880F-E2B85F8DE6E6}"/>
              </a:ext>
            </a:extLst>
          </p:cNvPr>
          <p:cNvSpPr>
            <a:spLocks noGrp="1"/>
          </p:cNvSpPr>
          <p:nvPr>
            <p:ph type="sldNum" sz="quarter" idx="12"/>
          </p:nvPr>
        </p:nvSpPr>
        <p:spPr/>
        <p:txBody>
          <a:bodyPr/>
          <a:lstStyle/>
          <a:p>
            <a:fld id="{E98FB767-F0C0-464E-9A3E-B00B74F1AC82}" type="slidenum">
              <a:rPr lang="es-MX" smtClean="0"/>
              <a:t>‹Nº›</a:t>
            </a:fld>
            <a:endParaRPr lang="es-MX"/>
          </a:p>
        </p:txBody>
      </p:sp>
    </p:spTree>
    <p:extLst>
      <p:ext uri="{BB962C8B-B14F-4D97-AF65-F5344CB8AC3E}">
        <p14:creationId xmlns:p14="http://schemas.microsoft.com/office/powerpoint/2010/main" val="667978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B9467C-958D-7F92-5930-CAE7DCC8230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5BD8A324-4237-F93E-C700-3F34FE3A16E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00B4FBE3-C21C-F22C-6649-D94A17521DD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E1E5271A-E5ED-290D-8F33-1EE0893F5166}"/>
              </a:ext>
            </a:extLst>
          </p:cNvPr>
          <p:cNvSpPr>
            <a:spLocks noGrp="1"/>
          </p:cNvSpPr>
          <p:nvPr>
            <p:ph type="dt" sz="half" idx="10"/>
          </p:nvPr>
        </p:nvSpPr>
        <p:spPr/>
        <p:txBody>
          <a:bodyPr/>
          <a:lstStyle/>
          <a:p>
            <a:fld id="{E62BE4A8-025C-462B-8CC2-17B810FBEBBA}" type="datetimeFigureOut">
              <a:rPr lang="es-MX" smtClean="0"/>
              <a:t>14/01/2025</a:t>
            </a:fld>
            <a:endParaRPr lang="es-MX"/>
          </a:p>
        </p:txBody>
      </p:sp>
      <p:sp>
        <p:nvSpPr>
          <p:cNvPr id="6" name="Marcador de pie de página 5">
            <a:extLst>
              <a:ext uri="{FF2B5EF4-FFF2-40B4-BE49-F238E27FC236}">
                <a16:creationId xmlns:a16="http://schemas.microsoft.com/office/drawing/2014/main" id="{CED22602-1FA2-5D28-7F0A-1FFF7DE8095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3D0BEA1B-B449-05FA-39EC-0D7DD04EF76C}"/>
              </a:ext>
            </a:extLst>
          </p:cNvPr>
          <p:cNvSpPr>
            <a:spLocks noGrp="1"/>
          </p:cNvSpPr>
          <p:nvPr>
            <p:ph type="sldNum" sz="quarter" idx="12"/>
          </p:nvPr>
        </p:nvSpPr>
        <p:spPr/>
        <p:txBody>
          <a:bodyPr/>
          <a:lstStyle/>
          <a:p>
            <a:fld id="{E98FB767-F0C0-464E-9A3E-B00B74F1AC82}" type="slidenum">
              <a:rPr lang="es-MX" smtClean="0"/>
              <a:t>‹Nº›</a:t>
            </a:fld>
            <a:endParaRPr lang="es-MX"/>
          </a:p>
        </p:txBody>
      </p:sp>
    </p:spTree>
    <p:extLst>
      <p:ext uri="{BB962C8B-B14F-4D97-AF65-F5344CB8AC3E}">
        <p14:creationId xmlns:p14="http://schemas.microsoft.com/office/powerpoint/2010/main" val="3148552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9102D9-E95A-3A52-C446-BC357D036D4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C4A74A56-104A-91CD-6476-5A39DD9C47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55F63A3-33CE-390C-FE16-2FC014B3C8B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1F7AF881-FDEC-0C85-FC11-5073A0BEB5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1D8B3CC-C17F-AFB2-D9BF-F73EE894F8D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892BE7F5-68AF-E8A9-60B5-E8020D6DBE93}"/>
              </a:ext>
            </a:extLst>
          </p:cNvPr>
          <p:cNvSpPr>
            <a:spLocks noGrp="1"/>
          </p:cNvSpPr>
          <p:nvPr>
            <p:ph type="dt" sz="half" idx="10"/>
          </p:nvPr>
        </p:nvSpPr>
        <p:spPr/>
        <p:txBody>
          <a:bodyPr/>
          <a:lstStyle/>
          <a:p>
            <a:fld id="{E62BE4A8-025C-462B-8CC2-17B810FBEBBA}" type="datetimeFigureOut">
              <a:rPr lang="es-MX" smtClean="0"/>
              <a:t>14/01/2025</a:t>
            </a:fld>
            <a:endParaRPr lang="es-MX"/>
          </a:p>
        </p:txBody>
      </p:sp>
      <p:sp>
        <p:nvSpPr>
          <p:cNvPr id="8" name="Marcador de pie de página 7">
            <a:extLst>
              <a:ext uri="{FF2B5EF4-FFF2-40B4-BE49-F238E27FC236}">
                <a16:creationId xmlns:a16="http://schemas.microsoft.com/office/drawing/2014/main" id="{3CE3C615-7BFC-B4C9-F8C5-CF26A266DA02}"/>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3D0C015D-6005-E523-D2B0-0FCE8B6EBCE7}"/>
              </a:ext>
            </a:extLst>
          </p:cNvPr>
          <p:cNvSpPr>
            <a:spLocks noGrp="1"/>
          </p:cNvSpPr>
          <p:nvPr>
            <p:ph type="sldNum" sz="quarter" idx="12"/>
          </p:nvPr>
        </p:nvSpPr>
        <p:spPr/>
        <p:txBody>
          <a:bodyPr/>
          <a:lstStyle/>
          <a:p>
            <a:fld id="{E98FB767-F0C0-464E-9A3E-B00B74F1AC82}" type="slidenum">
              <a:rPr lang="es-MX" smtClean="0"/>
              <a:t>‹Nº›</a:t>
            </a:fld>
            <a:endParaRPr lang="es-MX"/>
          </a:p>
        </p:txBody>
      </p:sp>
    </p:spTree>
    <p:extLst>
      <p:ext uri="{BB962C8B-B14F-4D97-AF65-F5344CB8AC3E}">
        <p14:creationId xmlns:p14="http://schemas.microsoft.com/office/powerpoint/2010/main" val="219346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EBB941-491C-89F8-5C3B-5D52C901B24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329541FB-2CEF-4582-0297-F306AB589F45}"/>
              </a:ext>
            </a:extLst>
          </p:cNvPr>
          <p:cNvSpPr>
            <a:spLocks noGrp="1"/>
          </p:cNvSpPr>
          <p:nvPr>
            <p:ph type="dt" sz="half" idx="10"/>
          </p:nvPr>
        </p:nvSpPr>
        <p:spPr/>
        <p:txBody>
          <a:bodyPr/>
          <a:lstStyle/>
          <a:p>
            <a:fld id="{E62BE4A8-025C-462B-8CC2-17B810FBEBBA}" type="datetimeFigureOut">
              <a:rPr lang="es-MX" smtClean="0"/>
              <a:t>14/01/2025</a:t>
            </a:fld>
            <a:endParaRPr lang="es-MX"/>
          </a:p>
        </p:txBody>
      </p:sp>
      <p:sp>
        <p:nvSpPr>
          <p:cNvPr id="4" name="Marcador de pie de página 3">
            <a:extLst>
              <a:ext uri="{FF2B5EF4-FFF2-40B4-BE49-F238E27FC236}">
                <a16:creationId xmlns:a16="http://schemas.microsoft.com/office/drawing/2014/main" id="{5EFC6F2D-AFA9-1669-D2E6-06496DAD5C4D}"/>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C6E27811-A602-DCB1-A542-5F2A3DC23F78}"/>
              </a:ext>
            </a:extLst>
          </p:cNvPr>
          <p:cNvSpPr>
            <a:spLocks noGrp="1"/>
          </p:cNvSpPr>
          <p:nvPr>
            <p:ph type="sldNum" sz="quarter" idx="12"/>
          </p:nvPr>
        </p:nvSpPr>
        <p:spPr/>
        <p:txBody>
          <a:bodyPr/>
          <a:lstStyle/>
          <a:p>
            <a:fld id="{E98FB767-F0C0-464E-9A3E-B00B74F1AC82}" type="slidenum">
              <a:rPr lang="es-MX" smtClean="0"/>
              <a:t>‹Nº›</a:t>
            </a:fld>
            <a:endParaRPr lang="es-MX"/>
          </a:p>
        </p:txBody>
      </p:sp>
    </p:spTree>
    <p:extLst>
      <p:ext uri="{BB962C8B-B14F-4D97-AF65-F5344CB8AC3E}">
        <p14:creationId xmlns:p14="http://schemas.microsoft.com/office/powerpoint/2010/main" val="1652249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BF263FE-A4CB-7BCB-2B6A-349F81B627DC}"/>
              </a:ext>
            </a:extLst>
          </p:cNvPr>
          <p:cNvSpPr>
            <a:spLocks noGrp="1"/>
          </p:cNvSpPr>
          <p:nvPr>
            <p:ph type="dt" sz="half" idx="10"/>
          </p:nvPr>
        </p:nvSpPr>
        <p:spPr/>
        <p:txBody>
          <a:bodyPr/>
          <a:lstStyle/>
          <a:p>
            <a:fld id="{E62BE4A8-025C-462B-8CC2-17B810FBEBBA}" type="datetimeFigureOut">
              <a:rPr lang="es-MX" smtClean="0"/>
              <a:t>14/01/2025</a:t>
            </a:fld>
            <a:endParaRPr lang="es-MX"/>
          </a:p>
        </p:txBody>
      </p:sp>
      <p:sp>
        <p:nvSpPr>
          <p:cNvPr id="3" name="Marcador de pie de página 2">
            <a:extLst>
              <a:ext uri="{FF2B5EF4-FFF2-40B4-BE49-F238E27FC236}">
                <a16:creationId xmlns:a16="http://schemas.microsoft.com/office/drawing/2014/main" id="{BE98D720-A2FD-5ED7-54F7-F790927AC023}"/>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7F362070-3420-703D-DBD2-17BE45B52869}"/>
              </a:ext>
            </a:extLst>
          </p:cNvPr>
          <p:cNvSpPr>
            <a:spLocks noGrp="1"/>
          </p:cNvSpPr>
          <p:nvPr>
            <p:ph type="sldNum" sz="quarter" idx="12"/>
          </p:nvPr>
        </p:nvSpPr>
        <p:spPr/>
        <p:txBody>
          <a:bodyPr/>
          <a:lstStyle/>
          <a:p>
            <a:fld id="{E98FB767-F0C0-464E-9A3E-B00B74F1AC82}" type="slidenum">
              <a:rPr lang="es-MX" smtClean="0"/>
              <a:t>‹Nº›</a:t>
            </a:fld>
            <a:endParaRPr lang="es-MX"/>
          </a:p>
        </p:txBody>
      </p:sp>
    </p:spTree>
    <p:extLst>
      <p:ext uri="{BB962C8B-B14F-4D97-AF65-F5344CB8AC3E}">
        <p14:creationId xmlns:p14="http://schemas.microsoft.com/office/powerpoint/2010/main" val="1026500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077C10-DBEE-6AB8-5320-66EA2BE02A6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88930B23-8D54-5079-CCE5-94A352B2AF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C581504D-2794-807A-5E02-5638C5FB79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AB3DB73-2137-F116-BA2C-F5EEBE5DFF5F}"/>
              </a:ext>
            </a:extLst>
          </p:cNvPr>
          <p:cNvSpPr>
            <a:spLocks noGrp="1"/>
          </p:cNvSpPr>
          <p:nvPr>
            <p:ph type="dt" sz="half" idx="10"/>
          </p:nvPr>
        </p:nvSpPr>
        <p:spPr/>
        <p:txBody>
          <a:bodyPr/>
          <a:lstStyle/>
          <a:p>
            <a:fld id="{E62BE4A8-025C-462B-8CC2-17B810FBEBBA}" type="datetimeFigureOut">
              <a:rPr lang="es-MX" smtClean="0"/>
              <a:t>14/01/2025</a:t>
            </a:fld>
            <a:endParaRPr lang="es-MX"/>
          </a:p>
        </p:txBody>
      </p:sp>
      <p:sp>
        <p:nvSpPr>
          <p:cNvPr id="6" name="Marcador de pie de página 5">
            <a:extLst>
              <a:ext uri="{FF2B5EF4-FFF2-40B4-BE49-F238E27FC236}">
                <a16:creationId xmlns:a16="http://schemas.microsoft.com/office/drawing/2014/main" id="{2B623FA9-B5DB-3A56-B93D-0F2EAD922E0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09A393A1-EA68-537F-457F-674D5B04E3D1}"/>
              </a:ext>
            </a:extLst>
          </p:cNvPr>
          <p:cNvSpPr>
            <a:spLocks noGrp="1"/>
          </p:cNvSpPr>
          <p:nvPr>
            <p:ph type="sldNum" sz="quarter" idx="12"/>
          </p:nvPr>
        </p:nvSpPr>
        <p:spPr/>
        <p:txBody>
          <a:bodyPr/>
          <a:lstStyle/>
          <a:p>
            <a:fld id="{E98FB767-F0C0-464E-9A3E-B00B74F1AC82}" type="slidenum">
              <a:rPr lang="es-MX" smtClean="0"/>
              <a:t>‹Nº›</a:t>
            </a:fld>
            <a:endParaRPr lang="es-MX"/>
          </a:p>
        </p:txBody>
      </p:sp>
    </p:spTree>
    <p:extLst>
      <p:ext uri="{BB962C8B-B14F-4D97-AF65-F5344CB8AC3E}">
        <p14:creationId xmlns:p14="http://schemas.microsoft.com/office/powerpoint/2010/main" val="153003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19F153-73C6-44D6-1B9C-15BF8330BFB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01E69A9D-DBD0-666A-D4F4-6325FDF6F8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C1E87734-F7E5-11EC-EC94-6436649287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7E6FF1D-99EE-B5AB-E308-3933F8DF8C4A}"/>
              </a:ext>
            </a:extLst>
          </p:cNvPr>
          <p:cNvSpPr>
            <a:spLocks noGrp="1"/>
          </p:cNvSpPr>
          <p:nvPr>
            <p:ph type="dt" sz="half" idx="10"/>
          </p:nvPr>
        </p:nvSpPr>
        <p:spPr/>
        <p:txBody>
          <a:bodyPr/>
          <a:lstStyle/>
          <a:p>
            <a:fld id="{E62BE4A8-025C-462B-8CC2-17B810FBEBBA}" type="datetimeFigureOut">
              <a:rPr lang="es-MX" smtClean="0"/>
              <a:t>14/01/2025</a:t>
            </a:fld>
            <a:endParaRPr lang="es-MX"/>
          </a:p>
        </p:txBody>
      </p:sp>
      <p:sp>
        <p:nvSpPr>
          <p:cNvPr id="6" name="Marcador de pie de página 5">
            <a:extLst>
              <a:ext uri="{FF2B5EF4-FFF2-40B4-BE49-F238E27FC236}">
                <a16:creationId xmlns:a16="http://schemas.microsoft.com/office/drawing/2014/main" id="{84C91327-A39E-4E8E-D33E-1FA39D09864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E3366069-B114-8D2C-37D1-03C990D4B984}"/>
              </a:ext>
            </a:extLst>
          </p:cNvPr>
          <p:cNvSpPr>
            <a:spLocks noGrp="1"/>
          </p:cNvSpPr>
          <p:nvPr>
            <p:ph type="sldNum" sz="quarter" idx="12"/>
          </p:nvPr>
        </p:nvSpPr>
        <p:spPr/>
        <p:txBody>
          <a:bodyPr/>
          <a:lstStyle/>
          <a:p>
            <a:fld id="{E98FB767-F0C0-464E-9A3E-B00B74F1AC82}" type="slidenum">
              <a:rPr lang="es-MX" smtClean="0"/>
              <a:t>‹Nº›</a:t>
            </a:fld>
            <a:endParaRPr lang="es-MX"/>
          </a:p>
        </p:txBody>
      </p:sp>
    </p:spTree>
    <p:extLst>
      <p:ext uri="{BB962C8B-B14F-4D97-AF65-F5344CB8AC3E}">
        <p14:creationId xmlns:p14="http://schemas.microsoft.com/office/powerpoint/2010/main" val="2709681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0EB0E82-1390-CF54-A620-0B8BE1E146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3F3B64F2-7564-981B-4DF7-0B07F6F0FB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F7EFB6A-6C4F-C30A-A800-7452982A4E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2BE4A8-025C-462B-8CC2-17B810FBEBBA}" type="datetimeFigureOut">
              <a:rPr lang="es-MX" smtClean="0"/>
              <a:t>14/01/2025</a:t>
            </a:fld>
            <a:endParaRPr lang="es-MX"/>
          </a:p>
        </p:txBody>
      </p:sp>
      <p:sp>
        <p:nvSpPr>
          <p:cNvPr id="5" name="Marcador de pie de página 4">
            <a:extLst>
              <a:ext uri="{FF2B5EF4-FFF2-40B4-BE49-F238E27FC236}">
                <a16:creationId xmlns:a16="http://schemas.microsoft.com/office/drawing/2014/main" id="{F7ADDFEC-B221-FBAC-679D-48CECB6C6B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37B1C4CD-3DC2-B223-C11D-193ECDF1F1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8FB767-F0C0-464E-9A3E-B00B74F1AC82}" type="slidenum">
              <a:rPr lang="es-MX" smtClean="0"/>
              <a:t>‹Nº›</a:t>
            </a:fld>
            <a:endParaRPr lang="es-MX"/>
          </a:p>
        </p:txBody>
      </p:sp>
    </p:spTree>
    <p:extLst>
      <p:ext uri="{BB962C8B-B14F-4D97-AF65-F5344CB8AC3E}">
        <p14:creationId xmlns:p14="http://schemas.microsoft.com/office/powerpoint/2010/main" val="4028964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SalvaDiazMaldonado"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2691F38-7F8C-C881-2E90-3CED163A2BB8}"/>
              </a:ext>
            </a:extLst>
          </p:cNvPr>
          <p:cNvSpPr txBox="1"/>
          <p:nvPr/>
        </p:nvSpPr>
        <p:spPr>
          <a:xfrm>
            <a:off x="3048000" y="3244334"/>
            <a:ext cx="6096000" cy="369332"/>
          </a:xfrm>
          <a:prstGeom prst="rect">
            <a:avLst/>
          </a:prstGeom>
          <a:noFill/>
        </p:spPr>
        <p:txBody>
          <a:bodyPr wrap="square">
            <a:spAutoFit/>
          </a:bodyPr>
          <a:lstStyle/>
          <a:p>
            <a:pPr algn="ctr">
              <a:spcAft>
                <a:spcPts val="1200"/>
              </a:spcAft>
            </a:pPr>
            <a:r>
              <a:rPr lang="es-MX" sz="1800" dirty="0">
                <a:hlinkClick r:id="rId2"/>
              </a:rPr>
              <a:t>https://github.com/SalvaDiazMaldonado</a:t>
            </a:r>
            <a:r>
              <a:rPr lang="es-MX" sz="1800" dirty="0"/>
              <a:t> </a:t>
            </a:r>
            <a:endParaRPr lang="es-MX" dirty="0"/>
          </a:p>
        </p:txBody>
      </p:sp>
    </p:spTree>
    <p:extLst>
      <p:ext uri="{BB962C8B-B14F-4D97-AF65-F5344CB8AC3E}">
        <p14:creationId xmlns:p14="http://schemas.microsoft.com/office/powerpoint/2010/main" val="598400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BA67182-0D77-63BA-98F6-0D04820FCC87}"/>
              </a:ext>
            </a:extLst>
          </p:cNvPr>
          <p:cNvPicPr>
            <a:picLocks noChangeAspect="1"/>
          </p:cNvPicPr>
          <p:nvPr/>
        </p:nvPicPr>
        <p:blipFill>
          <a:blip r:embed="rId2"/>
          <a:stretch>
            <a:fillRect/>
          </a:stretch>
        </p:blipFill>
        <p:spPr>
          <a:xfrm>
            <a:off x="471149" y="798112"/>
            <a:ext cx="4848902" cy="2229161"/>
          </a:xfrm>
          <a:prstGeom prst="rect">
            <a:avLst/>
          </a:prstGeom>
        </p:spPr>
      </p:pic>
      <p:sp>
        <p:nvSpPr>
          <p:cNvPr id="4" name="CuadroTexto 3">
            <a:extLst>
              <a:ext uri="{FF2B5EF4-FFF2-40B4-BE49-F238E27FC236}">
                <a16:creationId xmlns:a16="http://schemas.microsoft.com/office/drawing/2014/main" id="{6C0B2B1C-2BB8-924E-880E-75E130EA4636}"/>
              </a:ext>
            </a:extLst>
          </p:cNvPr>
          <p:cNvSpPr txBox="1"/>
          <p:nvPr/>
        </p:nvSpPr>
        <p:spPr>
          <a:xfrm>
            <a:off x="471149" y="382555"/>
            <a:ext cx="4138173" cy="369332"/>
          </a:xfrm>
          <a:prstGeom prst="rect">
            <a:avLst/>
          </a:prstGeom>
          <a:noFill/>
        </p:spPr>
        <p:txBody>
          <a:bodyPr wrap="square" rtlCol="0">
            <a:spAutoFit/>
          </a:bodyPr>
          <a:lstStyle/>
          <a:p>
            <a:r>
              <a:rPr lang="es-MX" dirty="0"/>
              <a:t>Otros comandos</a:t>
            </a:r>
          </a:p>
        </p:txBody>
      </p:sp>
      <p:sp>
        <p:nvSpPr>
          <p:cNvPr id="5" name="CuadroTexto 4">
            <a:extLst>
              <a:ext uri="{FF2B5EF4-FFF2-40B4-BE49-F238E27FC236}">
                <a16:creationId xmlns:a16="http://schemas.microsoft.com/office/drawing/2014/main" id="{908D394E-FC8C-A493-6922-8090DDC9ABE2}"/>
              </a:ext>
            </a:extLst>
          </p:cNvPr>
          <p:cNvSpPr txBox="1"/>
          <p:nvPr/>
        </p:nvSpPr>
        <p:spPr>
          <a:xfrm>
            <a:off x="471148" y="3136866"/>
            <a:ext cx="4848902" cy="2585323"/>
          </a:xfrm>
          <a:prstGeom prst="rect">
            <a:avLst/>
          </a:prstGeom>
          <a:solidFill>
            <a:schemeClr val="bg1">
              <a:lumMod val="95000"/>
            </a:schemeClr>
          </a:solidFill>
          <a:ln>
            <a:solidFill>
              <a:schemeClr val="tx1"/>
            </a:solidFill>
          </a:ln>
        </p:spPr>
        <p:txBody>
          <a:bodyPr wrap="square" rtlCol="0">
            <a:spAutoFit/>
          </a:bodyPr>
          <a:lstStyle/>
          <a:p>
            <a:r>
              <a:rPr lang="es-MX" dirty="0"/>
              <a:t>Al crear ramificaciones (</a:t>
            </a:r>
            <a:r>
              <a:rPr lang="es-MX" dirty="0" err="1"/>
              <a:t>branch</a:t>
            </a:r>
            <a:r>
              <a:rPr lang="es-MX" dirty="0"/>
              <a:t>), podemos ubicarnos en esas ramificaciones y hacer otras versiones del proyecto. Esto es una manera de realimentar al jefe del proyecto master, de tal manera que, en su caso, se pueda actualizar el proyecto en el master.</a:t>
            </a:r>
          </a:p>
          <a:p>
            <a:endParaRPr lang="es-MX" dirty="0"/>
          </a:p>
          <a:p>
            <a:r>
              <a:rPr lang="es-MX" dirty="0"/>
              <a:t>Con </a:t>
            </a:r>
            <a:r>
              <a:rPr lang="es-MX" i="1" dirty="0" err="1"/>
              <a:t>git</a:t>
            </a:r>
            <a:r>
              <a:rPr lang="es-MX" i="1" dirty="0"/>
              <a:t> </a:t>
            </a:r>
            <a:r>
              <a:rPr lang="es-MX" i="1" dirty="0" err="1"/>
              <a:t>add</a:t>
            </a:r>
            <a:r>
              <a:rPr lang="es-MX" i="1" dirty="0"/>
              <a:t> .</a:t>
            </a:r>
            <a:r>
              <a:rPr lang="es-MX" dirty="0"/>
              <a:t>  se agregan todos los archivos al STAGING (INDEX)</a:t>
            </a:r>
          </a:p>
        </p:txBody>
      </p:sp>
      <p:sp>
        <p:nvSpPr>
          <p:cNvPr id="6" name="CuadroTexto 5">
            <a:extLst>
              <a:ext uri="{FF2B5EF4-FFF2-40B4-BE49-F238E27FC236}">
                <a16:creationId xmlns:a16="http://schemas.microsoft.com/office/drawing/2014/main" id="{E9E01F56-CBB7-1C06-8076-8D1AD419E113}"/>
              </a:ext>
            </a:extLst>
          </p:cNvPr>
          <p:cNvSpPr txBox="1"/>
          <p:nvPr/>
        </p:nvSpPr>
        <p:spPr>
          <a:xfrm>
            <a:off x="6996357" y="228991"/>
            <a:ext cx="4138173" cy="923330"/>
          </a:xfrm>
          <a:prstGeom prst="rect">
            <a:avLst/>
          </a:prstGeom>
          <a:noFill/>
        </p:spPr>
        <p:txBody>
          <a:bodyPr wrap="square" rtlCol="0">
            <a:spAutoFit/>
          </a:bodyPr>
          <a:lstStyle/>
          <a:p>
            <a:r>
              <a:rPr lang="es-MX" dirty="0"/>
              <a:t>Voy a grabar de nuevo este archivo con las modificaciones que he hecho y lo vamos a </a:t>
            </a:r>
            <a:r>
              <a:rPr lang="es-MX" dirty="0" err="1"/>
              <a:t>commitear</a:t>
            </a:r>
            <a:r>
              <a:rPr lang="es-MX" dirty="0"/>
              <a:t>.</a:t>
            </a:r>
          </a:p>
        </p:txBody>
      </p:sp>
    </p:spTree>
    <p:extLst>
      <p:ext uri="{BB962C8B-B14F-4D97-AF65-F5344CB8AC3E}">
        <p14:creationId xmlns:p14="http://schemas.microsoft.com/office/powerpoint/2010/main" val="3400739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C04170-BB80-C364-4143-9CFAF58D9BF9}"/>
              </a:ext>
            </a:extLst>
          </p:cNvPr>
          <p:cNvSpPr txBox="1"/>
          <p:nvPr/>
        </p:nvSpPr>
        <p:spPr>
          <a:xfrm>
            <a:off x="363894" y="429208"/>
            <a:ext cx="3965510" cy="646331"/>
          </a:xfrm>
          <a:prstGeom prst="rect">
            <a:avLst/>
          </a:prstGeom>
          <a:solidFill>
            <a:schemeClr val="bg1">
              <a:lumMod val="95000"/>
            </a:schemeClr>
          </a:solidFill>
          <a:ln>
            <a:solidFill>
              <a:schemeClr val="tx1"/>
            </a:solidFill>
          </a:ln>
        </p:spPr>
        <p:txBody>
          <a:bodyPr wrap="square" rtlCol="0">
            <a:spAutoFit/>
          </a:bodyPr>
          <a:lstStyle/>
          <a:p>
            <a:r>
              <a:rPr lang="es-MX" b="1" dirty="0"/>
              <a:t>Ahora lo voy a pasar al REMOTE (REPOSITORY) de mi </a:t>
            </a:r>
            <a:r>
              <a:rPr lang="es-MX" b="1" dirty="0" err="1"/>
              <a:t>github</a:t>
            </a:r>
            <a:r>
              <a:rPr lang="es-MX" b="1" dirty="0"/>
              <a:t>.</a:t>
            </a:r>
          </a:p>
        </p:txBody>
      </p:sp>
      <p:sp>
        <p:nvSpPr>
          <p:cNvPr id="3" name="CuadroTexto 2">
            <a:extLst>
              <a:ext uri="{FF2B5EF4-FFF2-40B4-BE49-F238E27FC236}">
                <a16:creationId xmlns:a16="http://schemas.microsoft.com/office/drawing/2014/main" id="{9C218021-53E8-6AF5-E0CC-E3641F9C8F01}"/>
              </a:ext>
            </a:extLst>
          </p:cNvPr>
          <p:cNvSpPr txBox="1"/>
          <p:nvPr/>
        </p:nvSpPr>
        <p:spPr>
          <a:xfrm>
            <a:off x="363894" y="1343608"/>
            <a:ext cx="3965510" cy="1200329"/>
          </a:xfrm>
          <a:prstGeom prst="rect">
            <a:avLst/>
          </a:prstGeom>
          <a:noFill/>
        </p:spPr>
        <p:txBody>
          <a:bodyPr wrap="square" rtlCol="0">
            <a:spAutoFit/>
          </a:bodyPr>
          <a:lstStyle/>
          <a:p>
            <a:r>
              <a:rPr lang="es-MX" dirty="0"/>
              <a:t>Agrego un nuevo repositorio en mi </a:t>
            </a:r>
            <a:r>
              <a:rPr lang="es-MX" dirty="0" err="1"/>
              <a:t>github</a:t>
            </a:r>
            <a:r>
              <a:rPr lang="es-MX" dirty="0"/>
              <a:t> que llamaré:</a:t>
            </a:r>
          </a:p>
          <a:p>
            <a:endParaRPr lang="es-MX" dirty="0"/>
          </a:p>
          <a:p>
            <a:r>
              <a:rPr lang="es-MX" dirty="0" err="1"/>
              <a:t>Estadistica</a:t>
            </a:r>
            <a:r>
              <a:rPr lang="es-MX" dirty="0"/>
              <a:t>-con-R</a:t>
            </a:r>
          </a:p>
        </p:txBody>
      </p:sp>
      <p:pic>
        <p:nvPicPr>
          <p:cNvPr id="5" name="Imagen 4">
            <a:extLst>
              <a:ext uri="{FF2B5EF4-FFF2-40B4-BE49-F238E27FC236}">
                <a16:creationId xmlns:a16="http://schemas.microsoft.com/office/drawing/2014/main" id="{CC70856C-31ED-C2D7-AEC3-8A26CC9ABC66}"/>
              </a:ext>
            </a:extLst>
          </p:cNvPr>
          <p:cNvPicPr>
            <a:picLocks noChangeAspect="1"/>
          </p:cNvPicPr>
          <p:nvPr/>
        </p:nvPicPr>
        <p:blipFill>
          <a:blip r:embed="rId2"/>
          <a:stretch>
            <a:fillRect/>
          </a:stretch>
        </p:blipFill>
        <p:spPr>
          <a:xfrm>
            <a:off x="5160237" y="0"/>
            <a:ext cx="6031149" cy="6858000"/>
          </a:xfrm>
          <a:prstGeom prst="rect">
            <a:avLst/>
          </a:prstGeom>
        </p:spPr>
      </p:pic>
    </p:spTree>
    <p:extLst>
      <p:ext uri="{BB962C8B-B14F-4D97-AF65-F5344CB8AC3E}">
        <p14:creationId xmlns:p14="http://schemas.microsoft.com/office/powerpoint/2010/main" val="3754998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A012F4C-E2BA-9344-23BC-EA2BF77494E2}"/>
              </a:ext>
            </a:extLst>
          </p:cNvPr>
          <p:cNvPicPr>
            <a:picLocks noChangeAspect="1"/>
          </p:cNvPicPr>
          <p:nvPr/>
        </p:nvPicPr>
        <p:blipFill>
          <a:blip r:embed="rId2"/>
          <a:stretch>
            <a:fillRect/>
          </a:stretch>
        </p:blipFill>
        <p:spPr>
          <a:xfrm>
            <a:off x="907106" y="0"/>
            <a:ext cx="10377788" cy="6858000"/>
          </a:xfrm>
          <a:prstGeom prst="rect">
            <a:avLst/>
          </a:prstGeom>
        </p:spPr>
      </p:pic>
      <p:sp>
        <p:nvSpPr>
          <p:cNvPr id="6" name="CuadroTexto 5">
            <a:extLst>
              <a:ext uri="{FF2B5EF4-FFF2-40B4-BE49-F238E27FC236}">
                <a16:creationId xmlns:a16="http://schemas.microsoft.com/office/drawing/2014/main" id="{CA899B0E-80F6-DFEF-53D6-FB34C8127C93}"/>
              </a:ext>
            </a:extLst>
          </p:cNvPr>
          <p:cNvSpPr txBox="1"/>
          <p:nvPr/>
        </p:nvSpPr>
        <p:spPr>
          <a:xfrm>
            <a:off x="3629973" y="88549"/>
            <a:ext cx="5827059" cy="169277"/>
          </a:xfrm>
          <a:prstGeom prst="rect">
            <a:avLst/>
          </a:prstGeom>
          <a:solidFill>
            <a:schemeClr val="accent4">
              <a:lumMod val="20000"/>
              <a:lumOff val="80000"/>
            </a:schemeClr>
          </a:solidFill>
          <a:ln>
            <a:solidFill>
              <a:schemeClr val="tx1"/>
            </a:solidFill>
          </a:ln>
        </p:spPr>
        <p:txBody>
          <a:bodyPr wrap="square" lIns="72000" tIns="0" rIns="72000" bIns="0" rtlCol="0">
            <a:spAutoFit/>
          </a:bodyPr>
          <a:lstStyle/>
          <a:p>
            <a:r>
              <a:rPr lang="es-MX" sz="1100" dirty="0"/>
              <a:t>Aquí tenemos una dirección de internet en donde tendremos todo el código de nuestro proyecto</a:t>
            </a:r>
          </a:p>
        </p:txBody>
      </p:sp>
      <p:sp>
        <p:nvSpPr>
          <p:cNvPr id="7" name="CuadroTexto 6">
            <a:extLst>
              <a:ext uri="{FF2B5EF4-FFF2-40B4-BE49-F238E27FC236}">
                <a16:creationId xmlns:a16="http://schemas.microsoft.com/office/drawing/2014/main" id="{ABED742E-BBE5-4F73-A6F1-C92654FEF9DC}"/>
              </a:ext>
            </a:extLst>
          </p:cNvPr>
          <p:cNvSpPr txBox="1"/>
          <p:nvPr/>
        </p:nvSpPr>
        <p:spPr>
          <a:xfrm>
            <a:off x="5293932" y="4589014"/>
            <a:ext cx="3411529" cy="169277"/>
          </a:xfrm>
          <a:prstGeom prst="rect">
            <a:avLst/>
          </a:prstGeom>
          <a:solidFill>
            <a:schemeClr val="accent4">
              <a:lumMod val="20000"/>
              <a:lumOff val="80000"/>
            </a:schemeClr>
          </a:solidFill>
          <a:ln>
            <a:solidFill>
              <a:schemeClr val="tx1"/>
            </a:solidFill>
          </a:ln>
        </p:spPr>
        <p:txBody>
          <a:bodyPr wrap="square" lIns="72000" tIns="0" rIns="72000" bIns="0" rtlCol="0">
            <a:spAutoFit/>
          </a:bodyPr>
          <a:lstStyle/>
          <a:p>
            <a:r>
              <a:rPr lang="es-MX" sz="1100" dirty="0"/>
              <a:t>Aquí vamos a conectar remotamente nuestro proyecto</a:t>
            </a:r>
          </a:p>
        </p:txBody>
      </p:sp>
      <p:sp>
        <p:nvSpPr>
          <p:cNvPr id="8" name="CuadroTexto 7">
            <a:extLst>
              <a:ext uri="{FF2B5EF4-FFF2-40B4-BE49-F238E27FC236}">
                <a16:creationId xmlns:a16="http://schemas.microsoft.com/office/drawing/2014/main" id="{056C136C-4EDF-4426-9A88-215FE7665E67}"/>
              </a:ext>
            </a:extLst>
          </p:cNvPr>
          <p:cNvSpPr txBox="1"/>
          <p:nvPr/>
        </p:nvSpPr>
        <p:spPr>
          <a:xfrm>
            <a:off x="4112055" y="4881374"/>
            <a:ext cx="1672925" cy="169278"/>
          </a:xfrm>
          <a:prstGeom prst="rect">
            <a:avLst/>
          </a:prstGeom>
          <a:solidFill>
            <a:schemeClr val="accent4">
              <a:lumMod val="20000"/>
              <a:lumOff val="80000"/>
            </a:schemeClr>
          </a:solidFill>
          <a:ln>
            <a:solidFill>
              <a:schemeClr val="tx1"/>
            </a:solidFill>
          </a:ln>
        </p:spPr>
        <p:txBody>
          <a:bodyPr wrap="square" lIns="72000" tIns="0" rIns="72000" bIns="0" rtlCol="0">
            <a:spAutoFit/>
          </a:bodyPr>
          <a:lstStyle/>
          <a:p>
            <a:r>
              <a:rPr lang="es-MX" sz="1100" dirty="0"/>
              <a:t>Aquí enviamos el proyecto</a:t>
            </a:r>
          </a:p>
        </p:txBody>
      </p:sp>
    </p:spTree>
    <p:extLst>
      <p:ext uri="{BB962C8B-B14F-4D97-AF65-F5344CB8AC3E}">
        <p14:creationId xmlns:p14="http://schemas.microsoft.com/office/powerpoint/2010/main" val="2080170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66FB3FB-6A06-C20F-F191-174A144E4197}"/>
              </a:ext>
            </a:extLst>
          </p:cNvPr>
          <p:cNvSpPr txBox="1"/>
          <p:nvPr/>
        </p:nvSpPr>
        <p:spPr>
          <a:xfrm>
            <a:off x="447869" y="270588"/>
            <a:ext cx="11150082" cy="369332"/>
          </a:xfrm>
          <a:prstGeom prst="rect">
            <a:avLst/>
          </a:prstGeom>
          <a:noFill/>
        </p:spPr>
        <p:txBody>
          <a:bodyPr wrap="square" rtlCol="0">
            <a:spAutoFit/>
          </a:bodyPr>
          <a:lstStyle/>
          <a:p>
            <a:r>
              <a:rPr lang="es-MX" dirty="0"/>
              <a:t>Ahora copiamos                                                                                          y lo pegamos en nuestro editor de </a:t>
            </a:r>
            <a:r>
              <a:rPr lang="es-MX" dirty="0" err="1"/>
              <a:t>git</a:t>
            </a:r>
            <a:r>
              <a:rPr lang="es-MX" dirty="0"/>
              <a:t> </a:t>
            </a:r>
          </a:p>
        </p:txBody>
      </p:sp>
      <p:pic>
        <p:nvPicPr>
          <p:cNvPr id="4" name="Imagen 3">
            <a:extLst>
              <a:ext uri="{FF2B5EF4-FFF2-40B4-BE49-F238E27FC236}">
                <a16:creationId xmlns:a16="http://schemas.microsoft.com/office/drawing/2014/main" id="{7D62F9CA-8F01-F042-7297-7F70FFA7D11F}"/>
              </a:ext>
            </a:extLst>
          </p:cNvPr>
          <p:cNvPicPr>
            <a:picLocks noChangeAspect="1"/>
          </p:cNvPicPr>
          <p:nvPr/>
        </p:nvPicPr>
        <p:blipFill>
          <a:blip r:embed="rId2"/>
          <a:stretch>
            <a:fillRect/>
          </a:stretch>
        </p:blipFill>
        <p:spPr>
          <a:xfrm>
            <a:off x="2140284" y="393333"/>
            <a:ext cx="4496427" cy="123842"/>
          </a:xfrm>
          <a:prstGeom prst="rect">
            <a:avLst/>
          </a:prstGeom>
        </p:spPr>
      </p:pic>
      <p:pic>
        <p:nvPicPr>
          <p:cNvPr id="6" name="Imagen 5">
            <a:extLst>
              <a:ext uri="{FF2B5EF4-FFF2-40B4-BE49-F238E27FC236}">
                <a16:creationId xmlns:a16="http://schemas.microsoft.com/office/drawing/2014/main" id="{9F7EF7D7-7C79-F039-F184-1558E73AA272}"/>
              </a:ext>
            </a:extLst>
          </p:cNvPr>
          <p:cNvPicPr>
            <a:picLocks noChangeAspect="1"/>
          </p:cNvPicPr>
          <p:nvPr/>
        </p:nvPicPr>
        <p:blipFill>
          <a:blip r:embed="rId3"/>
          <a:stretch>
            <a:fillRect/>
          </a:stretch>
        </p:blipFill>
        <p:spPr>
          <a:xfrm>
            <a:off x="447869" y="822816"/>
            <a:ext cx="5344271" cy="1486107"/>
          </a:xfrm>
          <a:prstGeom prst="rect">
            <a:avLst/>
          </a:prstGeom>
        </p:spPr>
      </p:pic>
      <p:sp>
        <p:nvSpPr>
          <p:cNvPr id="7" name="CuadroTexto 6">
            <a:extLst>
              <a:ext uri="{FF2B5EF4-FFF2-40B4-BE49-F238E27FC236}">
                <a16:creationId xmlns:a16="http://schemas.microsoft.com/office/drawing/2014/main" id="{B974629B-908F-0F0C-F59C-A25753B5CB19}"/>
              </a:ext>
            </a:extLst>
          </p:cNvPr>
          <p:cNvSpPr txBox="1"/>
          <p:nvPr/>
        </p:nvSpPr>
        <p:spPr>
          <a:xfrm>
            <a:off x="447869" y="2509935"/>
            <a:ext cx="5393094" cy="523220"/>
          </a:xfrm>
          <a:prstGeom prst="rect">
            <a:avLst/>
          </a:prstGeom>
          <a:noFill/>
        </p:spPr>
        <p:txBody>
          <a:bodyPr wrap="square" rtlCol="0">
            <a:spAutoFit/>
          </a:bodyPr>
          <a:lstStyle/>
          <a:p>
            <a:r>
              <a:rPr lang="es-MX" sz="1400" dirty="0"/>
              <a:t>Aparentemente no ha hecho ningún cambio. Veamos que ha hecho en realidad.</a:t>
            </a:r>
          </a:p>
        </p:txBody>
      </p:sp>
      <p:pic>
        <p:nvPicPr>
          <p:cNvPr id="9" name="Imagen 8">
            <a:extLst>
              <a:ext uri="{FF2B5EF4-FFF2-40B4-BE49-F238E27FC236}">
                <a16:creationId xmlns:a16="http://schemas.microsoft.com/office/drawing/2014/main" id="{8F044827-8646-E352-B9BF-669F8FF43597}"/>
              </a:ext>
            </a:extLst>
          </p:cNvPr>
          <p:cNvPicPr>
            <a:picLocks noChangeAspect="1"/>
          </p:cNvPicPr>
          <p:nvPr/>
        </p:nvPicPr>
        <p:blipFill>
          <a:blip r:embed="rId4"/>
          <a:stretch>
            <a:fillRect/>
          </a:stretch>
        </p:blipFill>
        <p:spPr>
          <a:xfrm>
            <a:off x="1366176" y="2911346"/>
            <a:ext cx="9459645" cy="3553321"/>
          </a:xfrm>
          <a:prstGeom prst="rect">
            <a:avLst/>
          </a:prstGeom>
        </p:spPr>
      </p:pic>
    </p:spTree>
    <p:extLst>
      <p:ext uri="{BB962C8B-B14F-4D97-AF65-F5344CB8AC3E}">
        <p14:creationId xmlns:p14="http://schemas.microsoft.com/office/powerpoint/2010/main" val="1323721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36CE2A5-075A-0710-0451-CA525AC2BC5E}"/>
              </a:ext>
            </a:extLst>
          </p:cNvPr>
          <p:cNvPicPr>
            <a:picLocks noChangeAspect="1"/>
          </p:cNvPicPr>
          <p:nvPr/>
        </p:nvPicPr>
        <p:blipFill>
          <a:blip r:embed="rId2"/>
          <a:stretch>
            <a:fillRect/>
          </a:stretch>
        </p:blipFill>
        <p:spPr>
          <a:xfrm>
            <a:off x="3203128" y="796271"/>
            <a:ext cx="5487166" cy="3324689"/>
          </a:xfrm>
          <a:prstGeom prst="rect">
            <a:avLst/>
          </a:prstGeom>
        </p:spPr>
      </p:pic>
    </p:spTree>
    <p:extLst>
      <p:ext uri="{BB962C8B-B14F-4D97-AF65-F5344CB8AC3E}">
        <p14:creationId xmlns:p14="http://schemas.microsoft.com/office/powerpoint/2010/main" val="774584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DC28FB8-D199-9C57-620F-FF130C4E5CD5}"/>
              </a:ext>
            </a:extLst>
          </p:cNvPr>
          <p:cNvPicPr>
            <a:picLocks noChangeAspect="1"/>
          </p:cNvPicPr>
          <p:nvPr/>
        </p:nvPicPr>
        <p:blipFill>
          <a:blip r:embed="rId2"/>
          <a:stretch>
            <a:fillRect/>
          </a:stretch>
        </p:blipFill>
        <p:spPr>
          <a:xfrm>
            <a:off x="1713888" y="156706"/>
            <a:ext cx="8764223" cy="6544588"/>
          </a:xfrm>
          <a:prstGeom prst="rect">
            <a:avLst/>
          </a:prstGeom>
        </p:spPr>
      </p:pic>
    </p:spTree>
    <p:extLst>
      <p:ext uri="{BB962C8B-B14F-4D97-AF65-F5344CB8AC3E}">
        <p14:creationId xmlns:p14="http://schemas.microsoft.com/office/powerpoint/2010/main" val="1368312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046F7C3-F60C-E33D-1CB6-C2253690D3F0}"/>
              </a:ext>
            </a:extLst>
          </p:cNvPr>
          <p:cNvPicPr>
            <a:picLocks noChangeAspect="1"/>
          </p:cNvPicPr>
          <p:nvPr/>
        </p:nvPicPr>
        <p:blipFill>
          <a:blip r:embed="rId2"/>
          <a:stretch>
            <a:fillRect/>
          </a:stretch>
        </p:blipFill>
        <p:spPr>
          <a:xfrm>
            <a:off x="1761520" y="75732"/>
            <a:ext cx="8668960" cy="6706536"/>
          </a:xfrm>
          <a:prstGeom prst="rect">
            <a:avLst/>
          </a:prstGeom>
        </p:spPr>
      </p:pic>
    </p:spTree>
    <p:extLst>
      <p:ext uri="{BB962C8B-B14F-4D97-AF65-F5344CB8AC3E}">
        <p14:creationId xmlns:p14="http://schemas.microsoft.com/office/powerpoint/2010/main" val="1763138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5D9D930-D9A0-01E3-8B40-1A86F1803338}"/>
              </a:ext>
            </a:extLst>
          </p:cNvPr>
          <p:cNvSpPr txBox="1"/>
          <p:nvPr/>
        </p:nvSpPr>
        <p:spPr>
          <a:xfrm>
            <a:off x="718457" y="401216"/>
            <a:ext cx="9731829" cy="369332"/>
          </a:xfrm>
          <a:prstGeom prst="rect">
            <a:avLst/>
          </a:prstGeom>
          <a:noFill/>
        </p:spPr>
        <p:txBody>
          <a:bodyPr wrap="square" rtlCol="0">
            <a:spAutoFit/>
          </a:bodyPr>
          <a:lstStyle/>
          <a:p>
            <a:r>
              <a:rPr lang="es-MX" dirty="0"/>
              <a:t>Voy a clonar lo trabajado en una nueva carpeta: c:/GitHub/Estadistica-R-clone</a:t>
            </a:r>
          </a:p>
        </p:txBody>
      </p:sp>
      <p:pic>
        <p:nvPicPr>
          <p:cNvPr id="4" name="Imagen 3">
            <a:extLst>
              <a:ext uri="{FF2B5EF4-FFF2-40B4-BE49-F238E27FC236}">
                <a16:creationId xmlns:a16="http://schemas.microsoft.com/office/drawing/2014/main" id="{44C08374-D4CD-5564-87F1-AABC175F62A1}"/>
              </a:ext>
            </a:extLst>
          </p:cNvPr>
          <p:cNvPicPr>
            <a:picLocks noChangeAspect="1"/>
          </p:cNvPicPr>
          <p:nvPr/>
        </p:nvPicPr>
        <p:blipFill>
          <a:blip r:embed="rId2"/>
          <a:stretch>
            <a:fillRect/>
          </a:stretch>
        </p:blipFill>
        <p:spPr>
          <a:xfrm>
            <a:off x="718457" y="868698"/>
            <a:ext cx="5344271" cy="3086531"/>
          </a:xfrm>
          <a:prstGeom prst="rect">
            <a:avLst/>
          </a:prstGeom>
        </p:spPr>
      </p:pic>
      <p:pic>
        <p:nvPicPr>
          <p:cNvPr id="6" name="Imagen 5">
            <a:extLst>
              <a:ext uri="{FF2B5EF4-FFF2-40B4-BE49-F238E27FC236}">
                <a16:creationId xmlns:a16="http://schemas.microsoft.com/office/drawing/2014/main" id="{C9D60777-2077-602E-7A27-CAC2E8236C24}"/>
              </a:ext>
            </a:extLst>
          </p:cNvPr>
          <p:cNvPicPr>
            <a:picLocks noChangeAspect="1"/>
          </p:cNvPicPr>
          <p:nvPr/>
        </p:nvPicPr>
        <p:blipFill>
          <a:blip r:embed="rId3"/>
          <a:stretch>
            <a:fillRect/>
          </a:stretch>
        </p:blipFill>
        <p:spPr>
          <a:xfrm>
            <a:off x="718457" y="4053379"/>
            <a:ext cx="5391902" cy="2438740"/>
          </a:xfrm>
          <a:prstGeom prst="rect">
            <a:avLst/>
          </a:prstGeom>
        </p:spPr>
      </p:pic>
      <p:pic>
        <p:nvPicPr>
          <p:cNvPr id="8" name="Imagen 7">
            <a:extLst>
              <a:ext uri="{FF2B5EF4-FFF2-40B4-BE49-F238E27FC236}">
                <a16:creationId xmlns:a16="http://schemas.microsoft.com/office/drawing/2014/main" id="{10A7E7DB-D92E-4DE6-2D8D-1A79571A804C}"/>
              </a:ext>
            </a:extLst>
          </p:cNvPr>
          <p:cNvPicPr>
            <a:picLocks noChangeAspect="1"/>
          </p:cNvPicPr>
          <p:nvPr/>
        </p:nvPicPr>
        <p:blipFill>
          <a:blip r:embed="rId4"/>
          <a:stretch>
            <a:fillRect/>
          </a:stretch>
        </p:blipFill>
        <p:spPr>
          <a:xfrm>
            <a:off x="6288558" y="868698"/>
            <a:ext cx="5325218" cy="1533739"/>
          </a:xfrm>
          <a:prstGeom prst="rect">
            <a:avLst/>
          </a:prstGeom>
        </p:spPr>
      </p:pic>
      <p:pic>
        <p:nvPicPr>
          <p:cNvPr id="10" name="Imagen 9">
            <a:extLst>
              <a:ext uri="{FF2B5EF4-FFF2-40B4-BE49-F238E27FC236}">
                <a16:creationId xmlns:a16="http://schemas.microsoft.com/office/drawing/2014/main" id="{89ED1903-E6B5-BB16-9424-5BA541D3FAD6}"/>
              </a:ext>
            </a:extLst>
          </p:cNvPr>
          <p:cNvPicPr>
            <a:picLocks noChangeAspect="1"/>
          </p:cNvPicPr>
          <p:nvPr/>
        </p:nvPicPr>
        <p:blipFill>
          <a:blip r:embed="rId5"/>
          <a:stretch>
            <a:fillRect/>
          </a:stretch>
        </p:blipFill>
        <p:spPr>
          <a:xfrm>
            <a:off x="6288558" y="2804621"/>
            <a:ext cx="5372850" cy="3210373"/>
          </a:xfrm>
          <a:prstGeom prst="rect">
            <a:avLst/>
          </a:prstGeom>
        </p:spPr>
      </p:pic>
    </p:spTree>
    <p:extLst>
      <p:ext uri="{BB962C8B-B14F-4D97-AF65-F5344CB8AC3E}">
        <p14:creationId xmlns:p14="http://schemas.microsoft.com/office/powerpoint/2010/main" val="185370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34E8F34-C8CC-BC66-1E40-727E4B9F9859}"/>
              </a:ext>
            </a:extLst>
          </p:cNvPr>
          <p:cNvPicPr>
            <a:picLocks noChangeAspect="1"/>
          </p:cNvPicPr>
          <p:nvPr/>
        </p:nvPicPr>
        <p:blipFill>
          <a:blip r:embed="rId2"/>
          <a:stretch>
            <a:fillRect/>
          </a:stretch>
        </p:blipFill>
        <p:spPr>
          <a:xfrm>
            <a:off x="980361" y="99548"/>
            <a:ext cx="10231278" cy="6658904"/>
          </a:xfrm>
          <a:prstGeom prst="rect">
            <a:avLst/>
          </a:prstGeom>
        </p:spPr>
      </p:pic>
    </p:spTree>
    <p:extLst>
      <p:ext uri="{BB962C8B-B14F-4D97-AF65-F5344CB8AC3E}">
        <p14:creationId xmlns:p14="http://schemas.microsoft.com/office/powerpoint/2010/main" val="1814702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0E91BDF7-6414-832D-1BBE-B89B3E75A142}"/>
              </a:ext>
            </a:extLst>
          </p:cNvPr>
          <p:cNvGrpSpPr/>
          <p:nvPr/>
        </p:nvGrpSpPr>
        <p:grpSpPr>
          <a:xfrm>
            <a:off x="2097522" y="1471749"/>
            <a:ext cx="7465422" cy="3577817"/>
            <a:chOff x="940526" y="1341120"/>
            <a:chExt cx="7465422" cy="3577817"/>
          </a:xfrm>
        </p:grpSpPr>
        <p:pic>
          <p:nvPicPr>
            <p:cNvPr id="3" name="Imagen 2">
              <a:extLst>
                <a:ext uri="{FF2B5EF4-FFF2-40B4-BE49-F238E27FC236}">
                  <a16:creationId xmlns:a16="http://schemas.microsoft.com/office/drawing/2014/main" id="{8C5B06E4-3840-BA91-3C00-6C36802F6564}"/>
                </a:ext>
              </a:extLst>
            </p:cNvPr>
            <p:cNvPicPr>
              <a:picLocks noChangeAspect="1"/>
            </p:cNvPicPr>
            <p:nvPr/>
          </p:nvPicPr>
          <p:blipFill>
            <a:blip r:embed="rId2"/>
            <a:stretch>
              <a:fillRect/>
            </a:stretch>
          </p:blipFill>
          <p:spPr>
            <a:xfrm>
              <a:off x="1098866" y="1341121"/>
              <a:ext cx="7307082" cy="3577816"/>
            </a:xfrm>
            <a:prstGeom prst="rect">
              <a:avLst/>
            </a:prstGeom>
          </p:spPr>
        </p:pic>
        <p:sp>
          <p:nvSpPr>
            <p:cNvPr id="4" name="CuadroTexto 3">
              <a:extLst>
                <a:ext uri="{FF2B5EF4-FFF2-40B4-BE49-F238E27FC236}">
                  <a16:creationId xmlns:a16="http://schemas.microsoft.com/office/drawing/2014/main" id="{D0DE9319-249D-58DD-BDC5-54ACC9EE6EFF}"/>
                </a:ext>
              </a:extLst>
            </p:cNvPr>
            <p:cNvSpPr txBox="1"/>
            <p:nvPr/>
          </p:nvSpPr>
          <p:spPr>
            <a:xfrm>
              <a:off x="940526" y="1341121"/>
              <a:ext cx="1611086" cy="276999"/>
            </a:xfrm>
            <a:prstGeom prst="rect">
              <a:avLst/>
            </a:prstGeom>
            <a:noFill/>
          </p:spPr>
          <p:txBody>
            <a:bodyPr wrap="square" rtlCol="0">
              <a:spAutoFit/>
            </a:bodyPr>
            <a:lstStyle/>
            <a:p>
              <a:pPr algn="ctr"/>
              <a:r>
                <a:rPr lang="es-MX" sz="1200" dirty="0"/>
                <a:t>Sin seguimiento</a:t>
              </a:r>
            </a:p>
          </p:txBody>
        </p:sp>
        <p:sp>
          <p:nvSpPr>
            <p:cNvPr id="5" name="CuadroTexto 4">
              <a:extLst>
                <a:ext uri="{FF2B5EF4-FFF2-40B4-BE49-F238E27FC236}">
                  <a16:creationId xmlns:a16="http://schemas.microsoft.com/office/drawing/2014/main" id="{2F26B0E7-50BA-EF2E-57AA-3DF1C3B0C4B8}"/>
                </a:ext>
              </a:extLst>
            </p:cNvPr>
            <p:cNvSpPr txBox="1"/>
            <p:nvPr/>
          </p:nvSpPr>
          <p:spPr>
            <a:xfrm>
              <a:off x="2852057" y="1341120"/>
              <a:ext cx="1611086" cy="276999"/>
            </a:xfrm>
            <a:prstGeom prst="rect">
              <a:avLst/>
            </a:prstGeom>
            <a:noFill/>
          </p:spPr>
          <p:txBody>
            <a:bodyPr wrap="square" rtlCol="0">
              <a:spAutoFit/>
            </a:bodyPr>
            <a:lstStyle/>
            <a:p>
              <a:pPr algn="ctr"/>
              <a:r>
                <a:rPr lang="es-MX" sz="1200" dirty="0">
                  <a:solidFill>
                    <a:schemeClr val="bg1"/>
                  </a:solidFill>
                </a:rPr>
                <a:t>Sin modificar</a:t>
              </a:r>
            </a:p>
          </p:txBody>
        </p:sp>
        <p:sp>
          <p:nvSpPr>
            <p:cNvPr id="6" name="CuadroTexto 5">
              <a:extLst>
                <a:ext uri="{FF2B5EF4-FFF2-40B4-BE49-F238E27FC236}">
                  <a16:creationId xmlns:a16="http://schemas.microsoft.com/office/drawing/2014/main" id="{617A7640-ED99-901E-0B0F-DC447500E1D9}"/>
                </a:ext>
              </a:extLst>
            </p:cNvPr>
            <p:cNvSpPr txBox="1"/>
            <p:nvPr/>
          </p:nvSpPr>
          <p:spPr>
            <a:xfrm>
              <a:off x="5018907" y="1349829"/>
              <a:ext cx="1611086" cy="276999"/>
            </a:xfrm>
            <a:prstGeom prst="rect">
              <a:avLst/>
            </a:prstGeom>
            <a:noFill/>
          </p:spPr>
          <p:txBody>
            <a:bodyPr wrap="square" rtlCol="0">
              <a:spAutoFit/>
            </a:bodyPr>
            <a:lstStyle/>
            <a:p>
              <a:pPr algn="ctr"/>
              <a:r>
                <a:rPr lang="es-MX" sz="1200" dirty="0">
                  <a:solidFill>
                    <a:schemeClr val="bg1"/>
                  </a:solidFill>
                </a:rPr>
                <a:t>Modificado</a:t>
              </a:r>
            </a:p>
          </p:txBody>
        </p:sp>
        <p:sp>
          <p:nvSpPr>
            <p:cNvPr id="7" name="CuadroTexto 6">
              <a:extLst>
                <a:ext uri="{FF2B5EF4-FFF2-40B4-BE49-F238E27FC236}">
                  <a16:creationId xmlns:a16="http://schemas.microsoft.com/office/drawing/2014/main" id="{17C1C3E3-0304-2BEB-1C8C-5B82B8590755}"/>
                </a:ext>
              </a:extLst>
            </p:cNvPr>
            <p:cNvSpPr txBox="1"/>
            <p:nvPr/>
          </p:nvSpPr>
          <p:spPr>
            <a:xfrm>
              <a:off x="6772098" y="1349828"/>
              <a:ext cx="1611086" cy="276999"/>
            </a:xfrm>
            <a:prstGeom prst="rect">
              <a:avLst/>
            </a:prstGeom>
            <a:noFill/>
          </p:spPr>
          <p:txBody>
            <a:bodyPr wrap="square" rtlCol="0">
              <a:spAutoFit/>
            </a:bodyPr>
            <a:lstStyle/>
            <a:p>
              <a:pPr algn="ctr"/>
              <a:r>
                <a:rPr lang="es-MX" sz="1200" dirty="0">
                  <a:solidFill>
                    <a:schemeClr val="bg1">
                      <a:lumMod val="85000"/>
                    </a:schemeClr>
                  </a:solidFill>
                </a:rPr>
                <a:t>Preparado</a:t>
              </a:r>
            </a:p>
          </p:txBody>
        </p:sp>
        <p:sp>
          <p:nvSpPr>
            <p:cNvPr id="8" name="CuadroTexto 7">
              <a:extLst>
                <a:ext uri="{FF2B5EF4-FFF2-40B4-BE49-F238E27FC236}">
                  <a16:creationId xmlns:a16="http://schemas.microsoft.com/office/drawing/2014/main" id="{3749F5C9-0A15-EC81-4041-12E88E7E3B8D}"/>
                </a:ext>
              </a:extLst>
            </p:cNvPr>
            <p:cNvSpPr txBox="1"/>
            <p:nvPr/>
          </p:nvSpPr>
          <p:spPr>
            <a:xfrm>
              <a:off x="1705698" y="2042161"/>
              <a:ext cx="1611086" cy="276999"/>
            </a:xfrm>
            <a:prstGeom prst="rect">
              <a:avLst/>
            </a:prstGeom>
            <a:noFill/>
          </p:spPr>
          <p:txBody>
            <a:bodyPr wrap="square" rtlCol="0">
              <a:spAutoFit/>
            </a:bodyPr>
            <a:lstStyle/>
            <a:p>
              <a:pPr algn="ctr"/>
              <a:r>
                <a:rPr lang="es-MX" sz="1200" dirty="0"/>
                <a:t>Agregar el archivo</a:t>
              </a:r>
            </a:p>
          </p:txBody>
        </p:sp>
        <p:sp>
          <p:nvSpPr>
            <p:cNvPr id="9" name="CuadroTexto 8">
              <a:extLst>
                <a:ext uri="{FF2B5EF4-FFF2-40B4-BE49-F238E27FC236}">
                  <a16:creationId xmlns:a16="http://schemas.microsoft.com/office/drawing/2014/main" id="{0277DBB0-97FA-1A83-D058-2595CA8611EE}"/>
                </a:ext>
              </a:extLst>
            </p:cNvPr>
            <p:cNvSpPr txBox="1"/>
            <p:nvPr/>
          </p:nvSpPr>
          <p:spPr>
            <a:xfrm>
              <a:off x="3657600" y="2708367"/>
              <a:ext cx="1611086" cy="276999"/>
            </a:xfrm>
            <a:prstGeom prst="rect">
              <a:avLst/>
            </a:prstGeom>
            <a:noFill/>
          </p:spPr>
          <p:txBody>
            <a:bodyPr wrap="square" rtlCol="0">
              <a:spAutoFit/>
            </a:bodyPr>
            <a:lstStyle/>
            <a:p>
              <a:pPr algn="ctr"/>
              <a:r>
                <a:rPr lang="es-MX" sz="1200" dirty="0"/>
                <a:t>Editar el archivo</a:t>
              </a:r>
            </a:p>
          </p:txBody>
        </p:sp>
        <p:sp>
          <p:nvSpPr>
            <p:cNvPr id="10" name="CuadroTexto 9">
              <a:extLst>
                <a:ext uri="{FF2B5EF4-FFF2-40B4-BE49-F238E27FC236}">
                  <a16:creationId xmlns:a16="http://schemas.microsoft.com/office/drawing/2014/main" id="{7F419558-A503-AAE3-9B85-75D531D95736}"/>
                </a:ext>
              </a:extLst>
            </p:cNvPr>
            <p:cNvSpPr txBox="1"/>
            <p:nvPr/>
          </p:nvSpPr>
          <p:spPr>
            <a:xfrm>
              <a:off x="5490754" y="3120618"/>
              <a:ext cx="1611086" cy="276999"/>
            </a:xfrm>
            <a:prstGeom prst="rect">
              <a:avLst/>
            </a:prstGeom>
            <a:noFill/>
          </p:spPr>
          <p:txBody>
            <a:bodyPr wrap="square" rtlCol="0">
              <a:spAutoFit/>
            </a:bodyPr>
            <a:lstStyle/>
            <a:p>
              <a:pPr algn="ctr"/>
              <a:r>
                <a:rPr lang="es-MX" sz="1200" dirty="0"/>
                <a:t>Representar el archivo</a:t>
              </a:r>
            </a:p>
          </p:txBody>
        </p:sp>
        <p:sp>
          <p:nvSpPr>
            <p:cNvPr id="11" name="CuadroTexto 10">
              <a:extLst>
                <a:ext uri="{FF2B5EF4-FFF2-40B4-BE49-F238E27FC236}">
                  <a16:creationId xmlns:a16="http://schemas.microsoft.com/office/drawing/2014/main" id="{28F55DE4-6399-4094-E157-2EAEC8FC8EBA}"/>
                </a:ext>
              </a:extLst>
            </p:cNvPr>
            <p:cNvSpPr txBox="1"/>
            <p:nvPr/>
          </p:nvSpPr>
          <p:spPr>
            <a:xfrm>
              <a:off x="5143595" y="3734135"/>
              <a:ext cx="1611086" cy="276999"/>
            </a:xfrm>
            <a:prstGeom prst="rect">
              <a:avLst/>
            </a:prstGeom>
            <a:noFill/>
          </p:spPr>
          <p:txBody>
            <a:bodyPr wrap="square" rtlCol="0">
              <a:spAutoFit/>
            </a:bodyPr>
            <a:lstStyle/>
            <a:p>
              <a:pPr algn="ctr"/>
              <a:r>
                <a:rPr lang="es-MX" sz="1200" dirty="0"/>
                <a:t>Confirmado</a:t>
              </a:r>
            </a:p>
          </p:txBody>
        </p:sp>
        <p:sp>
          <p:nvSpPr>
            <p:cNvPr id="12" name="CuadroTexto 11">
              <a:extLst>
                <a:ext uri="{FF2B5EF4-FFF2-40B4-BE49-F238E27FC236}">
                  <a16:creationId xmlns:a16="http://schemas.microsoft.com/office/drawing/2014/main" id="{2DF57FE9-EF7F-2DC7-6901-15C81C756D2D}"/>
                </a:ext>
              </a:extLst>
            </p:cNvPr>
            <p:cNvSpPr txBox="1"/>
            <p:nvPr/>
          </p:nvSpPr>
          <p:spPr>
            <a:xfrm>
              <a:off x="2046514" y="3221251"/>
              <a:ext cx="1611086" cy="276999"/>
            </a:xfrm>
            <a:prstGeom prst="rect">
              <a:avLst/>
            </a:prstGeom>
            <a:noFill/>
          </p:spPr>
          <p:txBody>
            <a:bodyPr wrap="square" rtlCol="0">
              <a:spAutoFit/>
            </a:bodyPr>
            <a:lstStyle/>
            <a:p>
              <a:pPr algn="ctr"/>
              <a:r>
                <a:rPr lang="es-MX" sz="1200" dirty="0"/>
                <a:t>Remover el archivo</a:t>
              </a:r>
            </a:p>
          </p:txBody>
        </p:sp>
        <p:sp>
          <p:nvSpPr>
            <p:cNvPr id="13" name="CuadroTexto 12">
              <a:extLst>
                <a:ext uri="{FF2B5EF4-FFF2-40B4-BE49-F238E27FC236}">
                  <a16:creationId xmlns:a16="http://schemas.microsoft.com/office/drawing/2014/main" id="{F81DC916-70C7-B52A-4D60-D2349FB13869}"/>
                </a:ext>
              </a:extLst>
            </p:cNvPr>
            <p:cNvSpPr txBox="1"/>
            <p:nvPr/>
          </p:nvSpPr>
          <p:spPr>
            <a:xfrm>
              <a:off x="1098866" y="4641938"/>
              <a:ext cx="4044729" cy="276999"/>
            </a:xfrm>
            <a:prstGeom prst="rect">
              <a:avLst/>
            </a:prstGeom>
            <a:solidFill>
              <a:schemeClr val="bg1"/>
            </a:solidFill>
          </p:spPr>
          <p:txBody>
            <a:bodyPr wrap="square" rtlCol="0">
              <a:spAutoFit/>
            </a:bodyPr>
            <a:lstStyle/>
            <a:p>
              <a:r>
                <a:rPr lang="es-MX" sz="1200" dirty="0"/>
                <a:t>Figura 8. El ciclo de vida del estado de sus archivos en Git</a:t>
              </a:r>
            </a:p>
          </p:txBody>
        </p:sp>
      </p:grpSp>
      <p:pic>
        <p:nvPicPr>
          <p:cNvPr id="15" name="Imagen 14">
            <a:extLst>
              <a:ext uri="{FF2B5EF4-FFF2-40B4-BE49-F238E27FC236}">
                <a16:creationId xmlns:a16="http://schemas.microsoft.com/office/drawing/2014/main" id="{AB3B5840-82E4-F714-A9D2-B3CEC2D8F00E}"/>
              </a:ext>
            </a:extLst>
          </p:cNvPr>
          <p:cNvPicPr>
            <a:picLocks noChangeAspect="1"/>
          </p:cNvPicPr>
          <p:nvPr/>
        </p:nvPicPr>
        <p:blipFill>
          <a:blip r:embed="rId3"/>
          <a:stretch>
            <a:fillRect/>
          </a:stretch>
        </p:blipFill>
        <p:spPr>
          <a:xfrm>
            <a:off x="2374497" y="930804"/>
            <a:ext cx="1052224" cy="514724"/>
          </a:xfrm>
          <a:prstGeom prst="rect">
            <a:avLst/>
          </a:prstGeom>
        </p:spPr>
      </p:pic>
      <p:pic>
        <p:nvPicPr>
          <p:cNvPr id="17" name="Imagen 16">
            <a:extLst>
              <a:ext uri="{FF2B5EF4-FFF2-40B4-BE49-F238E27FC236}">
                <a16:creationId xmlns:a16="http://schemas.microsoft.com/office/drawing/2014/main" id="{8546EF56-AC79-5875-B977-CD4213641EDD}"/>
              </a:ext>
            </a:extLst>
          </p:cNvPr>
          <p:cNvPicPr>
            <a:picLocks noChangeAspect="1"/>
          </p:cNvPicPr>
          <p:nvPr/>
        </p:nvPicPr>
        <p:blipFill>
          <a:blip r:embed="rId4"/>
          <a:stretch>
            <a:fillRect/>
          </a:stretch>
        </p:blipFill>
        <p:spPr>
          <a:xfrm>
            <a:off x="4288484" y="940848"/>
            <a:ext cx="1052224" cy="494636"/>
          </a:xfrm>
          <a:prstGeom prst="rect">
            <a:avLst/>
          </a:prstGeom>
        </p:spPr>
      </p:pic>
      <p:pic>
        <p:nvPicPr>
          <p:cNvPr id="19" name="Imagen 18">
            <a:extLst>
              <a:ext uri="{FF2B5EF4-FFF2-40B4-BE49-F238E27FC236}">
                <a16:creationId xmlns:a16="http://schemas.microsoft.com/office/drawing/2014/main" id="{08FB0E33-814F-7537-82CD-26258602AD02}"/>
              </a:ext>
            </a:extLst>
          </p:cNvPr>
          <p:cNvPicPr>
            <a:picLocks noChangeAspect="1"/>
          </p:cNvPicPr>
          <p:nvPr/>
        </p:nvPicPr>
        <p:blipFill>
          <a:blip r:embed="rId5"/>
          <a:stretch>
            <a:fillRect/>
          </a:stretch>
        </p:blipFill>
        <p:spPr>
          <a:xfrm>
            <a:off x="6425682" y="940799"/>
            <a:ext cx="1020388" cy="494734"/>
          </a:xfrm>
          <a:prstGeom prst="rect">
            <a:avLst/>
          </a:prstGeom>
        </p:spPr>
      </p:pic>
      <p:pic>
        <p:nvPicPr>
          <p:cNvPr id="21" name="Imagen 20">
            <a:extLst>
              <a:ext uri="{FF2B5EF4-FFF2-40B4-BE49-F238E27FC236}">
                <a16:creationId xmlns:a16="http://schemas.microsoft.com/office/drawing/2014/main" id="{5068480A-80D6-C813-FA45-33FF83C59E3D}"/>
              </a:ext>
            </a:extLst>
          </p:cNvPr>
          <p:cNvPicPr>
            <a:picLocks noChangeAspect="1"/>
          </p:cNvPicPr>
          <p:nvPr/>
        </p:nvPicPr>
        <p:blipFill>
          <a:blip r:embed="rId6"/>
          <a:stretch>
            <a:fillRect/>
          </a:stretch>
        </p:blipFill>
        <p:spPr>
          <a:xfrm>
            <a:off x="8258836" y="926249"/>
            <a:ext cx="1052225" cy="523835"/>
          </a:xfrm>
          <a:prstGeom prst="rect">
            <a:avLst/>
          </a:prstGeom>
        </p:spPr>
      </p:pic>
    </p:spTree>
    <p:extLst>
      <p:ext uri="{BB962C8B-B14F-4D97-AF65-F5344CB8AC3E}">
        <p14:creationId xmlns:p14="http://schemas.microsoft.com/office/powerpoint/2010/main" val="1699092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4A4E6B2-DA90-B31B-3107-42FD4B9F3C42}"/>
              </a:ext>
            </a:extLst>
          </p:cNvPr>
          <p:cNvPicPr>
            <a:picLocks noChangeAspect="1"/>
          </p:cNvPicPr>
          <p:nvPr/>
        </p:nvPicPr>
        <p:blipFill>
          <a:blip r:embed="rId2"/>
          <a:stretch>
            <a:fillRect/>
          </a:stretch>
        </p:blipFill>
        <p:spPr>
          <a:xfrm>
            <a:off x="75265" y="75176"/>
            <a:ext cx="5353797" cy="2619741"/>
          </a:xfrm>
          <a:prstGeom prst="rect">
            <a:avLst/>
          </a:prstGeom>
        </p:spPr>
      </p:pic>
      <p:pic>
        <p:nvPicPr>
          <p:cNvPr id="9" name="Imagen 8">
            <a:extLst>
              <a:ext uri="{FF2B5EF4-FFF2-40B4-BE49-F238E27FC236}">
                <a16:creationId xmlns:a16="http://schemas.microsoft.com/office/drawing/2014/main" id="{C531B05A-8A16-81F1-2CC0-C9A3317477C1}"/>
              </a:ext>
            </a:extLst>
          </p:cNvPr>
          <p:cNvPicPr>
            <a:picLocks noChangeAspect="1"/>
          </p:cNvPicPr>
          <p:nvPr/>
        </p:nvPicPr>
        <p:blipFill>
          <a:blip r:embed="rId3"/>
          <a:stretch>
            <a:fillRect/>
          </a:stretch>
        </p:blipFill>
        <p:spPr>
          <a:xfrm>
            <a:off x="170330" y="4934047"/>
            <a:ext cx="4607431" cy="1795488"/>
          </a:xfrm>
          <a:prstGeom prst="rect">
            <a:avLst/>
          </a:prstGeom>
          <a:ln>
            <a:solidFill>
              <a:schemeClr val="tx1"/>
            </a:solidFill>
          </a:ln>
        </p:spPr>
      </p:pic>
      <p:grpSp>
        <p:nvGrpSpPr>
          <p:cNvPr id="13" name="Grupo 12">
            <a:extLst>
              <a:ext uri="{FF2B5EF4-FFF2-40B4-BE49-F238E27FC236}">
                <a16:creationId xmlns:a16="http://schemas.microsoft.com/office/drawing/2014/main" id="{E6EE53AE-0026-FF59-F9F9-7ACA05BA9E78}"/>
              </a:ext>
            </a:extLst>
          </p:cNvPr>
          <p:cNvGrpSpPr/>
          <p:nvPr/>
        </p:nvGrpSpPr>
        <p:grpSpPr>
          <a:xfrm>
            <a:off x="6275294" y="193747"/>
            <a:ext cx="5217458" cy="2501170"/>
            <a:chOff x="6275294" y="193747"/>
            <a:chExt cx="5217458" cy="2501170"/>
          </a:xfrm>
        </p:grpSpPr>
        <p:pic>
          <p:nvPicPr>
            <p:cNvPr id="11" name="Imagen 10">
              <a:extLst>
                <a:ext uri="{FF2B5EF4-FFF2-40B4-BE49-F238E27FC236}">
                  <a16:creationId xmlns:a16="http://schemas.microsoft.com/office/drawing/2014/main" id="{571E9F83-7667-3AD7-73CC-D7B169642EF1}"/>
                </a:ext>
              </a:extLst>
            </p:cNvPr>
            <p:cNvPicPr>
              <a:picLocks noChangeAspect="1"/>
            </p:cNvPicPr>
            <p:nvPr/>
          </p:nvPicPr>
          <p:blipFill>
            <a:blip r:embed="rId4"/>
            <a:stretch>
              <a:fillRect/>
            </a:stretch>
          </p:blipFill>
          <p:spPr>
            <a:xfrm>
              <a:off x="6275294" y="193747"/>
              <a:ext cx="4546925" cy="2501170"/>
            </a:xfrm>
            <a:prstGeom prst="rect">
              <a:avLst/>
            </a:prstGeom>
            <a:ln>
              <a:solidFill>
                <a:schemeClr val="tx1"/>
              </a:solidFill>
            </a:ln>
          </p:spPr>
        </p:pic>
        <p:sp>
          <p:nvSpPr>
            <p:cNvPr id="12" name="CuadroTexto 11">
              <a:extLst>
                <a:ext uri="{FF2B5EF4-FFF2-40B4-BE49-F238E27FC236}">
                  <a16:creationId xmlns:a16="http://schemas.microsoft.com/office/drawing/2014/main" id="{B69A0AED-8E8C-6105-286A-4DA8213E0800}"/>
                </a:ext>
              </a:extLst>
            </p:cNvPr>
            <p:cNvSpPr txBox="1"/>
            <p:nvPr/>
          </p:nvSpPr>
          <p:spPr>
            <a:xfrm>
              <a:off x="9278469" y="193747"/>
              <a:ext cx="2214283" cy="369332"/>
            </a:xfrm>
            <a:prstGeom prst="rect">
              <a:avLst/>
            </a:prstGeom>
            <a:solidFill>
              <a:schemeClr val="bg1"/>
            </a:solidFill>
            <a:ln>
              <a:solidFill>
                <a:schemeClr val="tx1"/>
              </a:solidFill>
            </a:ln>
          </p:spPr>
          <p:txBody>
            <a:bodyPr wrap="square" rtlCol="0">
              <a:spAutoFit/>
            </a:bodyPr>
            <a:lstStyle/>
            <a:p>
              <a:r>
                <a:rPr lang="es-MX" sz="900" dirty="0"/>
                <a:t>Administra todos los cambios que hagamos en nuestro proyecto </a:t>
              </a:r>
              <a:r>
                <a:rPr lang="es-MX" sz="900" dirty="0" err="1"/>
                <a:t>Estadistica</a:t>
              </a:r>
              <a:r>
                <a:rPr lang="es-MX" sz="900" dirty="0"/>
                <a:t>-R</a:t>
              </a:r>
            </a:p>
          </p:txBody>
        </p:sp>
      </p:grpSp>
      <p:grpSp>
        <p:nvGrpSpPr>
          <p:cNvPr id="18" name="Grupo 17">
            <a:extLst>
              <a:ext uri="{FF2B5EF4-FFF2-40B4-BE49-F238E27FC236}">
                <a16:creationId xmlns:a16="http://schemas.microsoft.com/office/drawing/2014/main" id="{894EC9F4-ECE1-62FF-09A8-F9EB580604F1}"/>
              </a:ext>
            </a:extLst>
          </p:cNvPr>
          <p:cNvGrpSpPr/>
          <p:nvPr/>
        </p:nvGrpSpPr>
        <p:grpSpPr>
          <a:xfrm>
            <a:off x="75265" y="2771349"/>
            <a:ext cx="5306165" cy="2086266"/>
            <a:chOff x="75265" y="2771349"/>
            <a:chExt cx="5306165" cy="2086266"/>
          </a:xfrm>
        </p:grpSpPr>
        <p:pic>
          <p:nvPicPr>
            <p:cNvPr id="7" name="Imagen 6">
              <a:extLst>
                <a:ext uri="{FF2B5EF4-FFF2-40B4-BE49-F238E27FC236}">
                  <a16:creationId xmlns:a16="http://schemas.microsoft.com/office/drawing/2014/main" id="{57257112-2D50-08D1-CF57-B1DFCEDFCD85}"/>
                </a:ext>
              </a:extLst>
            </p:cNvPr>
            <p:cNvPicPr>
              <a:picLocks noChangeAspect="1"/>
            </p:cNvPicPr>
            <p:nvPr/>
          </p:nvPicPr>
          <p:blipFill>
            <a:blip r:embed="rId5"/>
            <a:stretch>
              <a:fillRect/>
            </a:stretch>
          </p:blipFill>
          <p:spPr>
            <a:xfrm>
              <a:off x="75265" y="2771349"/>
              <a:ext cx="5306165" cy="2086266"/>
            </a:xfrm>
            <a:prstGeom prst="rect">
              <a:avLst/>
            </a:prstGeom>
          </p:spPr>
        </p:pic>
        <p:sp>
          <p:nvSpPr>
            <p:cNvPr id="14" name="CuadroTexto 13">
              <a:extLst>
                <a:ext uri="{FF2B5EF4-FFF2-40B4-BE49-F238E27FC236}">
                  <a16:creationId xmlns:a16="http://schemas.microsoft.com/office/drawing/2014/main" id="{3B2FA200-6C84-F5C1-AD70-51CA9C6B3D4F}"/>
                </a:ext>
              </a:extLst>
            </p:cNvPr>
            <p:cNvSpPr txBox="1"/>
            <p:nvPr/>
          </p:nvSpPr>
          <p:spPr>
            <a:xfrm>
              <a:off x="770963" y="4211501"/>
              <a:ext cx="2214283" cy="138499"/>
            </a:xfrm>
            <a:prstGeom prst="rect">
              <a:avLst/>
            </a:prstGeom>
            <a:solidFill>
              <a:schemeClr val="bg1"/>
            </a:solidFill>
            <a:ln>
              <a:solidFill>
                <a:schemeClr val="tx1"/>
              </a:solidFill>
            </a:ln>
          </p:spPr>
          <p:txBody>
            <a:bodyPr wrap="square" lIns="0" tIns="0" rIns="0" bIns="0" rtlCol="0">
              <a:spAutoFit/>
            </a:bodyPr>
            <a:lstStyle/>
            <a:p>
              <a:r>
                <a:rPr lang="es-MX" sz="900" dirty="0"/>
                <a:t>  Inicializamos el proyecto </a:t>
              </a:r>
              <a:r>
                <a:rPr lang="es-MX" sz="900" dirty="0" err="1"/>
                <a:t>Estadistica</a:t>
              </a:r>
              <a:r>
                <a:rPr lang="es-MX" sz="900" dirty="0"/>
                <a:t>-R</a:t>
              </a:r>
            </a:p>
          </p:txBody>
        </p:sp>
        <p:sp>
          <p:nvSpPr>
            <p:cNvPr id="16" name="CuadroTexto 15">
              <a:extLst>
                <a:ext uri="{FF2B5EF4-FFF2-40B4-BE49-F238E27FC236}">
                  <a16:creationId xmlns:a16="http://schemas.microsoft.com/office/drawing/2014/main" id="{E9BE161A-5B2C-06F6-14D3-D69D876F1421}"/>
                </a:ext>
              </a:extLst>
            </p:cNvPr>
            <p:cNvSpPr txBox="1"/>
            <p:nvPr/>
          </p:nvSpPr>
          <p:spPr>
            <a:xfrm>
              <a:off x="457194" y="3422608"/>
              <a:ext cx="2214283" cy="138499"/>
            </a:xfrm>
            <a:prstGeom prst="rect">
              <a:avLst/>
            </a:prstGeom>
            <a:solidFill>
              <a:schemeClr val="bg1"/>
            </a:solidFill>
            <a:ln>
              <a:solidFill>
                <a:schemeClr val="tx1"/>
              </a:solidFill>
            </a:ln>
          </p:spPr>
          <p:txBody>
            <a:bodyPr wrap="square" lIns="0" tIns="0" rIns="0" bIns="0" rtlCol="0">
              <a:spAutoFit/>
            </a:bodyPr>
            <a:lstStyle/>
            <a:p>
              <a:r>
                <a:rPr lang="es-MX" sz="900" dirty="0"/>
                <a:t>  Muestra directorio del proyecto </a:t>
              </a:r>
              <a:r>
                <a:rPr lang="es-MX" sz="900" dirty="0" err="1"/>
                <a:t>Estadistica</a:t>
              </a:r>
              <a:r>
                <a:rPr lang="es-MX" sz="900" dirty="0"/>
                <a:t>-R</a:t>
              </a:r>
            </a:p>
          </p:txBody>
        </p:sp>
        <p:sp>
          <p:nvSpPr>
            <p:cNvPr id="17" name="CuadroTexto 16">
              <a:extLst>
                <a:ext uri="{FF2B5EF4-FFF2-40B4-BE49-F238E27FC236}">
                  <a16:creationId xmlns:a16="http://schemas.microsoft.com/office/drawing/2014/main" id="{EF6C7B02-511D-235D-AA9F-EC3F56489FC7}"/>
                </a:ext>
              </a:extLst>
            </p:cNvPr>
            <p:cNvSpPr txBox="1"/>
            <p:nvPr/>
          </p:nvSpPr>
          <p:spPr>
            <a:xfrm>
              <a:off x="439265" y="2884723"/>
              <a:ext cx="1649511" cy="138499"/>
            </a:xfrm>
            <a:prstGeom prst="rect">
              <a:avLst/>
            </a:prstGeom>
            <a:solidFill>
              <a:schemeClr val="bg1"/>
            </a:solidFill>
            <a:ln>
              <a:solidFill>
                <a:schemeClr val="tx1"/>
              </a:solidFill>
            </a:ln>
          </p:spPr>
          <p:txBody>
            <a:bodyPr wrap="square" lIns="0" tIns="0" rIns="0" bIns="0" rtlCol="0">
              <a:spAutoFit/>
            </a:bodyPr>
            <a:lstStyle/>
            <a:p>
              <a:r>
                <a:rPr lang="es-MX" sz="900" dirty="0"/>
                <a:t>  Muestra el nombre de la carpeta</a:t>
              </a:r>
            </a:p>
          </p:txBody>
        </p:sp>
      </p:grpSp>
      <p:grpSp>
        <p:nvGrpSpPr>
          <p:cNvPr id="22" name="Grupo 21">
            <a:extLst>
              <a:ext uri="{FF2B5EF4-FFF2-40B4-BE49-F238E27FC236}">
                <a16:creationId xmlns:a16="http://schemas.microsoft.com/office/drawing/2014/main" id="{52FCBAF7-DB6A-E8E4-1626-50794C30BCE8}"/>
              </a:ext>
            </a:extLst>
          </p:cNvPr>
          <p:cNvGrpSpPr/>
          <p:nvPr/>
        </p:nvGrpSpPr>
        <p:grpSpPr>
          <a:xfrm>
            <a:off x="6275294" y="2884723"/>
            <a:ext cx="5353797" cy="2124371"/>
            <a:chOff x="6275294" y="2884723"/>
            <a:chExt cx="5353797" cy="2124371"/>
          </a:xfrm>
        </p:grpSpPr>
        <p:pic>
          <p:nvPicPr>
            <p:cNvPr id="20" name="Imagen 19">
              <a:extLst>
                <a:ext uri="{FF2B5EF4-FFF2-40B4-BE49-F238E27FC236}">
                  <a16:creationId xmlns:a16="http://schemas.microsoft.com/office/drawing/2014/main" id="{23813932-B089-7CBA-4CA0-8DEBB94EFB9A}"/>
                </a:ext>
              </a:extLst>
            </p:cNvPr>
            <p:cNvPicPr>
              <a:picLocks noChangeAspect="1"/>
            </p:cNvPicPr>
            <p:nvPr/>
          </p:nvPicPr>
          <p:blipFill>
            <a:blip r:embed="rId6"/>
            <a:stretch>
              <a:fillRect/>
            </a:stretch>
          </p:blipFill>
          <p:spPr>
            <a:xfrm>
              <a:off x="6275294" y="2884723"/>
              <a:ext cx="5353797" cy="2124371"/>
            </a:xfrm>
            <a:prstGeom prst="rect">
              <a:avLst/>
            </a:prstGeom>
          </p:spPr>
        </p:pic>
        <p:sp>
          <p:nvSpPr>
            <p:cNvPr id="21" name="CuadroTexto 20">
              <a:extLst>
                <a:ext uri="{FF2B5EF4-FFF2-40B4-BE49-F238E27FC236}">
                  <a16:creationId xmlns:a16="http://schemas.microsoft.com/office/drawing/2014/main" id="{2BF43B37-6695-ECFA-0858-8ABFB5546C5B}"/>
                </a:ext>
              </a:extLst>
            </p:cNvPr>
            <p:cNvSpPr txBox="1"/>
            <p:nvPr/>
          </p:nvSpPr>
          <p:spPr>
            <a:xfrm>
              <a:off x="7185671" y="3023222"/>
              <a:ext cx="3283278" cy="138499"/>
            </a:xfrm>
            <a:prstGeom prst="rect">
              <a:avLst/>
            </a:prstGeom>
            <a:solidFill>
              <a:schemeClr val="bg1"/>
            </a:solidFill>
          </p:spPr>
          <p:txBody>
            <a:bodyPr wrap="square" lIns="0" tIns="0" rIns="0" bIns="0" rtlCol="0">
              <a:spAutoFit/>
            </a:bodyPr>
            <a:lstStyle/>
            <a:p>
              <a:r>
                <a:rPr lang="es-MX" sz="900" dirty="0"/>
                <a:t>Lista de archivos nuevos o modificados que aún no se han confirmado</a:t>
              </a:r>
            </a:p>
          </p:txBody>
        </p:sp>
      </p:grpSp>
      <p:sp>
        <p:nvSpPr>
          <p:cNvPr id="23" name="CuadroTexto 22">
            <a:extLst>
              <a:ext uri="{FF2B5EF4-FFF2-40B4-BE49-F238E27FC236}">
                <a16:creationId xmlns:a16="http://schemas.microsoft.com/office/drawing/2014/main" id="{53AF480E-BD0E-8B12-1B03-D17181B799E1}"/>
              </a:ext>
            </a:extLst>
          </p:cNvPr>
          <p:cNvSpPr txBox="1"/>
          <p:nvPr/>
        </p:nvSpPr>
        <p:spPr>
          <a:xfrm>
            <a:off x="6275294" y="5430416"/>
            <a:ext cx="5353797" cy="1200329"/>
          </a:xfrm>
          <a:prstGeom prst="rect">
            <a:avLst/>
          </a:prstGeom>
          <a:solidFill>
            <a:schemeClr val="bg1">
              <a:lumMod val="95000"/>
            </a:schemeClr>
          </a:solidFill>
          <a:ln>
            <a:solidFill>
              <a:schemeClr val="tx1"/>
            </a:solidFill>
          </a:ln>
        </p:spPr>
        <p:txBody>
          <a:bodyPr wrap="square" rtlCol="0">
            <a:spAutoFit/>
          </a:bodyPr>
          <a:lstStyle/>
          <a:p>
            <a:r>
              <a:rPr lang="es-MX" dirty="0"/>
              <a:t>El </a:t>
            </a:r>
            <a:r>
              <a:rPr lang="es-MX" i="1" dirty="0" err="1"/>
              <a:t>working</a:t>
            </a:r>
            <a:r>
              <a:rPr lang="es-MX" i="1" dirty="0"/>
              <a:t> </a:t>
            </a:r>
            <a:r>
              <a:rPr lang="es-MX" i="1" dirty="0" err="1"/>
              <a:t>directory</a:t>
            </a:r>
            <a:r>
              <a:rPr lang="es-MX" i="1" dirty="0"/>
              <a:t> </a:t>
            </a:r>
            <a:r>
              <a:rPr lang="es-MX" dirty="0"/>
              <a:t>es la carpeta en donde se encuentran los archivos a procesar, incluyendo el subdirectorio .</a:t>
            </a:r>
            <a:r>
              <a:rPr lang="es-MX" dirty="0" err="1"/>
              <a:t>git</a:t>
            </a:r>
            <a:r>
              <a:rPr lang="es-MX" dirty="0"/>
              <a:t> creado con </a:t>
            </a:r>
            <a:r>
              <a:rPr lang="es-MX" i="1" dirty="0" err="1"/>
              <a:t>git</a:t>
            </a:r>
            <a:r>
              <a:rPr lang="es-MX" i="1" dirty="0"/>
              <a:t> </a:t>
            </a:r>
            <a:r>
              <a:rPr lang="es-MX" i="1" dirty="0" err="1"/>
              <a:t>init</a:t>
            </a:r>
            <a:r>
              <a:rPr lang="es-MX" dirty="0"/>
              <a:t>. Para este caso es c:/GitHub/Estadistica-R</a:t>
            </a:r>
          </a:p>
        </p:txBody>
      </p:sp>
    </p:spTree>
    <p:extLst>
      <p:ext uri="{BB962C8B-B14F-4D97-AF65-F5344CB8AC3E}">
        <p14:creationId xmlns:p14="http://schemas.microsoft.com/office/powerpoint/2010/main" val="3063786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5F4A6E60-9E9F-0BDF-29D4-7675360A3A88}"/>
              </a:ext>
            </a:extLst>
          </p:cNvPr>
          <p:cNvSpPr txBox="1"/>
          <p:nvPr/>
        </p:nvSpPr>
        <p:spPr>
          <a:xfrm>
            <a:off x="121298" y="93306"/>
            <a:ext cx="4040155" cy="2031325"/>
          </a:xfrm>
          <a:prstGeom prst="rect">
            <a:avLst/>
          </a:prstGeom>
          <a:solidFill>
            <a:schemeClr val="bg1">
              <a:lumMod val="95000"/>
            </a:schemeClr>
          </a:solidFill>
          <a:ln>
            <a:solidFill>
              <a:schemeClr val="tx1"/>
            </a:solidFill>
          </a:ln>
        </p:spPr>
        <p:txBody>
          <a:bodyPr wrap="square" rtlCol="0">
            <a:spAutoFit/>
          </a:bodyPr>
          <a:lstStyle/>
          <a:p>
            <a:r>
              <a:rPr lang="es-MX" sz="1400" dirty="0"/>
              <a:t>Como se aprecia con el </a:t>
            </a:r>
            <a:r>
              <a:rPr lang="es-MX" sz="1400" i="1" dirty="0" err="1"/>
              <a:t>git</a:t>
            </a:r>
            <a:r>
              <a:rPr lang="es-MX" sz="1400" i="1" dirty="0"/>
              <a:t> status</a:t>
            </a:r>
            <a:r>
              <a:rPr lang="es-MX" sz="1400" dirty="0"/>
              <a:t>, se tienen tres archivos en el </a:t>
            </a:r>
            <a:r>
              <a:rPr lang="es-MX" sz="1400" i="1" dirty="0"/>
              <a:t>WORKING DIRECTORY</a:t>
            </a:r>
            <a:r>
              <a:rPr lang="es-MX" sz="1400" dirty="0"/>
              <a:t>, los cuales para incluirlos en el </a:t>
            </a:r>
            <a:r>
              <a:rPr lang="es-MX" sz="1400" i="1" dirty="0"/>
              <a:t>STAGING (INDEX)</a:t>
            </a:r>
            <a:r>
              <a:rPr lang="es-MX" sz="1400" dirty="0"/>
              <a:t> se debe usar </a:t>
            </a:r>
            <a:r>
              <a:rPr lang="es-MX" sz="1400" i="1" dirty="0" err="1"/>
              <a:t>git</a:t>
            </a:r>
            <a:r>
              <a:rPr lang="es-MX" sz="1400" i="1" dirty="0"/>
              <a:t> </a:t>
            </a:r>
            <a:r>
              <a:rPr lang="es-MX" sz="1400" i="1" dirty="0" err="1"/>
              <a:t>add</a:t>
            </a:r>
            <a:r>
              <a:rPr lang="es-MX" sz="1400" i="1" dirty="0"/>
              <a:t> </a:t>
            </a:r>
            <a:r>
              <a:rPr lang="es-MX" sz="1400" dirty="0"/>
              <a:t>&lt;</a:t>
            </a:r>
            <a:r>
              <a:rPr lang="es-MX" sz="1400" i="1" dirty="0"/>
              <a:t>file</a:t>
            </a:r>
            <a:r>
              <a:rPr lang="es-MX" sz="1400" dirty="0"/>
              <a:t>&gt;, para luego pasarlo al </a:t>
            </a:r>
            <a:r>
              <a:rPr lang="es-MX" sz="1400" i="1" dirty="0"/>
              <a:t>LOCAL (REPOSITORY) </a:t>
            </a:r>
            <a:r>
              <a:rPr lang="es-MX" sz="1400" dirty="0"/>
              <a:t>comprometido (</a:t>
            </a:r>
            <a:r>
              <a:rPr lang="es-MX" sz="1400" i="1" dirty="0" err="1"/>
              <a:t>git</a:t>
            </a:r>
            <a:r>
              <a:rPr lang="es-MX" sz="1400" i="1" dirty="0"/>
              <a:t> </a:t>
            </a:r>
            <a:r>
              <a:rPr lang="es-MX" sz="1400" i="1" dirty="0" err="1"/>
              <a:t>commit</a:t>
            </a:r>
            <a:r>
              <a:rPr lang="es-MX" sz="1400" dirty="0"/>
              <a:t>). Todo esto se documenta en el subdirectorio .</a:t>
            </a:r>
            <a:r>
              <a:rPr lang="es-MX" sz="1400" dirty="0" err="1"/>
              <a:t>git</a:t>
            </a:r>
            <a:endParaRPr lang="es-MX" sz="1400" dirty="0"/>
          </a:p>
          <a:p>
            <a:endParaRPr lang="es-MX" sz="1400" dirty="0"/>
          </a:p>
          <a:p>
            <a:r>
              <a:rPr lang="es-MX" sz="1400" dirty="0"/>
              <a:t>Hasta ahorita los archivos no se están rastreando, siguen en el </a:t>
            </a:r>
            <a:r>
              <a:rPr lang="es-MX" sz="1400" i="1" dirty="0"/>
              <a:t>WORK DIRECTORY</a:t>
            </a:r>
            <a:r>
              <a:rPr lang="es-MX" sz="1400" dirty="0"/>
              <a:t>.</a:t>
            </a:r>
          </a:p>
        </p:txBody>
      </p:sp>
      <p:pic>
        <p:nvPicPr>
          <p:cNvPr id="7" name="Imagen 6">
            <a:extLst>
              <a:ext uri="{FF2B5EF4-FFF2-40B4-BE49-F238E27FC236}">
                <a16:creationId xmlns:a16="http://schemas.microsoft.com/office/drawing/2014/main" id="{EAE340B0-7ADB-99F1-878C-FB09E0084CC0}"/>
              </a:ext>
            </a:extLst>
          </p:cNvPr>
          <p:cNvPicPr>
            <a:picLocks noChangeAspect="1"/>
          </p:cNvPicPr>
          <p:nvPr/>
        </p:nvPicPr>
        <p:blipFill>
          <a:blip r:embed="rId2"/>
          <a:stretch>
            <a:fillRect/>
          </a:stretch>
        </p:blipFill>
        <p:spPr>
          <a:xfrm>
            <a:off x="121298" y="2235893"/>
            <a:ext cx="5334744" cy="2791215"/>
          </a:xfrm>
          <a:prstGeom prst="rect">
            <a:avLst/>
          </a:prstGeom>
        </p:spPr>
      </p:pic>
      <p:sp>
        <p:nvSpPr>
          <p:cNvPr id="8" name="CuadroTexto 7">
            <a:extLst>
              <a:ext uri="{FF2B5EF4-FFF2-40B4-BE49-F238E27FC236}">
                <a16:creationId xmlns:a16="http://schemas.microsoft.com/office/drawing/2014/main" id="{D18F55E8-A740-6B39-2C5F-BD311A3CF4AE}"/>
              </a:ext>
            </a:extLst>
          </p:cNvPr>
          <p:cNvSpPr txBox="1"/>
          <p:nvPr/>
        </p:nvSpPr>
        <p:spPr>
          <a:xfrm>
            <a:off x="121298" y="5027108"/>
            <a:ext cx="5334744" cy="1815882"/>
          </a:xfrm>
          <a:prstGeom prst="rect">
            <a:avLst/>
          </a:prstGeom>
          <a:solidFill>
            <a:schemeClr val="bg1">
              <a:lumMod val="95000"/>
            </a:schemeClr>
          </a:solidFill>
          <a:ln>
            <a:solidFill>
              <a:schemeClr val="tx1"/>
            </a:solidFill>
          </a:ln>
        </p:spPr>
        <p:txBody>
          <a:bodyPr wrap="square" rtlCol="0">
            <a:spAutoFit/>
          </a:bodyPr>
          <a:lstStyle/>
          <a:p>
            <a:r>
              <a:rPr lang="es-MX" sz="1400" dirty="0"/>
              <a:t>Con el comando </a:t>
            </a:r>
            <a:r>
              <a:rPr lang="es-MX" sz="1400" i="1" dirty="0" err="1"/>
              <a:t>git</a:t>
            </a:r>
            <a:r>
              <a:rPr lang="es-MX" sz="1400" i="1" dirty="0"/>
              <a:t> </a:t>
            </a:r>
            <a:r>
              <a:rPr lang="es-MX" sz="1400" i="1" dirty="0" err="1"/>
              <a:t>add</a:t>
            </a:r>
            <a:r>
              <a:rPr lang="es-MX" sz="1400" i="1" dirty="0"/>
              <a:t> </a:t>
            </a:r>
            <a:r>
              <a:rPr lang="es-MX" sz="1400" dirty="0"/>
              <a:t>hemos agregado el archivo Ejemplos-de-Estadistica-Descriptiva.html al STAGING (INDEX), es decir, ya se puede rastrear.</a:t>
            </a:r>
          </a:p>
          <a:p>
            <a:endParaRPr lang="es-MX" sz="1400" dirty="0"/>
          </a:p>
          <a:p>
            <a:r>
              <a:rPr lang="es-MX" sz="1400" dirty="0"/>
              <a:t>Se puede usar </a:t>
            </a:r>
            <a:r>
              <a:rPr lang="es-MX" sz="1400" i="1" dirty="0" err="1"/>
              <a:t>git</a:t>
            </a:r>
            <a:r>
              <a:rPr lang="es-MX" sz="1400" i="1" dirty="0"/>
              <a:t> </a:t>
            </a:r>
            <a:r>
              <a:rPr lang="es-MX" sz="1400" i="1" dirty="0" err="1"/>
              <a:t>rm</a:t>
            </a:r>
            <a:r>
              <a:rPr lang="es-MX" sz="1400" i="1" dirty="0"/>
              <a:t> –</a:t>
            </a:r>
            <a:r>
              <a:rPr lang="es-MX" sz="1400" i="1" dirty="0" err="1"/>
              <a:t>cached</a:t>
            </a:r>
            <a:r>
              <a:rPr lang="es-MX" sz="1400" i="1" dirty="0"/>
              <a:t> &lt;file&gt; </a:t>
            </a:r>
            <a:r>
              <a:rPr lang="es-MX" sz="1400" dirty="0"/>
              <a:t>para regresarlo y dejarlo de rastrear.</a:t>
            </a:r>
          </a:p>
          <a:p>
            <a:endParaRPr lang="es-MX" sz="1400" dirty="0"/>
          </a:p>
          <a:p>
            <a:r>
              <a:rPr lang="es-MX" sz="1400" dirty="0"/>
              <a:t>Los otros dos archivos siguen sin rastrear.</a:t>
            </a:r>
          </a:p>
        </p:txBody>
      </p:sp>
      <p:pic>
        <p:nvPicPr>
          <p:cNvPr id="10" name="Imagen 9">
            <a:extLst>
              <a:ext uri="{FF2B5EF4-FFF2-40B4-BE49-F238E27FC236}">
                <a16:creationId xmlns:a16="http://schemas.microsoft.com/office/drawing/2014/main" id="{35696374-65BA-15AB-2E0F-3CD63494D7AE}"/>
              </a:ext>
            </a:extLst>
          </p:cNvPr>
          <p:cNvPicPr>
            <a:picLocks noChangeAspect="1"/>
          </p:cNvPicPr>
          <p:nvPr/>
        </p:nvPicPr>
        <p:blipFill>
          <a:blip r:embed="rId3"/>
          <a:stretch>
            <a:fillRect/>
          </a:stretch>
        </p:blipFill>
        <p:spPr>
          <a:xfrm>
            <a:off x="6224926" y="174533"/>
            <a:ext cx="5353797" cy="2800741"/>
          </a:xfrm>
          <a:prstGeom prst="rect">
            <a:avLst/>
          </a:prstGeom>
        </p:spPr>
      </p:pic>
      <p:sp>
        <p:nvSpPr>
          <p:cNvPr id="13" name="CuadroTexto 12">
            <a:extLst>
              <a:ext uri="{FF2B5EF4-FFF2-40B4-BE49-F238E27FC236}">
                <a16:creationId xmlns:a16="http://schemas.microsoft.com/office/drawing/2014/main" id="{9DD30C5A-2EFD-6818-9DB3-C56A1FAAC898}"/>
              </a:ext>
            </a:extLst>
          </p:cNvPr>
          <p:cNvSpPr txBox="1"/>
          <p:nvPr/>
        </p:nvSpPr>
        <p:spPr>
          <a:xfrm>
            <a:off x="6224926" y="2975274"/>
            <a:ext cx="5334744" cy="522380"/>
          </a:xfrm>
          <a:prstGeom prst="rect">
            <a:avLst/>
          </a:prstGeom>
          <a:solidFill>
            <a:schemeClr val="bg1">
              <a:lumMod val="95000"/>
            </a:schemeClr>
          </a:solidFill>
          <a:ln>
            <a:solidFill>
              <a:schemeClr val="tx1"/>
            </a:solidFill>
          </a:ln>
        </p:spPr>
        <p:txBody>
          <a:bodyPr wrap="square" rtlCol="0">
            <a:spAutoFit/>
          </a:bodyPr>
          <a:lstStyle/>
          <a:p>
            <a:r>
              <a:rPr lang="es-MX" sz="1400" dirty="0"/>
              <a:t>Ya están todos en el STAGING (INDEX), ya rastreados. Ninguno está comprometido aún en el LOCAL (REPOSITORY)</a:t>
            </a:r>
          </a:p>
        </p:txBody>
      </p:sp>
      <p:sp>
        <p:nvSpPr>
          <p:cNvPr id="14" name="CuadroTexto 13">
            <a:extLst>
              <a:ext uri="{FF2B5EF4-FFF2-40B4-BE49-F238E27FC236}">
                <a16:creationId xmlns:a16="http://schemas.microsoft.com/office/drawing/2014/main" id="{A18FA6BC-A47E-D35C-50B0-8D91ECF2402A}"/>
              </a:ext>
            </a:extLst>
          </p:cNvPr>
          <p:cNvSpPr txBox="1"/>
          <p:nvPr/>
        </p:nvSpPr>
        <p:spPr>
          <a:xfrm>
            <a:off x="6243979" y="4070066"/>
            <a:ext cx="5334744" cy="1169551"/>
          </a:xfrm>
          <a:prstGeom prst="rect">
            <a:avLst/>
          </a:prstGeom>
          <a:solidFill>
            <a:schemeClr val="bg1">
              <a:lumMod val="95000"/>
            </a:schemeClr>
          </a:solidFill>
          <a:ln>
            <a:solidFill>
              <a:schemeClr val="tx1"/>
            </a:solidFill>
          </a:ln>
        </p:spPr>
        <p:txBody>
          <a:bodyPr wrap="square" rtlCol="0">
            <a:spAutoFit/>
          </a:bodyPr>
          <a:lstStyle/>
          <a:p>
            <a:r>
              <a:rPr lang="es-MX" sz="1400" dirty="0"/>
              <a:t>Hasta este momento, en el que ya se tienen rastreados los archivos en estudio, es recomendable hacer todas las modificaciones que se deseen hacer tanto en los archivos, como en el WORKING DIRECTORY. Para posteriormente comprometerlos (</a:t>
            </a:r>
            <a:r>
              <a:rPr lang="es-MX" sz="1400" dirty="0" err="1"/>
              <a:t>commit</a:t>
            </a:r>
            <a:r>
              <a:rPr lang="es-MX" sz="1400" dirty="0"/>
              <a:t>) para el LOCAL (REPOSITORY)</a:t>
            </a:r>
          </a:p>
        </p:txBody>
      </p:sp>
    </p:spTree>
    <p:extLst>
      <p:ext uri="{BB962C8B-B14F-4D97-AF65-F5344CB8AC3E}">
        <p14:creationId xmlns:p14="http://schemas.microsoft.com/office/powerpoint/2010/main" val="1442555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7C2FFBC-8331-0E19-48E1-D052EF68D90B}"/>
              </a:ext>
            </a:extLst>
          </p:cNvPr>
          <p:cNvSpPr txBox="1"/>
          <p:nvPr/>
        </p:nvSpPr>
        <p:spPr>
          <a:xfrm>
            <a:off x="78939" y="2591263"/>
            <a:ext cx="5334744" cy="523220"/>
          </a:xfrm>
          <a:prstGeom prst="rect">
            <a:avLst/>
          </a:prstGeom>
          <a:solidFill>
            <a:schemeClr val="bg1">
              <a:lumMod val="95000"/>
            </a:schemeClr>
          </a:solidFill>
          <a:ln>
            <a:solidFill>
              <a:schemeClr val="tx1"/>
            </a:solidFill>
          </a:ln>
        </p:spPr>
        <p:txBody>
          <a:bodyPr wrap="square" rtlCol="0">
            <a:spAutoFit/>
          </a:bodyPr>
          <a:lstStyle/>
          <a:p>
            <a:r>
              <a:rPr lang="es-MX" sz="1400" dirty="0"/>
              <a:t>Para enviar al LOCAL (REPOSITORY) con </a:t>
            </a:r>
            <a:r>
              <a:rPr lang="es-MX" sz="1400" i="1" dirty="0" err="1"/>
              <a:t>commit</a:t>
            </a:r>
            <a:r>
              <a:rPr lang="es-MX" sz="1400" dirty="0"/>
              <a:t>, hay que configurar previamente para identificarnos. </a:t>
            </a:r>
          </a:p>
        </p:txBody>
      </p:sp>
      <p:pic>
        <p:nvPicPr>
          <p:cNvPr id="6" name="Imagen 5">
            <a:extLst>
              <a:ext uri="{FF2B5EF4-FFF2-40B4-BE49-F238E27FC236}">
                <a16:creationId xmlns:a16="http://schemas.microsoft.com/office/drawing/2014/main" id="{11968A90-2CD8-C3CF-03AE-058DDAAA427E}"/>
              </a:ext>
            </a:extLst>
          </p:cNvPr>
          <p:cNvPicPr>
            <a:picLocks noChangeAspect="1"/>
          </p:cNvPicPr>
          <p:nvPr/>
        </p:nvPicPr>
        <p:blipFill>
          <a:blip r:embed="rId2"/>
          <a:stretch>
            <a:fillRect/>
          </a:stretch>
        </p:blipFill>
        <p:spPr>
          <a:xfrm>
            <a:off x="78939" y="123944"/>
            <a:ext cx="5334744" cy="2467319"/>
          </a:xfrm>
          <a:prstGeom prst="rect">
            <a:avLst/>
          </a:prstGeom>
        </p:spPr>
      </p:pic>
      <p:pic>
        <p:nvPicPr>
          <p:cNvPr id="8" name="Imagen 7">
            <a:extLst>
              <a:ext uri="{FF2B5EF4-FFF2-40B4-BE49-F238E27FC236}">
                <a16:creationId xmlns:a16="http://schemas.microsoft.com/office/drawing/2014/main" id="{30303295-EDFB-A929-211F-19C41C48482A}"/>
              </a:ext>
            </a:extLst>
          </p:cNvPr>
          <p:cNvPicPr>
            <a:picLocks noChangeAspect="1"/>
          </p:cNvPicPr>
          <p:nvPr/>
        </p:nvPicPr>
        <p:blipFill>
          <a:blip r:embed="rId3"/>
          <a:stretch>
            <a:fillRect/>
          </a:stretch>
        </p:blipFill>
        <p:spPr>
          <a:xfrm>
            <a:off x="78939" y="3314556"/>
            <a:ext cx="5353797" cy="2057687"/>
          </a:xfrm>
          <a:prstGeom prst="rect">
            <a:avLst/>
          </a:prstGeom>
        </p:spPr>
      </p:pic>
      <p:pic>
        <p:nvPicPr>
          <p:cNvPr id="10" name="Imagen 9">
            <a:extLst>
              <a:ext uri="{FF2B5EF4-FFF2-40B4-BE49-F238E27FC236}">
                <a16:creationId xmlns:a16="http://schemas.microsoft.com/office/drawing/2014/main" id="{75F0082F-752E-0AC7-D06F-6A12C27A7379}"/>
              </a:ext>
            </a:extLst>
          </p:cNvPr>
          <p:cNvPicPr>
            <a:picLocks noChangeAspect="1"/>
          </p:cNvPicPr>
          <p:nvPr/>
        </p:nvPicPr>
        <p:blipFill>
          <a:blip r:embed="rId4"/>
          <a:stretch>
            <a:fillRect/>
          </a:stretch>
        </p:blipFill>
        <p:spPr>
          <a:xfrm>
            <a:off x="6235184" y="431721"/>
            <a:ext cx="5525271" cy="3486637"/>
          </a:xfrm>
          <a:prstGeom prst="rect">
            <a:avLst/>
          </a:prstGeom>
        </p:spPr>
      </p:pic>
      <p:sp>
        <p:nvSpPr>
          <p:cNvPr id="11" name="CuadroTexto 10">
            <a:extLst>
              <a:ext uri="{FF2B5EF4-FFF2-40B4-BE49-F238E27FC236}">
                <a16:creationId xmlns:a16="http://schemas.microsoft.com/office/drawing/2014/main" id="{A9302F27-7DD8-E8BE-DBE4-9F697543A4CA}"/>
              </a:ext>
            </a:extLst>
          </p:cNvPr>
          <p:cNvSpPr txBox="1"/>
          <p:nvPr/>
        </p:nvSpPr>
        <p:spPr>
          <a:xfrm>
            <a:off x="6235184" y="123944"/>
            <a:ext cx="5334744" cy="307777"/>
          </a:xfrm>
          <a:prstGeom prst="rect">
            <a:avLst/>
          </a:prstGeom>
          <a:solidFill>
            <a:schemeClr val="bg1">
              <a:lumMod val="95000"/>
            </a:schemeClr>
          </a:solidFill>
          <a:ln>
            <a:solidFill>
              <a:schemeClr val="tx1"/>
            </a:solidFill>
          </a:ln>
        </p:spPr>
        <p:txBody>
          <a:bodyPr wrap="square" rtlCol="0">
            <a:spAutoFit/>
          </a:bodyPr>
          <a:lstStyle/>
          <a:p>
            <a:r>
              <a:rPr lang="es-MX" sz="1400" dirty="0"/>
              <a:t>Al usar $</a:t>
            </a:r>
            <a:r>
              <a:rPr lang="es-MX" sz="1400" dirty="0" err="1"/>
              <a:t>git</a:t>
            </a:r>
            <a:r>
              <a:rPr lang="es-MX" sz="1400" dirty="0"/>
              <a:t> </a:t>
            </a:r>
            <a:r>
              <a:rPr lang="es-MX" sz="1400" dirty="0" err="1"/>
              <a:t>commit</a:t>
            </a:r>
            <a:endParaRPr lang="es-MX" sz="1400" dirty="0"/>
          </a:p>
        </p:txBody>
      </p:sp>
    </p:spTree>
    <p:extLst>
      <p:ext uri="{BB962C8B-B14F-4D97-AF65-F5344CB8AC3E}">
        <p14:creationId xmlns:p14="http://schemas.microsoft.com/office/powerpoint/2010/main" val="4123453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4F10330-F5FB-F138-ADBC-C24F9414FE95}"/>
              </a:ext>
            </a:extLst>
          </p:cNvPr>
          <p:cNvPicPr>
            <a:picLocks noChangeAspect="1"/>
          </p:cNvPicPr>
          <p:nvPr/>
        </p:nvPicPr>
        <p:blipFill>
          <a:blip r:embed="rId2"/>
          <a:stretch>
            <a:fillRect/>
          </a:stretch>
        </p:blipFill>
        <p:spPr>
          <a:xfrm>
            <a:off x="175245" y="94714"/>
            <a:ext cx="5496692" cy="3496163"/>
          </a:xfrm>
          <a:prstGeom prst="rect">
            <a:avLst/>
          </a:prstGeom>
        </p:spPr>
      </p:pic>
      <p:sp>
        <p:nvSpPr>
          <p:cNvPr id="4" name="CuadroTexto 3">
            <a:extLst>
              <a:ext uri="{FF2B5EF4-FFF2-40B4-BE49-F238E27FC236}">
                <a16:creationId xmlns:a16="http://schemas.microsoft.com/office/drawing/2014/main" id="{183F6B42-D68F-AA09-BF1B-7E82B560E393}"/>
              </a:ext>
            </a:extLst>
          </p:cNvPr>
          <p:cNvSpPr txBox="1"/>
          <p:nvPr/>
        </p:nvSpPr>
        <p:spPr>
          <a:xfrm>
            <a:off x="175244" y="3590877"/>
            <a:ext cx="5376469" cy="646331"/>
          </a:xfrm>
          <a:prstGeom prst="rect">
            <a:avLst/>
          </a:prstGeom>
          <a:solidFill>
            <a:schemeClr val="bg1">
              <a:lumMod val="95000"/>
            </a:schemeClr>
          </a:solidFill>
          <a:ln>
            <a:solidFill>
              <a:schemeClr val="tx1"/>
            </a:solidFill>
          </a:ln>
        </p:spPr>
        <p:txBody>
          <a:bodyPr wrap="square" rtlCol="0">
            <a:spAutoFit/>
          </a:bodyPr>
          <a:lstStyle/>
          <a:p>
            <a:r>
              <a:rPr lang="es-MX" dirty="0"/>
              <a:t>Una vez que se agrega el comentario al inicio, se oprime la tecla </a:t>
            </a:r>
            <a:r>
              <a:rPr lang="es-MX" dirty="0" err="1"/>
              <a:t>Esc</a:t>
            </a:r>
            <a:r>
              <a:rPr lang="es-MX" dirty="0"/>
              <a:t> y se escribe en el fondo :</a:t>
            </a:r>
            <a:r>
              <a:rPr lang="es-MX" i="1" dirty="0" err="1"/>
              <a:t>wq</a:t>
            </a:r>
            <a:endParaRPr lang="es-MX" i="1" dirty="0"/>
          </a:p>
        </p:txBody>
      </p:sp>
      <p:pic>
        <p:nvPicPr>
          <p:cNvPr id="6" name="Imagen 5">
            <a:extLst>
              <a:ext uri="{FF2B5EF4-FFF2-40B4-BE49-F238E27FC236}">
                <a16:creationId xmlns:a16="http://schemas.microsoft.com/office/drawing/2014/main" id="{45871D5A-7091-1F51-B3B4-31539BE95F67}"/>
              </a:ext>
            </a:extLst>
          </p:cNvPr>
          <p:cNvPicPr>
            <a:picLocks noChangeAspect="1"/>
          </p:cNvPicPr>
          <p:nvPr/>
        </p:nvPicPr>
        <p:blipFill>
          <a:blip r:embed="rId3"/>
          <a:stretch>
            <a:fillRect/>
          </a:stretch>
        </p:blipFill>
        <p:spPr>
          <a:xfrm>
            <a:off x="184771" y="4792055"/>
            <a:ext cx="5487166" cy="1286054"/>
          </a:xfrm>
          <a:prstGeom prst="rect">
            <a:avLst/>
          </a:prstGeom>
        </p:spPr>
      </p:pic>
      <p:sp>
        <p:nvSpPr>
          <p:cNvPr id="7" name="Flecha: hacia abajo 6">
            <a:extLst>
              <a:ext uri="{FF2B5EF4-FFF2-40B4-BE49-F238E27FC236}">
                <a16:creationId xmlns:a16="http://schemas.microsoft.com/office/drawing/2014/main" id="{63A68801-631E-DED8-6A9F-44DDC177B5F3}"/>
              </a:ext>
            </a:extLst>
          </p:cNvPr>
          <p:cNvSpPr/>
          <p:nvPr/>
        </p:nvSpPr>
        <p:spPr>
          <a:xfrm>
            <a:off x="2435290" y="4310743"/>
            <a:ext cx="345233" cy="39188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a:extLst>
              <a:ext uri="{FF2B5EF4-FFF2-40B4-BE49-F238E27FC236}">
                <a16:creationId xmlns:a16="http://schemas.microsoft.com/office/drawing/2014/main" id="{5E6E063F-C5E4-216D-A9A9-B25E42607FF0}"/>
              </a:ext>
            </a:extLst>
          </p:cNvPr>
          <p:cNvSpPr txBox="1"/>
          <p:nvPr/>
        </p:nvSpPr>
        <p:spPr>
          <a:xfrm>
            <a:off x="6185921" y="65249"/>
            <a:ext cx="5376469" cy="369332"/>
          </a:xfrm>
          <a:prstGeom prst="rect">
            <a:avLst/>
          </a:prstGeom>
          <a:solidFill>
            <a:schemeClr val="bg1">
              <a:lumMod val="95000"/>
            </a:schemeClr>
          </a:solidFill>
          <a:ln>
            <a:solidFill>
              <a:schemeClr val="tx1"/>
            </a:solidFill>
          </a:ln>
        </p:spPr>
        <p:txBody>
          <a:bodyPr wrap="square" rtlCol="0">
            <a:spAutoFit/>
          </a:bodyPr>
          <a:lstStyle/>
          <a:p>
            <a:r>
              <a:rPr lang="es-MX" i="1" dirty="0" err="1"/>
              <a:t>git</a:t>
            </a:r>
            <a:r>
              <a:rPr lang="es-MX" i="1" dirty="0"/>
              <a:t> log   </a:t>
            </a:r>
            <a:r>
              <a:rPr lang="es-MX" dirty="0"/>
              <a:t>Para ver los </a:t>
            </a:r>
            <a:r>
              <a:rPr lang="es-MX" i="1" dirty="0" err="1"/>
              <a:t>commits</a:t>
            </a:r>
            <a:r>
              <a:rPr lang="es-MX" dirty="0"/>
              <a:t> creados</a:t>
            </a:r>
            <a:endParaRPr lang="es-MX" i="1" dirty="0"/>
          </a:p>
        </p:txBody>
      </p:sp>
      <p:grpSp>
        <p:nvGrpSpPr>
          <p:cNvPr id="12" name="Grupo 11">
            <a:extLst>
              <a:ext uri="{FF2B5EF4-FFF2-40B4-BE49-F238E27FC236}">
                <a16:creationId xmlns:a16="http://schemas.microsoft.com/office/drawing/2014/main" id="{B8C68E5A-A734-79A4-B134-F5170E52F7F2}"/>
              </a:ext>
            </a:extLst>
          </p:cNvPr>
          <p:cNvGrpSpPr/>
          <p:nvPr/>
        </p:nvGrpSpPr>
        <p:grpSpPr>
          <a:xfrm>
            <a:off x="6185921" y="711580"/>
            <a:ext cx="5325218" cy="1400370"/>
            <a:chOff x="6185921" y="711580"/>
            <a:chExt cx="5325218" cy="1400370"/>
          </a:xfrm>
        </p:grpSpPr>
        <p:pic>
          <p:nvPicPr>
            <p:cNvPr id="9" name="Imagen 8">
              <a:extLst>
                <a:ext uri="{FF2B5EF4-FFF2-40B4-BE49-F238E27FC236}">
                  <a16:creationId xmlns:a16="http://schemas.microsoft.com/office/drawing/2014/main" id="{4318906E-974F-FB1E-5649-D2DF47B2F4F7}"/>
                </a:ext>
              </a:extLst>
            </p:cNvPr>
            <p:cNvPicPr>
              <a:picLocks noChangeAspect="1"/>
            </p:cNvPicPr>
            <p:nvPr/>
          </p:nvPicPr>
          <p:blipFill>
            <a:blip r:embed="rId4"/>
            <a:stretch>
              <a:fillRect/>
            </a:stretch>
          </p:blipFill>
          <p:spPr>
            <a:xfrm>
              <a:off x="6185921" y="711580"/>
              <a:ext cx="5325218" cy="1400370"/>
            </a:xfrm>
            <a:prstGeom prst="rect">
              <a:avLst/>
            </a:prstGeom>
          </p:spPr>
        </p:pic>
        <p:sp>
          <p:nvSpPr>
            <p:cNvPr id="11" name="CuadroTexto 10">
              <a:extLst>
                <a:ext uri="{FF2B5EF4-FFF2-40B4-BE49-F238E27FC236}">
                  <a16:creationId xmlns:a16="http://schemas.microsoft.com/office/drawing/2014/main" id="{9F4D7DB0-11E3-AA15-749A-3E3233FA91D8}"/>
                </a:ext>
              </a:extLst>
            </p:cNvPr>
            <p:cNvSpPr txBox="1"/>
            <p:nvPr/>
          </p:nvSpPr>
          <p:spPr>
            <a:xfrm>
              <a:off x="7027051" y="905070"/>
              <a:ext cx="3301936" cy="138499"/>
            </a:xfrm>
            <a:prstGeom prst="rect">
              <a:avLst/>
            </a:prstGeom>
            <a:solidFill>
              <a:schemeClr val="bg1"/>
            </a:solidFill>
          </p:spPr>
          <p:txBody>
            <a:bodyPr wrap="square" lIns="0" tIns="0" rIns="0" bIns="0" rtlCol="0">
              <a:spAutoFit/>
            </a:bodyPr>
            <a:lstStyle/>
            <a:p>
              <a:r>
                <a:rPr lang="es-MX" sz="900" dirty="0"/>
                <a:t> Con esto ya tenemos una identificación para esta versión de </a:t>
              </a:r>
              <a:r>
                <a:rPr lang="es-MX" sz="900" dirty="0" err="1"/>
                <a:t>commit</a:t>
              </a:r>
              <a:endParaRPr lang="es-MX" sz="900" dirty="0"/>
            </a:p>
          </p:txBody>
        </p:sp>
      </p:grpSp>
      <p:pic>
        <p:nvPicPr>
          <p:cNvPr id="14" name="Imagen 13">
            <a:extLst>
              <a:ext uri="{FF2B5EF4-FFF2-40B4-BE49-F238E27FC236}">
                <a16:creationId xmlns:a16="http://schemas.microsoft.com/office/drawing/2014/main" id="{10A2914E-58F0-1D0F-94B0-675747829D62}"/>
              </a:ext>
            </a:extLst>
          </p:cNvPr>
          <p:cNvPicPr>
            <a:picLocks noChangeAspect="1"/>
          </p:cNvPicPr>
          <p:nvPr/>
        </p:nvPicPr>
        <p:blipFill>
          <a:blip r:embed="rId5"/>
          <a:stretch>
            <a:fillRect/>
          </a:stretch>
        </p:blipFill>
        <p:spPr>
          <a:xfrm>
            <a:off x="6185921" y="2681705"/>
            <a:ext cx="5477639" cy="990738"/>
          </a:xfrm>
          <a:prstGeom prst="rect">
            <a:avLst/>
          </a:prstGeom>
        </p:spPr>
      </p:pic>
      <p:sp>
        <p:nvSpPr>
          <p:cNvPr id="15" name="CuadroTexto 14">
            <a:extLst>
              <a:ext uri="{FF2B5EF4-FFF2-40B4-BE49-F238E27FC236}">
                <a16:creationId xmlns:a16="http://schemas.microsoft.com/office/drawing/2014/main" id="{976CC6F8-3ACE-34BD-DB07-D4F0871C0E1F}"/>
              </a:ext>
            </a:extLst>
          </p:cNvPr>
          <p:cNvSpPr txBox="1"/>
          <p:nvPr/>
        </p:nvSpPr>
        <p:spPr>
          <a:xfrm>
            <a:off x="6185921" y="3729376"/>
            <a:ext cx="5376469" cy="646331"/>
          </a:xfrm>
          <a:prstGeom prst="rect">
            <a:avLst/>
          </a:prstGeom>
          <a:solidFill>
            <a:schemeClr val="bg1">
              <a:lumMod val="95000"/>
            </a:schemeClr>
          </a:solidFill>
          <a:ln>
            <a:solidFill>
              <a:schemeClr val="tx1"/>
            </a:solidFill>
          </a:ln>
        </p:spPr>
        <p:txBody>
          <a:bodyPr wrap="square" rtlCol="0">
            <a:spAutoFit/>
          </a:bodyPr>
          <a:lstStyle/>
          <a:p>
            <a:r>
              <a:rPr lang="es-MX" dirty="0"/>
              <a:t>Como se observa, ya no hay nada que comprometer y el WORKING DIRECTORY está vacío</a:t>
            </a:r>
          </a:p>
        </p:txBody>
      </p:sp>
    </p:spTree>
    <p:extLst>
      <p:ext uri="{BB962C8B-B14F-4D97-AF65-F5344CB8AC3E}">
        <p14:creationId xmlns:p14="http://schemas.microsoft.com/office/powerpoint/2010/main" val="1830448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889C24-AF0D-0FD4-BFA0-89D116622069}"/>
              </a:ext>
            </a:extLst>
          </p:cNvPr>
          <p:cNvSpPr txBox="1"/>
          <p:nvPr/>
        </p:nvSpPr>
        <p:spPr>
          <a:xfrm>
            <a:off x="681135" y="746449"/>
            <a:ext cx="8724122" cy="2462213"/>
          </a:xfrm>
          <a:prstGeom prst="rect">
            <a:avLst/>
          </a:prstGeom>
          <a:noFill/>
        </p:spPr>
        <p:txBody>
          <a:bodyPr wrap="square" rtlCol="0">
            <a:spAutoFit/>
          </a:bodyPr>
          <a:lstStyle/>
          <a:p>
            <a:r>
              <a:rPr lang="es-MX" sz="1400" dirty="0"/>
              <a:t>En este punto podemos hacer cambios en el </a:t>
            </a:r>
            <a:r>
              <a:rPr lang="es-MX" sz="1400" i="1" dirty="0"/>
              <a:t>WORK DIRECTORY </a:t>
            </a:r>
            <a:r>
              <a:rPr lang="es-MX" sz="1400" dirty="0"/>
              <a:t>y verificar con el </a:t>
            </a:r>
            <a:r>
              <a:rPr lang="es-MX" sz="1400" i="1" dirty="0" err="1"/>
              <a:t>git</a:t>
            </a:r>
            <a:r>
              <a:rPr lang="es-MX" sz="1400" i="1" dirty="0"/>
              <a:t> status</a:t>
            </a:r>
            <a:r>
              <a:rPr lang="es-MX" sz="1400" dirty="0"/>
              <a:t>. En caso de hacer cambios, nos regresaremos al </a:t>
            </a:r>
            <a:r>
              <a:rPr lang="es-MX" sz="1400" i="1" dirty="0"/>
              <a:t>STAGE (INDEX)</a:t>
            </a:r>
            <a:r>
              <a:rPr lang="es-MX" sz="1400" dirty="0"/>
              <a:t>, por lo que debemos usar de nuevo </a:t>
            </a:r>
            <a:r>
              <a:rPr lang="es-MX" sz="1400" i="1" dirty="0" err="1"/>
              <a:t>git</a:t>
            </a:r>
            <a:r>
              <a:rPr lang="es-MX" sz="1400" i="1" dirty="0"/>
              <a:t> </a:t>
            </a:r>
            <a:r>
              <a:rPr lang="es-MX" sz="1400" i="1" dirty="0" err="1"/>
              <a:t>add</a:t>
            </a:r>
            <a:r>
              <a:rPr lang="es-MX" sz="1400" i="1" dirty="0"/>
              <a:t> &lt;file&gt; </a:t>
            </a:r>
            <a:r>
              <a:rPr lang="es-MX" sz="1400" dirty="0"/>
              <a:t>para enviarlos al </a:t>
            </a:r>
            <a:r>
              <a:rPr lang="es-MX" sz="1400" i="1" dirty="0"/>
              <a:t>LOCAL REPOSITORY</a:t>
            </a:r>
            <a:r>
              <a:rPr lang="es-MX" sz="1400" dirty="0"/>
              <a:t> con </a:t>
            </a:r>
            <a:r>
              <a:rPr lang="es-MX" sz="1400" i="1" dirty="0" err="1"/>
              <a:t>commit</a:t>
            </a:r>
            <a:r>
              <a:rPr lang="es-MX" sz="1400" dirty="0"/>
              <a:t>. Con </a:t>
            </a:r>
            <a:r>
              <a:rPr lang="es-MX" sz="1400" i="1" dirty="0" err="1"/>
              <a:t>git</a:t>
            </a:r>
            <a:r>
              <a:rPr lang="es-MX" sz="1400" i="1" dirty="0"/>
              <a:t> </a:t>
            </a:r>
            <a:r>
              <a:rPr lang="es-MX" sz="1400" i="1" dirty="0" err="1"/>
              <a:t>checkout</a:t>
            </a:r>
            <a:r>
              <a:rPr lang="es-MX" sz="1400" i="1" dirty="0"/>
              <a:t> -- &lt;file&gt;</a:t>
            </a:r>
            <a:r>
              <a:rPr lang="es-MX" sz="1400" dirty="0"/>
              <a:t> se revierten los cambios en los archivos.</a:t>
            </a:r>
          </a:p>
          <a:p>
            <a:endParaRPr lang="es-MX" sz="1400" dirty="0"/>
          </a:p>
          <a:p>
            <a:r>
              <a:rPr lang="es-MX" sz="1400" dirty="0"/>
              <a:t>En caso de haber hecho cambios en un archivo, con </a:t>
            </a:r>
            <a:r>
              <a:rPr lang="es-MX" sz="1400" i="1" dirty="0" err="1"/>
              <a:t>git</a:t>
            </a:r>
            <a:r>
              <a:rPr lang="es-MX" sz="1400" i="1" dirty="0"/>
              <a:t> </a:t>
            </a:r>
            <a:r>
              <a:rPr lang="es-MX" sz="1400" i="1" dirty="0" err="1"/>
              <a:t>diff</a:t>
            </a:r>
            <a:r>
              <a:rPr lang="es-MX" sz="1400" i="1" dirty="0"/>
              <a:t> &lt;file&gt; </a:t>
            </a:r>
            <a:r>
              <a:rPr lang="es-MX" sz="1400" dirty="0"/>
              <a:t>se despliegan dichos cambios. Además, si enviamos de nuevo al </a:t>
            </a:r>
            <a:r>
              <a:rPr lang="es-MX" sz="1400" i="1" dirty="0"/>
              <a:t>LOCAL REPOSITORY </a:t>
            </a:r>
            <a:r>
              <a:rPr lang="es-MX" sz="1400" dirty="0"/>
              <a:t>con </a:t>
            </a:r>
            <a:r>
              <a:rPr lang="es-MX" sz="1400" i="1" dirty="0" err="1"/>
              <a:t>git</a:t>
            </a:r>
            <a:r>
              <a:rPr lang="es-MX" sz="1400" i="1" dirty="0"/>
              <a:t> </a:t>
            </a:r>
            <a:r>
              <a:rPr lang="es-MX" sz="1400" i="1" dirty="0" err="1"/>
              <a:t>commit</a:t>
            </a:r>
            <a:r>
              <a:rPr lang="es-MX" sz="1400" dirty="0"/>
              <a:t>, al usar </a:t>
            </a:r>
            <a:r>
              <a:rPr lang="es-MX" sz="1400" i="1" dirty="0" err="1"/>
              <a:t>git</a:t>
            </a:r>
            <a:r>
              <a:rPr lang="es-MX" sz="1400" i="1" dirty="0"/>
              <a:t> log </a:t>
            </a:r>
            <a:r>
              <a:rPr lang="es-MX" sz="1400" dirty="0"/>
              <a:t>asignará un nuevo número de identificación al cambio hecho. Los cuales podemos identificar también por el comentario inicial al usar </a:t>
            </a:r>
            <a:r>
              <a:rPr lang="es-MX" sz="1400" i="1" dirty="0" err="1"/>
              <a:t>commit</a:t>
            </a:r>
            <a:r>
              <a:rPr lang="es-MX" sz="1400" dirty="0"/>
              <a:t>.</a:t>
            </a:r>
          </a:p>
          <a:p>
            <a:endParaRPr lang="es-MX" sz="1400" dirty="0"/>
          </a:p>
          <a:p>
            <a:endParaRPr lang="es-MX" sz="1400" dirty="0"/>
          </a:p>
          <a:p>
            <a:r>
              <a:rPr lang="es-MX" sz="1400" dirty="0"/>
              <a:t>* En este punto voy a guardar este archivo de presentación en el directorio de trabajo. Como realmente no me es útil para lo que quiero mostrar en el proyecto </a:t>
            </a:r>
            <a:r>
              <a:rPr lang="es-MX" sz="1400" dirty="0" err="1"/>
              <a:t>Estadistica</a:t>
            </a:r>
            <a:r>
              <a:rPr lang="es-MX" sz="1400" dirty="0"/>
              <a:t>-R, lo voy a procesar para que sea ignorado.</a:t>
            </a:r>
          </a:p>
        </p:txBody>
      </p:sp>
      <p:pic>
        <p:nvPicPr>
          <p:cNvPr id="4" name="Imagen 3">
            <a:extLst>
              <a:ext uri="{FF2B5EF4-FFF2-40B4-BE49-F238E27FC236}">
                <a16:creationId xmlns:a16="http://schemas.microsoft.com/office/drawing/2014/main" id="{A4634C46-1E99-42F0-23E1-94FF40ECC348}"/>
              </a:ext>
            </a:extLst>
          </p:cNvPr>
          <p:cNvPicPr>
            <a:picLocks noChangeAspect="1"/>
          </p:cNvPicPr>
          <p:nvPr/>
        </p:nvPicPr>
        <p:blipFill>
          <a:blip r:embed="rId2"/>
          <a:stretch>
            <a:fillRect/>
          </a:stretch>
        </p:blipFill>
        <p:spPr>
          <a:xfrm>
            <a:off x="1879550" y="3316579"/>
            <a:ext cx="5353797" cy="2314898"/>
          </a:xfrm>
          <a:prstGeom prst="rect">
            <a:avLst/>
          </a:prstGeom>
        </p:spPr>
      </p:pic>
    </p:spTree>
    <p:extLst>
      <p:ext uri="{BB962C8B-B14F-4D97-AF65-F5344CB8AC3E}">
        <p14:creationId xmlns:p14="http://schemas.microsoft.com/office/powerpoint/2010/main" val="2414054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D1FB87F-7BEB-FAAA-3126-87772D09130D}"/>
              </a:ext>
            </a:extLst>
          </p:cNvPr>
          <p:cNvPicPr>
            <a:picLocks noChangeAspect="1"/>
          </p:cNvPicPr>
          <p:nvPr/>
        </p:nvPicPr>
        <p:blipFill>
          <a:blip r:embed="rId2"/>
          <a:stretch>
            <a:fillRect/>
          </a:stretch>
        </p:blipFill>
        <p:spPr>
          <a:xfrm>
            <a:off x="212372" y="217055"/>
            <a:ext cx="5515745" cy="2486372"/>
          </a:xfrm>
          <a:prstGeom prst="rect">
            <a:avLst/>
          </a:prstGeom>
        </p:spPr>
      </p:pic>
      <p:sp>
        <p:nvSpPr>
          <p:cNvPr id="4" name="CuadroTexto 3">
            <a:extLst>
              <a:ext uri="{FF2B5EF4-FFF2-40B4-BE49-F238E27FC236}">
                <a16:creationId xmlns:a16="http://schemas.microsoft.com/office/drawing/2014/main" id="{CE381C10-1919-8AB8-7B87-F323AA9C5436}"/>
              </a:ext>
            </a:extLst>
          </p:cNvPr>
          <p:cNvSpPr txBox="1"/>
          <p:nvPr/>
        </p:nvSpPr>
        <p:spPr>
          <a:xfrm>
            <a:off x="212372" y="2719940"/>
            <a:ext cx="5413987" cy="307777"/>
          </a:xfrm>
          <a:prstGeom prst="rect">
            <a:avLst/>
          </a:prstGeom>
          <a:solidFill>
            <a:schemeClr val="bg1">
              <a:lumMod val="95000"/>
            </a:schemeClr>
          </a:solidFill>
          <a:ln>
            <a:solidFill>
              <a:schemeClr val="tx1"/>
            </a:solidFill>
          </a:ln>
        </p:spPr>
        <p:txBody>
          <a:bodyPr wrap="square" rtlCol="0">
            <a:spAutoFit/>
          </a:bodyPr>
          <a:lstStyle/>
          <a:p>
            <a:r>
              <a:rPr lang="es-MX" sz="1400" dirty="0"/>
              <a:t>Agregar .</a:t>
            </a:r>
            <a:r>
              <a:rPr lang="es-MX" sz="1400" dirty="0" err="1"/>
              <a:t>gitignore</a:t>
            </a:r>
            <a:r>
              <a:rPr lang="es-MX" sz="1400" dirty="0"/>
              <a:t> con </a:t>
            </a:r>
            <a:r>
              <a:rPr lang="es-MX" sz="1400" i="1" dirty="0" err="1"/>
              <a:t>commit</a:t>
            </a:r>
            <a:endParaRPr lang="es-MX" sz="1400" i="1" dirty="0"/>
          </a:p>
        </p:txBody>
      </p:sp>
      <p:pic>
        <p:nvPicPr>
          <p:cNvPr id="6" name="Imagen 5">
            <a:extLst>
              <a:ext uri="{FF2B5EF4-FFF2-40B4-BE49-F238E27FC236}">
                <a16:creationId xmlns:a16="http://schemas.microsoft.com/office/drawing/2014/main" id="{9A1A7BE8-32B8-19CF-F882-4FD114A182F3}"/>
              </a:ext>
            </a:extLst>
          </p:cNvPr>
          <p:cNvPicPr>
            <a:picLocks noChangeAspect="1"/>
          </p:cNvPicPr>
          <p:nvPr/>
        </p:nvPicPr>
        <p:blipFill>
          <a:blip r:embed="rId3"/>
          <a:stretch>
            <a:fillRect/>
          </a:stretch>
        </p:blipFill>
        <p:spPr>
          <a:xfrm>
            <a:off x="212372" y="3056012"/>
            <a:ext cx="5410955" cy="3191320"/>
          </a:xfrm>
          <a:prstGeom prst="rect">
            <a:avLst/>
          </a:prstGeom>
        </p:spPr>
      </p:pic>
      <p:sp>
        <p:nvSpPr>
          <p:cNvPr id="7" name="CuadroTexto 6">
            <a:extLst>
              <a:ext uri="{FF2B5EF4-FFF2-40B4-BE49-F238E27FC236}">
                <a16:creationId xmlns:a16="http://schemas.microsoft.com/office/drawing/2014/main" id="{935F70F1-1067-D17F-E300-B036CEE0DB25}"/>
              </a:ext>
            </a:extLst>
          </p:cNvPr>
          <p:cNvSpPr txBox="1"/>
          <p:nvPr/>
        </p:nvSpPr>
        <p:spPr>
          <a:xfrm>
            <a:off x="215481" y="6445964"/>
            <a:ext cx="5413987" cy="307777"/>
          </a:xfrm>
          <a:prstGeom prst="rect">
            <a:avLst/>
          </a:prstGeom>
          <a:solidFill>
            <a:schemeClr val="bg1">
              <a:lumMod val="95000"/>
            </a:schemeClr>
          </a:solidFill>
          <a:ln>
            <a:solidFill>
              <a:schemeClr val="tx1"/>
            </a:solidFill>
          </a:ln>
        </p:spPr>
        <p:txBody>
          <a:bodyPr wrap="square" rtlCol="0">
            <a:spAutoFit/>
          </a:bodyPr>
          <a:lstStyle/>
          <a:p>
            <a:r>
              <a:rPr lang="es-MX" sz="1400" dirty="0"/>
              <a:t>Ya no aparecen los archivos creados porque los incluí en .</a:t>
            </a:r>
            <a:r>
              <a:rPr lang="es-MX" sz="1400" dirty="0" err="1"/>
              <a:t>gitignore</a:t>
            </a:r>
            <a:endParaRPr lang="es-MX" sz="1400" i="1" dirty="0"/>
          </a:p>
        </p:txBody>
      </p:sp>
      <p:sp>
        <p:nvSpPr>
          <p:cNvPr id="10" name="CuadroTexto 9">
            <a:extLst>
              <a:ext uri="{FF2B5EF4-FFF2-40B4-BE49-F238E27FC236}">
                <a16:creationId xmlns:a16="http://schemas.microsoft.com/office/drawing/2014/main" id="{07D1AD0A-69AD-22D7-0A85-3BA66B19C50A}"/>
              </a:ext>
            </a:extLst>
          </p:cNvPr>
          <p:cNvSpPr txBox="1"/>
          <p:nvPr/>
        </p:nvSpPr>
        <p:spPr>
          <a:xfrm>
            <a:off x="6463885" y="1931794"/>
            <a:ext cx="5353797" cy="307777"/>
          </a:xfrm>
          <a:prstGeom prst="rect">
            <a:avLst/>
          </a:prstGeom>
          <a:solidFill>
            <a:schemeClr val="bg1">
              <a:lumMod val="95000"/>
            </a:schemeClr>
          </a:solidFill>
          <a:ln>
            <a:solidFill>
              <a:schemeClr val="tx1"/>
            </a:solidFill>
          </a:ln>
        </p:spPr>
        <p:txBody>
          <a:bodyPr wrap="square" rtlCol="0">
            <a:spAutoFit/>
          </a:bodyPr>
          <a:lstStyle/>
          <a:p>
            <a:r>
              <a:rPr lang="es-MX" sz="1400" dirty="0"/>
              <a:t>Ya lo agregué al LOCAL REPOSITORY con </a:t>
            </a:r>
            <a:r>
              <a:rPr lang="es-MX" sz="1400" dirty="0" err="1"/>
              <a:t>commit</a:t>
            </a:r>
            <a:r>
              <a:rPr lang="es-MX" sz="1400" dirty="0"/>
              <a:t>.</a:t>
            </a:r>
            <a:endParaRPr lang="es-MX" sz="1400" i="1" dirty="0"/>
          </a:p>
        </p:txBody>
      </p:sp>
      <p:pic>
        <p:nvPicPr>
          <p:cNvPr id="12" name="Imagen 11">
            <a:extLst>
              <a:ext uri="{FF2B5EF4-FFF2-40B4-BE49-F238E27FC236}">
                <a16:creationId xmlns:a16="http://schemas.microsoft.com/office/drawing/2014/main" id="{708EE913-B932-866F-3449-8510815F166D}"/>
              </a:ext>
            </a:extLst>
          </p:cNvPr>
          <p:cNvPicPr>
            <a:picLocks noChangeAspect="1"/>
          </p:cNvPicPr>
          <p:nvPr/>
        </p:nvPicPr>
        <p:blipFill>
          <a:blip r:embed="rId4"/>
          <a:stretch>
            <a:fillRect/>
          </a:stretch>
        </p:blipFill>
        <p:spPr>
          <a:xfrm>
            <a:off x="6463885" y="217055"/>
            <a:ext cx="5353797" cy="1714739"/>
          </a:xfrm>
          <a:prstGeom prst="rect">
            <a:avLst/>
          </a:prstGeom>
        </p:spPr>
      </p:pic>
    </p:spTree>
    <p:extLst>
      <p:ext uri="{BB962C8B-B14F-4D97-AF65-F5344CB8AC3E}">
        <p14:creationId xmlns:p14="http://schemas.microsoft.com/office/powerpoint/2010/main" val="22175392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754</Words>
  <Application>Microsoft Office PowerPoint</Application>
  <PresentationFormat>Panorámica</PresentationFormat>
  <Paragraphs>57</Paragraphs>
  <Slides>17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Lenovo</dc:creator>
  <cp:lastModifiedBy>Lenovo</cp:lastModifiedBy>
  <cp:revision>10</cp:revision>
  <dcterms:created xsi:type="dcterms:W3CDTF">2025-01-14T19:54:55Z</dcterms:created>
  <dcterms:modified xsi:type="dcterms:W3CDTF">2025-01-15T00:12:35Z</dcterms:modified>
</cp:coreProperties>
</file>