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b3987602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b398760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895050" y="967325"/>
            <a:ext cx="10401900" cy="25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800"/>
              <a:t>Group 8 Proposal Presentation</a:t>
            </a:r>
            <a:endParaRPr sz="780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895000" y="4233184"/>
            <a:ext cx="10401900" cy="236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Salvador, Christianna, Corey, Nicholas, and Hamza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838200" y="365125"/>
            <a:ext cx="10515600" cy="6099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956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Chess Game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for Player vs Player and Player vs AI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for code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TKinter library for GUI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that prompts game mode options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chessboard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the movement rules for each piece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Can’t make any illegal moves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Keeping score along with whose turn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 up for whoever is the winner and loser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 and Background (1 of 2)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Contributions will be split up in three major parts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(Nicholas and Salvador)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Chessboard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Chess pieces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Chess logic and functionality (Christianna, Corey, and Hamza)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input from player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Piece properties (movement, is taken, position in board)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AI/Computer opponent (TBD)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 and Background (2 of 2)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38200" y="1825624"/>
            <a:ext cx="10515600" cy="466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manuals will be utilized for making a responsive and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application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are online manuals for TKinter. Python Libraries, and group planning techniques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Chess applications for reference (website apps, 3D hardware rendered apps, calculator based apps, etc.)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popular would be the website “Chess.com”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Objectives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GUI interface (menu, chessboard, pieces)</a:t>
            </a:r>
            <a:endParaRPr sz="2400">
              <a:solidFill>
                <a:schemeClr val="dk1"/>
              </a:solidFill>
            </a:endParaRPr>
          </a:p>
          <a:p>
            <a:pPr indent="-203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Logic (prevent illegal moves, piece movement, general chess rules)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Opponent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 Objectives (Optional):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multiple difficulties for AI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Win/Lose screens</a:t>
            </a:r>
            <a:endParaRPr sz="2400">
              <a:solidFill>
                <a:schemeClr val="dk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Flip chessboard for player making move</a:t>
            </a:r>
            <a:endParaRPr sz="2400">
              <a:solidFill>
                <a:schemeClr val="dk1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1600"/>
              </a:spcAft>
              <a:buSzPts val="2400"/>
              <a:buChar char="○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statistics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be using the Waterfall Method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objectives will need to be made in order before testing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 reports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that are shown in the Gantt Chart(Piece Movement, GUI Development, Etc…)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of difficulty needed to make the AI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Visuals of the game when trying to play the game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 cont.</a:t>
            </a:r>
            <a:endParaRPr/>
          </a:p>
        </p:txBody>
      </p:sp>
      <p:pic>
        <p:nvPicPr>
          <p:cNvPr id="102" name="Google Shape;10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396" l="0" r="0" t="18783"/>
          <a:stretch/>
        </p:blipFill>
        <p:spPr>
          <a:xfrm>
            <a:off x="838200" y="1690687"/>
            <a:ext cx="10515600" cy="480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– Flowchart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75" y="1847825"/>
            <a:ext cx="11872423" cy="369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chess project will be separated into three parts: the interface, the logic/functionality, and the AI for the computer opponent.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member will be responsible for their designated section, but group members aren’t restricted to work just in their section.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references will be used to understand and learn the tools the group is working with.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Ethical dilemmas will be considered during the design and development of the application.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objectives will be achieved by following the timeline and meeting the milestone deadlines (completion of each task).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