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881FE-52F0-4619-AE02-BFCF720BB8EE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2FA8-6E2F-416A-B606-E8A4293721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65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0C73A-DB57-44A4-A11E-094197EA5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A79715-205A-4C37-BFA6-5A6A07E0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6BC6F-471A-4AD8-80B4-401D2B13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D19D0-649F-47EF-B4CD-99C449D2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98E219-2B3F-45EE-8C5A-17390391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53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F9B2E-5D1C-49B4-9A57-D17E49A9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CFF1AF-79DC-492D-B027-C62F1140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9E8134-787D-443C-ABC4-0978174D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1C2CB1-3C4C-459F-8628-2870A502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3CCD8-CB18-4E2D-B499-6795A443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24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F47D31-A283-45ED-B374-351D8DB86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85C7D8-1C89-4EA1-A673-682E384E6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999E2-8807-4EB4-8671-53CC3042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B6070-2FDA-406F-A7B9-B2A4DA39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3F5B6A-EDEB-4B79-BA53-A4972E97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40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ABD4E-2337-43C6-85CE-DCB90C36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A90BB-07DA-480A-A1F5-8BBAEE3F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47911E-74A2-40CE-818B-EE1F3A0E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041FB-45D8-4017-B9AF-8B4FB8E7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E63AD-B583-437B-AA67-34961DEF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5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850D5-B0E5-4FC7-979E-47939496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778175-CB90-4484-A482-FC8560538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939BE-4A2C-4926-BA7B-8169EEC8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DAF266-57A4-4B62-8F59-AB88206F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7EA26-91D6-43F3-8AF4-1B54454F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59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32AB4-5085-4B0A-B875-F84723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63F3B5-92CD-47CE-8080-576CB9079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B759D4-727B-4D79-9044-9A1B142A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9E63E4-D8F8-4665-B2B8-5D852A83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C315A-D455-42E8-8F4E-75B3AB44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3FFE6B-CEA9-4C8A-BA7D-09F7D52C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50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EB05B-FFE2-49E2-BBB5-735516EB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38BB04-1CA2-47FE-996E-A67633A67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CEB75C-57BC-440F-92C2-F1BC73D9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79734-F867-41D9-BDA4-2D8313D4D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0E8CEA-DBBD-4B94-88D3-E7712A468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EA04AA-93E3-4DD3-86E5-BF386CD3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B971D7-2D44-42BB-82AA-CE8113A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CB8A27-A532-4148-9A69-4FAE1EFE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6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75C3E-BAAA-473F-8E30-1C6148CE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9704B5-91C6-4D83-9F2F-3A03EEFD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063594-66AF-4E53-8A2F-D9653CD8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7C4306-BFE4-407D-8772-12ED8FF7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91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A2307A-268F-448F-8FB0-8FC6BA63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D6F20E-1334-4A8D-B29F-27B0E581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9670A-1EBF-4005-A528-DBDF578F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45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7907-8D22-4AF8-AAD4-5BA0A556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91FA4-006D-47AF-84CB-86DA5FF3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DF848E-24D8-41F3-9402-102FB343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D42DD-FCDA-4FBF-882B-D408111F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895D88-4536-4175-BBDB-3FE49214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9131EF-433F-42D0-B5D2-76D5B7DA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45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2DE3C-2F19-48DA-B329-8F41C408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D78044-61DD-4671-BD98-CC83FC1E0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2A8DCB-A6CC-4E8C-971C-BEDCD83F9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0ED40A-0151-4148-97D6-79A66567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D449-4718-40B2-83BB-DB8F0A9BBB4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09E4F-DF2C-48CA-AF2E-3FE99AC8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357F5-561B-4259-A8CA-29CA1711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97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039FF1-FBCB-4E19-BD3D-59071CF7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892A45-2036-4517-9263-AAFE0D26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5D041-8800-4A5B-8408-D0B8A898D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D449-4718-40B2-83BB-DB8F0A9BBB4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53A6F-5BE5-4F0D-AEE8-646991555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2D62A-F181-4EDF-9DE8-F365D5078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92BD-2F3C-47C4-B602-0F9C6C178A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4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3">
            <a:extLst>
              <a:ext uri="{FF2B5EF4-FFF2-40B4-BE49-F238E27FC236}">
                <a16:creationId xmlns:a16="http://schemas.microsoft.com/office/drawing/2014/main" id="{E4B2837A-E9CB-4D1D-9C34-30D92B0C08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6913" y="542925"/>
            <a:ext cx="6613525" cy="4637088"/>
            <a:chOff x="1239" y="342"/>
            <a:chExt cx="4166" cy="2921"/>
          </a:xfrm>
        </p:grpSpPr>
        <p:sp>
          <p:nvSpPr>
            <p:cNvPr id="152" name="Rectangle 144">
              <a:extLst>
                <a:ext uri="{FF2B5EF4-FFF2-40B4-BE49-F238E27FC236}">
                  <a16:creationId xmlns:a16="http://schemas.microsoft.com/office/drawing/2014/main" id="{571C23B9-BCCC-4E2E-B5CE-61CC2BE38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342"/>
              <a:ext cx="4154" cy="29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Line 145">
              <a:extLst>
                <a:ext uri="{FF2B5EF4-FFF2-40B4-BE49-F238E27FC236}">
                  <a16:creationId xmlns:a16="http://schemas.microsoft.com/office/drawing/2014/main" id="{642100AA-AF07-4CB4-9F52-81FD0C6D0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091"/>
              <a:ext cx="637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4" name="Freeform 146">
              <a:extLst>
                <a:ext uri="{FF2B5EF4-FFF2-40B4-BE49-F238E27FC236}">
                  <a16:creationId xmlns:a16="http://schemas.microsoft.com/office/drawing/2014/main" id="{D94F1863-6B33-47B2-A560-B815CE3D0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8" y="2301"/>
              <a:ext cx="0" cy="241"/>
            </a:xfrm>
            <a:custGeom>
              <a:avLst/>
              <a:gdLst>
                <a:gd name="T0" fmla="*/ 40 h 40"/>
                <a:gd name="T1" fmla="*/ 36 h 40"/>
                <a:gd name="T2" fmla="*/ 32 h 40"/>
                <a:gd name="T3" fmla="*/ 28 h 40"/>
                <a:gd name="T4" fmla="*/ 24 h 40"/>
                <a:gd name="T5" fmla="*/ 20 h 40"/>
                <a:gd name="T6" fmla="*/ 16 h 40"/>
                <a:gd name="T7" fmla="*/ 12 h 40"/>
                <a:gd name="T8" fmla="*/ 8 h 40"/>
                <a:gd name="T9" fmla="*/ 4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40">
                  <a:moveTo>
                    <a:pt x="0" y="36"/>
                  </a:moveTo>
                  <a:lnTo>
                    <a:pt x="0" y="32"/>
                  </a:lnTo>
                  <a:moveTo>
                    <a:pt x="0" y="28"/>
                  </a:moveTo>
                  <a:lnTo>
                    <a:pt x="0" y="24"/>
                  </a:lnTo>
                  <a:moveTo>
                    <a:pt x="0" y="20"/>
                  </a:moveTo>
                  <a:lnTo>
                    <a:pt x="0" y="16"/>
                  </a:lnTo>
                  <a:moveTo>
                    <a:pt x="0" y="12"/>
                  </a:moveTo>
                  <a:lnTo>
                    <a:pt x="0" y="8"/>
                  </a:lnTo>
                  <a:moveTo>
                    <a:pt x="0" y="4"/>
                  </a:move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5" name="Freeform 147">
              <a:extLst>
                <a:ext uri="{FF2B5EF4-FFF2-40B4-BE49-F238E27FC236}">
                  <a16:creationId xmlns:a16="http://schemas.microsoft.com/office/drawing/2014/main" id="{4CFD78AC-D681-461C-A0C3-E060731482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8" y="1466"/>
              <a:ext cx="0" cy="487"/>
            </a:xfrm>
            <a:custGeom>
              <a:avLst/>
              <a:gdLst>
                <a:gd name="T0" fmla="*/ 0 h 81"/>
                <a:gd name="T1" fmla="*/ 4 h 81"/>
                <a:gd name="T2" fmla="*/ 8 h 81"/>
                <a:gd name="T3" fmla="*/ 12 h 81"/>
                <a:gd name="T4" fmla="*/ 16 h 81"/>
                <a:gd name="T5" fmla="*/ 20 h 81"/>
                <a:gd name="T6" fmla="*/ 24 h 81"/>
                <a:gd name="T7" fmla="*/ 28 h 81"/>
                <a:gd name="T8" fmla="*/ 32 h 81"/>
                <a:gd name="T9" fmla="*/ 36 h 81"/>
                <a:gd name="T10" fmla="*/ 40 h 81"/>
                <a:gd name="T11" fmla="*/ 44 h 81"/>
                <a:gd name="T12" fmla="*/ 48 h 81"/>
                <a:gd name="T13" fmla="*/ 52 h 81"/>
                <a:gd name="T14" fmla="*/ 56 h 81"/>
                <a:gd name="T15" fmla="*/ 60 h 81"/>
                <a:gd name="T16" fmla="*/ 64 h 81"/>
                <a:gd name="T17" fmla="*/ 68 h 81"/>
                <a:gd name="T18" fmla="*/ 72 h 81"/>
                <a:gd name="T19" fmla="*/ 76 h 81"/>
                <a:gd name="T20" fmla="*/ 80 h 8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</a:cxnLst>
              <a:rect l="0" t="0" r="r" b="b"/>
              <a:pathLst>
                <a:path h="81">
                  <a:moveTo>
                    <a:pt x="0" y="4"/>
                  </a:moveTo>
                  <a:lnTo>
                    <a:pt x="0" y="8"/>
                  </a:lnTo>
                  <a:moveTo>
                    <a:pt x="0" y="12"/>
                  </a:moveTo>
                  <a:lnTo>
                    <a:pt x="0" y="16"/>
                  </a:lnTo>
                  <a:moveTo>
                    <a:pt x="0" y="20"/>
                  </a:moveTo>
                  <a:lnTo>
                    <a:pt x="0" y="24"/>
                  </a:lnTo>
                  <a:moveTo>
                    <a:pt x="0" y="28"/>
                  </a:moveTo>
                  <a:lnTo>
                    <a:pt x="0" y="32"/>
                  </a:lnTo>
                  <a:moveTo>
                    <a:pt x="0" y="36"/>
                  </a:moveTo>
                  <a:lnTo>
                    <a:pt x="0" y="40"/>
                  </a:lnTo>
                  <a:moveTo>
                    <a:pt x="0" y="44"/>
                  </a:moveTo>
                  <a:lnTo>
                    <a:pt x="0" y="48"/>
                  </a:lnTo>
                  <a:moveTo>
                    <a:pt x="0" y="52"/>
                  </a:moveTo>
                  <a:lnTo>
                    <a:pt x="0" y="56"/>
                  </a:lnTo>
                  <a:moveTo>
                    <a:pt x="0" y="60"/>
                  </a:moveTo>
                  <a:lnTo>
                    <a:pt x="0" y="64"/>
                  </a:lnTo>
                  <a:moveTo>
                    <a:pt x="0" y="68"/>
                  </a:moveTo>
                  <a:lnTo>
                    <a:pt x="0" y="72"/>
                  </a:lnTo>
                  <a:moveTo>
                    <a:pt x="0" y="76"/>
                  </a:moveTo>
                  <a:lnTo>
                    <a:pt x="0" y="8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6" name="Line 148">
              <a:extLst>
                <a:ext uri="{FF2B5EF4-FFF2-40B4-BE49-F238E27FC236}">
                  <a16:creationId xmlns:a16="http://schemas.microsoft.com/office/drawing/2014/main" id="{A143F8CB-8B9A-4A7F-A4FD-C113893CC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5" y="2566"/>
              <a:ext cx="31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7" name="Line 149">
              <a:extLst>
                <a:ext uri="{FF2B5EF4-FFF2-40B4-BE49-F238E27FC236}">
                  <a16:creationId xmlns:a16="http://schemas.microsoft.com/office/drawing/2014/main" id="{CBE07214-C36B-40E7-848C-693403B8D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5" y="1442"/>
              <a:ext cx="31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8" name="Rectangle 150">
              <a:extLst>
                <a:ext uri="{FF2B5EF4-FFF2-40B4-BE49-F238E27FC236}">
                  <a16:creationId xmlns:a16="http://schemas.microsoft.com/office/drawing/2014/main" id="{A661040F-3DEA-4205-84E7-7A956A69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1953"/>
              <a:ext cx="637" cy="34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9" name="Oval 151">
              <a:extLst>
                <a:ext uri="{FF2B5EF4-FFF2-40B4-BE49-F238E27FC236}">
                  <a16:creationId xmlns:a16="http://schemas.microsoft.com/office/drawing/2014/main" id="{4E44C9E7-5D09-4DBF-8D4E-B17A9205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0" name="Oval 152">
              <a:extLst>
                <a:ext uri="{FF2B5EF4-FFF2-40B4-BE49-F238E27FC236}">
                  <a16:creationId xmlns:a16="http://schemas.microsoft.com/office/drawing/2014/main" id="{772016DB-1DD8-4585-B631-F759C76F5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9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1" name="Oval 153">
              <a:extLst>
                <a:ext uri="{FF2B5EF4-FFF2-40B4-BE49-F238E27FC236}">
                  <a16:creationId xmlns:a16="http://schemas.microsoft.com/office/drawing/2014/main" id="{4748C368-6C94-4692-9D2F-DDD42B5A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3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2" name="Oval 154">
              <a:extLst>
                <a:ext uri="{FF2B5EF4-FFF2-40B4-BE49-F238E27FC236}">
                  <a16:creationId xmlns:a16="http://schemas.microsoft.com/office/drawing/2014/main" id="{63216ED1-14DD-4827-A2AA-2F5B2E0AA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3" name="Oval 155">
              <a:extLst>
                <a:ext uri="{FF2B5EF4-FFF2-40B4-BE49-F238E27FC236}">
                  <a16:creationId xmlns:a16="http://schemas.microsoft.com/office/drawing/2014/main" id="{78066C3F-3356-41B1-8C97-FC34C96E1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4" name="Oval 156">
              <a:extLst>
                <a:ext uri="{FF2B5EF4-FFF2-40B4-BE49-F238E27FC236}">
                  <a16:creationId xmlns:a16="http://schemas.microsoft.com/office/drawing/2014/main" id="{D585C9E3-F15C-46F2-9635-7D4B9A324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5" name="Oval 157">
              <a:extLst>
                <a:ext uri="{FF2B5EF4-FFF2-40B4-BE49-F238E27FC236}">
                  <a16:creationId xmlns:a16="http://schemas.microsoft.com/office/drawing/2014/main" id="{C9251B55-F39B-4F40-8135-3A0CA9D55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6" name="Oval 158">
              <a:extLst>
                <a:ext uri="{FF2B5EF4-FFF2-40B4-BE49-F238E27FC236}">
                  <a16:creationId xmlns:a16="http://schemas.microsoft.com/office/drawing/2014/main" id="{E270375A-C5E1-4B12-B81D-CA37C0C73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7" name="Oval 159">
              <a:extLst>
                <a:ext uri="{FF2B5EF4-FFF2-40B4-BE49-F238E27FC236}">
                  <a16:creationId xmlns:a16="http://schemas.microsoft.com/office/drawing/2014/main" id="{7DB21A86-86CD-49C1-9E11-50CD045B5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1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8" name="Oval 160">
              <a:extLst>
                <a:ext uri="{FF2B5EF4-FFF2-40B4-BE49-F238E27FC236}">
                  <a16:creationId xmlns:a16="http://schemas.microsoft.com/office/drawing/2014/main" id="{C1071063-698D-45F1-BD9A-8F740C79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9" name="Oval 161">
              <a:extLst>
                <a:ext uri="{FF2B5EF4-FFF2-40B4-BE49-F238E27FC236}">
                  <a16:creationId xmlns:a16="http://schemas.microsoft.com/office/drawing/2014/main" id="{237B9074-31A6-4745-AD8E-4EC452F0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0" name="Oval 162">
              <a:extLst>
                <a:ext uri="{FF2B5EF4-FFF2-40B4-BE49-F238E27FC236}">
                  <a16:creationId xmlns:a16="http://schemas.microsoft.com/office/drawing/2014/main" id="{191EE7BD-CA80-41BE-A4EA-DBF3F4078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0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1" name="Oval 163">
              <a:extLst>
                <a:ext uri="{FF2B5EF4-FFF2-40B4-BE49-F238E27FC236}">
                  <a16:creationId xmlns:a16="http://schemas.microsoft.com/office/drawing/2014/main" id="{1944BF1B-67F4-4E48-9D79-1A4A889D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2" name="Oval 164">
              <a:extLst>
                <a:ext uri="{FF2B5EF4-FFF2-40B4-BE49-F238E27FC236}">
                  <a16:creationId xmlns:a16="http://schemas.microsoft.com/office/drawing/2014/main" id="{35A57B3B-B01D-47E1-8B9F-E93063A53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3" name="Oval 165">
              <a:extLst>
                <a:ext uri="{FF2B5EF4-FFF2-40B4-BE49-F238E27FC236}">
                  <a16:creationId xmlns:a16="http://schemas.microsoft.com/office/drawing/2014/main" id="{2528A232-5B8F-4EA6-A0C3-2257F2CB1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4" name="Oval 166">
              <a:extLst>
                <a:ext uri="{FF2B5EF4-FFF2-40B4-BE49-F238E27FC236}">
                  <a16:creationId xmlns:a16="http://schemas.microsoft.com/office/drawing/2014/main" id="{6255B50B-7D48-462B-99D1-A26D7AFE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5" name="Oval 167">
              <a:extLst>
                <a:ext uri="{FF2B5EF4-FFF2-40B4-BE49-F238E27FC236}">
                  <a16:creationId xmlns:a16="http://schemas.microsoft.com/office/drawing/2014/main" id="{1CE3C8BE-6BE7-459F-93EC-2FB5DE750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6" name="Oval 168">
              <a:extLst>
                <a:ext uri="{FF2B5EF4-FFF2-40B4-BE49-F238E27FC236}">
                  <a16:creationId xmlns:a16="http://schemas.microsoft.com/office/drawing/2014/main" id="{C2E4C514-819E-4F6F-A7F8-C6282DFD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8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7" name="Oval 169">
              <a:extLst>
                <a:ext uri="{FF2B5EF4-FFF2-40B4-BE49-F238E27FC236}">
                  <a16:creationId xmlns:a16="http://schemas.microsoft.com/office/drawing/2014/main" id="{F5D23C1F-1C11-4910-A556-A3C389257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3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8" name="Oval 170">
              <a:extLst>
                <a:ext uri="{FF2B5EF4-FFF2-40B4-BE49-F238E27FC236}">
                  <a16:creationId xmlns:a16="http://schemas.microsoft.com/office/drawing/2014/main" id="{E208F543-0D88-41DF-A25C-E8E58571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412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9" name="Line 171">
              <a:extLst>
                <a:ext uri="{FF2B5EF4-FFF2-40B4-BE49-F238E27FC236}">
                  <a16:creationId xmlns:a16="http://schemas.microsoft.com/office/drawing/2014/main" id="{7D0F1096-960D-4CCF-AF04-76F63C6CE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2" y="2404"/>
              <a:ext cx="636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0" name="Freeform 172">
              <a:extLst>
                <a:ext uri="{FF2B5EF4-FFF2-40B4-BE49-F238E27FC236}">
                  <a16:creationId xmlns:a16="http://schemas.microsoft.com/office/drawing/2014/main" id="{CCAE5069-3E44-4951-B67C-64764161E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" y="2482"/>
              <a:ext cx="0" cy="60"/>
            </a:xfrm>
            <a:custGeom>
              <a:avLst/>
              <a:gdLst>
                <a:gd name="T0" fmla="*/ 10 h 10"/>
                <a:gd name="T1" fmla="*/ 6 h 10"/>
                <a:gd name="T2" fmla="*/ 2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">
                  <a:moveTo>
                    <a:pt x="0" y="6"/>
                  </a:moveTo>
                  <a:lnTo>
                    <a:pt x="0" y="2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1" name="Freeform 173">
              <a:extLst>
                <a:ext uri="{FF2B5EF4-FFF2-40B4-BE49-F238E27FC236}">
                  <a16:creationId xmlns:a16="http://schemas.microsoft.com/office/drawing/2014/main" id="{6AD809CB-8EE5-430C-8940-44F94636B2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0" y="1851"/>
              <a:ext cx="0" cy="372"/>
            </a:xfrm>
            <a:custGeom>
              <a:avLst/>
              <a:gdLst>
                <a:gd name="T0" fmla="*/ 0 h 62"/>
                <a:gd name="T1" fmla="*/ 4 h 62"/>
                <a:gd name="T2" fmla="*/ 8 h 62"/>
                <a:gd name="T3" fmla="*/ 12 h 62"/>
                <a:gd name="T4" fmla="*/ 16 h 62"/>
                <a:gd name="T5" fmla="*/ 20 h 62"/>
                <a:gd name="T6" fmla="*/ 24 h 62"/>
                <a:gd name="T7" fmla="*/ 28 h 62"/>
                <a:gd name="T8" fmla="*/ 32 h 62"/>
                <a:gd name="T9" fmla="*/ 36 h 62"/>
                <a:gd name="T10" fmla="*/ 40 h 62"/>
                <a:gd name="T11" fmla="*/ 44 h 62"/>
                <a:gd name="T12" fmla="*/ 48 h 62"/>
                <a:gd name="T13" fmla="*/ 52 h 62"/>
                <a:gd name="T14" fmla="*/ 56 h 62"/>
                <a:gd name="T15" fmla="*/ 60 h 6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</a:cxnLst>
              <a:rect l="0" t="0" r="r" b="b"/>
              <a:pathLst>
                <a:path h="62">
                  <a:moveTo>
                    <a:pt x="0" y="4"/>
                  </a:moveTo>
                  <a:lnTo>
                    <a:pt x="0" y="8"/>
                  </a:lnTo>
                  <a:moveTo>
                    <a:pt x="0" y="12"/>
                  </a:moveTo>
                  <a:lnTo>
                    <a:pt x="0" y="16"/>
                  </a:lnTo>
                  <a:moveTo>
                    <a:pt x="0" y="20"/>
                  </a:moveTo>
                  <a:lnTo>
                    <a:pt x="0" y="24"/>
                  </a:lnTo>
                  <a:moveTo>
                    <a:pt x="0" y="28"/>
                  </a:moveTo>
                  <a:lnTo>
                    <a:pt x="0" y="32"/>
                  </a:lnTo>
                  <a:moveTo>
                    <a:pt x="0" y="36"/>
                  </a:moveTo>
                  <a:lnTo>
                    <a:pt x="0" y="40"/>
                  </a:lnTo>
                  <a:moveTo>
                    <a:pt x="0" y="44"/>
                  </a:moveTo>
                  <a:lnTo>
                    <a:pt x="0" y="48"/>
                  </a:lnTo>
                  <a:moveTo>
                    <a:pt x="0" y="52"/>
                  </a:moveTo>
                  <a:lnTo>
                    <a:pt x="0" y="56"/>
                  </a:lnTo>
                  <a:moveTo>
                    <a:pt x="0" y="60"/>
                  </a:move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2" name="Line 174">
              <a:extLst>
                <a:ext uri="{FF2B5EF4-FFF2-40B4-BE49-F238E27FC236}">
                  <a16:creationId xmlns:a16="http://schemas.microsoft.com/office/drawing/2014/main" id="{A5BC468D-ECA9-4079-A540-ACBA4955A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2566"/>
              <a:ext cx="31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3" name="Line 175">
              <a:extLst>
                <a:ext uri="{FF2B5EF4-FFF2-40B4-BE49-F238E27FC236}">
                  <a16:creationId xmlns:a16="http://schemas.microsoft.com/office/drawing/2014/main" id="{ACF7C6E7-299E-4DB0-98EB-C76B1693D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1827"/>
              <a:ext cx="31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4" name="Rectangle 176">
              <a:extLst>
                <a:ext uri="{FF2B5EF4-FFF2-40B4-BE49-F238E27FC236}">
                  <a16:creationId xmlns:a16="http://schemas.microsoft.com/office/drawing/2014/main" id="{8CB541C1-CB64-4F91-AD3F-B2EB6B71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2223"/>
              <a:ext cx="636" cy="259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5" name="Oval 177">
              <a:extLst>
                <a:ext uri="{FF2B5EF4-FFF2-40B4-BE49-F238E27FC236}">
                  <a16:creationId xmlns:a16="http://schemas.microsoft.com/office/drawing/2014/main" id="{90589D0B-35A7-4D13-A3E9-8CBFEA2D0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6" name="Oval 178">
              <a:extLst>
                <a:ext uri="{FF2B5EF4-FFF2-40B4-BE49-F238E27FC236}">
                  <a16:creationId xmlns:a16="http://schemas.microsoft.com/office/drawing/2014/main" id="{78C07402-29FA-444E-837B-84B0493D3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7" name="Oval 179">
              <a:extLst>
                <a:ext uri="{FF2B5EF4-FFF2-40B4-BE49-F238E27FC236}">
                  <a16:creationId xmlns:a16="http://schemas.microsoft.com/office/drawing/2014/main" id="{19EB3C9A-52C3-41D2-9CF8-73B0A7EBE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8" name="Oval 180">
              <a:extLst>
                <a:ext uri="{FF2B5EF4-FFF2-40B4-BE49-F238E27FC236}">
                  <a16:creationId xmlns:a16="http://schemas.microsoft.com/office/drawing/2014/main" id="{22D0A125-0943-46E9-ABC2-5063890C6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9" name="Oval 181">
              <a:extLst>
                <a:ext uri="{FF2B5EF4-FFF2-40B4-BE49-F238E27FC236}">
                  <a16:creationId xmlns:a16="http://schemas.microsoft.com/office/drawing/2014/main" id="{AF784EFE-9177-4A92-92BA-7D9BA6C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67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0" name="Oval 182">
              <a:extLst>
                <a:ext uri="{FF2B5EF4-FFF2-40B4-BE49-F238E27FC236}">
                  <a16:creationId xmlns:a16="http://schemas.microsoft.com/office/drawing/2014/main" id="{4A5F0B07-86F7-42E8-AFB5-F0D69652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1" name="Oval 183">
              <a:extLst>
                <a:ext uri="{FF2B5EF4-FFF2-40B4-BE49-F238E27FC236}">
                  <a16:creationId xmlns:a16="http://schemas.microsoft.com/office/drawing/2014/main" id="{33986469-BC09-4C68-8CC3-89A100670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2" name="Oval 184">
              <a:extLst>
                <a:ext uri="{FF2B5EF4-FFF2-40B4-BE49-F238E27FC236}">
                  <a16:creationId xmlns:a16="http://schemas.microsoft.com/office/drawing/2014/main" id="{18913139-07C0-4F45-AB44-83288DD4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3" name="Oval 185">
              <a:extLst>
                <a:ext uri="{FF2B5EF4-FFF2-40B4-BE49-F238E27FC236}">
                  <a16:creationId xmlns:a16="http://schemas.microsoft.com/office/drawing/2014/main" id="{BEA21692-8A04-49D0-88F7-CDB3DF73D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4" name="Oval 186">
              <a:extLst>
                <a:ext uri="{FF2B5EF4-FFF2-40B4-BE49-F238E27FC236}">
                  <a16:creationId xmlns:a16="http://schemas.microsoft.com/office/drawing/2014/main" id="{A4011DD8-C73D-4DEB-9DC8-456D46A84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5" name="Oval 187">
              <a:extLst>
                <a:ext uri="{FF2B5EF4-FFF2-40B4-BE49-F238E27FC236}">
                  <a16:creationId xmlns:a16="http://schemas.microsoft.com/office/drawing/2014/main" id="{64F94FDE-872C-4D3B-8FC9-E0BC97FE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6" name="Oval 188">
              <a:extLst>
                <a:ext uri="{FF2B5EF4-FFF2-40B4-BE49-F238E27FC236}">
                  <a16:creationId xmlns:a16="http://schemas.microsoft.com/office/drawing/2014/main" id="{055311F9-4A0D-45FD-ABAA-65FAEF0B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7" name="Oval 189">
              <a:extLst>
                <a:ext uri="{FF2B5EF4-FFF2-40B4-BE49-F238E27FC236}">
                  <a16:creationId xmlns:a16="http://schemas.microsoft.com/office/drawing/2014/main" id="{AA94EF02-D7AC-4B22-9CDB-741C8BDCB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67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8" name="Oval 190">
              <a:extLst>
                <a:ext uri="{FF2B5EF4-FFF2-40B4-BE49-F238E27FC236}">
                  <a16:creationId xmlns:a16="http://schemas.microsoft.com/office/drawing/2014/main" id="{EA9368D7-3CB8-42B1-B355-7D7851098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9" name="Oval 191">
              <a:extLst>
                <a:ext uri="{FF2B5EF4-FFF2-40B4-BE49-F238E27FC236}">
                  <a16:creationId xmlns:a16="http://schemas.microsoft.com/office/drawing/2014/main" id="{DFD54FB1-5E7A-473B-8C10-9687698A0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0" name="Oval 192">
              <a:extLst>
                <a:ext uri="{FF2B5EF4-FFF2-40B4-BE49-F238E27FC236}">
                  <a16:creationId xmlns:a16="http://schemas.microsoft.com/office/drawing/2014/main" id="{4ADB83AF-38A7-4CA6-BDF5-56493FB22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67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1" name="Oval 193">
              <a:extLst>
                <a:ext uri="{FF2B5EF4-FFF2-40B4-BE49-F238E27FC236}">
                  <a16:creationId xmlns:a16="http://schemas.microsoft.com/office/drawing/2014/main" id="{5DE9274F-689D-46F9-B08D-CCAC65030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2" name="Oval 194">
              <a:extLst>
                <a:ext uri="{FF2B5EF4-FFF2-40B4-BE49-F238E27FC236}">
                  <a16:creationId xmlns:a16="http://schemas.microsoft.com/office/drawing/2014/main" id="{3CD87FA9-B257-4B58-9F19-D057A4DED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3" name="Oval 195">
              <a:extLst>
                <a:ext uri="{FF2B5EF4-FFF2-40B4-BE49-F238E27FC236}">
                  <a16:creationId xmlns:a16="http://schemas.microsoft.com/office/drawing/2014/main" id="{4C398ECF-D5D9-466A-9598-87A00F832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4" name="Oval 196">
              <a:extLst>
                <a:ext uri="{FF2B5EF4-FFF2-40B4-BE49-F238E27FC236}">
                  <a16:creationId xmlns:a16="http://schemas.microsoft.com/office/drawing/2014/main" id="{6A59A556-7CDA-4E8E-9A31-F8C45C89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5" name="Oval 197">
              <a:extLst>
                <a:ext uri="{FF2B5EF4-FFF2-40B4-BE49-F238E27FC236}">
                  <a16:creationId xmlns:a16="http://schemas.microsoft.com/office/drawing/2014/main" id="{FEE789CE-EE39-49DD-B26D-12B56EBCD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6" name="Oval 198">
              <a:extLst>
                <a:ext uri="{FF2B5EF4-FFF2-40B4-BE49-F238E27FC236}">
                  <a16:creationId xmlns:a16="http://schemas.microsoft.com/office/drawing/2014/main" id="{33DDEAEF-3F81-4540-AF37-5C98559F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7" name="Oval 199">
              <a:extLst>
                <a:ext uri="{FF2B5EF4-FFF2-40B4-BE49-F238E27FC236}">
                  <a16:creationId xmlns:a16="http://schemas.microsoft.com/office/drawing/2014/main" id="{1510C4DD-C345-4ACC-A417-A5D5A3BDE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8" name="Oval 200">
              <a:extLst>
                <a:ext uri="{FF2B5EF4-FFF2-40B4-BE49-F238E27FC236}">
                  <a16:creationId xmlns:a16="http://schemas.microsoft.com/office/drawing/2014/main" id="{FF8DD1E9-7B57-4593-8D99-6F41ECF1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9" name="Oval 201">
              <a:extLst>
                <a:ext uri="{FF2B5EF4-FFF2-40B4-BE49-F238E27FC236}">
                  <a16:creationId xmlns:a16="http://schemas.microsoft.com/office/drawing/2014/main" id="{40E84B37-21FA-41BC-80C1-05A1A2BD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0" name="Oval 202">
              <a:extLst>
                <a:ext uri="{FF2B5EF4-FFF2-40B4-BE49-F238E27FC236}">
                  <a16:creationId xmlns:a16="http://schemas.microsoft.com/office/drawing/2014/main" id="{5814BF34-90E2-4719-9555-2F6592094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1" name="Oval 203">
              <a:extLst>
                <a:ext uri="{FF2B5EF4-FFF2-40B4-BE49-F238E27FC236}">
                  <a16:creationId xmlns:a16="http://schemas.microsoft.com/office/drawing/2014/main" id="{522B717C-253B-41DB-8882-778896FD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2" name="Oval 204">
              <a:extLst>
                <a:ext uri="{FF2B5EF4-FFF2-40B4-BE49-F238E27FC236}">
                  <a16:creationId xmlns:a16="http://schemas.microsoft.com/office/drawing/2014/main" id="{7B971DA0-6CA0-4C10-A1AB-73AC663B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67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3" name="Oval 205">
              <a:extLst>
                <a:ext uri="{FF2B5EF4-FFF2-40B4-BE49-F238E27FC236}">
                  <a16:creationId xmlns:a16="http://schemas.microsoft.com/office/drawing/2014/main" id="{505D7D5A-C361-4B2E-9F87-1FB58F111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4" name="Oval 206">
              <a:extLst>
                <a:ext uri="{FF2B5EF4-FFF2-40B4-BE49-F238E27FC236}">
                  <a16:creationId xmlns:a16="http://schemas.microsoft.com/office/drawing/2014/main" id="{DF08905F-9FA1-4D5C-BAE0-D21C0E95D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5" name="Oval 207">
              <a:extLst>
                <a:ext uri="{FF2B5EF4-FFF2-40B4-BE49-F238E27FC236}">
                  <a16:creationId xmlns:a16="http://schemas.microsoft.com/office/drawing/2014/main" id="{003E378B-61D6-4A70-A32C-409D2E6C7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6" name="Oval 208">
              <a:extLst>
                <a:ext uri="{FF2B5EF4-FFF2-40B4-BE49-F238E27FC236}">
                  <a16:creationId xmlns:a16="http://schemas.microsoft.com/office/drawing/2014/main" id="{50365B6F-CA50-422A-B72D-F4A8BDE61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7" name="Oval 209">
              <a:extLst>
                <a:ext uri="{FF2B5EF4-FFF2-40B4-BE49-F238E27FC236}">
                  <a16:creationId xmlns:a16="http://schemas.microsoft.com/office/drawing/2014/main" id="{ACCB4F5C-3915-42E4-9B3D-2B71B4B3E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8" name="Oval 210">
              <a:extLst>
                <a:ext uri="{FF2B5EF4-FFF2-40B4-BE49-F238E27FC236}">
                  <a16:creationId xmlns:a16="http://schemas.microsoft.com/office/drawing/2014/main" id="{B8E4E7D5-2DFD-4832-A0AA-14D3511A7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9" name="Oval 211">
              <a:extLst>
                <a:ext uri="{FF2B5EF4-FFF2-40B4-BE49-F238E27FC236}">
                  <a16:creationId xmlns:a16="http://schemas.microsoft.com/office/drawing/2014/main" id="{3891EA9D-6AC4-4AAF-8580-A693F976E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44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0" name="Line 212">
              <a:extLst>
                <a:ext uri="{FF2B5EF4-FFF2-40B4-BE49-F238E27FC236}">
                  <a16:creationId xmlns:a16="http://schemas.microsoft.com/office/drawing/2014/main" id="{4C6ACCB0-3B7E-4616-93D2-A2D936FFE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355"/>
              <a:ext cx="637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1" name="Freeform 213">
              <a:extLst>
                <a:ext uri="{FF2B5EF4-FFF2-40B4-BE49-F238E27FC236}">
                  <a16:creationId xmlns:a16="http://schemas.microsoft.com/office/drawing/2014/main" id="{77F62F0F-C4D2-4B59-BCFA-0A587A092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9" y="1460"/>
              <a:ext cx="0" cy="631"/>
            </a:xfrm>
            <a:custGeom>
              <a:avLst/>
              <a:gdLst>
                <a:gd name="T0" fmla="*/ 0 h 105"/>
                <a:gd name="T1" fmla="*/ 4 h 105"/>
                <a:gd name="T2" fmla="*/ 8 h 105"/>
                <a:gd name="T3" fmla="*/ 12 h 105"/>
                <a:gd name="T4" fmla="*/ 16 h 105"/>
                <a:gd name="T5" fmla="*/ 20 h 105"/>
                <a:gd name="T6" fmla="*/ 24 h 105"/>
                <a:gd name="T7" fmla="*/ 28 h 105"/>
                <a:gd name="T8" fmla="*/ 32 h 105"/>
                <a:gd name="T9" fmla="*/ 36 h 105"/>
                <a:gd name="T10" fmla="*/ 40 h 105"/>
                <a:gd name="T11" fmla="*/ 44 h 105"/>
                <a:gd name="T12" fmla="*/ 48 h 105"/>
                <a:gd name="T13" fmla="*/ 52 h 105"/>
                <a:gd name="T14" fmla="*/ 56 h 105"/>
                <a:gd name="T15" fmla="*/ 60 h 105"/>
                <a:gd name="T16" fmla="*/ 64 h 105"/>
                <a:gd name="T17" fmla="*/ 68 h 105"/>
                <a:gd name="T18" fmla="*/ 72 h 105"/>
                <a:gd name="T19" fmla="*/ 76 h 105"/>
                <a:gd name="T20" fmla="*/ 80 h 105"/>
                <a:gd name="T21" fmla="*/ 84 h 105"/>
                <a:gd name="T22" fmla="*/ 88 h 105"/>
                <a:gd name="T23" fmla="*/ 92 h 105"/>
                <a:gd name="T24" fmla="*/ 96 h 105"/>
                <a:gd name="T25" fmla="*/ 100 h 105"/>
                <a:gd name="T26" fmla="*/ 104 h 10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</a:cxnLst>
              <a:rect l="0" t="0" r="r" b="b"/>
              <a:pathLst>
                <a:path h="105">
                  <a:moveTo>
                    <a:pt x="0" y="4"/>
                  </a:moveTo>
                  <a:lnTo>
                    <a:pt x="0" y="8"/>
                  </a:lnTo>
                  <a:moveTo>
                    <a:pt x="0" y="12"/>
                  </a:moveTo>
                  <a:lnTo>
                    <a:pt x="0" y="16"/>
                  </a:lnTo>
                  <a:moveTo>
                    <a:pt x="0" y="20"/>
                  </a:moveTo>
                  <a:lnTo>
                    <a:pt x="0" y="24"/>
                  </a:lnTo>
                  <a:moveTo>
                    <a:pt x="0" y="28"/>
                  </a:moveTo>
                  <a:lnTo>
                    <a:pt x="0" y="32"/>
                  </a:lnTo>
                  <a:moveTo>
                    <a:pt x="0" y="36"/>
                  </a:moveTo>
                  <a:lnTo>
                    <a:pt x="0" y="40"/>
                  </a:lnTo>
                  <a:moveTo>
                    <a:pt x="0" y="44"/>
                  </a:moveTo>
                  <a:lnTo>
                    <a:pt x="0" y="48"/>
                  </a:lnTo>
                  <a:moveTo>
                    <a:pt x="0" y="52"/>
                  </a:moveTo>
                  <a:lnTo>
                    <a:pt x="0" y="56"/>
                  </a:lnTo>
                  <a:moveTo>
                    <a:pt x="0" y="60"/>
                  </a:moveTo>
                  <a:lnTo>
                    <a:pt x="0" y="64"/>
                  </a:lnTo>
                  <a:moveTo>
                    <a:pt x="0" y="68"/>
                  </a:moveTo>
                  <a:lnTo>
                    <a:pt x="0" y="72"/>
                  </a:lnTo>
                  <a:moveTo>
                    <a:pt x="0" y="76"/>
                  </a:moveTo>
                  <a:lnTo>
                    <a:pt x="0" y="80"/>
                  </a:lnTo>
                  <a:moveTo>
                    <a:pt x="0" y="84"/>
                  </a:moveTo>
                  <a:lnTo>
                    <a:pt x="0" y="88"/>
                  </a:lnTo>
                  <a:moveTo>
                    <a:pt x="0" y="92"/>
                  </a:moveTo>
                  <a:lnTo>
                    <a:pt x="0" y="96"/>
                  </a:lnTo>
                  <a:moveTo>
                    <a:pt x="0" y="100"/>
                  </a:moveTo>
                  <a:lnTo>
                    <a:pt x="0" y="10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08FC57FC-7279-499B-AAAC-47EC1E386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2602"/>
              <a:ext cx="3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6E326A1A-3774-4673-BBD2-338DB6209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1436"/>
              <a:ext cx="3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4" name="Rectangle 216">
              <a:extLst>
                <a:ext uri="{FF2B5EF4-FFF2-40B4-BE49-F238E27FC236}">
                  <a16:creationId xmlns:a16="http://schemas.microsoft.com/office/drawing/2014/main" id="{9F16605E-5407-442B-BAB3-0FE7F029C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2091"/>
              <a:ext cx="637" cy="499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5" name="Oval 217">
              <a:extLst>
                <a:ext uri="{FF2B5EF4-FFF2-40B4-BE49-F238E27FC236}">
                  <a16:creationId xmlns:a16="http://schemas.microsoft.com/office/drawing/2014/main" id="{8F7553ED-3FC6-4408-8AFA-B9243EE6E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6" name="Oval 218">
              <a:extLst>
                <a:ext uri="{FF2B5EF4-FFF2-40B4-BE49-F238E27FC236}">
                  <a16:creationId xmlns:a16="http://schemas.microsoft.com/office/drawing/2014/main" id="{54E0562B-5629-4E53-90C8-3B0DB3068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7" name="Oval 219">
              <a:extLst>
                <a:ext uri="{FF2B5EF4-FFF2-40B4-BE49-F238E27FC236}">
                  <a16:creationId xmlns:a16="http://schemas.microsoft.com/office/drawing/2014/main" id="{302477CB-9B3C-493C-AC56-27AD4083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8" name="Oval 220">
              <a:extLst>
                <a:ext uri="{FF2B5EF4-FFF2-40B4-BE49-F238E27FC236}">
                  <a16:creationId xmlns:a16="http://schemas.microsoft.com/office/drawing/2014/main" id="{A904D009-3BA0-492B-91DA-A0C37B951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29" name="Oval 221">
              <a:extLst>
                <a:ext uri="{FF2B5EF4-FFF2-40B4-BE49-F238E27FC236}">
                  <a16:creationId xmlns:a16="http://schemas.microsoft.com/office/drawing/2014/main" id="{B4D19462-41D7-4ED8-9019-26FD4180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0" name="Oval 222">
              <a:extLst>
                <a:ext uri="{FF2B5EF4-FFF2-40B4-BE49-F238E27FC236}">
                  <a16:creationId xmlns:a16="http://schemas.microsoft.com/office/drawing/2014/main" id="{23EFE3EF-DC1B-476C-88C2-B00C6478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1" name="Oval 223">
              <a:extLst>
                <a:ext uri="{FF2B5EF4-FFF2-40B4-BE49-F238E27FC236}">
                  <a16:creationId xmlns:a16="http://schemas.microsoft.com/office/drawing/2014/main" id="{2F92A3BC-48BF-4FD3-8A47-CD851D43C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2" name="Oval 224">
              <a:extLst>
                <a:ext uri="{FF2B5EF4-FFF2-40B4-BE49-F238E27FC236}">
                  <a16:creationId xmlns:a16="http://schemas.microsoft.com/office/drawing/2014/main" id="{2908D54B-853F-4BA0-81B2-33667EE6B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3" name="Oval 225">
              <a:extLst>
                <a:ext uri="{FF2B5EF4-FFF2-40B4-BE49-F238E27FC236}">
                  <a16:creationId xmlns:a16="http://schemas.microsoft.com/office/drawing/2014/main" id="{48D93FF3-E412-4245-ABA3-F7AA81250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4" name="Oval 226">
              <a:extLst>
                <a:ext uri="{FF2B5EF4-FFF2-40B4-BE49-F238E27FC236}">
                  <a16:creationId xmlns:a16="http://schemas.microsoft.com/office/drawing/2014/main" id="{084D4120-1256-4F2E-90E3-3CA2CE399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5" name="Oval 227">
              <a:extLst>
                <a:ext uri="{FF2B5EF4-FFF2-40B4-BE49-F238E27FC236}">
                  <a16:creationId xmlns:a16="http://schemas.microsoft.com/office/drawing/2014/main" id="{CA3A30A5-56F0-4CC3-A8BD-00913589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6" name="Oval 228">
              <a:extLst>
                <a:ext uri="{FF2B5EF4-FFF2-40B4-BE49-F238E27FC236}">
                  <a16:creationId xmlns:a16="http://schemas.microsoft.com/office/drawing/2014/main" id="{4EFE90EF-3FAA-4846-845B-ABD4457F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7" name="Oval 229">
              <a:extLst>
                <a:ext uri="{FF2B5EF4-FFF2-40B4-BE49-F238E27FC236}">
                  <a16:creationId xmlns:a16="http://schemas.microsoft.com/office/drawing/2014/main" id="{2A603F92-D71D-4F45-B307-83EB45197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8" name="Oval 230">
              <a:extLst>
                <a:ext uri="{FF2B5EF4-FFF2-40B4-BE49-F238E27FC236}">
                  <a16:creationId xmlns:a16="http://schemas.microsoft.com/office/drawing/2014/main" id="{F20FD763-28C9-441F-8E1D-8B0722E0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39" name="Oval 231">
              <a:extLst>
                <a:ext uri="{FF2B5EF4-FFF2-40B4-BE49-F238E27FC236}">
                  <a16:creationId xmlns:a16="http://schemas.microsoft.com/office/drawing/2014/main" id="{2C3F91FD-7153-4A8A-88B4-4040B954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0" name="Oval 232">
              <a:extLst>
                <a:ext uri="{FF2B5EF4-FFF2-40B4-BE49-F238E27FC236}">
                  <a16:creationId xmlns:a16="http://schemas.microsoft.com/office/drawing/2014/main" id="{C13AE1D2-CAAC-4A19-A42E-87D2A0C5C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1" name="Oval 233">
              <a:extLst>
                <a:ext uri="{FF2B5EF4-FFF2-40B4-BE49-F238E27FC236}">
                  <a16:creationId xmlns:a16="http://schemas.microsoft.com/office/drawing/2014/main" id="{336FC00A-11F6-4D06-813F-5FADD95D6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2" name="Oval 234">
              <a:extLst>
                <a:ext uri="{FF2B5EF4-FFF2-40B4-BE49-F238E27FC236}">
                  <a16:creationId xmlns:a16="http://schemas.microsoft.com/office/drawing/2014/main" id="{B2789011-3EDE-4B34-A93B-8E7CDDFF9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3" name="Oval 235">
              <a:extLst>
                <a:ext uri="{FF2B5EF4-FFF2-40B4-BE49-F238E27FC236}">
                  <a16:creationId xmlns:a16="http://schemas.microsoft.com/office/drawing/2014/main" id="{77F7F556-9A66-4D5E-9842-C42FD356B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4" name="Oval 236">
              <a:extLst>
                <a:ext uri="{FF2B5EF4-FFF2-40B4-BE49-F238E27FC236}">
                  <a16:creationId xmlns:a16="http://schemas.microsoft.com/office/drawing/2014/main" id="{5BDB7DCA-9FB5-4BD2-BA59-BBBB7ED0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5" name="Oval 237">
              <a:extLst>
                <a:ext uri="{FF2B5EF4-FFF2-40B4-BE49-F238E27FC236}">
                  <a16:creationId xmlns:a16="http://schemas.microsoft.com/office/drawing/2014/main" id="{1010C8E2-14F7-4061-9783-152FBD63B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6" name="Oval 238">
              <a:extLst>
                <a:ext uri="{FF2B5EF4-FFF2-40B4-BE49-F238E27FC236}">
                  <a16:creationId xmlns:a16="http://schemas.microsoft.com/office/drawing/2014/main" id="{6AE784D6-E3C5-4392-A744-34AFB4F91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7" name="Oval 239">
              <a:extLst>
                <a:ext uri="{FF2B5EF4-FFF2-40B4-BE49-F238E27FC236}">
                  <a16:creationId xmlns:a16="http://schemas.microsoft.com/office/drawing/2014/main" id="{F757D787-5CE4-4DD9-865B-447774367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8" name="Oval 240">
              <a:extLst>
                <a:ext uri="{FF2B5EF4-FFF2-40B4-BE49-F238E27FC236}">
                  <a16:creationId xmlns:a16="http://schemas.microsoft.com/office/drawing/2014/main" id="{0CB9DBE5-E6D7-423B-B516-687978DD0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1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9" name="Oval 241">
              <a:extLst>
                <a:ext uri="{FF2B5EF4-FFF2-40B4-BE49-F238E27FC236}">
                  <a16:creationId xmlns:a16="http://schemas.microsoft.com/office/drawing/2014/main" id="{419949BD-5FAD-4338-91E3-42E306B19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0" name="Oval 242">
              <a:extLst>
                <a:ext uri="{FF2B5EF4-FFF2-40B4-BE49-F238E27FC236}">
                  <a16:creationId xmlns:a16="http://schemas.microsoft.com/office/drawing/2014/main" id="{0E5865D3-7A4B-40BC-A402-55C420383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86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1" name="Line 243">
              <a:extLst>
                <a:ext uri="{FF2B5EF4-FFF2-40B4-BE49-F238E27FC236}">
                  <a16:creationId xmlns:a16="http://schemas.microsoft.com/office/drawing/2014/main" id="{34F99065-5AF4-4C73-A0E4-6D2A8C629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" y="2223"/>
              <a:ext cx="636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2" name="Freeform 244">
              <a:extLst>
                <a:ext uri="{FF2B5EF4-FFF2-40B4-BE49-F238E27FC236}">
                  <a16:creationId xmlns:a16="http://schemas.microsoft.com/office/drawing/2014/main" id="{8B6153CF-8156-4EE6-BA0C-B9371B9F8E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7" y="2404"/>
              <a:ext cx="0" cy="162"/>
            </a:xfrm>
            <a:custGeom>
              <a:avLst/>
              <a:gdLst>
                <a:gd name="T0" fmla="*/ 27 h 27"/>
                <a:gd name="T1" fmla="*/ 23 h 27"/>
                <a:gd name="T2" fmla="*/ 19 h 27"/>
                <a:gd name="T3" fmla="*/ 15 h 27"/>
                <a:gd name="T4" fmla="*/ 11 h 27"/>
                <a:gd name="T5" fmla="*/ 7 h 27"/>
                <a:gd name="T6" fmla="*/ 3 h 2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7">
                  <a:moveTo>
                    <a:pt x="0" y="23"/>
                  </a:moveTo>
                  <a:lnTo>
                    <a:pt x="0" y="19"/>
                  </a:lnTo>
                  <a:moveTo>
                    <a:pt x="0" y="15"/>
                  </a:moveTo>
                  <a:lnTo>
                    <a:pt x="0" y="11"/>
                  </a:lnTo>
                  <a:moveTo>
                    <a:pt x="0" y="7"/>
                  </a:moveTo>
                  <a:lnTo>
                    <a:pt x="0" y="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3" name="Freeform 245">
              <a:extLst>
                <a:ext uri="{FF2B5EF4-FFF2-40B4-BE49-F238E27FC236}">
                  <a16:creationId xmlns:a16="http://schemas.microsoft.com/office/drawing/2014/main" id="{EFC64640-E269-4C58-85E9-1EE2753A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7" y="1195"/>
              <a:ext cx="0" cy="632"/>
            </a:xfrm>
            <a:custGeom>
              <a:avLst/>
              <a:gdLst>
                <a:gd name="T0" fmla="*/ 0 h 105"/>
                <a:gd name="T1" fmla="*/ 4 h 105"/>
                <a:gd name="T2" fmla="*/ 8 h 105"/>
                <a:gd name="T3" fmla="*/ 12 h 105"/>
                <a:gd name="T4" fmla="*/ 16 h 105"/>
                <a:gd name="T5" fmla="*/ 20 h 105"/>
                <a:gd name="T6" fmla="*/ 24 h 105"/>
                <a:gd name="T7" fmla="*/ 28 h 105"/>
                <a:gd name="T8" fmla="*/ 32 h 105"/>
                <a:gd name="T9" fmla="*/ 36 h 105"/>
                <a:gd name="T10" fmla="*/ 40 h 105"/>
                <a:gd name="T11" fmla="*/ 44 h 105"/>
                <a:gd name="T12" fmla="*/ 48 h 105"/>
                <a:gd name="T13" fmla="*/ 52 h 105"/>
                <a:gd name="T14" fmla="*/ 56 h 105"/>
                <a:gd name="T15" fmla="*/ 60 h 105"/>
                <a:gd name="T16" fmla="*/ 64 h 105"/>
                <a:gd name="T17" fmla="*/ 68 h 105"/>
                <a:gd name="T18" fmla="*/ 72 h 105"/>
                <a:gd name="T19" fmla="*/ 76 h 105"/>
                <a:gd name="T20" fmla="*/ 80 h 105"/>
                <a:gd name="T21" fmla="*/ 84 h 105"/>
                <a:gd name="T22" fmla="*/ 88 h 105"/>
                <a:gd name="T23" fmla="*/ 92 h 105"/>
                <a:gd name="T24" fmla="*/ 96 h 105"/>
                <a:gd name="T25" fmla="*/ 100 h 105"/>
                <a:gd name="T26" fmla="*/ 104 h 10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</a:cxnLst>
              <a:rect l="0" t="0" r="r" b="b"/>
              <a:pathLst>
                <a:path h="105">
                  <a:moveTo>
                    <a:pt x="0" y="4"/>
                  </a:moveTo>
                  <a:lnTo>
                    <a:pt x="0" y="8"/>
                  </a:lnTo>
                  <a:moveTo>
                    <a:pt x="0" y="12"/>
                  </a:moveTo>
                  <a:lnTo>
                    <a:pt x="0" y="16"/>
                  </a:lnTo>
                  <a:moveTo>
                    <a:pt x="0" y="20"/>
                  </a:moveTo>
                  <a:lnTo>
                    <a:pt x="0" y="24"/>
                  </a:lnTo>
                  <a:moveTo>
                    <a:pt x="0" y="28"/>
                  </a:moveTo>
                  <a:lnTo>
                    <a:pt x="0" y="32"/>
                  </a:lnTo>
                  <a:moveTo>
                    <a:pt x="0" y="36"/>
                  </a:moveTo>
                  <a:lnTo>
                    <a:pt x="0" y="40"/>
                  </a:lnTo>
                  <a:moveTo>
                    <a:pt x="0" y="44"/>
                  </a:moveTo>
                  <a:lnTo>
                    <a:pt x="0" y="48"/>
                  </a:lnTo>
                  <a:moveTo>
                    <a:pt x="0" y="52"/>
                  </a:moveTo>
                  <a:lnTo>
                    <a:pt x="0" y="56"/>
                  </a:lnTo>
                  <a:moveTo>
                    <a:pt x="0" y="60"/>
                  </a:moveTo>
                  <a:lnTo>
                    <a:pt x="0" y="64"/>
                  </a:lnTo>
                  <a:moveTo>
                    <a:pt x="0" y="68"/>
                  </a:moveTo>
                  <a:lnTo>
                    <a:pt x="0" y="72"/>
                  </a:lnTo>
                  <a:moveTo>
                    <a:pt x="0" y="76"/>
                  </a:moveTo>
                  <a:lnTo>
                    <a:pt x="0" y="80"/>
                  </a:lnTo>
                  <a:moveTo>
                    <a:pt x="0" y="84"/>
                  </a:moveTo>
                  <a:lnTo>
                    <a:pt x="0" y="88"/>
                  </a:lnTo>
                  <a:moveTo>
                    <a:pt x="0" y="92"/>
                  </a:moveTo>
                  <a:lnTo>
                    <a:pt x="0" y="96"/>
                  </a:lnTo>
                  <a:moveTo>
                    <a:pt x="0" y="100"/>
                  </a:moveTo>
                  <a:lnTo>
                    <a:pt x="0" y="104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4" name="Line 246">
              <a:extLst>
                <a:ext uri="{FF2B5EF4-FFF2-40B4-BE49-F238E27FC236}">
                  <a16:creationId xmlns:a16="http://schemas.microsoft.com/office/drawing/2014/main" id="{8F308D32-D45B-4E0F-B67B-FB9D84EEE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" y="2590"/>
              <a:ext cx="31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5" name="Line 247">
              <a:extLst>
                <a:ext uri="{FF2B5EF4-FFF2-40B4-BE49-F238E27FC236}">
                  <a16:creationId xmlns:a16="http://schemas.microsoft.com/office/drawing/2014/main" id="{E6A76165-DE55-4562-86E2-59720E627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" y="1171"/>
              <a:ext cx="31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6" name="Rectangle 248">
              <a:extLst>
                <a:ext uri="{FF2B5EF4-FFF2-40B4-BE49-F238E27FC236}">
                  <a16:creationId xmlns:a16="http://schemas.microsoft.com/office/drawing/2014/main" id="{48EFC22E-F61B-41B2-94F5-90696E809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1827"/>
              <a:ext cx="636" cy="57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7" name="Line 249">
              <a:extLst>
                <a:ext uri="{FF2B5EF4-FFF2-40B4-BE49-F238E27FC236}">
                  <a16:creationId xmlns:a16="http://schemas.microsoft.com/office/drawing/2014/main" id="{14E03795-290F-4CB5-AAC9-553C59E93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2674"/>
              <a:ext cx="23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8" name="Line 250">
              <a:extLst>
                <a:ext uri="{FF2B5EF4-FFF2-40B4-BE49-F238E27FC236}">
                  <a16:creationId xmlns:a16="http://schemas.microsoft.com/office/drawing/2014/main" id="{65CF768A-ACDA-4AEC-878A-82E3BBC44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2674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59" name="Line 251">
              <a:extLst>
                <a:ext uri="{FF2B5EF4-FFF2-40B4-BE49-F238E27FC236}">
                  <a16:creationId xmlns:a16="http://schemas.microsoft.com/office/drawing/2014/main" id="{2AF2A591-7331-4F67-8A75-79CDFFBB0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674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0" name="Line 252">
              <a:extLst>
                <a:ext uri="{FF2B5EF4-FFF2-40B4-BE49-F238E27FC236}">
                  <a16:creationId xmlns:a16="http://schemas.microsoft.com/office/drawing/2014/main" id="{784A629B-08FE-4F72-8CCF-C31B4DCEC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" y="2674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1" name="Line 253">
              <a:extLst>
                <a:ext uri="{FF2B5EF4-FFF2-40B4-BE49-F238E27FC236}">
                  <a16:creationId xmlns:a16="http://schemas.microsoft.com/office/drawing/2014/main" id="{ACDCDE78-30B2-4B9D-B629-9DB6138C8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7" y="2674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7D4CF392-AD57-4017-8616-74AE0FF43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744"/>
              <a:ext cx="6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rPr>
                <a:t>Controlled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altLang="es-ES" sz="1400" dirty="0">
                  <a:solidFill>
                    <a:srgbClr val="000000"/>
                  </a:solidFill>
                </a:rPr>
                <a:t>Conditions</a:t>
              </a:r>
              <a:endParaRPr kumimoji="0" lang="en-GB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3" name="Rectangle 255">
              <a:extLst>
                <a:ext uri="{FF2B5EF4-FFF2-40B4-BE49-F238E27FC236}">
                  <a16:creationId xmlns:a16="http://schemas.microsoft.com/office/drawing/2014/main" id="{1E689852-5BC8-4E17-9373-CB581E698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800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2018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4" name="Rectangle 256">
              <a:extLst>
                <a:ext uri="{FF2B5EF4-FFF2-40B4-BE49-F238E27FC236}">
                  <a16:creationId xmlns:a16="http://schemas.microsoft.com/office/drawing/2014/main" id="{7EAC7939-A7CD-40C9-8FFB-BF6E4E02C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2800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2019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5" name="Rectangle 257">
              <a:extLst>
                <a:ext uri="{FF2B5EF4-FFF2-40B4-BE49-F238E27FC236}">
                  <a16:creationId xmlns:a16="http://schemas.microsoft.com/office/drawing/2014/main" id="{6005D9F2-B20C-4406-8F70-8688CF761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2800"/>
              <a:ext cx="2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2020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" name="Line 258">
              <a:extLst>
                <a:ext uri="{FF2B5EF4-FFF2-40B4-BE49-F238E27FC236}">
                  <a16:creationId xmlns:a16="http://schemas.microsoft.com/office/drawing/2014/main" id="{CA456CF7-AA4C-438F-B267-BB4F53BD4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9" y="1039"/>
              <a:ext cx="0" cy="15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7" name="Line 259">
              <a:extLst>
                <a:ext uri="{FF2B5EF4-FFF2-40B4-BE49-F238E27FC236}">
                  <a16:creationId xmlns:a16="http://schemas.microsoft.com/office/drawing/2014/main" id="{2031A075-CFA8-41D3-9E54-11BBB91A0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2614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8" name="Line 260">
              <a:extLst>
                <a:ext uri="{FF2B5EF4-FFF2-40B4-BE49-F238E27FC236}">
                  <a16:creationId xmlns:a16="http://schemas.microsoft.com/office/drawing/2014/main" id="{DA8DC0E4-29FE-4475-9BCA-0A03A63DF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235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9" name="Line 261">
              <a:extLst>
                <a:ext uri="{FF2B5EF4-FFF2-40B4-BE49-F238E27FC236}">
                  <a16:creationId xmlns:a16="http://schemas.microsoft.com/office/drawing/2014/main" id="{AF5E6575-2277-45E1-83D9-BE722869D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2091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0" name="Line 262">
              <a:extLst>
                <a:ext uri="{FF2B5EF4-FFF2-40B4-BE49-F238E27FC236}">
                  <a16:creationId xmlns:a16="http://schemas.microsoft.com/office/drawing/2014/main" id="{201F8FDE-C4CE-468E-A046-DAD6D569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182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1" name="Line 263">
              <a:extLst>
                <a:ext uri="{FF2B5EF4-FFF2-40B4-BE49-F238E27FC236}">
                  <a16:creationId xmlns:a16="http://schemas.microsoft.com/office/drawing/2014/main" id="{3124DA82-148E-41BD-B2EE-B7BE49323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1562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2" name="Line 264">
              <a:extLst>
                <a:ext uri="{FF2B5EF4-FFF2-40B4-BE49-F238E27FC236}">
                  <a16:creationId xmlns:a16="http://schemas.microsoft.com/office/drawing/2014/main" id="{833476E0-E6EB-4B3C-AC7C-A99C1748C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1304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3" name="Line 265">
              <a:extLst>
                <a:ext uri="{FF2B5EF4-FFF2-40B4-BE49-F238E27FC236}">
                  <a16:creationId xmlns:a16="http://schemas.microsoft.com/office/drawing/2014/main" id="{2352A06B-87B1-4F4A-86AF-FC573BD23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103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74" name="Rectangle 266">
              <a:extLst>
                <a:ext uri="{FF2B5EF4-FFF2-40B4-BE49-F238E27FC236}">
                  <a16:creationId xmlns:a16="http://schemas.microsoft.com/office/drawing/2014/main" id="{221E3D83-7960-4ADC-B40A-68BAB0154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257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5" name="Rectangle 267">
              <a:extLst>
                <a:ext uri="{FF2B5EF4-FFF2-40B4-BE49-F238E27FC236}">
                  <a16:creationId xmlns:a16="http://schemas.microsoft.com/office/drawing/2014/main" id="{136DE9A1-4927-4098-8C92-30115DFAA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2314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6" name="Rectangle 268">
              <a:extLst>
                <a:ext uri="{FF2B5EF4-FFF2-40B4-BE49-F238E27FC236}">
                  <a16:creationId xmlns:a16="http://schemas.microsoft.com/office/drawing/2014/main" id="{43F7D6E1-644F-4030-BCC2-9F6367799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2049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7" name="Rectangle 269">
              <a:extLst>
                <a:ext uri="{FF2B5EF4-FFF2-40B4-BE49-F238E27FC236}">
                  <a16:creationId xmlns:a16="http://schemas.microsoft.com/office/drawing/2014/main" id="{81FD486F-F042-48AC-B29E-9E965312F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791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8" name="Rectangle 270">
              <a:extLst>
                <a:ext uri="{FF2B5EF4-FFF2-40B4-BE49-F238E27FC236}">
                  <a16:creationId xmlns:a16="http://schemas.microsoft.com/office/drawing/2014/main" id="{E2BA7131-BA08-4505-AC6A-E0AF2CE3A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526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9" name="Rectangle 271">
              <a:extLst>
                <a:ext uri="{FF2B5EF4-FFF2-40B4-BE49-F238E27FC236}">
                  <a16:creationId xmlns:a16="http://schemas.microsoft.com/office/drawing/2014/main" id="{7508C631-438E-4205-8A50-E627BE5F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1262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0" name="Rectangle 272">
              <a:extLst>
                <a:ext uri="{FF2B5EF4-FFF2-40B4-BE49-F238E27FC236}">
                  <a16:creationId xmlns:a16="http://schemas.microsoft.com/office/drawing/2014/main" id="{801EC755-2CB3-4FA5-A5DA-0C96EF22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997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" name="Rectangle 273">
              <a:extLst>
                <a:ext uri="{FF2B5EF4-FFF2-40B4-BE49-F238E27FC236}">
                  <a16:creationId xmlns:a16="http://schemas.microsoft.com/office/drawing/2014/main" id="{BCE0EFB5-3AE1-4A77-9CB1-20B872F1A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546"/>
              <a:ext cx="163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a) Distribution by environment</a:t>
              </a:r>
              <a:endParaRPr kumimoji="0" lang="en-GB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Rectangle 274">
              <a:extLst>
                <a:ext uri="{FF2B5EF4-FFF2-40B4-BE49-F238E27FC236}">
                  <a16:creationId xmlns:a16="http://schemas.microsoft.com/office/drawing/2014/main" id="{4EB89314-A825-4CCA-9535-C308273DC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993"/>
              <a:ext cx="72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Environment</a:t>
              </a:r>
              <a:endParaRPr kumimoji="0" lang="en-GB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" name="Rectangle 275">
              <a:extLst>
                <a:ext uri="{FF2B5EF4-FFF2-40B4-BE49-F238E27FC236}">
                  <a16:creationId xmlns:a16="http://schemas.microsoft.com/office/drawing/2014/main" id="{3AF0F7BC-4C63-4DAF-A86D-36009BB702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13" y="1665"/>
              <a:ext cx="120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s-E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Disease Severity (%)</a:t>
              </a:r>
              <a:endParaRPr kumimoji="0" lang="en-GB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" name="Rectangle 276">
              <a:extLst>
                <a:ext uri="{FF2B5EF4-FFF2-40B4-BE49-F238E27FC236}">
                  <a16:creationId xmlns:a16="http://schemas.microsoft.com/office/drawing/2014/main" id="{EFFCEDA8-CAEE-4FAF-AB35-FD19FF2F5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811"/>
              <a:ext cx="3440" cy="186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5" name="Rectangle 277">
              <a:extLst>
                <a:ext uri="{FF2B5EF4-FFF2-40B4-BE49-F238E27FC236}">
                  <a16:creationId xmlns:a16="http://schemas.microsoft.com/office/drawing/2014/main" id="{AC5B7A22-51A0-46B1-B086-CA2D0B000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85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" name="Rectangle 278">
              <a:extLst>
                <a:ext uri="{FF2B5EF4-FFF2-40B4-BE49-F238E27FC236}">
                  <a16:creationId xmlns:a16="http://schemas.microsoft.com/office/drawing/2014/main" id="{2C42131A-F75C-4C88-9EDA-33750BF32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8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" name="Rectangle 279">
              <a:extLst>
                <a:ext uri="{FF2B5EF4-FFF2-40B4-BE49-F238E27FC236}">
                  <a16:creationId xmlns:a16="http://schemas.microsoft.com/office/drawing/2014/main" id="{E3EA6746-D874-4EC3-8B4C-31CDFE4E7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85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" name="Rectangle 280">
              <a:extLst>
                <a:ext uri="{FF2B5EF4-FFF2-40B4-BE49-F238E27FC236}">
                  <a16:creationId xmlns:a16="http://schemas.microsoft.com/office/drawing/2014/main" id="{55C71402-089E-4C40-A7C1-27975BDD5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849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38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FB71652-B541-44CD-9933-FC72358B1795}"/>
              </a:ext>
            </a:extLst>
          </p:cNvPr>
          <p:cNvGrpSpPr/>
          <p:nvPr/>
        </p:nvGrpSpPr>
        <p:grpSpPr>
          <a:xfrm>
            <a:off x="1359217" y="1287208"/>
            <a:ext cx="6126655" cy="2772000"/>
            <a:chOff x="1359217" y="1281112"/>
            <a:chExt cx="6126655" cy="2772000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3BECB7D8-4581-4706-AE8F-D7541BF842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59217" y="1281112"/>
              <a:ext cx="6116183" cy="2772000"/>
              <a:chOff x="837" y="807"/>
              <a:chExt cx="4811" cy="2171"/>
            </a:xfrm>
          </p:grpSpPr>
          <p:grpSp>
            <p:nvGrpSpPr>
              <p:cNvPr id="8" name="Group 205">
                <a:extLst>
                  <a:ext uri="{FF2B5EF4-FFF2-40B4-BE49-F238E27FC236}">
                    <a16:creationId xmlns:a16="http://schemas.microsoft.com/office/drawing/2014/main" id="{E2EF00D5-71AB-414A-A479-9B21D4494F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7" y="807"/>
                <a:ext cx="4811" cy="2171"/>
                <a:chOff x="837" y="807"/>
                <a:chExt cx="4811" cy="2171"/>
              </a:xfrm>
            </p:grpSpPr>
            <p:sp>
              <p:nvSpPr>
                <p:cNvPr id="17" name="Rectangle 6">
                  <a:extLst>
                    <a:ext uri="{FF2B5EF4-FFF2-40B4-BE49-F238E27FC236}">
                      <a16:creationId xmlns:a16="http://schemas.microsoft.com/office/drawing/2014/main" id="{68790827-B738-4088-A07A-5BDFCEB1C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" y="807"/>
                  <a:ext cx="4811" cy="2171"/>
                </a:xfrm>
                <a:prstGeom prst="rect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" name="Rectangle 8">
                  <a:extLst>
                    <a:ext uri="{FF2B5EF4-FFF2-40B4-BE49-F238E27FC236}">
                      <a16:creationId xmlns:a16="http://schemas.microsoft.com/office/drawing/2014/main" id="{B3B1D47F-4D6B-4B96-B45E-F065BA491B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2575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853D5F43-4B23-43F3-9358-3B283A5BF2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557"/>
                  <a:ext cx="55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3" name="Rectangle 12">
                  <a:extLst>
                    <a:ext uri="{FF2B5EF4-FFF2-40B4-BE49-F238E27FC236}">
                      <a16:creationId xmlns:a16="http://schemas.microsoft.com/office/drawing/2014/main" id="{07E910B2-B348-44B4-9D88-B9BA638DD6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2521"/>
                  <a:ext cx="54" cy="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5" name="Rectangle 14">
                  <a:extLst>
                    <a:ext uri="{FF2B5EF4-FFF2-40B4-BE49-F238E27FC236}">
                      <a16:creationId xmlns:a16="http://schemas.microsoft.com/office/drawing/2014/main" id="{702A671B-F8E1-4852-82A1-8902E07F28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6" y="2413"/>
                  <a:ext cx="54" cy="17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7" name="Rectangle 16">
                  <a:extLst>
                    <a:ext uri="{FF2B5EF4-FFF2-40B4-BE49-F238E27FC236}">
                      <a16:creationId xmlns:a16="http://schemas.microsoft.com/office/drawing/2014/main" id="{59B9C1F1-0831-4D2E-8697-6C1BA2BEE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0" y="2124"/>
                  <a:ext cx="54" cy="4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" name="Rectangle 18">
                  <a:extLst>
                    <a:ext uri="{FF2B5EF4-FFF2-40B4-BE49-F238E27FC236}">
                      <a16:creationId xmlns:a16="http://schemas.microsoft.com/office/drawing/2014/main" id="{94372B52-A31B-453E-B1CC-B6288ACC3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4" y="1980"/>
                  <a:ext cx="54" cy="6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" name="Rectangle 20">
                  <a:extLst>
                    <a:ext uri="{FF2B5EF4-FFF2-40B4-BE49-F238E27FC236}">
                      <a16:creationId xmlns:a16="http://schemas.microsoft.com/office/drawing/2014/main" id="{B82237DC-F3BF-42FF-A400-29183DDDE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8" y="1920"/>
                  <a:ext cx="54" cy="6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" name="Rectangle 24">
                  <a:extLst>
                    <a:ext uri="{FF2B5EF4-FFF2-40B4-BE49-F238E27FC236}">
                      <a16:creationId xmlns:a16="http://schemas.microsoft.com/office/drawing/2014/main" id="{A89BFE81-9DE5-4E17-9383-D28826868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6" y="2154"/>
                  <a:ext cx="54" cy="43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" name="Rectangle 26">
                  <a:extLst>
                    <a:ext uri="{FF2B5EF4-FFF2-40B4-BE49-F238E27FC236}">
                      <a16:creationId xmlns:a16="http://schemas.microsoft.com/office/drawing/2014/main" id="{8E62F4E2-CACB-47FA-A911-CA749FA330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0" y="2413"/>
                  <a:ext cx="54" cy="17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" name="Rectangle 28">
                  <a:extLst>
                    <a:ext uri="{FF2B5EF4-FFF2-40B4-BE49-F238E27FC236}">
                      <a16:creationId xmlns:a16="http://schemas.microsoft.com/office/drawing/2014/main" id="{85FFDF9E-F605-4D9E-BFA6-F613353CBA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4" y="2335"/>
                  <a:ext cx="48" cy="25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1" name="Rectangle 30">
                  <a:extLst>
                    <a:ext uri="{FF2B5EF4-FFF2-40B4-BE49-F238E27FC236}">
                      <a16:creationId xmlns:a16="http://schemas.microsoft.com/office/drawing/2014/main" id="{7FE92265-8BB5-4B51-8AFA-E2BE92982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2" y="2503"/>
                  <a:ext cx="54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3" name="Rectangle 32">
                  <a:extLst>
                    <a:ext uri="{FF2B5EF4-FFF2-40B4-BE49-F238E27FC236}">
                      <a16:creationId xmlns:a16="http://schemas.microsoft.com/office/drawing/2014/main" id="{2DB6C43E-14C7-4E41-83F6-A50749EEA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6" y="2575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5" name="Rectangle 34">
                  <a:extLst>
                    <a:ext uri="{FF2B5EF4-FFF2-40B4-BE49-F238E27FC236}">
                      <a16:creationId xmlns:a16="http://schemas.microsoft.com/office/drawing/2014/main" id="{F4839830-0F84-40E6-9476-E3395AA417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0" y="2545"/>
                  <a:ext cx="54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7" name="Rectangle 36">
                  <a:extLst>
                    <a:ext uri="{FF2B5EF4-FFF2-40B4-BE49-F238E27FC236}">
                      <a16:creationId xmlns:a16="http://schemas.microsoft.com/office/drawing/2014/main" id="{10268556-5942-4CD8-B988-6E223A1BFE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4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8" name="Rectangle 37">
                  <a:extLst>
                    <a:ext uri="{FF2B5EF4-FFF2-40B4-BE49-F238E27FC236}">
                      <a16:creationId xmlns:a16="http://schemas.microsoft.com/office/drawing/2014/main" id="{68631818-D369-4CE6-B977-B672B24FF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4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9" name="Rectangle 38">
                  <a:extLst>
                    <a:ext uri="{FF2B5EF4-FFF2-40B4-BE49-F238E27FC236}">
                      <a16:creationId xmlns:a16="http://schemas.microsoft.com/office/drawing/2014/main" id="{E0BCC0E3-D787-4042-95C2-B2947BBFF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8" y="2575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1" name="Rectangle 40">
                  <a:extLst>
                    <a:ext uri="{FF2B5EF4-FFF2-40B4-BE49-F238E27FC236}">
                      <a16:creationId xmlns:a16="http://schemas.microsoft.com/office/drawing/2014/main" id="{5C4A7246-9D77-40F4-923C-FD1B61B135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2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D659C139-0231-4B01-BD7E-B3B84B5E5F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2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3" name="Rectangle 42">
                  <a:extLst>
                    <a:ext uri="{FF2B5EF4-FFF2-40B4-BE49-F238E27FC236}">
                      <a16:creationId xmlns:a16="http://schemas.microsoft.com/office/drawing/2014/main" id="{A4500FCF-EC47-4434-B012-8F89B6C4C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6" y="2575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6" name="Rectangle 45">
                  <a:extLst>
                    <a:ext uri="{FF2B5EF4-FFF2-40B4-BE49-F238E27FC236}">
                      <a16:creationId xmlns:a16="http://schemas.microsoft.com/office/drawing/2014/main" id="{A2E3BA6E-DFFC-4122-93B5-68FA2501FD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1" y="987"/>
                  <a:ext cx="1063" cy="16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57" name="Rectangle 46">
                  <a:extLst>
                    <a:ext uri="{FF2B5EF4-FFF2-40B4-BE49-F238E27FC236}">
                      <a16:creationId xmlns:a16="http://schemas.microsoft.com/office/drawing/2014/main" id="{C447F21F-8CE2-45E0-B780-2A5BCC7BC6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9" y="2557"/>
                  <a:ext cx="54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8" name="Rectangle 47">
                  <a:extLst>
                    <a:ext uri="{FF2B5EF4-FFF2-40B4-BE49-F238E27FC236}">
                      <a16:creationId xmlns:a16="http://schemas.microsoft.com/office/drawing/2014/main" id="{430991C3-9BD5-4CFD-B647-84602526F5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9" y="2557"/>
                  <a:ext cx="54" cy="3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9" name="Rectangle 48">
                  <a:extLst>
                    <a:ext uri="{FF2B5EF4-FFF2-40B4-BE49-F238E27FC236}">
                      <a16:creationId xmlns:a16="http://schemas.microsoft.com/office/drawing/2014/main" id="{EBA4FFC0-E990-4FB3-8064-2EF3847889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3" y="2557"/>
                  <a:ext cx="54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0" name="Rectangle 49">
                  <a:extLst>
                    <a:ext uri="{FF2B5EF4-FFF2-40B4-BE49-F238E27FC236}">
                      <a16:creationId xmlns:a16="http://schemas.microsoft.com/office/drawing/2014/main" id="{977DF3F9-08B1-41D6-AD10-8FED6D460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3" y="2557"/>
                  <a:ext cx="54" cy="3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1" name="Rectangle 50">
                  <a:extLst>
                    <a:ext uri="{FF2B5EF4-FFF2-40B4-BE49-F238E27FC236}">
                      <a16:creationId xmlns:a16="http://schemas.microsoft.com/office/drawing/2014/main" id="{5F9522C5-B9BC-40AB-AB4F-F5E7C6658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7" y="2503"/>
                  <a:ext cx="54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2" name="Rectangle 51">
                  <a:extLst>
                    <a:ext uri="{FF2B5EF4-FFF2-40B4-BE49-F238E27FC236}">
                      <a16:creationId xmlns:a16="http://schemas.microsoft.com/office/drawing/2014/main" id="{22F74291-A1E3-4DD6-BADA-C39637E76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7" y="2503"/>
                  <a:ext cx="54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3" name="Rectangle 52">
                  <a:extLst>
                    <a:ext uri="{FF2B5EF4-FFF2-40B4-BE49-F238E27FC236}">
                      <a16:creationId xmlns:a16="http://schemas.microsoft.com/office/drawing/2014/main" id="{DA6663E4-A7C5-45AD-8FE1-226D1476A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1" y="2166"/>
                  <a:ext cx="54" cy="4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4" name="Rectangle 53">
                  <a:extLst>
                    <a:ext uri="{FF2B5EF4-FFF2-40B4-BE49-F238E27FC236}">
                      <a16:creationId xmlns:a16="http://schemas.microsoft.com/office/drawing/2014/main" id="{57D3216E-8B2A-4DE5-9224-978B3B672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1" y="2166"/>
                  <a:ext cx="54" cy="42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5" name="Rectangle 54">
                  <a:extLst>
                    <a:ext uri="{FF2B5EF4-FFF2-40B4-BE49-F238E27FC236}">
                      <a16:creationId xmlns:a16="http://schemas.microsoft.com/office/drawing/2014/main" id="{4CBAD68F-D6D8-4179-A875-F1F501EA5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5" y="2088"/>
                  <a:ext cx="54" cy="4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6" name="Rectangle 55">
                  <a:extLst>
                    <a:ext uri="{FF2B5EF4-FFF2-40B4-BE49-F238E27FC236}">
                      <a16:creationId xmlns:a16="http://schemas.microsoft.com/office/drawing/2014/main" id="{9122477E-176F-4EFE-B9BD-FEDD6D520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5" y="2088"/>
                  <a:ext cx="54" cy="49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59637DAF-AB71-41E7-AD1C-10DBBA5025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9" y="1920"/>
                  <a:ext cx="54" cy="66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" name="Rectangle 57">
                  <a:extLst>
                    <a:ext uri="{FF2B5EF4-FFF2-40B4-BE49-F238E27FC236}">
                      <a16:creationId xmlns:a16="http://schemas.microsoft.com/office/drawing/2014/main" id="{1BA02124-044F-4E10-8CC2-2236C22EE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9" y="1920"/>
                  <a:ext cx="54" cy="66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9" name="Rectangle 58">
                  <a:extLst>
                    <a:ext uri="{FF2B5EF4-FFF2-40B4-BE49-F238E27FC236}">
                      <a16:creationId xmlns:a16="http://schemas.microsoft.com/office/drawing/2014/main" id="{49971CDF-BEED-4DF1-B746-E6A7EC2DD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3" y="2076"/>
                  <a:ext cx="54" cy="51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0" name="Rectangle 59">
                  <a:extLst>
                    <a:ext uri="{FF2B5EF4-FFF2-40B4-BE49-F238E27FC236}">
                      <a16:creationId xmlns:a16="http://schemas.microsoft.com/office/drawing/2014/main" id="{21FDECB6-60D1-4621-A4CC-7CA8D0F65F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3" y="2076"/>
                  <a:ext cx="54" cy="51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1" name="Rectangle 60">
                  <a:extLst>
                    <a:ext uri="{FF2B5EF4-FFF2-40B4-BE49-F238E27FC236}">
                      <a16:creationId xmlns:a16="http://schemas.microsoft.com/office/drawing/2014/main" id="{BD5E8AD7-319A-489D-B6DC-2EB78C9C35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7" y="2076"/>
                  <a:ext cx="54" cy="51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2" name="Rectangle 61">
                  <a:extLst>
                    <a:ext uri="{FF2B5EF4-FFF2-40B4-BE49-F238E27FC236}">
                      <a16:creationId xmlns:a16="http://schemas.microsoft.com/office/drawing/2014/main" id="{8CFAD2AF-6E53-4421-A021-477A409CF4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7" y="2076"/>
                  <a:ext cx="54" cy="51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3" name="Rectangle 62">
                  <a:extLst>
                    <a:ext uri="{FF2B5EF4-FFF2-40B4-BE49-F238E27FC236}">
                      <a16:creationId xmlns:a16="http://schemas.microsoft.com/office/drawing/2014/main" id="{50054712-B388-4D2E-B020-06BD069D52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2280"/>
                  <a:ext cx="54" cy="3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D3F1BC20-E89E-4991-8C4A-87C270065D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2280"/>
                  <a:ext cx="54" cy="30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5" name="Rectangle 64">
                  <a:extLst>
                    <a:ext uri="{FF2B5EF4-FFF2-40B4-BE49-F238E27FC236}">
                      <a16:creationId xmlns:a16="http://schemas.microsoft.com/office/drawing/2014/main" id="{7C2D0B10-1739-43BA-AA47-E6CEB41408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5" y="2359"/>
                  <a:ext cx="54" cy="2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6" name="Rectangle 65">
                  <a:extLst>
                    <a:ext uri="{FF2B5EF4-FFF2-40B4-BE49-F238E27FC236}">
                      <a16:creationId xmlns:a16="http://schemas.microsoft.com/office/drawing/2014/main" id="{FFCA8D80-391B-481B-869E-C554CAF543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5" y="2359"/>
                  <a:ext cx="54" cy="22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7" name="Rectangle 66">
                  <a:extLst>
                    <a:ext uri="{FF2B5EF4-FFF2-40B4-BE49-F238E27FC236}">
                      <a16:creationId xmlns:a16="http://schemas.microsoft.com/office/drawing/2014/main" id="{393100F4-DF91-4387-B538-609925DCA3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9" y="2467"/>
                  <a:ext cx="54" cy="1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8" name="Rectangle 67">
                  <a:extLst>
                    <a:ext uri="{FF2B5EF4-FFF2-40B4-BE49-F238E27FC236}">
                      <a16:creationId xmlns:a16="http://schemas.microsoft.com/office/drawing/2014/main" id="{8DE74FB5-8DBE-4ECC-B57E-FFA942491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9" y="2467"/>
                  <a:ext cx="54" cy="12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9" name="Rectangle 68">
                  <a:extLst>
                    <a:ext uri="{FF2B5EF4-FFF2-40B4-BE49-F238E27FC236}">
                      <a16:creationId xmlns:a16="http://schemas.microsoft.com/office/drawing/2014/main" id="{1C1F4E64-55F0-4AEF-8498-D48BE5A425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3" y="2521"/>
                  <a:ext cx="54" cy="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0" name="Rectangle 69">
                  <a:extLst>
                    <a:ext uri="{FF2B5EF4-FFF2-40B4-BE49-F238E27FC236}">
                      <a16:creationId xmlns:a16="http://schemas.microsoft.com/office/drawing/2014/main" id="{4277EB69-F95D-4A9F-AB4F-E1F5B41437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3" y="2521"/>
                  <a:ext cx="54" cy="6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1" name="Rectangle 70">
                  <a:extLst>
                    <a:ext uri="{FF2B5EF4-FFF2-40B4-BE49-F238E27FC236}">
                      <a16:creationId xmlns:a16="http://schemas.microsoft.com/office/drawing/2014/main" id="{879797A4-23E6-4BAA-A71E-AE70A3238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7" y="2575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2" name="Rectangle 71">
                  <a:extLst>
                    <a:ext uri="{FF2B5EF4-FFF2-40B4-BE49-F238E27FC236}">
                      <a16:creationId xmlns:a16="http://schemas.microsoft.com/office/drawing/2014/main" id="{6D137AB0-BD68-4899-928C-DA645A3941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7" y="2575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3" name="Rectangle 72">
                  <a:extLst>
                    <a:ext uri="{FF2B5EF4-FFF2-40B4-BE49-F238E27FC236}">
                      <a16:creationId xmlns:a16="http://schemas.microsoft.com/office/drawing/2014/main" id="{5624743D-E177-4C02-A282-8202A821A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1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4" name="Rectangle 73">
                  <a:extLst>
                    <a:ext uri="{FF2B5EF4-FFF2-40B4-BE49-F238E27FC236}">
                      <a16:creationId xmlns:a16="http://schemas.microsoft.com/office/drawing/2014/main" id="{01200596-CFB0-4233-BD05-2538CC5AAF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1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5" name="Rectangle 74">
                  <a:extLst>
                    <a:ext uri="{FF2B5EF4-FFF2-40B4-BE49-F238E27FC236}">
                      <a16:creationId xmlns:a16="http://schemas.microsoft.com/office/drawing/2014/main" id="{9EBC20B7-2DDA-460B-AE66-373C5D8D0C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5" y="2569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6" name="Rectangle 75">
                  <a:extLst>
                    <a:ext uri="{FF2B5EF4-FFF2-40B4-BE49-F238E27FC236}">
                      <a16:creationId xmlns:a16="http://schemas.microsoft.com/office/drawing/2014/main" id="{7454D84B-52FF-4992-B727-4ED9ACD30F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5" y="2569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7" name="Rectangle 76">
                  <a:extLst>
                    <a:ext uri="{FF2B5EF4-FFF2-40B4-BE49-F238E27FC236}">
                      <a16:creationId xmlns:a16="http://schemas.microsoft.com/office/drawing/2014/main" id="{A2BCD8B7-23DC-497F-BDC7-E9F0851E9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9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8" name="Rectangle 77">
                  <a:extLst>
                    <a:ext uri="{FF2B5EF4-FFF2-40B4-BE49-F238E27FC236}">
                      <a16:creationId xmlns:a16="http://schemas.microsoft.com/office/drawing/2014/main" id="{58B66555-0759-4548-9D49-2E27B82190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9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9" name="Rectangle 78">
                  <a:extLst>
                    <a:ext uri="{FF2B5EF4-FFF2-40B4-BE49-F238E27FC236}">
                      <a16:creationId xmlns:a16="http://schemas.microsoft.com/office/drawing/2014/main" id="{F7762EF2-A904-451A-A2DB-4FD25F6501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3" y="2575"/>
                  <a:ext cx="49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0" name="Rectangle 79">
                  <a:extLst>
                    <a:ext uri="{FF2B5EF4-FFF2-40B4-BE49-F238E27FC236}">
                      <a16:creationId xmlns:a16="http://schemas.microsoft.com/office/drawing/2014/main" id="{6D7D0C24-F7FA-4425-84A7-18A774918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3" y="2575"/>
                  <a:ext cx="49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1" name="Rectangle 80">
                  <a:extLst>
                    <a:ext uri="{FF2B5EF4-FFF2-40B4-BE49-F238E27FC236}">
                      <a16:creationId xmlns:a16="http://schemas.microsoft.com/office/drawing/2014/main" id="{6D4551B5-3BD7-4B1B-96E2-84297D94D7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" y="2575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2" name="Rectangle 81">
                  <a:extLst>
                    <a:ext uri="{FF2B5EF4-FFF2-40B4-BE49-F238E27FC236}">
                      <a16:creationId xmlns:a16="http://schemas.microsoft.com/office/drawing/2014/main" id="{9CCC6F48-7CA3-4460-8013-DEEE189E2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" y="2575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3" name="Freeform 82">
                  <a:extLst>
                    <a:ext uri="{FF2B5EF4-FFF2-40B4-BE49-F238E27FC236}">
                      <a16:creationId xmlns:a16="http://schemas.microsoft.com/office/drawing/2014/main" id="{8373CA34-5623-4B72-B5CC-81CF5DE95A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11" y="987"/>
                  <a:ext cx="0" cy="1654"/>
                </a:xfrm>
                <a:custGeom>
                  <a:avLst/>
                  <a:gdLst>
                    <a:gd name="T0" fmla="*/ 271 h 275"/>
                    <a:gd name="T1" fmla="*/ 263 h 275"/>
                    <a:gd name="T2" fmla="*/ 255 h 275"/>
                    <a:gd name="T3" fmla="*/ 247 h 275"/>
                    <a:gd name="T4" fmla="*/ 239 h 275"/>
                    <a:gd name="T5" fmla="*/ 231 h 275"/>
                    <a:gd name="T6" fmla="*/ 223 h 275"/>
                    <a:gd name="T7" fmla="*/ 215 h 275"/>
                    <a:gd name="T8" fmla="*/ 207 h 275"/>
                    <a:gd name="T9" fmla="*/ 199 h 275"/>
                    <a:gd name="T10" fmla="*/ 191 h 275"/>
                    <a:gd name="T11" fmla="*/ 183 h 275"/>
                    <a:gd name="T12" fmla="*/ 175 h 275"/>
                    <a:gd name="T13" fmla="*/ 167 h 275"/>
                    <a:gd name="T14" fmla="*/ 159 h 275"/>
                    <a:gd name="T15" fmla="*/ 151 h 275"/>
                    <a:gd name="T16" fmla="*/ 143 h 275"/>
                    <a:gd name="T17" fmla="*/ 135 h 275"/>
                    <a:gd name="T18" fmla="*/ 127 h 275"/>
                    <a:gd name="T19" fmla="*/ 119 h 275"/>
                    <a:gd name="T20" fmla="*/ 111 h 275"/>
                    <a:gd name="T21" fmla="*/ 103 h 275"/>
                    <a:gd name="T22" fmla="*/ 95 h 275"/>
                    <a:gd name="T23" fmla="*/ 87 h 275"/>
                    <a:gd name="T24" fmla="*/ 79 h 275"/>
                    <a:gd name="T25" fmla="*/ 71 h 275"/>
                    <a:gd name="T26" fmla="*/ 63 h 275"/>
                    <a:gd name="T27" fmla="*/ 55 h 275"/>
                    <a:gd name="T28" fmla="*/ 47 h 275"/>
                    <a:gd name="T29" fmla="*/ 39 h 275"/>
                    <a:gd name="T30" fmla="*/ 31 h 275"/>
                    <a:gd name="T31" fmla="*/ 23 h 275"/>
                    <a:gd name="T32" fmla="*/ 15 h 275"/>
                    <a:gd name="T33" fmla="*/ 7 h 27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</a:cxnLst>
                  <a:rect l="0" t="0" r="r" b="b"/>
                  <a:pathLst>
                    <a:path h="275"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4" name="Rectangle 83">
                  <a:extLst>
                    <a:ext uri="{FF2B5EF4-FFF2-40B4-BE49-F238E27FC236}">
                      <a16:creationId xmlns:a16="http://schemas.microsoft.com/office/drawing/2014/main" id="{7C43EF84-E8BC-4E28-9F7E-AAE48FCA9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2" y="987"/>
                  <a:ext cx="1063" cy="16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5" name="Rectangle 84">
                  <a:extLst>
                    <a:ext uri="{FF2B5EF4-FFF2-40B4-BE49-F238E27FC236}">
                      <a16:creationId xmlns:a16="http://schemas.microsoft.com/office/drawing/2014/main" id="{A5C65E03-6CD9-496D-8343-CA605C627F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2575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6" name="Rectangle 85">
                  <a:extLst>
                    <a:ext uri="{FF2B5EF4-FFF2-40B4-BE49-F238E27FC236}">
                      <a16:creationId xmlns:a16="http://schemas.microsoft.com/office/drawing/2014/main" id="{5D1E2270-A408-45EB-B38A-AECBE07BB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" y="2575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7" name="Rectangle 86">
                  <a:extLst>
                    <a:ext uri="{FF2B5EF4-FFF2-40B4-BE49-F238E27FC236}">
                      <a16:creationId xmlns:a16="http://schemas.microsoft.com/office/drawing/2014/main" id="{A834F6CB-7882-4E46-BAA7-287BA7CD6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4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8" name="Rectangle 87">
                  <a:extLst>
                    <a:ext uri="{FF2B5EF4-FFF2-40B4-BE49-F238E27FC236}">
                      <a16:creationId xmlns:a16="http://schemas.microsoft.com/office/drawing/2014/main" id="{EE52CEE0-2C35-4B99-ACB2-4538FF88E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4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9" name="Rectangle 88">
                  <a:extLst>
                    <a:ext uri="{FF2B5EF4-FFF2-40B4-BE49-F238E27FC236}">
                      <a16:creationId xmlns:a16="http://schemas.microsoft.com/office/drawing/2014/main" id="{32CE1B81-E1C1-4155-8880-633EDE2DD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0" name="Rectangle 89">
                  <a:extLst>
                    <a:ext uri="{FF2B5EF4-FFF2-40B4-BE49-F238E27FC236}">
                      <a16:creationId xmlns:a16="http://schemas.microsoft.com/office/drawing/2014/main" id="{BD79E4B7-3C34-4CB9-93EF-2A3658A156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1" name="Rectangle 90">
                  <a:extLst>
                    <a:ext uri="{FF2B5EF4-FFF2-40B4-BE49-F238E27FC236}">
                      <a16:creationId xmlns:a16="http://schemas.microsoft.com/office/drawing/2014/main" id="{4EEB2B5C-159B-49DC-9B28-2C3F82B17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2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2" name="Rectangle 91">
                  <a:extLst>
                    <a:ext uri="{FF2B5EF4-FFF2-40B4-BE49-F238E27FC236}">
                      <a16:creationId xmlns:a16="http://schemas.microsoft.com/office/drawing/2014/main" id="{A93FE28C-C4E3-4206-BC50-B1092FF746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2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3" name="Rectangle 92">
                  <a:extLst>
                    <a:ext uri="{FF2B5EF4-FFF2-40B4-BE49-F238E27FC236}">
                      <a16:creationId xmlns:a16="http://schemas.microsoft.com/office/drawing/2014/main" id="{682511B4-CB17-44F5-9AAF-131BA9287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4" name="Rectangle 93">
                  <a:extLst>
                    <a:ext uri="{FF2B5EF4-FFF2-40B4-BE49-F238E27FC236}">
                      <a16:creationId xmlns:a16="http://schemas.microsoft.com/office/drawing/2014/main" id="{03DAC08A-1672-415F-91FD-237097DE44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5" name="Rectangle 94">
                  <a:extLst>
                    <a:ext uri="{FF2B5EF4-FFF2-40B4-BE49-F238E27FC236}">
                      <a16:creationId xmlns:a16="http://schemas.microsoft.com/office/drawing/2014/main" id="{EC30F110-8EFD-4B6C-90F0-BA3F94373F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0" y="2569"/>
                  <a:ext cx="48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6" name="Rectangle 95">
                  <a:extLst>
                    <a:ext uri="{FF2B5EF4-FFF2-40B4-BE49-F238E27FC236}">
                      <a16:creationId xmlns:a16="http://schemas.microsoft.com/office/drawing/2014/main" id="{2A6D5CCA-82DA-4283-8567-8E749067A7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0" y="2569"/>
                  <a:ext cx="48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7" name="Rectangle 96">
                  <a:extLst>
                    <a:ext uri="{FF2B5EF4-FFF2-40B4-BE49-F238E27FC236}">
                      <a16:creationId xmlns:a16="http://schemas.microsoft.com/office/drawing/2014/main" id="{647D1793-1DC8-44F3-9CB9-B74F9312EB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75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8" name="Rectangle 97">
                  <a:extLst>
                    <a:ext uri="{FF2B5EF4-FFF2-40B4-BE49-F238E27FC236}">
                      <a16:creationId xmlns:a16="http://schemas.microsoft.com/office/drawing/2014/main" id="{CAB46FEA-9DF6-4B9A-BC5D-17890DF40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75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9" name="Rectangle 98">
                  <a:extLst>
                    <a:ext uri="{FF2B5EF4-FFF2-40B4-BE49-F238E27FC236}">
                      <a16:creationId xmlns:a16="http://schemas.microsoft.com/office/drawing/2014/main" id="{530F7D9F-2815-4F86-AC45-D351CCCC53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2" y="2575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0" name="Rectangle 99">
                  <a:extLst>
                    <a:ext uri="{FF2B5EF4-FFF2-40B4-BE49-F238E27FC236}">
                      <a16:creationId xmlns:a16="http://schemas.microsoft.com/office/drawing/2014/main" id="{A01EFCB3-C213-45F2-9426-AC7BAAC2F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2" y="2575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1" name="Rectangle 100">
                  <a:extLst>
                    <a:ext uri="{FF2B5EF4-FFF2-40B4-BE49-F238E27FC236}">
                      <a16:creationId xmlns:a16="http://schemas.microsoft.com/office/drawing/2014/main" id="{CB3FE164-A9EC-42AB-9109-A74EA2C2D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" y="2557"/>
                  <a:ext cx="54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2" name="Rectangle 101">
                  <a:extLst>
                    <a:ext uri="{FF2B5EF4-FFF2-40B4-BE49-F238E27FC236}">
                      <a16:creationId xmlns:a16="http://schemas.microsoft.com/office/drawing/2014/main" id="{B9D74BB2-241D-4C40-87D7-E2841AD29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" y="2557"/>
                  <a:ext cx="54" cy="3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3" name="Rectangle 102">
                  <a:extLst>
                    <a:ext uri="{FF2B5EF4-FFF2-40B4-BE49-F238E27FC236}">
                      <a16:creationId xmlns:a16="http://schemas.microsoft.com/office/drawing/2014/main" id="{487FB3DE-F844-4224-8142-72269FB4AE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0" y="2503"/>
                  <a:ext cx="54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4" name="Rectangle 103">
                  <a:extLst>
                    <a:ext uri="{FF2B5EF4-FFF2-40B4-BE49-F238E27FC236}">
                      <a16:creationId xmlns:a16="http://schemas.microsoft.com/office/drawing/2014/main" id="{E76DA4C5-7494-4EAC-8387-4DC794429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0" y="2503"/>
                  <a:ext cx="54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5" name="Rectangle 104">
                  <a:extLst>
                    <a:ext uri="{FF2B5EF4-FFF2-40B4-BE49-F238E27FC236}">
                      <a16:creationId xmlns:a16="http://schemas.microsoft.com/office/drawing/2014/main" id="{C768025E-B1DC-4791-8B37-A0639DC9E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4" y="2479"/>
                  <a:ext cx="54" cy="1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6" name="Rectangle 105">
                  <a:extLst>
                    <a:ext uri="{FF2B5EF4-FFF2-40B4-BE49-F238E27FC236}">
                      <a16:creationId xmlns:a16="http://schemas.microsoft.com/office/drawing/2014/main" id="{2444B775-3A50-4900-9A34-571DB57C21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4" y="2479"/>
                  <a:ext cx="54" cy="1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7" name="Rectangle 106">
                  <a:extLst>
                    <a:ext uri="{FF2B5EF4-FFF2-40B4-BE49-F238E27FC236}">
                      <a16:creationId xmlns:a16="http://schemas.microsoft.com/office/drawing/2014/main" id="{407EC088-EDBD-44D3-B4A8-8B4CE7B279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8" y="2521"/>
                  <a:ext cx="54" cy="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8" name="Rectangle 107">
                  <a:extLst>
                    <a:ext uri="{FF2B5EF4-FFF2-40B4-BE49-F238E27FC236}">
                      <a16:creationId xmlns:a16="http://schemas.microsoft.com/office/drawing/2014/main" id="{7EAFCBD4-26C2-48D9-A345-774DE017F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8" y="2521"/>
                  <a:ext cx="54" cy="6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9" name="Rectangle 108">
                  <a:extLst>
                    <a:ext uri="{FF2B5EF4-FFF2-40B4-BE49-F238E27FC236}">
                      <a16:creationId xmlns:a16="http://schemas.microsoft.com/office/drawing/2014/main" id="{9FFC835A-B530-4798-9D1E-E4FB9F5B8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2" y="2479"/>
                  <a:ext cx="54" cy="1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0" name="Rectangle 109">
                  <a:extLst>
                    <a:ext uri="{FF2B5EF4-FFF2-40B4-BE49-F238E27FC236}">
                      <a16:creationId xmlns:a16="http://schemas.microsoft.com/office/drawing/2014/main" id="{95FC4AF7-9DC4-4785-82D6-942EC75BA2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2" y="2479"/>
                  <a:ext cx="54" cy="1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1" name="Rectangle 110">
                  <a:extLst>
                    <a:ext uri="{FF2B5EF4-FFF2-40B4-BE49-F238E27FC236}">
                      <a16:creationId xmlns:a16="http://schemas.microsoft.com/office/drawing/2014/main" id="{8EA78072-A047-4F32-A51C-EDBE0CA94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491"/>
                  <a:ext cx="55" cy="9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2" name="Rectangle 111">
                  <a:extLst>
                    <a:ext uri="{FF2B5EF4-FFF2-40B4-BE49-F238E27FC236}">
                      <a16:creationId xmlns:a16="http://schemas.microsoft.com/office/drawing/2014/main" id="{40F86E96-13AB-4D6C-947C-A11AB1FD4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491"/>
                  <a:ext cx="55" cy="9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3" name="Rectangle 112">
                  <a:extLst>
                    <a:ext uri="{FF2B5EF4-FFF2-40B4-BE49-F238E27FC236}">
                      <a16:creationId xmlns:a16="http://schemas.microsoft.com/office/drawing/2014/main" id="{CA691C7A-EFAD-4D38-B00F-DE5C7E498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1" y="2022"/>
                  <a:ext cx="54" cy="56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4" name="Rectangle 113">
                  <a:extLst>
                    <a:ext uri="{FF2B5EF4-FFF2-40B4-BE49-F238E27FC236}">
                      <a16:creationId xmlns:a16="http://schemas.microsoft.com/office/drawing/2014/main" id="{FCC3C489-5B5D-40B7-868A-66A723608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1" y="2022"/>
                  <a:ext cx="54" cy="56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5" name="Rectangle 114">
                  <a:extLst>
                    <a:ext uri="{FF2B5EF4-FFF2-40B4-BE49-F238E27FC236}">
                      <a16:creationId xmlns:a16="http://schemas.microsoft.com/office/drawing/2014/main" id="{9A128ABB-2BA4-4D3E-A2B9-438A7853E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5" y="2166"/>
                  <a:ext cx="54" cy="4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6" name="Rectangle 115">
                  <a:extLst>
                    <a:ext uri="{FF2B5EF4-FFF2-40B4-BE49-F238E27FC236}">
                      <a16:creationId xmlns:a16="http://schemas.microsoft.com/office/drawing/2014/main" id="{4C626DA2-8B2E-4EC6-BC37-BA3243653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5" y="2166"/>
                  <a:ext cx="54" cy="42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7" name="Rectangle 116">
                  <a:extLst>
                    <a:ext uri="{FF2B5EF4-FFF2-40B4-BE49-F238E27FC236}">
                      <a16:creationId xmlns:a16="http://schemas.microsoft.com/office/drawing/2014/main" id="{96E3DB02-DA5D-4B91-9DEA-CF443E16C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9" y="2112"/>
                  <a:ext cx="54" cy="4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8" name="Rectangle 117">
                  <a:extLst>
                    <a:ext uri="{FF2B5EF4-FFF2-40B4-BE49-F238E27FC236}">
                      <a16:creationId xmlns:a16="http://schemas.microsoft.com/office/drawing/2014/main" id="{466B795F-332A-4C85-8116-09876596A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9" y="2112"/>
                  <a:ext cx="54" cy="47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9" name="Rectangle 118">
                  <a:extLst>
                    <a:ext uri="{FF2B5EF4-FFF2-40B4-BE49-F238E27FC236}">
                      <a16:creationId xmlns:a16="http://schemas.microsoft.com/office/drawing/2014/main" id="{C237D8BE-261B-4BDF-B0EE-CE5987CEE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3" y="1066"/>
                  <a:ext cx="54" cy="15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0" name="Rectangle 119">
                  <a:extLst>
                    <a:ext uri="{FF2B5EF4-FFF2-40B4-BE49-F238E27FC236}">
                      <a16:creationId xmlns:a16="http://schemas.microsoft.com/office/drawing/2014/main" id="{DF778698-0BE1-40C9-983E-E2D3796B4A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3" y="1066"/>
                  <a:ext cx="54" cy="152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1" name="Freeform 120">
                  <a:extLst>
                    <a:ext uri="{FF2B5EF4-FFF2-40B4-BE49-F238E27FC236}">
                      <a16:creationId xmlns:a16="http://schemas.microsoft.com/office/drawing/2014/main" id="{573A92BC-A38C-4DE4-BD3F-7A53749991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15" y="987"/>
                  <a:ext cx="0" cy="1654"/>
                </a:xfrm>
                <a:custGeom>
                  <a:avLst/>
                  <a:gdLst>
                    <a:gd name="T0" fmla="*/ 271 h 275"/>
                    <a:gd name="T1" fmla="*/ 263 h 275"/>
                    <a:gd name="T2" fmla="*/ 255 h 275"/>
                    <a:gd name="T3" fmla="*/ 247 h 275"/>
                    <a:gd name="T4" fmla="*/ 239 h 275"/>
                    <a:gd name="T5" fmla="*/ 231 h 275"/>
                    <a:gd name="T6" fmla="*/ 223 h 275"/>
                    <a:gd name="T7" fmla="*/ 215 h 275"/>
                    <a:gd name="T8" fmla="*/ 207 h 275"/>
                    <a:gd name="T9" fmla="*/ 199 h 275"/>
                    <a:gd name="T10" fmla="*/ 191 h 275"/>
                    <a:gd name="T11" fmla="*/ 183 h 275"/>
                    <a:gd name="T12" fmla="*/ 175 h 275"/>
                    <a:gd name="T13" fmla="*/ 167 h 275"/>
                    <a:gd name="T14" fmla="*/ 159 h 275"/>
                    <a:gd name="T15" fmla="*/ 151 h 275"/>
                    <a:gd name="T16" fmla="*/ 143 h 275"/>
                    <a:gd name="T17" fmla="*/ 135 h 275"/>
                    <a:gd name="T18" fmla="*/ 127 h 275"/>
                    <a:gd name="T19" fmla="*/ 119 h 275"/>
                    <a:gd name="T20" fmla="*/ 111 h 275"/>
                    <a:gd name="T21" fmla="*/ 103 h 275"/>
                    <a:gd name="T22" fmla="*/ 95 h 275"/>
                    <a:gd name="T23" fmla="*/ 87 h 275"/>
                    <a:gd name="T24" fmla="*/ 79 h 275"/>
                    <a:gd name="T25" fmla="*/ 71 h 275"/>
                    <a:gd name="T26" fmla="*/ 63 h 275"/>
                    <a:gd name="T27" fmla="*/ 55 h 275"/>
                    <a:gd name="T28" fmla="*/ 47 h 275"/>
                    <a:gd name="T29" fmla="*/ 39 h 275"/>
                    <a:gd name="T30" fmla="*/ 31 h 275"/>
                    <a:gd name="T31" fmla="*/ 23 h 275"/>
                    <a:gd name="T32" fmla="*/ 15 h 275"/>
                    <a:gd name="T33" fmla="*/ 7 h 27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</a:cxnLst>
                  <a:rect l="0" t="0" r="r" b="b"/>
                  <a:pathLst>
                    <a:path h="275"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2" name="Rectangle 121">
                  <a:extLst>
                    <a:ext uri="{FF2B5EF4-FFF2-40B4-BE49-F238E27FC236}">
                      <a16:creationId xmlns:a16="http://schemas.microsoft.com/office/drawing/2014/main" id="{F4235E7D-395E-4A26-9855-201D8D0BC6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7" y="987"/>
                  <a:ext cx="1063" cy="16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3" name="Rectangle 122">
                  <a:extLst>
                    <a:ext uri="{FF2B5EF4-FFF2-40B4-BE49-F238E27FC236}">
                      <a16:creationId xmlns:a16="http://schemas.microsoft.com/office/drawing/2014/main" id="{32613E14-FC8B-4167-BAD4-67573F83D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5" y="2575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4" name="Rectangle 123">
                  <a:extLst>
                    <a:ext uri="{FF2B5EF4-FFF2-40B4-BE49-F238E27FC236}">
                      <a16:creationId xmlns:a16="http://schemas.microsoft.com/office/drawing/2014/main" id="{3CE15F83-B408-403A-BBAE-D537AF1C5C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5" y="2575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5" name="Rectangle 124">
                  <a:extLst>
                    <a:ext uri="{FF2B5EF4-FFF2-40B4-BE49-F238E27FC236}">
                      <a16:creationId xmlns:a16="http://schemas.microsoft.com/office/drawing/2014/main" id="{8235C85A-319B-4491-95EE-53E48C71A0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9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6" name="Rectangle 125">
                  <a:extLst>
                    <a:ext uri="{FF2B5EF4-FFF2-40B4-BE49-F238E27FC236}">
                      <a16:creationId xmlns:a16="http://schemas.microsoft.com/office/drawing/2014/main" id="{FBDCDF3F-1F00-40CD-8433-391014D42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9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7" name="Rectangle 126">
                  <a:extLst>
                    <a:ext uri="{FF2B5EF4-FFF2-40B4-BE49-F238E27FC236}">
                      <a16:creationId xmlns:a16="http://schemas.microsoft.com/office/drawing/2014/main" id="{ACF0B17F-C494-4483-BDDB-44BDD61DD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8" name="Rectangle 127">
                  <a:extLst>
                    <a:ext uri="{FF2B5EF4-FFF2-40B4-BE49-F238E27FC236}">
                      <a16:creationId xmlns:a16="http://schemas.microsoft.com/office/drawing/2014/main" id="{F4395C55-2A09-46A9-AC4E-0F4EDC67D0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9" name="Rectangle 128">
                  <a:extLst>
                    <a:ext uri="{FF2B5EF4-FFF2-40B4-BE49-F238E27FC236}">
                      <a16:creationId xmlns:a16="http://schemas.microsoft.com/office/drawing/2014/main" id="{366DC6A7-907B-4296-8FFA-A987FEA91A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7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0" name="Rectangle 129">
                  <a:extLst>
                    <a:ext uri="{FF2B5EF4-FFF2-40B4-BE49-F238E27FC236}">
                      <a16:creationId xmlns:a16="http://schemas.microsoft.com/office/drawing/2014/main" id="{203F8E36-5700-423C-A664-0EAF893F4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7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1" name="Rectangle 130">
                  <a:extLst>
                    <a:ext uri="{FF2B5EF4-FFF2-40B4-BE49-F238E27FC236}">
                      <a16:creationId xmlns:a16="http://schemas.microsoft.com/office/drawing/2014/main" id="{4B9CEA58-717D-439F-B9EA-FAEF5B665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1" y="2587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2" name="Rectangle 131">
                  <a:extLst>
                    <a:ext uri="{FF2B5EF4-FFF2-40B4-BE49-F238E27FC236}">
                      <a16:creationId xmlns:a16="http://schemas.microsoft.com/office/drawing/2014/main" id="{00CFC694-AA06-41BC-AC91-D72AA6E7D1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1" y="2587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3" name="Rectangle 132">
                  <a:extLst>
                    <a:ext uri="{FF2B5EF4-FFF2-40B4-BE49-F238E27FC236}">
                      <a16:creationId xmlns:a16="http://schemas.microsoft.com/office/drawing/2014/main" id="{8988D414-EF8D-4791-828F-F4C3A6A2D2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5" y="2575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4" name="Rectangle 133">
                  <a:extLst>
                    <a:ext uri="{FF2B5EF4-FFF2-40B4-BE49-F238E27FC236}">
                      <a16:creationId xmlns:a16="http://schemas.microsoft.com/office/drawing/2014/main" id="{B1FBB79C-0597-47A8-8B8B-FA2CEF9CB5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5" y="2575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5" name="Rectangle 134">
                  <a:extLst>
                    <a:ext uri="{FF2B5EF4-FFF2-40B4-BE49-F238E27FC236}">
                      <a16:creationId xmlns:a16="http://schemas.microsoft.com/office/drawing/2014/main" id="{71542CB3-3EFF-4EA2-A54F-9A1AE3F6D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9" y="2503"/>
                  <a:ext cx="54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6" name="Rectangle 135">
                  <a:extLst>
                    <a:ext uri="{FF2B5EF4-FFF2-40B4-BE49-F238E27FC236}">
                      <a16:creationId xmlns:a16="http://schemas.microsoft.com/office/drawing/2014/main" id="{B6DE1BA5-CB1C-4427-9966-C5059FD57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9" y="2503"/>
                  <a:ext cx="54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7" name="Rectangle 136">
                  <a:extLst>
                    <a:ext uri="{FF2B5EF4-FFF2-40B4-BE49-F238E27FC236}">
                      <a16:creationId xmlns:a16="http://schemas.microsoft.com/office/drawing/2014/main" id="{B5B90B46-2949-4061-A96A-682E54CD3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3" y="2347"/>
                  <a:ext cx="54" cy="2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8" name="Rectangle 137">
                  <a:extLst>
                    <a:ext uri="{FF2B5EF4-FFF2-40B4-BE49-F238E27FC236}">
                      <a16:creationId xmlns:a16="http://schemas.microsoft.com/office/drawing/2014/main" id="{F410AC28-C8AA-4768-BD4F-1DA099C6CE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3" y="2347"/>
                  <a:ext cx="54" cy="24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9" name="Rectangle 138">
                  <a:extLst>
                    <a:ext uri="{FF2B5EF4-FFF2-40B4-BE49-F238E27FC236}">
                      <a16:creationId xmlns:a16="http://schemas.microsoft.com/office/drawing/2014/main" id="{E31132C9-0152-4799-BDE9-8AB9ABCD31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7" y="2166"/>
                  <a:ext cx="54" cy="4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0" name="Rectangle 139">
                  <a:extLst>
                    <a:ext uri="{FF2B5EF4-FFF2-40B4-BE49-F238E27FC236}">
                      <a16:creationId xmlns:a16="http://schemas.microsoft.com/office/drawing/2014/main" id="{1D00566E-CFB1-4F01-95B1-44846459F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7" y="2166"/>
                  <a:ext cx="54" cy="42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1" name="Rectangle 140">
                  <a:extLst>
                    <a:ext uri="{FF2B5EF4-FFF2-40B4-BE49-F238E27FC236}">
                      <a16:creationId xmlns:a16="http://schemas.microsoft.com/office/drawing/2014/main" id="{3556D5FE-ECE8-46C1-8E3B-593FE7F310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1" y="2064"/>
                  <a:ext cx="54" cy="5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2" name="Rectangle 141">
                  <a:extLst>
                    <a:ext uri="{FF2B5EF4-FFF2-40B4-BE49-F238E27FC236}">
                      <a16:creationId xmlns:a16="http://schemas.microsoft.com/office/drawing/2014/main" id="{981F14D8-3A24-4CF7-B2FD-5E4D7E6FBE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1" y="2064"/>
                  <a:ext cx="54" cy="52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3" name="Rectangle 142">
                  <a:extLst>
                    <a:ext uri="{FF2B5EF4-FFF2-40B4-BE49-F238E27FC236}">
                      <a16:creationId xmlns:a16="http://schemas.microsoft.com/office/drawing/2014/main" id="{4D8B734C-1668-4014-ACC4-598977DB1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5" y="2010"/>
                  <a:ext cx="54" cy="5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4" name="Rectangle 143">
                  <a:extLst>
                    <a:ext uri="{FF2B5EF4-FFF2-40B4-BE49-F238E27FC236}">
                      <a16:creationId xmlns:a16="http://schemas.microsoft.com/office/drawing/2014/main" id="{737D932B-3241-4B11-89A3-2D22A73DAC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5" y="2010"/>
                  <a:ext cx="54" cy="57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5" name="Rectangle 144">
                  <a:extLst>
                    <a:ext uri="{FF2B5EF4-FFF2-40B4-BE49-F238E27FC236}">
                      <a16:creationId xmlns:a16="http://schemas.microsoft.com/office/drawing/2014/main" id="{CDE58A24-6BDE-47D0-A08B-299330F6B3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" y="1889"/>
                  <a:ext cx="49" cy="69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6" name="Rectangle 145">
                  <a:extLst>
                    <a:ext uri="{FF2B5EF4-FFF2-40B4-BE49-F238E27FC236}">
                      <a16:creationId xmlns:a16="http://schemas.microsoft.com/office/drawing/2014/main" id="{470B2955-33AA-4CDD-8447-71856A3A55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" y="1889"/>
                  <a:ext cx="49" cy="69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7" name="Rectangle 146">
                  <a:extLst>
                    <a:ext uri="{FF2B5EF4-FFF2-40B4-BE49-F238E27FC236}">
                      <a16:creationId xmlns:a16="http://schemas.microsoft.com/office/drawing/2014/main" id="{FAD45C6F-9E8E-486C-90D1-F49854135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8" y="2190"/>
                  <a:ext cx="54" cy="39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8" name="Rectangle 147">
                  <a:extLst>
                    <a:ext uri="{FF2B5EF4-FFF2-40B4-BE49-F238E27FC236}">
                      <a16:creationId xmlns:a16="http://schemas.microsoft.com/office/drawing/2014/main" id="{E803C946-E5DA-4426-ACAA-D4FE051918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8" y="2190"/>
                  <a:ext cx="54" cy="39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9" name="Rectangle 148">
                  <a:extLst>
                    <a:ext uri="{FF2B5EF4-FFF2-40B4-BE49-F238E27FC236}">
                      <a16:creationId xmlns:a16="http://schemas.microsoft.com/office/drawing/2014/main" id="{226FCF7E-26F0-410D-BEF5-FEBE98D45A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2" y="2280"/>
                  <a:ext cx="54" cy="3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0" name="Rectangle 149">
                  <a:extLst>
                    <a:ext uri="{FF2B5EF4-FFF2-40B4-BE49-F238E27FC236}">
                      <a16:creationId xmlns:a16="http://schemas.microsoft.com/office/drawing/2014/main" id="{1A0391FE-7EE7-4716-9391-4472D6D017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2" y="2280"/>
                  <a:ext cx="54" cy="30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1" name="Rectangle 150">
                  <a:extLst>
                    <a:ext uri="{FF2B5EF4-FFF2-40B4-BE49-F238E27FC236}">
                      <a16:creationId xmlns:a16="http://schemas.microsoft.com/office/drawing/2014/main" id="{DF7C53FF-38E4-4DE5-AA3B-752D096C79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6" y="2425"/>
                  <a:ext cx="54" cy="1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2" name="Rectangle 151">
                  <a:extLst>
                    <a:ext uri="{FF2B5EF4-FFF2-40B4-BE49-F238E27FC236}">
                      <a16:creationId xmlns:a16="http://schemas.microsoft.com/office/drawing/2014/main" id="{E78B9F40-9531-4D51-8559-B91E1C2EB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6" y="2425"/>
                  <a:ext cx="54" cy="16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3" name="Rectangle 152">
                  <a:extLst>
                    <a:ext uri="{FF2B5EF4-FFF2-40B4-BE49-F238E27FC236}">
                      <a16:creationId xmlns:a16="http://schemas.microsoft.com/office/drawing/2014/main" id="{F8AA28C4-9A09-4A24-A429-35E749862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0" y="2545"/>
                  <a:ext cx="54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4" name="Rectangle 153">
                  <a:extLst>
                    <a:ext uri="{FF2B5EF4-FFF2-40B4-BE49-F238E27FC236}">
                      <a16:creationId xmlns:a16="http://schemas.microsoft.com/office/drawing/2014/main" id="{78163768-4E3B-46C9-A863-305E8AD69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0" y="2545"/>
                  <a:ext cx="54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5" name="Rectangle 154">
                  <a:extLst>
                    <a:ext uri="{FF2B5EF4-FFF2-40B4-BE49-F238E27FC236}">
                      <a16:creationId xmlns:a16="http://schemas.microsoft.com/office/drawing/2014/main" id="{8502D626-FD06-48C7-95F7-03DB2BEFBF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44" y="2545"/>
                  <a:ext cx="54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6" name="Rectangle 155">
                  <a:extLst>
                    <a:ext uri="{FF2B5EF4-FFF2-40B4-BE49-F238E27FC236}">
                      <a16:creationId xmlns:a16="http://schemas.microsoft.com/office/drawing/2014/main" id="{6193C8C3-F95D-4A39-A2AD-FE91D61BD7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44" y="2545"/>
                  <a:ext cx="54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7" name="Rectangle 156">
                  <a:extLst>
                    <a:ext uri="{FF2B5EF4-FFF2-40B4-BE49-F238E27FC236}">
                      <a16:creationId xmlns:a16="http://schemas.microsoft.com/office/drawing/2014/main" id="{DFB5A85E-60C3-4AD6-B926-DEB95FFA8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8" y="2575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8" name="Rectangle 157">
                  <a:extLst>
                    <a:ext uri="{FF2B5EF4-FFF2-40B4-BE49-F238E27FC236}">
                      <a16:creationId xmlns:a16="http://schemas.microsoft.com/office/drawing/2014/main" id="{39363E1A-64E0-4F9F-9C33-7ABBE61FD3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8" y="2575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9" name="Freeform 158">
                  <a:extLst>
                    <a:ext uri="{FF2B5EF4-FFF2-40B4-BE49-F238E27FC236}">
                      <a16:creationId xmlns:a16="http://schemas.microsoft.com/office/drawing/2014/main" id="{C5D55F7A-C5E0-4017-9FBA-D12F48D263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67" y="987"/>
                  <a:ext cx="0" cy="1654"/>
                </a:xfrm>
                <a:custGeom>
                  <a:avLst/>
                  <a:gdLst>
                    <a:gd name="T0" fmla="*/ 271 h 275"/>
                    <a:gd name="T1" fmla="*/ 263 h 275"/>
                    <a:gd name="T2" fmla="*/ 255 h 275"/>
                    <a:gd name="T3" fmla="*/ 247 h 275"/>
                    <a:gd name="T4" fmla="*/ 239 h 275"/>
                    <a:gd name="T5" fmla="*/ 231 h 275"/>
                    <a:gd name="T6" fmla="*/ 223 h 275"/>
                    <a:gd name="T7" fmla="*/ 215 h 275"/>
                    <a:gd name="T8" fmla="*/ 207 h 275"/>
                    <a:gd name="T9" fmla="*/ 199 h 275"/>
                    <a:gd name="T10" fmla="*/ 191 h 275"/>
                    <a:gd name="T11" fmla="*/ 183 h 275"/>
                    <a:gd name="T12" fmla="*/ 175 h 275"/>
                    <a:gd name="T13" fmla="*/ 167 h 275"/>
                    <a:gd name="T14" fmla="*/ 159 h 275"/>
                    <a:gd name="T15" fmla="*/ 151 h 275"/>
                    <a:gd name="T16" fmla="*/ 143 h 275"/>
                    <a:gd name="T17" fmla="*/ 135 h 275"/>
                    <a:gd name="T18" fmla="*/ 127 h 275"/>
                    <a:gd name="T19" fmla="*/ 119 h 275"/>
                    <a:gd name="T20" fmla="*/ 111 h 275"/>
                    <a:gd name="T21" fmla="*/ 103 h 275"/>
                    <a:gd name="T22" fmla="*/ 95 h 275"/>
                    <a:gd name="T23" fmla="*/ 87 h 275"/>
                    <a:gd name="T24" fmla="*/ 79 h 275"/>
                    <a:gd name="T25" fmla="*/ 71 h 275"/>
                    <a:gd name="T26" fmla="*/ 63 h 275"/>
                    <a:gd name="T27" fmla="*/ 55 h 275"/>
                    <a:gd name="T28" fmla="*/ 47 h 275"/>
                    <a:gd name="T29" fmla="*/ 39 h 275"/>
                    <a:gd name="T30" fmla="*/ 31 h 275"/>
                    <a:gd name="T31" fmla="*/ 23 h 275"/>
                    <a:gd name="T32" fmla="*/ 15 h 275"/>
                    <a:gd name="T33" fmla="*/ 7 h 27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</a:cxnLst>
                  <a:rect l="0" t="0" r="r" b="b"/>
                  <a:pathLst>
                    <a:path h="275"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72" name="Rectangle 161">
                  <a:extLst>
                    <a:ext uri="{FF2B5EF4-FFF2-40B4-BE49-F238E27FC236}">
                      <a16:creationId xmlns:a16="http://schemas.microsoft.com/office/drawing/2014/main" id="{498AFCE2-393D-4892-9D9C-D64D843A05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9" y="2745"/>
                  <a:ext cx="235" cy="1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 err="1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latin typeface="+mn-lt"/>
                    </a:rPr>
                    <a:t>MDPr</a:t>
                  </a:r>
                  <a:endParaRPr kumimoji="0" lang="es-ES" altLang="es-E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6" name="Rectangle 165">
                  <a:extLst>
                    <a:ext uri="{FF2B5EF4-FFF2-40B4-BE49-F238E27FC236}">
                      <a16:creationId xmlns:a16="http://schemas.microsoft.com/office/drawing/2014/main" id="{1C79F0DE-DF56-4064-9AA8-D4A424CF6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2" y="849"/>
                  <a:ext cx="1063" cy="1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79" name="Rectangle 168">
                  <a:extLst>
                    <a:ext uri="{FF2B5EF4-FFF2-40B4-BE49-F238E27FC236}">
                      <a16:creationId xmlns:a16="http://schemas.microsoft.com/office/drawing/2014/main" id="{5A1CA8E2-3AC0-4C97-ACFA-73EEE270B4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7" y="849"/>
                  <a:ext cx="1063" cy="1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2" name="Line 171">
                  <a:extLst>
                    <a:ext uri="{FF2B5EF4-FFF2-40B4-BE49-F238E27FC236}">
                      <a16:creationId xmlns:a16="http://schemas.microsoft.com/office/drawing/2014/main" id="{A4D3AA7F-3532-4ECC-925E-26B7836162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5" y="2590"/>
                  <a:ext cx="1063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83" name="Line 172">
                  <a:extLst>
                    <a:ext uri="{FF2B5EF4-FFF2-40B4-BE49-F238E27FC236}">
                      <a16:creationId xmlns:a16="http://schemas.microsoft.com/office/drawing/2014/main" id="{4E9BC15D-0437-41F5-9F38-DC57B8B23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89" y="2590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4" name="Line 173">
                  <a:extLst>
                    <a:ext uri="{FF2B5EF4-FFF2-40B4-BE49-F238E27FC236}">
                      <a16:creationId xmlns:a16="http://schemas.microsoft.com/office/drawing/2014/main" id="{EFCCA77F-F3EE-4B63-A8FE-A4E453107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12" y="2590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5" name="Line 174">
                  <a:extLst>
                    <a:ext uri="{FF2B5EF4-FFF2-40B4-BE49-F238E27FC236}">
                      <a16:creationId xmlns:a16="http://schemas.microsoft.com/office/drawing/2014/main" id="{B7A99467-943B-416B-AA8D-12BB22DBE2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40" y="2590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6" name="Line 175">
                  <a:extLst>
                    <a:ext uri="{FF2B5EF4-FFF2-40B4-BE49-F238E27FC236}">
                      <a16:creationId xmlns:a16="http://schemas.microsoft.com/office/drawing/2014/main" id="{57C6E457-BE5C-443E-BBE8-C090C1EF3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2" y="2590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7" name="Line 176">
                  <a:extLst>
                    <a:ext uri="{FF2B5EF4-FFF2-40B4-BE49-F238E27FC236}">
                      <a16:creationId xmlns:a16="http://schemas.microsoft.com/office/drawing/2014/main" id="{330FD5C3-CCC3-4EC1-8D0F-AFCF615312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84" y="2590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8" name="Rectangle 177">
                  <a:extLst>
                    <a:ext uri="{FF2B5EF4-FFF2-40B4-BE49-F238E27FC236}">
                      <a16:creationId xmlns:a16="http://schemas.microsoft.com/office/drawing/2014/main" id="{6EF63301-92CF-4957-AC48-97B2542A18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0" y="2623"/>
                  <a:ext cx="45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189" name="Rectangle 178">
                  <a:extLst>
                    <a:ext uri="{FF2B5EF4-FFF2-40B4-BE49-F238E27FC236}">
                      <a16:creationId xmlns:a16="http://schemas.microsoft.com/office/drawing/2014/main" id="{500D3A08-163D-41D7-8F1A-8F08FF49E5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7" y="2622"/>
                  <a:ext cx="45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ES" altLang="es-ES" sz="900" dirty="0">
                      <a:latin typeface="+mn-lt"/>
                    </a:rPr>
                    <a:t>4</a:t>
                  </a:r>
                  <a:endPara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sp>
              <p:nvSpPr>
                <p:cNvPr id="190" name="Rectangle 179">
                  <a:extLst>
                    <a:ext uri="{FF2B5EF4-FFF2-40B4-BE49-F238E27FC236}">
                      <a16:creationId xmlns:a16="http://schemas.microsoft.com/office/drawing/2014/main" id="{0BA683F1-0C9C-416E-9EC6-163AD3B704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8" y="2625"/>
                  <a:ext cx="45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ES" altLang="es-ES" sz="900" dirty="0">
                      <a:latin typeface="+mn-lt"/>
                    </a:rPr>
                    <a:t>6</a:t>
                  </a:r>
                  <a:endPara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sp>
              <p:nvSpPr>
                <p:cNvPr id="191" name="Rectangle 180">
                  <a:extLst>
                    <a:ext uri="{FF2B5EF4-FFF2-40B4-BE49-F238E27FC236}">
                      <a16:creationId xmlns:a16="http://schemas.microsoft.com/office/drawing/2014/main" id="{47D01A35-7A90-48E4-A110-95D84311E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" y="2625"/>
                  <a:ext cx="45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ES" altLang="es-ES" sz="900" dirty="0">
                      <a:latin typeface="+mn-lt"/>
                    </a:rPr>
                    <a:t>8</a:t>
                  </a:r>
                  <a:endPara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sp>
              <p:nvSpPr>
                <p:cNvPr id="192" name="Rectangle 181">
                  <a:extLst>
                    <a:ext uri="{FF2B5EF4-FFF2-40B4-BE49-F238E27FC236}">
                      <a16:creationId xmlns:a16="http://schemas.microsoft.com/office/drawing/2014/main" id="{CA3C9C61-A0D2-4A1F-8CFA-888653C23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8" y="2625"/>
                  <a:ext cx="91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ES" altLang="es-ES" sz="900" dirty="0">
                      <a:latin typeface="+mn-lt"/>
                    </a:rPr>
                    <a:t>10</a:t>
                  </a:r>
                  <a:endPara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sp>
              <p:nvSpPr>
                <p:cNvPr id="193" name="Line 182">
                  <a:extLst>
                    <a:ext uri="{FF2B5EF4-FFF2-40B4-BE49-F238E27FC236}">
                      <a16:creationId xmlns:a16="http://schemas.microsoft.com/office/drawing/2014/main" id="{8E88FB99-37BD-4107-8F2C-5C5DD38B69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22" y="2591"/>
                  <a:ext cx="1063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4" name="Line 183">
                  <a:extLst>
                    <a:ext uri="{FF2B5EF4-FFF2-40B4-BE49-F238E27FC236}">
                      <a16:creationId xmlns:a16="http://schemas.microsoft.com/office/drawing/2014/main" id="{408701C4-195A-4EB2-9676-5E303BDEA2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66" y="259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5" name="Line 184">
                  <a:extLst>
                    <a:ext uri="{FF2B5EF4-FFF2-40B4-BE49-F238E27FC236}">
                      <a16:creationId xmlns:a16="http://schemas.microsoft.com/office/drawing/2014/main" id="{A5033838-0BF1-42D7-8A95-7032880FEB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84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6" name="Rectangle 185">
                  <a:extLst>
                    <a:ext uri="{FF2B5EF4-FFF2-40B4-BE49-F238E27FC236}">
                      <a16:creationId xmlns:a16="http://schemas.microsoft.com/office/drawing/2014/main" id="{0B369B58-AF61-450D-9648-894F0C90F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2623"/>
                  <a:ext cx="36" cy="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197" name="Rectangle 186">
                  <a:extLst>
                    <a:ext uri="{FF2B5EF4-FFF2-40B4-BE49-F238E27FC236}">
                      <a16:creationId xmlns:a16="http://schemas.microsoft.com/office/drawing/2014/main" id="{0E4517BE-7FE5-4E4E-A4DD-44AAD3544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6" y="2625"/>
                  <a:ext cx="136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100</a:t>
                  </a:r>
                </a:p>
              </p:txBody>
            </p:sp>
            <p:sp>
              <p:nvSpPr>
                <p:cNvPr id="198" name="Line 187">
                  <a:extLst>
                    <a:ext uri="{FF2B5EF4-FFF2-40B4-BE49-F238E27FC236}">
                      <a16:creationId xmlns:a16="http://schemas.microsoft.com/office/drawing/2014/main" id="{DDC65B31-E011-4B96-8B20-C1094645A5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2" y="2593"/>
                  <a:ext cx="1063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9" name="Line 188">
                  <a:extLst>
                    <a:ext uri="{FF2B5EF4-FFF2-40B4-BE49-F238E27FC236}">
                      <a16:creationId xmlns:a16="http://schemas.microsoft.com/office/drawing/2014/main" id="{8C648078-C0EC-4BB3-A061-F530526942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96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0" name="Line 189">
                  <a:extLst>
                    <a:ext uri="{FF2B5EF4-FFF2-40B4-BE49-F238E27FC236}">
                      <a16:creationId xmlns:a16="http://schemas.microsoft.com/office/drawing/2014/main" id="{E5126644-6659-430A-8063-E748577406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86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1" name="Line 190">
                  <a:extLst>
                    <a:ext uri="{FF2B5EF4-FFF2-40B4-BE49-F238E27FC236}">
                      <a16:creationId xmlns:a16="http://schemas.microsoft.com/office/drawing/2014/main" id="{C6206056-049E-4D9B-BC51-AFA5FAA252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77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2" name="Rectangle 191">
                  <a:extLst>
                    <a:ext uri="{FF2B5EF4-FFF2-40B4-BE49-F238E27FC236}">
                      <a16:creationId xmlns:a16="http://schemas.microsoft.com/office/drawing/2014/main" id="{F4F970CC-527F-45C5-BE7D-0D5DFB0A1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4" y="2624"/>
                  <a:ext cx="36" cy="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3</a:t>
                  </a:r>
                </a:p>
              </p:txBody>
            </p:sp>
            <p:sp>
              <p:nvSpPr>
                <p:cNvPr id="203" name="Rectangle 192">
                  <a:extLst>
                    <a:ext uri="{FF2B5EF4-FFF2-40B4-BE49-F238E27FC236}">
                      <a16:creationId xmlns:a16="http://schemas.microsoft.com/office/drawing/2014/main" id="{CA8DFDEC-2C29-4649-AED6-2D523DF59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7" y="2628"/>
                  <a:ext cx="91" cy="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3.5</a:t>
                  </a:r>
                </a:p>
              </p:txBody>
            </p:sp>
            <p:sp>
              <p:nvSpPr>
                <p:cNvPr id="204" name="Rectangle 193">
                  <a:extLst>
                    <a:ext uri="{FF2B5EF4-FFF2-40B4-BE49-F238E27FC236}">
                      <a16:creationId xmlns:a16="http://schemas.microsoft.com/office/drawing/2014/main" id="{A33CC5CA-0206-4A9D-9690-ADB5E1C5B3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8" y="2628"/>
                  <a:ext cx="36" cy="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205" name="Line 194">
                  <a:extLst>
                    <a:ext uri="{FF2B5EF4-FFF2-40B4-BE49-F238E27FC236}">
                      <a16:creationId xmlns:a16="http://schemas.microsoft.com/office/drawing/2014/main" id="{62C9E296-88E0-4AD8-B01F-C8D403394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7" y="2593"/>
                  <a:ext cx="1063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6" name="Line 195">
                  <a:extLst>
                    <a:ext uri="{FF2B5EF4-FFF2-40B4-BE49-F238E27FC236}">
                      <a16:creationId xmlns:a16="http://schemas.microsoft.com/office/drawing/2014/main" id="{617DFCEE-87CD-4053-B11A-8F7760BDB5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63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7" name="Line 196">
                  <a:extLst>
                    <a:ext uri="{FF2B5EF4-FFF2-40B4-BE49-F238E27FC236}">
                      <a16:creationId xmlns:a16="http://schemas.microsoft.com/office/drawing/2014/main" id="{D14B50F1-8862-4D7B-9F28-A99BA5B6A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75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8" name="Line 197">
                  <a:extLst>
                    <a:ext uri="{FF2B5EF4-FFF2-40B4-BE49-F238E27FC236}">
                      <a16:creationId xmlns:a16="http://schemas.microsoft.com/office/drawing/2014/main" id="{CDC0D1AA-74C0-4AB2-AF54-44A16F3A5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82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9" name="Line 198">
                  <a:extLst>
                    <a:ext uri="{FF2B5EF4-FFF2-40B4-BE49-F238E27FC236}">
                      <a16:creationId xmlns:a16="http://schemas.microsoft.com/office/drawing/2014/main" id="{2BCE201E-CB99-4D2C-9A37-EFE50F438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94" y="259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0" name="Rectangle 199">
                  <a:extLst>
                    <a:ext uri="{FF2B5EF4-FFF2-40B4-BE49-F238E27FC236}">
                      <a16:creationId xmlns:a16="http://schemas.microsoft.com/office/drawing/2014/main" id="{96EF3535-0316-455F-8F43-15F03EF10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1" y="2627"/>
                  <a:ext cx="113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ES" altLang="es-ES" sz="900" dirty="0">
                      <a:latin typeface="+mn-lt"/>
                    </a:rPr>
                    <a:t>8.5</a:t>
                  </a:r>
                  <a:endPara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sp>
              <p:nvSpPr>
                <p:cNvPr id="211" name="Rectangle 200">
                  <a:extLst>
                    <a:ext uri="{FF2B5EF4-FFF2-40B4-BE49-F238E27FC236}">
                      <a16:creationId xmlns:a16="http://schemas.microsoft.com/office/drawing/2014/main" id="{AE7E6DEE-17A7-4865-8508-E675C12369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3" y="2628"/>
                  <a:ext cx="45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ES" altLang="es-ES" sz="900" dirty="0">
                      <a:latin typeface="+mn-lt"/>
                    </a:rPr>
                    <a:t>9</a:t>
                  </a:r>
                  <a:endPara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sp>
              <p:nvSpPr>
                <p:cNvPr id="212" name="Rectangle 201">
                  <a:extLst>
                    <a:ext uri="{FF2B5EF4-FFF2-40B4-BE49-F238E27FC236}">
                      <a16:creationId xmlns:a16="http://schemas.microsoft.com/office/drawing/2014/main" id="{FE849A04-59E9-4F01-BC93-8FCF47848A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0" y="2628"/>
                  <a:ext cx="113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ES" altLang="es-ES" sz="900" dirty="0">
                      <a:latin typeface="+mn-lt"/>
                    </a:rPr>
                    <a:t>9.5</a:t>
                  </a:r>
                  <a:endPara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endParaRPr>
                </a:p>
              </p:txBody>
            </p:sp>
            <p:sp>
              <p:nvSpPr>
                <p:cNvPr id="213" name="Rectangle 202">
                  <a:extLst>
                    <a:ext uri="{FF2B5EF4-FFF2-40B4-BE49-F238E27FC236}">
                      <a16:creationId xmlns:a16="http://schemas.microsoft.com/office/drawing/2014/main" id="{79C26F55-9C24-46C9-916C-E1EEC4B14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4" y="2628"/>
                  <a:ext cx="91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10</a:t>
                  </a:r>
                </a:p>
              </p:txBody>
            </p:sp>
            <p:sp>
              <p:nvSpPr>
                <p:cNvPr id="214" name="Line 203">
                  <a:extLst>
                    <a:ext uri="{FF2B5EF4-FFF2-40B4-BE49-F238E27FC236}">
                      <a16:creationId xmlns:a16="http://schemas.microsoft.com/office/drawing/2014/main" id="{8795FAFA-F582-4401-BFC4-43A264AB0B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15" y="939"/>
                  <a:ext cx="0" cy="1723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5" name="Rectangle 204">
                  <a:extLst>
                    <a:ext uri="{FF2B5EF4-FFF2-40B4-BE49-F238E27FC236}">
                      <a16:creationId xmlns:a16="http://schemas.microsoft.com/office/drawing/2014/main" id="{33FAF082-773F-471F-BA5F-6EE9471B9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7" y="2551"/>
                  <a:ext cx="36" cy="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9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</p:grpSp>
          <p:sp>
            <p:nvSpPr>
              <p:cNvPr id="9" name="Rectangle 206">
                <a:extLst>
                  <a:ext uri="{FF2B5EF4-FFF2-40B4-BE49-F238E27FC236}">
                    <a16:creationId xmlns:a16="http://schemas.microsoft.com/office/drawing/2014/main" id="{F6640550-D587-4947-BCFE-F26EF8A61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1992"/>
                <a:ext cx="73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50</a:t>
                </a:r>
              </a:p>
            </p:txBody>
          </p:sp>
          <p:sp>
            <p:nvSpPr>
              <p:cNvPr id="10" name="Rectangle 207">
                <a:extLst>
                  <a:ext uri="{FF2B5EF4-FFF2-40B4-BE49-F238E27FC236}">
                    <a16:creationId xmlns:a16="http://schemas.microsoft.com/office/drawing/2014/main" id="{39D0B59B-3D1E-4012-A2AE-CB166581E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439"/>
                <a:ext cx="10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100</a:t>
                </a:r>
              </a:p>
            </p:txBody>
          </p:sp>
          <p:sp>
            <p:nvSpPr>
              <p:cNvPr id="11" name="Line 208">
                <a:extLst>
                  <a:ext uri="{FF2B5EF4-FFF2-40B4-BE49-F238E27FC236}">
                    <a16:creationId xmlns:a16="http://schemas.microsoft.com/office/drawing/2014/main" id="{B4C493BF-F8A8-496E-BDA9-418F284B3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1" y="2589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" name="Line 209">
                <a:extLst>
                  <a:ext uri="{FF2B5EF4-FFF2-40B4-BE49-F238E27FC236}">
                    <a16:creationId xmlns:a16="http://schemas.microsoft.com/office/drawing/2014/main" id="{FE868764-36A0-43BB-AAB5-9AA66EEF5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1" y="2034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Line 210">
                <a:extLst>
                  <a:ext uri="{FF2B5EF4-FFF2-40B4-BE49-F238E27FC236}">
                    <a16:creationId xmlns:a16="http://schemas.microsoft.com/office/drawing/2014/main" id="{4E7ADF3A-9252-4B1A-BEC4-410B2E9A8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1" y="1481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" name="Rectangle 212">
                <a:extLst>
                  <a:ext uri="{FF2B5EF4-FFF2-40B4-BE49-F238E27FC236}">
                    <a16:creationId xmlns:a16="http://schemas.microsoft.com/office/drawing/2014/main" id="{A0AD4FA0-ABCC-401D-8015-C499C9452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98" y="1776"/>
                <a:ext cx="78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100" b="0" i="0" u="none" strike="noStrike" cap="none" normalizeH="0" baseline="0" dirty="0" err="1">
                    <a:ln>
                      <a:noFill/>
                    </a:ln>
                    <a:effectLst/>
                    <a:latin typeface="+mn-lt"/>
                  </a:rPr>
                  <a:t>Number</a:t>
                </a: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 </a:t>
                </a:r>
                <a:r>
                  <a:rPr kumimoji="0" lang="es-ES" altLang="es-ES" sz="1100" b="0" i="0" u="none" strike="noStrike" cap="none" normalizeH="0" baseline="0" dirty="0" err="1">
                    <a:ln>
                      <a:noFill/>
                    </a:ln>
                    <a:effectLst/>
                    <a:latin typeface="+mn-lt"/>
                  </a:rPr>
                  <a:t>of</a:t>
                </a: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 </a:t>
                </a:r>
                <a:r>
                  <a:rPr kumimoji="0" lang="es-ES" altLang="es-ES" sz="1100" b="0" i="0" u="none" strike="noStrike" cap="none" normalizeH="0" baseline="0" dirty="0" err="1">
                    <a:ln>
                      <a:noFill/>
                    </a:ln>
                    <a:effectLst/>
                    <a:latin typeface="+mn-lt"/>
                  </a:rPr>
                  <a:t>genotypes</a:t>
                </a:r>
                <a:endPara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</p:grpSp>
        <p:sp>
          <p:nvSpPr>
            <p:cNvPr id="229" name="Line 203">
              <a:extLst>
                <a:ext uri="{FF2B5EF4-FFF2-40B4-BE49-F238E27FC236}">
                  <a16:creationId xmlns:a16="http://schemas.microsoft.com/office/drawing/2014/main" id="{3C522A59-3F8A-4A4A-96F7-3CF214E5C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5814" y="1422841"/>
              <a:ext cx="0" cy="214252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0" name="Line 203">
              <a:extLst>
                <a:ext uri="{FF2B5EF4-FFF2-40B4-BE49-F238E27FC236}">
                  <a16:creationId xmlns:a16="http://schemas.microsoft.com/office/drawing/2014/main" id="{4D2B5737-6FC7-4F9E-8568-57ACAD6AE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0304" y="1421360"/>
              <a:ext cx="0" cy="214252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1" name="Line 203">
              <a:extLst>
                <a:ext uri="{FF2B5EF4-FFF2-40B4-BE49-F238E27FC236}">
                  <a16:creationId xmlns:a16="http://schemas.microsoft.com/office/drawing/2014/main" id="{5D3F244B-A60E-48DF-AFDA-FAA32C82F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7877" y="1421360"/>
              <a:ext cx="0" cy="214252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2" name="Rectangle 161">
              <a:extLst>
                <a:ext uri="{FF2B5EF4-FFF2-40B4-BE49-F238E27FC236}">
                  <a16:creationId xmlns:a16="http://schemas.microsoft.com/office/drawing/2014/main" id="{B5C26AB8-E521-44C5-A212-0AE86E37D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278" y="3753059"/>
              <a:ext cx="9137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IF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3" name="Rectangle 161">
              <a:extLst>
                <a:ext uri="{FF2B5EF4-FFF2-40B4-BE49-F238E27FC236}">
                  <a16:creationId xmlns:a16="http://schemas.microsoft.com/office/drawing/2014/main" id="{50E45894-27AD-4215-87C8-1548916F8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531" y="3753059"/>
              <a:ext cx="9457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IT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4" name="Rectangle 161">
              <a:extLst>
                <a:ext uri="{FF2B5EF4-FFF2-40B4-BE49-F238E27FC236}">
                  <a16:creationId xmlns:a16="http://schemas.microsoft.com/office/drawing/2014/main" id="{7AD9E90A-E7F0-4447-8383-01963D249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685" y="3753902"/>
              <a:ext cx="20678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LP</a:t>
              </a:r>
              <a:r>
                <a:rPr kumimoji="0" lang="es-ES" altLang="es-ES" sz="1000" b="0" i="0" u="none" strike="noStrike" cap="none" normalizeH="0" baseline="-2500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50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5" name="Rectangle 164">
              <a:extLst>
                <a:ext uri="{FF2B5EF4-FFF2-40B4-BE49-F238E27FC236}">
                  <a16:creationId xmlns:a16="http://schemas.microsoft.com/office/drawing/2014/main" id="{3ADFBAC0-16D4-4FBD-A65D-84830E78C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98" y="2350291"/>
              <a:ext cx="41594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36" name="Conector recto de flecha 235">
              <a:extLst>
                <a:ext uri="{FF2B5EF4-FFF2-40B4-BE49-F238E27FC236}">
                  <a16:creationId xmlns:a16="http://schemas.microsoft.com/office/drawing/2014/main" id="{C7C4C530-ADE8-4158-B802-1508A9158A7E}"/>
                </a:ext>
              </a:extLst>
            </p:cNvPr>
            <p:cNvCxnSpPr>
              <a:cxnSpLocks/>
              <a:stCxn id="235" idx="2"/>
              <a:endCxn id="272" idx="0"/>
            </p:cNvCxnSpPr>
            <p:nvPr/>
          </p:nvCxnSpPr>
          <p:spPr>
            <a:xfrm flipH="1">
              <a:off x="2720230" y="2504179"/>
              <a:ext cx="105541" cy="7118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7" name="Rectangle 164">
              <a:extLst>
                <a:ext uri="{FF2B5EF4-FFF2-40B4-BE49-F238E27FC236}">
                  <a16:creationId xmlns:a16="http://schemas.microsoft.com/office/drawing/2014/main" id="{3AEA4200-1312-4D0B-B227-5B9DF40C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723" y="2349303"/>
              <a:ext cx="44588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38" name="Conector recto de flecha 237">
              <a:extLst>
                <a:ext uri="{FF2B5EF4-FFF2-40B4-BE49-F238E27FC236}">
                  <a16:creationId xmlns:a16="http://schemas.microsoft.com/office/drawing/2014/main" id="{DF2E83B5-5245-46DD-8045-2FFB921D6A01}"/>
                </a:ext>
              </a:extLst>
            </p:cNvPr>
            <p:cNvCxnSpPr>
              <a:cxnSpLocks/>
              <a:stCxn id="237" idx="2"/>
              <a:endCxn id="72" idx="0"/>
            </p:cNvCxnSpPr>
            <p:nvPr/>
          </p:nvCxnSpPr>
          <p:spPr>
            <a:xfrm flipH="1">
              <a:off x="3821709" y="2503191"/>
              <a:ext cx="266957" cy="39821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Rectangle 164">
              <a:extLst>
                <a:ext uri="{FF2B5EF4-FFF2-40B4-BE49-F238E27FC236}">
                  <a16:creationId xmlns:a16="http://schemas.microsoft.com/office/drawing/2014/main" id="{9AA926E0-CCC8-4C6D-90D1-81903293D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294" y="2355008"/>
              <a:ext cx="46310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40" name="Conector recto de flecha 239">
              <a:extLst>
                <a:ext uri="{FF2B5EF4-FFF2-40B4-BE49-F238E27FC236}">
                  <a16:creationId xmlns:a16="http://schemas.microsoft.com/office/drawing/2014/main" id="{974B5B6F-0208-411F-B69C-DABB2F007625}"/>
                </a:ext>
              </a:extLst>
            </p:cNvPr>
            <p:cNvCxnSpPr>
              <a:cxnSpLocks/>
              <a:stCxn id="239" idx="0"/>
              <a:endCxn id="130" idx="0"/>
            </p:cNvCxnSpPr>
            <p:nvPr/>
          </p:nvCxnSpPr>
          <p:spPr>
            <a:xfrm flipV="1">
              <a:off x="5368849" y="1611811"/>
              <a:ext cx="545405" cy="74319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Rectangle 164">
              <a:extLst>
                <a:ext uri="{FF2B5EF4-FFF2-40B4-BE49-F238E27FC236}">
                  <a16:creationId xmlns:a16="http://schemas.microsoft.com/office/drawing/2014/main" id="{21D60FEB-DB80-450E-AD2B-D680C3BB5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044" y="2349303"/>
              <a:ext cx="456553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42" name="Conector recto de flecha 241">
              <a:extLst>
                <a:ext uri="{FF2B5EF4-FFF2-40B4-BE49-F238E27FC236}">
                  <a16:creationId xmlns:a16="http://schemas.microsoft.com/office/drawing/2014/main" id="{0AA68667-9033-46C3-978C-6670680B7DB7}"/>
                </a:ext>
              </a:extLst>
            </p:cNvPr>
            <p:cNvCxnSpPr>
              <a:cxnSpLocks/>
              <a:stCxn id="241" idx="2"/>
              <a:endCxn id="148" idx="0"/>
            </p:cNvCxnSpPr>
            <p:nvPr/>
          </p:nvCxnSpPr>
          <p:spPr>
            <a:xfrm>
              <a:off x="6488321" y="2503191"/>
              <a:ext cx="150569" cy="74424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Rectangle 161">
              <a:extLst>
                <a:ext uri="{FF2B5EF4-FFF2-40B4-BE49-F238E27FC236}">
                  <a16:creationId xmlns:a16="http://schemas.microsoft.com/office/drawing/2014/main" id="{FAAA224E-922D-40D8-A136-6164CB096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400" y="1416343"/>
              <a:ext cx="61618" cy="14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b="1" dirty="0">
                  <a:latin typeface="+mn-lt"/>
                </a:rPr>
                <a:t>e</a:t>
              </a:r>
              <a:endParaRPr kumimoji="0" lang="en-GB" altLang="es-ES" sz="1200" b="1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endParaRPr>
            </a:p>
          </p:txBody>
        </p:sp>
        <p:sp>
          <p:nvSpPr>
            <p:cNvPr id="254" name="Rectangle 164">
              <a:extLst>
                <a:ext uri="{FF2B5EF4-FFF2-40B4-BE49-F238E27FC236}">
                  <a16:creationId xmlns:a16="http://schemas.microsoft.com/office/drawing/2014/main" id="{F1F85362-8AB3-4EFD-8A09-9C132DB0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052" y="1416343"/>
              <a:ext cx="38511" cy="14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b="1" dirty="0">
                  <a:solidFill>
                    <a:srgbClr val="1A1A1A"/>
                  </a:solidFill>
                  <a:latin typeface="+mn-lt"/>
                </a:rPr>
                <a:t>f</a:t>
              </a:r>
              <a:endPara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5" name="Rectangle 164">
              <a:extLst>
                <a:ext uri="{FF2B5EF4-FFF2-40B4-BE49-F238E27FC236}">
                  <a16:creationId xmlns:a16="http://schemas.microsoft.com/office/drawing/2014/main" id="{92C3C4F5-3216-49ED-8E7F-BA903B01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701" y="1416343"/>
              <a:ext cx="59050" cy="14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b="1" dirty="0">
                  <a:solidFill>
                    <a:srgbClr val="1A1A1A"/>
                  </a:solidFill>
                  <a:latin typeface="+mn-lt"/>
                </a:rPr>
                <a:t>g</a:t>
              </a:r>
              <a:endPara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6" name="Rectangle 164">
              <a:extLst>
                <a:ext uri="{FF2B5EF4-FFF2-40B4-BE49-F238E27FC236}">
                  <a16:creationId xmlns:a16="http://schemas.microsoft.com/office/drawing/2014/main" id="{39614B86-E61C-4193-A699-E71FDF6A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2507" y="1416343"/>
              <a:ext cx="66753" cy="14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200" b="1" dirty="0">
                  <a:solidFill>
                    <a:srgbClr val="1A1A1A"/>
                  </a:solidFill>
                  <a:latin typeface="+mn-lt"/>
                </a:rPr>
                <a:t>h</a:t>
              </a:r>
              <a:endPara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7" name="Rectangle 164">
              <a:extLst>
                <a:ext uri="{FF2B5EF4-FFF2-40B4-BE49-F238E27FC236}">
                  <a16:creationId xmlns:a16="http://schemas.microsoft.com/office/drawing/2014/main" id="{DE9D5ED2-F59B-4F0F-90B7-EEBC2C91B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615" y="1458102"/>
              <a:ext cx="5850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Gen = 41 %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0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0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0.73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8" name="Rectangle 164">
              <a:extLst>
                <a:ext uri="{FF2B5EF4-FFF2-40B4-BE49-F238E27FC236}">
                  <a16:creationId xmlns:a16="http://schemas.microsoft.com/office/drawing/2014/main" id="{16ED64AD-B31E-42D4-BF79-3C3BA9A33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133" y="1458102"/>
              <a:ext cx="5850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Gen = 47 %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0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0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0.76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9" name="Rectangle 164">
              <a:extLst>
                <a:ext uri="{FF2B5EF4-FFF2-40B4-BE49-F238E27FC236}">
                  <a16:creationId xmlns:a16="http://schemas.microsoft.com/office/drawing/2014/main" id="{3533C555-CF4C-495F-B3CB-03C083B4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650" y="1458102"/>
              <a:ext cx="5850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Gen = 36 %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0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0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0.67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0" name="Rectangle 164">
              <a:extLst>
                <a:ext uri="{FF2B5EF4-FFF2-40B4-BE49-F238E27FC236}">
                  <a16:creationId xmlns:a16="http://schemas.microsoft.com/office/drawing/2014/main" id="{61C63BB9-5B26-4A59-B546-E23F56E9F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775" y="1440796"/>
              <a:ext cx="5850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Gen = 11 %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0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0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 34</a:t>
              </a:r>
              <a:endPara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3" name="Line 183">
              <a:extLst>
                <a:ext uri="{FF2B5EF4-FFF2-40B4-BE49-F238E27FC236}">
                  <a16:creationId xmlns:a16="http://schemas.microsoft.com/office/drawing/2014/main" id="{9845CB91-A7A1-44F5-93D6-32E5A8933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6465" y="3560883"/>
              <a:ext cx="0" cy="30644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4" name="Rectangle 185">
              <a:extLst>
                <a:ext uri="{FF2B5EF4-FFF2-40B4-BE49-F238E27FC236}">
                  <a16:creationId xmlns:a16="http://schemas.microsoft.com/office/drawing/2014/main" id="{AD905E35-2B2A-4BD9-86CD-E0B43DD19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240" y="3602471"/>
              <a:ext cx="11541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25</a:t>
              </a:r>
            </a:p>
          </p:txBody>
        </p:sp>
        <p:sp>
          <p:nvSpPr>
            <p:cNvPr id="225" name="Line 183">
              <a:extLst>
                <a:ext uri="{FF2B5EF4-FFF2-40B4-BE49-F238E27FC236}">
                  <a16:creationId xmlns:a16="http://schemas.microsoft.com/office/drawing/2014/main" id="{76ABCD81-9790-421B-9D8F-0F00651F4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2691" y="3560883"/>
              <a:ext cx="0" cy="30644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6" name="Rectangle 185">
              <a:extLst>
                <a:ext uri="{FF2B5EF4-FFF2-40B4-BE49-F238E27FC236}">
                  <a16:creationId xmlns:a16="http://schemas.microsoft.com/office/drawing/2014/main" id="{EB55F38B-A453-47EE-A0E4-9D04741D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617" y="3603006"/>
              <a:ext cx="11541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50</a:t>
              </a:r>
            </a:p>
          </p:txBody>
        </p:sp>
        <p:sp>
          <p:nvSpPr>
            <p:cNvPr id="227" name="Line 183">
              <a:extLst>
                <a:ext uri="{FF2B5EF4-FFF2-40B4-BE49-F238E27FC236}">
                  <a16:creationId xmlns:a16="http://schemas.microsoft.com/office/drawing/2014/main" id="{C54469B8-FD5B-4A71-86A2-38B98B26C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4124" y="3558222"/>
              <a:ext cx="0" cy="30644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8" name="Rectangle 185">
              <a:extLst>
                <a:ext uri="{FF2B5EF4-FFF2-40B4-BE49-F238E27FC236}">
                  <a16:creationId xmlns:a16="http://schemas.microsoft.com/office/drawing/2014/main" id="{4A346847-652D-4C99-8D9C-D012ED26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649" y="3601790"/>
              <a:ext cx="11541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75</a:t>
              </a:r>
            </a:p>
          </p:txBody>
        </p:sp>
        <p:sp>
          <p:nvSpPr>
            <p:cNvPr id="245" name="Rectangle 8">
              <a:extLst>
                <a:ext uri="{FF2B5EF4-FFF2-40B4-BE49-F238E27FC236}">
                  <a16:creationId xmlns:a16="http://schemas.microsoft.com/office/drawing/2014/main" id="{F8C8110D-3BA9-42B6-A984-9C25DEBA3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052" y="3544264"/>
              <a:ext cx="87534" cy="145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Rectangle 9">
              <a:extLst>
                <a:ext uri="{FF2B5EF4-FFF2-40B4-BE49-F238E27FC236}">
                  <a16:creationId xmlns:a16="http://schemas.microsoft.com/office/drawing/2014/main" id="{73501664-6FF8-417D-BD68-79D1813A5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052" y="3544264"/>
              <a:ext cx="87534" cy="14589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10">
              <a:extLst>
                <a:ext uri="{FF2B5EF4-FFF2-40B4-BE49-F238E27FC236}">
                  <a16:creationId xmlns:a16="http://schemas.microsoft.com/office/drawing/2014/main" id="{7478C644-7457-4BDC-B602-754DA5EF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585" y="3544264"/>
              <a:ext cx="80239" cy="145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11">
              <a:extLst>
                <a:ext uri="{FF2B5EF4-FFF2-40B4-BE49-F238E27FC236}">
                  <a16:creationId xmlns:a16="http://schemas.microsoft.com/office/drawing/2014/main" id="{1AD4A037-3F45-48C9-96D8-8FE73DFE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585" y="3544264"/>
              <a:ext cx="80239" cy="14589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12">
              <a:extLst>
                <a:ext uri="{FF2B5EF4-FFF2-40B4-BE49-F238E27FC236}">
                  <a16:creationId xmlns:a16="http://schemas.microsoft.com/office/drawing/2014/main" id="{0EE671F5-BED4-421C-91A4-70A7FA4A9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825" y="3515086"/>
              <a:ext cx="87534" cy="43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13">
              <a:extLst>
                <a:ext uri="{FF2B5EF4-FFF2-40B4-BE49-F238E27FC236}">
                  <a16:creationId xmlns:a16="http://schemas.microsoft.com/office/drawing/2014/main" id="{44D55EBC-9DC9-4DCF-AFEF-79165391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825" y="3508990"/>
              <a:ext cx="87534" cy="43767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14">
              <a:extLst>
                <a:ext uri="{FF2B5EF4-FFF2-40B4-BE49-F238E27FC236}">
                  <a16:creationId xmlns:a16="http://schemas.microsoft.com/office/drawing/2014/main" id="{437A783A-EC7C-4FFC-923D-A83184A75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359" y="3456731"/>
              <a:ext cx="81455" cy="1021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15">
              <a:extLst>
                <a:ext uri="{FF2B5EF4-FFF2-40B4-BE49-F238E27FC236}">
                  <a16:creationId xmlns:a16="http://schemas.microsoft.com/office/drawing/2014/main" id="{BCC67E3F-EBF2-4BDE-89A4-A5FD6ADE6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359" y="3450635"/>
              <a:ext cx="81455" cy="102123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16">
              <a:extLst>
                <a:ext uri="{FF2B5EF4-FFF2-40B4-BE49-F238E27FC236}">
                  <a16:creationId xmlns:a16="http://schemas.microsoft.com/office/drawing/2014/main" id="{B6EAAF81-A86E-495B-91C1-E65359761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14" y="3276765"/>
              <a:ext cx="87534" cy="2698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17">
              <a:extLst>
                <a:ext uri="{FF2B5EF4-FFF2-40B4-BE49-F238E27FC236}">
                  <a16:creationId xmlns:a16="http://schemas.microsoft.com/office/drawing/2014/main" id="{A9CF527A-6346-44AF-BE2D-DC993FEDB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14" y="3282861"/>
              <a:ext cx="87534" cy="269896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18">
              <a:extLst>
                <a:ext uri="{FF2B5EF4-FFF2-40B4-BE49-F238E27FC236}">
                  <a16:creationId xmlns:a16="http://schemas.microsoft.com/office/drawing/2014/main" id="{FFF6293F-F113-48B9-A3CE-120867FEB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348" y="2705364"/>
              <a:ext cx="80239" cy="8412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19">
              <a:extLst>
                <a:ext uri="{FF2B5EF4-FFF2-40B4-BE49-F238E27FC236}">
                  <a16:creationId xmlns:a16="http://schemas.microsoft.com/office/drawing/2014/main" id="{7570EC18-3489-4DFC-A8F6-E124C5BF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348" y="2711460"/>
              <a:ext cx="80239" cy="841298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20">
              <a:extLst>
                <a:ext uri="{FF2B5EF4-FFF2-40B4-BE49-F238E27FC236}">
                  <a16:creationId xmlns:a16="http://schemas.microsoft.com/office/drawing/2014/main" id="{C686B1A4-18BD-427A-9D0E-05667879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587" y="2329732"/>
              <a:ext cx="87534" cy="1229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1">
              <a:extLst>
                <a:ext uri="{FF2B5EF4-FFF2-40B4-BE49-F238E27FC236}">
                  <a16:creationId xmlns:a16="http://schemas.microsoft.com/office/drawing/2014/main" id="{C887ABA2-F402-42B7-B754-3C66C561D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587" y="2323636"/>
              <a:ext cx="87534" cy="1229121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22">
              <a:extLst>
                <a:ext uri="{FF2B5EF4-FFF2-40B4-BE49-F238E27FC236}">
                  <a16:creationId xmlns:a16="http://schemas.microsoft.com/office/drawing/2014/main" id="{847E6E2E-6FF8-4C30-941A-CB9FAAEC7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121" y="2564372"/>
              <a:ext cx="81455" cy="9944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23">
              <a:extLst>
                <a:ext uri="{FF2B5EF4-FFF2-40B4-BE49-F238E27FC236}">
                  <a16:creationId xmlns:a16="http://schemas.microsoft.com/office/drawing/2014/main" id="{67D776BA-BBBE-46DE-8BFB-4F074FB4F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121" y="2558276"/>
              <a:ext cx="81455" cy="99448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24">
              <a:extLst>
                <a:ext uri="{FF2B5EF4-FFF2-40B4-BE49-F238E27FC236}">
                  <a16:creationId xmlns:a16="http://schemas.microsoft.com/office/drawing/2014/main" id="{2FDBBF40-F329-434D-8841-F843049A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576" y="3077400"/>
              <a:ext cx="87534" cy="475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25">
              <a:extLst>
                <a:ext uri="{FF2B5EF4-FFF2-40B4-BE49-F238E27FC236}">
                  <a16:creationId xmlns:a16="http://schemas.microsoft.com/office/drawing/2014/main" id="{6AB8AE7C-3AB7-4EA6-A058-518BE7662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576" y="3077400"/>
              <a:ext cx="87534" cy="475357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26">
              <a:extLst>
                <a:ext uri="{FF2B5EF4-FFF2-40B4-BE49-F238E27FC236}">
                  <a16:creationId xmlns:a16="http://schemas.microsoft.com/office/drawing/2014/main" id="{65DFA4DA-306F-40A0-B96E-9DC78EF6C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110" y="3215995"/>
              <a:ext cx="80239" cy="336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27">
              <a:extLst>
                <a:ext uri="{FF2B5EF4-FFF2-40B4-BE49-F238E27FC236}">
                  <a16:creationId xmlns:a16="http://schemas.microsoft.com/office/drawing/2014/main" id="{833C45A7-0F46-44C0-A566-FF39D0E8F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110" y="3215995"/>
              <a:ext cx="80239" cy="33676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28">
              <a:extLst>
                <a:ext uri="{FF2B5EF4-FFF2-40B4-BE49-F238E27FC236}">
                  <a16:creationId xmlns:a16="http://schemas.microsoft.com/office/drawing/2014/main" id="{B42E6F86-EDD2-4192-AFC9-2FDB95E47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349" y="3454334"/>
              <a:ext cx="87534" cy="1167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29">
              <a:extLst>
                <a:ext uri="{FF2B5EF4-FFF2-40B4-BE49-F238E27FC236}">
                  <a16:creationId xmlns:a16="http://schemas.microsoft.com/office/drawing/2014/main" id="{1C2928A9-CAA9-4CB7-B8A7-DFA31700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349" y="3442142"/>
              <a:ext cx="87534" cy="116712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30">
              <a:extLst>
                <a:ext uri="{FF2B5EF4-FFF2-40B4-BE49-F238E27FC236}">
                  <a16:creationId xmlns:a16="http://schemas.microsoft.com/office/drawing/2014/main" id="{3E5550CD-5337-4405-A689-4821157DB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883" y="3544264"/>
              <a:ext cx="88750" cy="145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31">
              <a:extLst>
                <a:ext uri="{FF2B5EF4-FFF2-40B4-BE49-F238E27FC236}">
                  <a16:creationId xmlns:a16="http://schemas.microsoft.com/office/drawing/2014/main" id="{CB90051E-B5B5-4AB3-917E-CCE772B0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883" y="3538168"/>
              <a:ext cx="88750" cy="14589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32">
              <a:extLst>
                <a:ext uri="{FF2B5EF4-FFF2-40B4-BE49-F238E27FC236}">
                  <a16:creationId xmlns:a16="http://schemas.microsoft.com/office/drawing/2014/main" id="{2C0DD662-6E87-4F0F-9DBD-18D1B9606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632" y="3529675"/>
              <a:ext cx="80239" cy="291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33">
              <a:extLst>
                <a:ext uri="{FF2B5EF4-FFF2-40B4-BE49-F238E27FC236}">
                  <a16:creationId xmlns:a16="http://schemas.microsoft.com/office/drawing/2014/main" id="{6C09680D-85C7-4C76-B6C8-9C6F1CED6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632" y="3523579"/>
              <a:ext cx="80239" cy="29178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34">
              <a:extLst>
                <a:ext uri="{FF2B5EF4-FFF2-40B4-BE49-F238E27FC236}">
                  <a16:creationId xmlns:a16="http://schemas.microsoft.com/office/drawing/2014/main" id="{4E922064-A3B9-4E9A-B24D-C03323EC6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872" y="3544264"/>
              <a:ext cx="87534" cy="145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Rectangle 35">
              <a:extLst>
                <a:ext uri="{FF2B5EF4-FFF2-40B4-BE49-F238E27FC236}">
                  <a16:creationId xmlns:a16="http://schemas.microsoft.com/office/drawing/2014/main" id="{EB1E3936-8044-42AF-8264-29196F5CE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872" y="3538168"/>
              <a:ext cx="87534" cy="14589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82">
              <a:extLst>
                <a:ext uri="{FF2B5EF4-FFF2-40B4-BE49-F238E27FC236}">
                  <a16:creationId xmlns:a16="http://schemas.microsoft.com/office/drawing/2014/main" id="{298EAA06-84DC-4D7D-9B15-5D5A8293B8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6237" y="1508575"/>
              <a:ext cx="45719" cy="2053099"/>
            </a:xfrm>
            <a:custGeom>
              <a:avLst/>
              <a:gdLst>
                <a:gd name="T0" fmla="*/ 271 h 275"/>
                <a:gd name="T1" fmla="*/ 263 h 275"/>
                <a:gd name="T2" fmla="*/ 255 h 275"/>
                <a:gd name="T3" fmla="*/ 247 h 275"/>
                <a:gd name="T4" fmla="*/ 239 h 275"/>
                <a:gd name="T5" fmla="*/ 231 h 275"/>
                <a:gd name="T6" fmla="*/ 223 h 275"/>
                <a:gd name="T7" fmla="*/ 215 h 275"/>
                <a:gd name="T8" fmla="*/ 207 h 275"/>
                <a:gd name="T9" fmla="*/ 199 h 275"/>
                <a:gd name="T10" fmla="*/ 191 h 275"/>
                <a:gd name="T11" fmla="*/ 183 h 275"/>
                <a:gd name="T12" fmla="*/ 175 h 275"/>
                <a:gd name="T13" fmla="*/ 167 h 275"/>
                <a:gd name="T14" fmla="*/ 159 h 275"/>
                <a:gd name="T15" fmla="*/ 151 h 275"/>
                <a:gd name="T16" fmla="*/ 143 h 275"/>
                <a:gd name="T17" fmla="*/ 135 h 275"/>
                <a:gd name="T18" fmla="*/ 127 h 275"/>
                <a:gd name="T19" fmla="*/ 119 h 275"/>
                <a:gd name="T20" fmla="*/ 111 h 275"/>
                <a:gd name="T21" fmla="*/ 103 h 275"/>
                <a:gd name="T22" fmla="*/ 95 h 275"/>
                <a:gd name="T23" fmla="*/ 87 h 275"/>
                <a:gd name="T24" fmla="*/ 79 h 275"/>
                <a:gd name="T25" fmla="*/ 71 h 275"/>
                <a:gd name="T26" fmla="*/ 63 h 275"/>
                <a:gd name="T27" fmla="*/ 55 h 275"/>
                <a:gd name="T28" fmla="*/ 47 h 275"/>
                <a:gd name="T29" fmla="*/ 39 h 275"/>
                <a:gd name="T30" fmla="*/ 31 h 275"/>
                <a:gd name="T31" fmla="*/ 23 h 275"/>
                <a:gd name="T32" fmla="*/ 15 h 275"/>
                <a:gd name="T33" fmla="*/ 7 h 27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</a:cxnLst>
              <a:rect l="0" t="0" r="r" b="b"/>
              <a:pathLst>
                <a:path h="275">
                  <a:moveTo>
                    <a:pt x="0" y="271"/>
                  </a:moveTo>
                  <a:lnTo>
                    <a:pt x="0" y="267"/>
                  </a:lnTo>
                  <a:moveTo>
                    <a:pt x="0" y="263"/>
                  </a:moveTo>
                  <a:lnTo>
                    <a:pt x="0" y="259"/>
                  </a:lnTo>
                  <a:moveTo>
                    <a:pt x="0" y="255"/>
                  </a:moveTo>
                  <a:lnTo>
                    <a:pt x="0" y="251"/>
                  </a:lnTo>
                  <a:moveTo>
                    <a:pt x="0" y="247"/>
                  </a:moveTo>
                  <a:lnTo>
                    <a:pt x="0" y="243"/>
                  </a:lnTo>
                  <a:moveTo>
                    <a:pt x="0" y="239"/>
                  </a:moveTo>
                  <a:lnTo>
                    <a:pt x="0" y="235"/>
                  </a:lnTo>
                  <a:moveTo>
                    <a:pt x="0" y="231"/>
                  </a:moveTo>
                  <a:lnTo>
                    <a:pt x="0" y="227"/>
                  </a:lnTo>
                  <a:moveTo>
                    <a:pt x="0" y="223"/>
                  </a:moveTo>
                  <a:lnTo>
                    <a:pt x="0" y="219"/>
                  </a:lnTo>
                  <a:moveTo>
                    <a:pt x="0" y="215"/>
                  </a:moveTo>
                  <a:lnTo>
                    <a:pt x="0" y="211"/>
                  </a:lnTo>
                  <a:moveTo>
                    <a:pt x="0" y="207"/>
                  </a:moveTo>
                  <a:lnTo>
                    <a:pt x="0" y="203"/>
                  </a:lnTo>
                  <a:moveTo>
                    <a:pt x="0" y="199"/>
                  </a:moveTo>
                  <a:lnTo>
                    <a:pt x="0" y="195"/>
                  </a:lnTo>
                  <a:moveTo>
                    <a:pt x="0" y="191"/>
                  </a:moveTo>
                  <a:lnTo>
                    <a:pt x="0" y="187"/>
                  </a:lnTo>
                  <a:moveTo>
                    <a:pt x="0" y="183"/>
                  </a:moveTo>
                  <a:lnTo>
                    <a:pt x="0" y="179"/>
                  </a:lnTo>
                  <a:moveTo>
                    <a:pt x="0" y="175"/>
                  </a:moveTo>
                  <a:lnTo>
                    <a:pt x="0" y="171"/>
                  </a:lnTo>
                  <a:moveTo>
                    <a:pt x="0" y="167"/>
                  </a:moveTo>
                  <a:lnTo>
                    <a:pt x="0" y="163"/>
                  </a:lnTo>
                  <a:moveTo>
                    <a:pt x="0" y="159"/>
                  </a:moveTo>
                  <a:lnTo>
                    <a:pt x="0" y="155"/>
                  </a:lnTo>
                  <a:moveTo>
                    <a:pt x="0" y="151"/>
                  </a:moveTo>
                  <a:lnTo>
                    <a:pt x="0" y="147"/>
                  </a:lnTo>
                  <a:moveTo>
                    <a:pt x="0" y="143"/>
                  </a:moveTo>
                  <a:lnTo>
                    <a:pt x="0" y="139"/>
                  </a:lnTo>
                  <a:moveTo>
                    <a:pt x="0" y="135"/>
                  </a:moveTo>
                  <a:lnTo>
                    <a:pt x="0" y="131"/>
                  </a:lnTo>
                  <a:moveTo>
                    <a:pt x="0" y="127"/>
                  </a:moveTo>
                  <a:lnTo>
                    <a:pt x="0" y="123"/>
                  </a:lnTo>
                  <a:moveTo>
                    <a:pt x="0" y="119"/>
                  </a:moveTo>
                  <a:lnTo>
                    <a:pt x="0" y="115"/>
                  </a:lnTo>
                  <a:moveTo>
                    <a:pt x="0" y="111"/>
                  </a:moveTo>
                  <a:lnTo>
                    <a:pt x="0" y="107"/>
                  </a:lnTo>
                  <a:moveTo>
                    <a:pt x="0" y="103"/>
                  </a:moveTo>
                  <a:lnTo>
                    <a:pt x="0" y="99"/>
                  </a:lnTo>
                  <a:moveTo>
                    <a:pt x="0" y="95"/>
                  </a:moveTo>
                  <a:lnTo>
                    <a:pt x="0" y="91"/>
                  </a:lnTo>
                  <a:moveTo>
                    <a:pt x="0" y="87"/>
                  </a:moveTo>
                  <a:lnTo>
                    <a:pt x="0" y="83"/>
                  </a:lnTo>
                  <a:moveTo>
                    <a:pt x="0" y="79"/>
                  </a:moveTo>
                  <a:lnTo>
                    <a:pt x="0" y="75"/>
                  </a:lnTo>
                  <a:moveTo>
                    <a:pt x="0" y="71"/>
                  </a:moveTo>
                  <a:lnTo>
                    <a:pt x="0" y="67"/>
                  </a:lnTo>
                  <a:moveTo>
                    <a:pt x="0" y="63"/>
                  </a:moveTo>
                  <a:lnTo>
                    <a:pt x="0" y="59"/>
                  </a:lnTo>
                  <a:moveTo>
                    <a:pt x="0" y="55"/>
                  </a:moveTo>
                  <a:lnTo>
                    <a:pt x="0" y="51"/>
                  </a:lnTo>
                  <a:moveTo>
                    <a:pt x="0" y="47"/>
                  </a:moveTo>
                  <a:lnTo>
                    <a:pt x="0" y="43"/>
                  </a:lnTo>
                  <a:moveTo>
                    <a:pt x="0" y="39"/>
                  </a:moveTo>
                  <a:lnTo>
                    <a:pt x="0" y="35"/>
                  </a:lnTo>
                  <a:moveTo>
                    <a:pt x="0" y="31"/>
                  </a:moveTo>
                  <a:lnTo>
                    <a:pt x="0" y="27"/>
                  </a:lnTo>
                  <a:moveTo>
                    <a:pt x="0" y="23"/>
                  </a:moveTo>
                  <a:lnTo>
                    <a:pt x="0" y="19"/>
                  </a:lnTo>
                  <a:moveTo>
                    <a:pt x="0" y="15"/>
                  </a:moveTo>
                  <a:lnTo>
                    <a:pt x="0" y="11"/>
                  </a:lnTo>
                  <a:moveTo>
                    <a:pt x="0" y="7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F8766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7601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3BECB7D8-4581-4706-AE8F-D7541BF842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9217" y="1281112"/>
            <a:ext cx="6116183" cy="2772000"/>
            <a:chOff x="837" y="807"/>
            <a:chExt cx="4811" cy="2171"/>
          </a:xfrm>
        </p:grpSpPr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E2EF00D5-71AB-414A-A479-9B21D4494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" y="807"/>
              <a:ext cx="4811" cy="2171"/>
              <a:chOff x="837" y="807"/>
              <a:chExt cx="4811" cy="2171"/>
            </a:xfrm>
          </p:grpSpPr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68790827-B738-4088-A07A-5BDFCEB1C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" y="807"/>
                <a:ext cx="4811" cy="2171"/>
              </a:xfrm>
              <a:prstGeom prst="rect">
                <a:avLst/>
              </a:prstGeom>
              <a:noFill/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E14B724F-8F2A-432C-8C9B-CCEE14EB3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B3B1D47F-4D6B-4B96-B45E-F065BA491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47301CF5-13D3-4F4D-BD69-CAC66D9BD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853D5F43-4B23-43F3-9358-3B283A5BF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557"/>
                <a:ext cx="55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3DEE82B3-BDE8-4ACB-9BAE-816E0257B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557"/>
                <a:ext cx="55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07E910B2-B348-44B4-9D88-B9BA638DD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" name="Rectangle 13">
                <a:extLst>
                  <a:ext uri="{FF2B5EF4-FFF2-40B4-BE49-F238E27FC236}">
                    <a16:creationId xmlns:a16="http://schemas.microsoft.com/office/drawing/2014/main" id="{3936BF20-88F6-43C9-95E9-BA9DF11F2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Rectangle 14">
                <a:extLst>
                  <a:ext uri="{FF2B5EF4-FFF2-40B4-BE49-F238E27FC236}">
                    <a16:creationId xmlns:a16="http://schemas.microsoft.com/office/drawing/2014/main" id="{702A671B-F8E1-4852-82A1-8902E07F2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2413"/>
                <a:ext cx="54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96D31CD9-04B5-4EDF-9A03-BF0468C54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2413"/>
                <a:ext cx="54" cy="17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Rectangle 16">
                <a:extLst>
                  <a:ext uri="{FF2B5EF4-FFF2-40B4-BE49-F238E27FC236}">
                    <a16:creationId xmlns:a16="http://schemas.microsoft.com/office/drawing/2014/main" id="{59B9C1F1-0831-4D2E-8697-6C1BA2BEE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124"/>
                <a:ext cx="54" cy="4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Rectangle 17">
                <a:extLst>
                  <a:ext uri="{FF2B5EF4-FFF2-40B4-BE49-F238E27FC236}">
                    <a16:creationId xmlns:a16="http://schemas.microsoft.com/office/drawing/2014/main" id="{2A68EAC7-5CF1-4E8B-8D1B-970921AF2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124"/>
                <a:ext cx="54" cy="46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Rectangle 18">
                <a:extLst>
                  <a:ext uri="{FF2B5EF4-FFF2-40B4-BE49-F238E27FC236}">
                    <a16:creationId xmlns:a16="http://schemas.microsoft.com/office/drawing/2014/main" id="{94372B52-A31B-453E-B1CC-B6288ACC3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1980"/>
                <a:ext cx="54" cy="6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E0ACA6DC-86D4-4600-A70E-B9071DDE7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1980"/>
                <a:ext cx="54" cy="6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B82237DC-F3BF-42FF-A400-29183DDD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920"/>
                <a:ext cx="54" cy="6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" name="Rectangle 21">
                <a:extLst>
                  <a:ext uri="{FF2B5EF4-FFF2-40B4-BE49-F238E27FC236}">
                    <a16:creationId xmlns:a16="http://schemas.microsoft.com/office/drawing/2014/main" id="{95D49617-F3A6-4720-BBEB-AD55CAEF6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920"/>
                <a:ext cx="54" cy="66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913F04B4-A977-4319-9578-7DCC1F653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100"/>
                <a:ext cx="54" cy="4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" name="Rectangle 23">
                <a:extLst>
                  <a:ext uri="{FF2B5EF4-FFF2-40B4-BE49-F238E27FC236}">
                    <a16:creationId xmlns:a16="http://schemas.microsoft.com/office/drawing/2014/main" id="{D9737838-58D2-4E89-9FE9-D2D3DF0D4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100"/>
                <a:ext cx="54" cy="48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A89BFE81-9DE5-4E17-9383-D28826868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154"/>
                <a:ext cx="54" cy="4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" name="Rectangle 25">
                <a:extLst>
                  <a:ext uri="{FF2B5EF4-FFF2-40B4-BE49-F238E27FC236}">
                    <a16:creationId xmlns:a16="http://schemas.microsoft.com/office/drawing/2014/main" id="{5F39ABEB-22E6-437C-BF94-801C3B3A6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154"/>
                <a:ext cx="54" cy="43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" name="Rectangle 26">
                <a:extLst>
                  <a:ext uri="{FF2B5EF4-FFF2-40B4-BE49-F238E27FC236}">
                    <a16:creationId xmlns:a16="http://schemas.microsoft.com/office/drawing/2014/main" id="{8E62F4E2-CACB-47FA-A911-CA749FA33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2413"/>
                <a:ext cx="54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1B9B1AA8-B484-413D-91E0-7A923C021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2413"/>
                <a:ext cx="54" cy="17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28">
                <a:extLst>
                  <a:ext uri="{FF2B5EF4-FFF2-40B4-BE49-F238E27FC236}">
                    <a16:creationId xmlns:a16="http://schemas.microsoft.com/office/drawing/2014/main" id="{85FFDF9E-F605-4D9E-BFA6-F613353CB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2335"/>
                <a:ext cx="4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29">
                <a:extLst>
                  <a:ext uri="{FF2B5EF4-FFF2-40B4-BE49-F238E27FC236}">
                    <a16:creationId xmlns:a16="http://schemas.microsoft.com/office/drawing/2014/main" id="{E992C3E9-1EE2-4E93-A748-427289DA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2335"/>
                <a:ext cx="48" cy="25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0">
                <a:extLst>
                  <a:ext uri="{FF2B5EF4-FFF2-40B4-BE49-F238E27FC236}">
                    <a16:creationId xmlns:a16="http://schemas.microsoft.com/office/drawing/2014/main" id="{7FE92265-8BB5-4B51-8AFA-E2BE92982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1">
                <a:extLst>
                  <a:ext uri="{FF2B5EF4-FFF2-40B4-BE49-F238E27FC236}">
                    <a16:creationId xmlns:a16="http://schemas.microsoft.com/office/drawing/2014/main" id="{E6DA030C-F31A-4055-A59E-07EE1D132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32">
                <a:extLst>
                  <a:ext uri="{FF2B5EF4-FFF2-40B4-BE49-F238E27FC236}">
                    <a16:creationId xmlns:a16="http://schemas.microsoft.com/office/drawing/2014/main" id="{2DB6C43E-14C7-4E41-83F6-A50749EEA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720CDD29-535B-4866-9FCE-85DB9E44F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34">
                <a:extLst>
                  <a:ext uri="{FF2B5EF4-FFF2-40B4-BE49-F238E27FC236}">
                    <a16:creationId xmlns:a16="http://schemas.microsoft.com/office/drawing/2014/main" id="{F4839830-0F84-40E6-9476-E3395AA41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35">
                <a:extLst>
                  <a:ext uri="{FF2B5EF4-FFF2-40B4-BE49-F238E27FC236}">
                    <a16:creationId xmlns:a16="http://schemas.microsoft.com/office/drawing/2014/main" id="{06EC76F2-1AE4-4B85-9B2E-825629CAA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36">
                <a:extLst>
                  <a:ext uri="{FF2B5EF4-FFF2-40B4-BE49-F238E27FC236}">
                    <a16:creationId xmlns:a16="http://schemas.microsoft.com/office/drawing/2014/main" id="{10268556-5942-4CD8-B988-6E223A1BF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37">
                <a:extLst>
                  <a:ext uri="{FF2B5EF4-FFF2-40B4-BE49-F238E27FC236}">
                    <a16:creationId xmlns:a16="http://schemas.microsoft.com/office/drawing/2014/main" id="{68631818-D369-4CE6-B977-B672B24FF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38">
                <a:extLst>
                  <a:ext uri="{FF2B5EF4-FFF2-40B4-BE49-F238E27FC236}">
                    <a16:creationId xmlns:a16="http://schemas.microsoft.com/office/drawing/2014/main" id="{E0BCC0E3-D787-4042-95C2-B2947BBFF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39">
                <a:extLst>
                  <a:ext uri="{FF2B5EF4-FFF2-40B4-BE49-F238E27FC236}">
                    <a16:creationId xmlns:a16="http://schemas.microsoft.com/office/drawing/2014/main" id="{00E04D15-1F7D-413D-94CE-B86D243C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0">
                <a:extLst>
                  <a:ext uri="{FF2B5EF4-FFF2-40B4-BE49-F238E27FC236}">
                    <a16:creationId xmlns:a16="http://schemas.microsoft.com/office/drawing/2014/main" id="{5C4A7246-9D77-40F4-923C-FD1B61B13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1">
                <a:extLst>
                  <a:ext uri="{FF2B5EF4-FFF2-40B4-BE49-F238E27FC236}">
                    <a16:creationId xmlns:a16="http://schemas.microsoft.com/office/drawing/2014/main" id="{D659C139-0231-4B01-BD7E-B3B84B5E5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42">
                <a:extLst>
                  <a:ext uri="{FF2B5EF4-FFF2-40B4-BE49-F238E27FC236}">
                    <a16:creationId xmlns:a16="http://schemas.microsoft.com/office/drawing/2014/main" id="{A4500FCF-EC47-4434-B012-8F89B6C4C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" name="Rectangle 43">
                <a:extLst>
                  <a:ext uri="{FF2B5EF4-FFF2-40B4-BE49-F238E27FC236}">
                    <a16:creationId xmlns:a16="http://schemas.microsoft.com/office/drawing/2014/main" id="{4AB32CB3-4A9F-477B-9F43-CD13CE061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" name="Freeform 44">
                <a:extLst>
                  <a:ext uri="{FF2B5EF4-FFF2-40B4-BE49-F238E27FC236}">
                    <a16:creationId xmlns:a16="http://schemas.microsoft.com/office/drawing/2014/main" id="{F366B29F-AC7D-4118-AA29-0F4656F1F4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6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A2E3BA6E-DFFC-4122-93B5-68FA2501F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C447F21F-8CE2-45E0-B780-2A5BCC7BC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430991C3-9BD5-4CFD-B647-84602526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" name="Rectangle 48">
                <a:extLst>
                  <a:ext uri="{FF2B5EF4-FFF2-40B4-BE49-F238E27FC236}">
                    <a16:creationId xmlns:a16="http://schemas.microsoft.com/office/drawing/2014/main" id="{EBA4FFC0-E990-4FB3-8064-2EF384788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" name="Rectangle 49">
                <a:extLst>
                  <a:ext uri="{FF2B5EF4-FFF2-40B4-BE49-F238E27FC236}">
                    <a16:creationId xmlns:a16="http://schemas.microsoft.com/office/drawing/2014/main" id="{977DF3F9-08B1-41D6-AD10-8FED6D460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" name="Rectangle 50">
                <a:extLst>
                  <a:ext uri="{FF2B5EF4-FFF2-40B4-BE49-F238E27FC236}">
                    <a16:creationId xmlns:a16="http://schemas.microsoft.com/office/drawing/2014/main" id="{5F9522C5-B9BC-40AB-AB4F-F5E7C6658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" name="Rectangle 51">
                <a:extLst>
                  <a:ext uri="{FF2B5EF4-FFF2-40B4-BE49-F238E27FC236}">
                    <a16:creationId xmlns:a16="http://schemas.microsoft.com/office/drawing/2014/main" id="{22F74291-A1E3-4DD6-BADA-C39637E76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" name="Rectangle 52">
                <a:extLst>
                  <a:ext uri="{FF2B5EF4-FFF2-40B4-BE49-F238E27FC236}">
                    <a16:creationId xmlns:a16="http://schemas.microsoft.com/office/drawing/2014/main" id="{DA6663E4-A7C5-45AD-8FE1-226D1476A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" name="Rectangle 53">
                <a:extLst>
                  <a:ext uri="{FF2B5EF4-FFF2-40B4-BE49-F238E27FC236}">
                    <a16:creationId xmlns:a16="http://schemas.microsoft.com/office/drawing/2014/main" id="{57D3216E-8B2A-4DE5-9224-978B3B672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" name="Rectangle 54">
                <a:extLst>
                  <a:ext uri="{FF2B5EF4-FFF2-40B4-BE49-F238E27FC236}">
                    <a16:creationId xmlns:a16="http://schemas.microsoft.com/office/drawing/2014/main" id="{4CBAD68F-D6D8-4179-A875-F1F501EA5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088"/>
                <a:ext cx="54" cy="4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" name="Rectangle 55">
                <a:extLst>
                  <a:ext uri="{FF2B5EF4-FFF2-40B4-BE49-F238E27FC236}">
                    <a16:creationId xmlns:a16="http://schemas.microsoft.com/office/drawing/2014/main" id="{9122477E-176F-4EFE-B9BD-FEDD6D520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088"/>
                <a:ext cx="54" cy="499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" name="Rectangle 56">
                <a:extLst>
                  <a:ext uri="{FF2B5EF4-FFF2-40B4-BE49-F238E27FC236}">
                    <a16:creationId xmlns:a16="http://schemas.microsoft.com/office/drawing/2014/main" id="{59637DAF-AB71-41E7-AD1C-10DBBA502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20"/>
                <a:ext cx="54" cy="6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" name="Rectangle 57">
                <a:extLst>
                  <a:ext uri="{FF2B5EF4-FFF2-40B4-BE49-F238E27FC236}">
                    <a16:creationId xmlns:a16="http://schemas.microsoft.com/office/drawing/2014/main" id="{1BA02124-044F-4E10-8CC2-2236C22EE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20"/>
                <a:ext cx="54" cy="66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" name="Rectangle 58">
                <a:extLst>
                  <a:ext uri="{FF2B5EF4-FFF2-40B4-BE49-F238E27FC236}">
                    <a16:creationId xmlns:a16="http://schemas.microsoft.com/office/drawing/2014/main" id="{49971CDF-BEED-4DF1-B746-E6A7EC2D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2076"/>
                <a:ext cx="54" cy="5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" name="Rectangle 59">
                <a:extLst>
                  <a:ext uri="{FF2B5EF4-FFF2-40B4-BE49-F238E27FC236}">
                    <a16:creationId xmlns:a16="http://schemas.microsoft.com/office/drawing/2014/main" id="{21FDECB6-60D1-4621-A4CC-7CA8D0F65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2076"/>
                <a:ext cx="54" cy="51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BD5E8AD7-319A-489D-B6DC-2EB78C9C3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076"/>
                <a:ext cx="54" cy="5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Rectangle 61">
                <a:extLst>
                  <a:ext uri="{FF2B5EF4-FFF2-40B4-BE49-F238E27FC236}">
                    <a16:creationId xmlns:a16="http://schemas.microsoft.com/office/drawing/2014/main" id="{8CFAD2AF-6E53-4421-A021-477A409CF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076"/>
                <a:ext cx="54" cy="51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Rectangle 62">
                <a:extLst>
                  <a:ext uri="{FF2B5EF4-FFF2-40B4-BE49-F238E27FC236}">
                    <a16:creationId xmlns:a16="http://schemas.microsoft.com/office/drawing/2014/main" id="{50054712-B388-4D2E-B020-06BD069D5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280"/>
                <a:ext cx="54" cy="3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Rectangle 63">
                <a:extLst>
                  <a:ext uri="{FF2B5EF4-FFF2-40B4-BE49-F238E27FC236}">
                    <a16:creationId xmlns:a16="http://schemas.microsoft.com/office/drawing/2014/main" id="{D3F1BC20-E89E-4991-8C4A-87C270065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280"/>
                <a:ext cx="54" cy="3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Rectangle 64">
                <a:extLst>
                  <a:ext uri="{FF2B5EF4-FFF2-40B4-BE49-F238E27FC236}">
                    <a16:creationId xmlns:a16="http://schemas.microsoft.com/office/drawing/2014/main" id="{7C2D0B10-1739-43BA-AA47-E6CEB4140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359"/>
                <a:ext cx="54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Rectangle 65">
                <a:extLst>
                  <a:ext uri="{FF2B5EF4-FFF2-40B4-BE49-F238E27FC236}">
                    <a16:creationId xmlns:a16="http://schemas.microsoft.com/office/drawing/2014/main" id="{FFCA8D80-391B-481B-869E-C554CAF54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359"/>
                <a:ext cx="54" cy="22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Rectangle 66">
                <a:extLst>
                  <a:ext uri="{FF2B5EF4-FFF2-40B4-BE49-F238E27FC236}">
                    <a16:creationId xmlns:a16="http://schemas.microsoft.com/office/drawing/2014/main" id="{393100F4-DF91-4387-B538-609925DCA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467"/>
                <a:ext cx="54" cy="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Rectangle 67">
                <a:extLst>
                  <a:ext uri="{FF2B5EF4-FFF2-40B4-BE49-F238E27FC236}">
                    <a16:creationId xmlns:a16="http://schemas.microsoft.com/office/drawing/2014/main" id="{8DE74FB5-8DBE-4ECC-B57E-FFA942491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467"/>
                <a:ext cx="54" cy="12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Rectangle 68">
                <a:extLst>
                  <a:ext uri="{FF2B5EF4-FFF2-40B4-BE49-F238E27FC236}">
                    <a16:creationId xmlns:a16="http://schemas.microsoft.com/office/drawing/2014/main" id="{1C1F4E64-55F0-4AEF-8498-D48BE5A42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Rectangle 69">
                <a:extLst>
                  <a:ext uri="{FF2B5EF4-FFF2-40B4-BE49-F238E27FC236}">
                    <a16:creationId xmlns:a16="http://schemas.microsoft.com/office/drawing/2014/main" id="{4277EB69-F95D-4A9F-AB4F-E1F5B4143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Rectangle 70">
                <a:extLst>
                  <a:ext uri="{FF2B5EF4-FFF2-40B4-BE49-F238E27FC236}">
                    <a16:creationId xmlns:a16="http://schemas.microsoft.com/office/drawing/2014/main" id="{879797A4-23E6-4BAA-A71E-AE70A3238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Rectangle 71">
                <a:extLst>
                  <a:ext uri="{FF2B5EF4-FFF2-40B4-BE49-F238E27FC236}">
                    <a16:creationId xmlns:a16="http://schemas.microsoft.com/office/drawing/2014/main" id="{6D137AB0-BD68-4899-928C-DA645A394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Rectangle 72">
                <a:extLst>
                  <a:ext uri="{FF2B5EF4-FFF2-40B4-BE49-F238E27FC236}">
                    <a16:creationId xmlns:a16="http://schemas.microsoft.com/office/drawing/2014/main" id="{5624743D-E177-4C02-A282-8202A821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Rectangle 73">
                <a:extLst>
                  <a:ext uri="{FF2B5EF4-FFF2-40B4-BE49-F238E27FC236}">
                    <a16:creationId xmlns:a16="http://schemas.microsoft.com/office/drawing/2014/main" id="{01200596-CFB0-4233-BD05-2538CC5AA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Rectangle 74">
                <a:extLst>
                  <a:ext uri="{FF2B5EF4-FFF2-40B4-BE49-F238E27FC236}">
                    <a16:creationId xmlns:a16="http://schemas.microsoft.com/office/drawing/2014/main" id="{9EBC20B7-2DDA-460B-AE66-373C5D8D0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569"/>
                <a:ext cx="54" cy="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Rectangle 75">
                <a:extLst>
                  <a:ext uri="{FF2B5EF4-FFF2-40B4-BE49-F238E27FC236}">
                    <a16:creationId xmlns:a16="http://schemas.microsoft.com/office/drawing/2014/main" id="{7454D84B-52FF-4992-B727-4ED9ACD30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569"/>
                <a:ext cx="54" cy="1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Rectangle 76">
                <a:extLst>
                  <a:ext uri="{FF2B5EF4-FFF2-40B4-BE49-F238E27FC236}">
                    <a16:creationId xmlns:a16="http://schemas.microsoft.com/office/drawing/2014/main" id="{A2BCD8B7-23DC-497F-BDC7-E9F0851E9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Rectangle 77">
                <a:extLst>
                  <a:ext uri="{FF2B5EF4-FFF2-40B4-BE49-F238E27FC236}">
                    <a16:creationId xmlns:a16="http://schemas.microsoft.com/office/drawing/2014/main" id="{58B66555-0759-4548-9D49-2E27B8219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Rectangle 78">
                <a:extLst>
                  <a:ext uri="{FF2B5EF4-FFF2-40B4-BE49-F238E27FC236}">
                    <a16:creationId xmlns:a16="http://schemas.microsoft.com/office/drawing/2014/main" id="{F7762EF2-A904-451A-A2DB-4FD25F650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2575"/>
                <a:ext cx="4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Rectangle 79">
                <a:extLst>
                  <a:ext uri="{FF2B5EF4-FFF2-40B4-BE49-F238E27FC236}">
                    <a16:creationId xmlns:a16="http://schemas.microsoft.com/office/drawing/2014/main" id="{6D7D0C24-F7FA-4425-84A7-18A774918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2575"/>
                <a:ext cx="49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Rectangle 80">
                <a:extLst>
                  <a:ext uri="{FF2B5EF4-FFF2-40B4-BE49-F238E27FC236}">
                    <a16:creationId xmlns:a16="http://schemas.microsoft.com/office/drawing/2014/main" id="{6D4551B5-3BD7-4B1B-96E2-84297D94D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Rectangle 81">
                <a:extLst>
                  <a:ext uri="{FF2B5EF4-FFF2-40B4-BE49-F238E27FC236}">
                    <a16:creationId xmlns:a16="http://schemas.microsoft.com/office/drawing/2014/main" id="{9CCC6F48-7CA3-4460-8013-DEEE189E2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Freeform 82">
                <a:extLst>
                  <a:ext uri="{FF2B5EF4-FFF2-40B4-BE49-F238E27FC236}">
                    <a16:creationId xmlns:a16="http://schemas.microsoft.com/office/drawing/2014/main" id="{8373CA34-5623-4B72-B5CC-81CF5DE95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11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Rectangle 83">
                <a:extLst>
                  <a:ext uri="{FF2B5EF4-FFF2-40B4-BE49-F238E27FC236}">
                    <a16:creationId xmlns:a16="http://schemas.microsoft.com/office/drawing/2014/main" id="{7C43EF84-E8BC-4E28-9F7E-AAE48FCA9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Rectangle 84">
                <a:extLst>
                  <a:ext uri="{FF2B5EF4-FFF2-40B4-BE49-F238E27FC236}">
                    <a16:creationId xmlns:a16="http://schemas.microsoft.com/office/drawing/2014/main" id="{A5C65E03-6CD9-496D-8343-CA605C627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Rectangle 85">
                <a:extLst>
                  <a:ext uri="{FF2B5EF4-FFF2-40B4-BE49-F238E27FC236}">
                    <a16:creationId xmlns:a16="http://schemas.microsoft.com/office/drawing/2014/main" id="{5D1E2270-A408-45EB-B38A-AECBE07BB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Rectangle 86">
                <a:extLst>
                  <a:ext uri="{FF2B5EF4-FFF2-40B4-BE49-F238E27FC236}">
                    <a16:creationId xmlns:a16="http://schemas.microsoft.com/office/drawing/2014/main" id="{A834F6CB-7882-4E46-BAA7-287BA7CD6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Rectangle 87">
                <a:extLst>
                  <a:ext uri="{FF2B5EF4-FFF2-40B4-BE49-F238E27FC236}">
                    <a16:creationId xmlns:a16="http://schemas.microsoft.com/office/drawing/2014/main" id="{EE52CEE0-2C35-4B99-ACB2-4538FF88E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Rectangle 88">
                <a:extLst>
                  <a:ext uri="{FF2B5EF4-FFF2-40B4-BE49-F238E27FC236}">
                    <a16:creationId xmlns:a16="http://schemas.microsoft.com/office/drawing/2014/main" id="{32CE1B81-E1C1-4155-8880-633EDE2DD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Rectangle 89">
                <a:extLst>
                  <a:ext uri="{FF2B5EF4-FFF2-40B4-BE49-F238E27FC236}">
                    <a16:creationId xmlns:a16="http://schemas.microsoft.com/office/drawing/2014/main" id="{BD79E4B7-3C34-4CB9-93EF-2A3658A15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Rectangle 90">
                <a:extLst>
                  <a:ext uri="{FF2B5EF4-FFF2-40B4-BE49-F238E27FC236}">
                    <a16:creationId xmlns:a16="http://schemas.microsoft.com/office/drawing/2014/main" id="{4EEB2B5C-159B-49DC-9B28-2C3F82B17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Rectangle 91">
                <a:extLst>
                  <a:ext uri="{FF2B5EF4-FFF2-40B4-BE49-F238E27FC236}">
                    <a16:creationId xmlns:a16="http://schemas.microsoft.com/office/drawing/2014/main" id="{A93FE28C-C4E3-4206-BC50-B1092FF74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682511B4-CB17-44F5-9AAF-131BA9287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Rectangle 93">
                <a:extLst>
                  <a:ext uri="{FF2B5EF4-FFF2-40B4-BE49-F238E27FC236}">
                    <a16:creationId xmlns:a16="http://schemas.microsoft.com/office/drawing/2014/main" id="{03DAC08A-1672-415F-91FD-237097DE4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Rectangle 94">
                <a:extLst>
                  <a:ext uri="{FF2B5EF4-FFF2-40B4-BE49-F238E27FC236}">
                    <a16:creationId xmlns:a16="http://schemas.microsoft.com/office/drawing/2014/main" id="{EC30F110-8EFD-4B6C-90F0-BA3F94373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2569"/>
                <a:ext cx="48" cy="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Rectangle 95">
                <a:extLst>
                  <a:ext uri="{FF2B5EF4-FFF2-40B4-BE49-F238E27FC236}">
                    <a16:creationId xmlns:a16="http://schemas.microsoft.com/office/drawing/2014/main" id="{2A6D5CCA-82DA-4283-8567-8E749067A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2569"/>
                <a:ext cx="48" cy="1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Rectangle 96">
                <a:extLst>
                  <a:ext uri="{FF2B5EF4-FFF2-40B4-BE49-F238E27FC236}">
                    <a16:creationId xmlns:a16="http://schemas.microsoft.com/office/drawing/2014/main" id="{647D1793-1DC8-44F3-9CB9-B74F9312E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Rectangle 97">
                <a:extLst>
                  <a:ext uri="{FF2B5EF4-FFF2-40B4-BE49-F238E27FC236}">
                    <a16:creationId xmlns:a16="http://schemas.microsoft.com/office/drawing/2014/main" id="{CAB46FEA-9DF6-4B9A-BC5D-17890DF4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Rectangle 98">
                <a:extLst>
                  <a:ext uri="{FF2B5EF4-FFF2-40B4-BE49-F238E27FC236}">
                    <a16:creationId xmlns:a16="http://schemas.microsoft.com/office/drawing/2014/main" id="{530F7D9F-2815-4F86-AC45-D351CCCC5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Rectangle 99">
                <a:extLst>
                  <a:ext uri="{FF2B5EF4-FFF2-40B4-BE49-F238E27FC236}">
                    <a16:creationId xmlns:a16="http://schemas.microsoft.com/office/drawing/2014/main" id="{A01EFCB3-C213-45F2-9426-AC7BAAC2F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Rectangle 100">
                <a:extLst>
                  <a:ext uri="{FF2B5EF4-FFF2-40B4-BE49-F238E27FC236}">
                    <a16:creationId xmlns:a16="http://schemas.microsoft.com/office/drawing/2014/main" id="{CB3FE164-A9EC-42AB-9109-A74EA2C2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Rectangle 101">
                <a:extLst>
                  <a:ext uri="{FF2B5EF4-FFF2-40B4-BE49-F238E27FC236}">
                    <a16:creationId xmlns:a16="http://schemas.microsoft.com/office/drawing/2014/main" id="{B9D74BB2-241D-4C40-87D7-E2841AD29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Rectangle 102">
                <a:extLst>
                  <a:ext uri="{FF2B5EF4-FFF2-40B4-BE49-F238E27FC236}">
                    <a16:creationId xmlns:a16="http://schemas.microsoft.com/office/drawing/2014/main" id="{487FB3DE-F844-4224-8142-72269FB4A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Rectangle 103">
                <a:extLst>
                  <a:ext uri="{FF2B5EF4-FFF2-40B4-BE49-F238E27FC236}">
                    <a16:creationId xmlns:a16="http://schemas.microsoft.com/office/drawing/2014/main" id="{E76DA4C5-7494-4EAC-8387-4DC794429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Rectangle 104">
                <a:extLst>
                  <a:ext uri="{FF2B5EF4-FFF2-40B4-BE49-F238E27FC236}">
                    <a16:creationId xmlns:a16="http://schemas.microsoft.com/office/drawing/2014/main" id="{C768025E-B1DC-4791-8B37-A0639DC9E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479"/>
                <a:ext cx="54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Rectangle 105">
                <a:extLst>
                  <a:ext uri="{FF2B5EF4-FFF2-40B4-BE49-F238E27FC236}">
                    <a16:creationId xmlns:a16="http://schemas.microsoft.com/office/drawing/2014/main" id="{2444B775-3A50-4900-9A34-571DB57C2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479"/>
                <a:ext cx="54" cy="10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Rectangle 106">
                <a:extLst>
                  <a:ext uri="{FF2B5EF4-FFF2-40B4-BE49-F238E27FC236}">
                    <a16:creationId xmlns:a16="http://schemas.microsoft.com/office/drawing/2014/main" id="{407EC088-EDBD-44D3-B4A8-8B4CE7B27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Rectangle 107">
                <a:extLst>
                  <a:ext uri="{FF2B5EF4-FFF2-40B4-BE49-F238E27FC236}">
                    <a16:creationId xmlns:a16="http://schemas.microsoft.com/office/drawing/2014/main" id="{7EAFCBD4-26C2-48D9-A345-774DE017F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Rectangle 108">
                <a:extLst>
                  <a:ext uri="{FF2B5EF4-FFF2-40B4-BE49-F238E27FC236}">
                    <a16:creationId xmlns:a16="http://schemas.microsoft.com/office/drawing/2014/main" id="{9FFC835A-B530-4798-9D1E-E4FB9F5B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479"/>
                <a:ext cx="54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Rectangle 109">
                <a:extLst>
                  <a:ext uri="{FF2B5EF4-FFF2-40B4-BE49-F238E27FC236}">
                    <a16:creationId xmlns:a16="http://schemas.microsoft.com/office/drawing/2014/main" id="{95FC4AF7-9DC4-4785-82D6-942EC75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479"/>
                <a:ext cx="54" cy="10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Rectangle 110">
                <a:extLst>
                  <a:ext uri="{FF2B5EF4-FFF2-40B4-BE49-F238E27FC236}">
                    <a16:creationId xmlns:a16="http://schemas.microsoft.com/office/drawing/2014/main" id="{8EA78072-A047-4F32-A51C-EDBE0CA94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91"/>
                <a:ext cx="55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Rectangle 111">
                <a:extLst>
                  <a:ext uri="{FF2B5EF4-FFF2-40B4-BE49-F238E27FC236}">
                    <a16:creationId xmlns:a16="http://schemas.microsoft.com/office/drawing/2014/main" id="{40F86E96-13AB-4D6C-947C-A11AB1FD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91"/>
                <a:ext cx="55" cy="9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Rectangle 112">
                <a:extLst>
                  <a:ext uri="{FF2B5EF4-FFF2-40B4-BE49-F238E27FC236}">
                    <a16:creationId xmlns:a16="http://schemas.microsoft.com/office/drawing/2014/main" id="{CA691C7A-EFAD-4D38-B00F-DE5C7E49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2022"/>
                <a:ext cx="54" cy="5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Rectangle 113">
                <a:extLst>
                  <a:ext uri="{FF2B5EF4-FFF2-40B4-BE49-F238E27FC236}">
                    <a16:creationId xmlns:a16="http://schemas.microsoft.com/office/drawing/2014/main" id="{FCC3C489-5B5D-40B7-868A-66A723608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2022"/>
                <a:ext cx="54" cy="565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Rectangle 114">
                <a:extLst>
                  <a:ext uri="{FF2B5EF4-FFF2-40B4-BE49-F238E27FC236}">
                    <a16:creationId xmlns:a16="http://schemas.microsoft.com/office/drawing/2014/main" id="{9A128ABB-2BA4-4D3E-A2B9-438A7853E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Rectangle 115">
                <a:extLst>
                  <a:ext uri="{FF2B5EF4-FFF2-40B4-BE49-F238E27FC236}">
                    <a16:creationId xmlns:a16="http://schemas.microsoft.com/office/drawing/2014/main" id="{4C626DA2-8B2E-4EC6-BC37-BA3243653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Rectangle 116">
                <a:extLst>
                  <a:ext uri="{FF2B5EF4-FFF2-40B4-BE49-F238E27FC236}">
                    <a16:creationId xmlns:a16="http://schemas.microsoft.com/office/drawing/2014/main" id="{96E3DB02-DA5D-4B91-9DEA-CF443E16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112"/>
                <a:ext cx="54" cy="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Rectangle 117">
                <a:extLst>
                  <a:ext uri="{FF2B5EF4-FFF2-40B4-BE49-F238E27FC236}">
                    <a16:creationId xmlns:a16="http://schemas.microsoft.com/office/drawing/2014/main" id="{466B795F-332A-4C85-8116-09876596A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112"/>
                <a:ext cx="54" cy="475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Rectangle 118">
                <a:extLst>
                  <a:ext uri="{FF2B5EF4-FFF2-40B4-BE49-F238E27FC236}">
                    <a16:creationId xmlns:a16="http://schemas.microsoft.com/office/drawing/2014/main" id="{C237D8BE-261B-4BDF-B0EE-CE5987CEE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066"/>
                <a:ext cx="54" cy="15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Rectangle 119">
                <a:extLst>
                  <a:ext uri="{FF2B5EF4-FFF2-40B4-BE49-F238E27FC236}">
                    <a16:creationId xmlns:a16="http://schemas.microsoft.com/office/drawing/2014/main" id="{DF778698-0BE1-40C9-983E-E2D3796B4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066"/>
                <a:ext cx="54" cy="15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120">
                <a:extLst>
                  <a:ext uri="{FF2B5EF4-FFF2-40B4-BE49-F238E27FC236}">
                    <a16:creationId xmlns:a16="http://schemas.microsoft.com/office/drawing/2014/main" id="{573A92BC-A38C-4DE4-BD3F-7A53749991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15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Rectangle 121">
                <a:extLst>
                  <a:ext uri="{FF2B5EF4-FFF2-40B4-BE49-F238E27FC236}">
                    <a16:creationId xmlns:a16="http://schemas.microsoft.com/office/drawing/2014/main" id="{F4235E7D-395E-4A26-9855-201D8D0BC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Rectangle 122">
                <a:extLst>
                  <a:ext uri="{FF2B5EF4-FFF2-40B4-BE49-F238E27FC236}">
                    <a16:creationId xmlns:a16="http://schemas.microsoft.com/office/drawing/2014/main" id="{32613E14-FC8B-4167-BAD4-67573F83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5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Rectangle 123">
                <a:extLst>
                  <a:ext uri="{FF2B5EF4-FFF2-40B4-BE49-F238E27FC236}">
                    <a16:creationId xmlns:a16="http://schemas.microsoft.com/office/drawing/2014/main" id="{3CE15F83-B408-403A-BBAE-D537AF1C5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5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Rectangle 124">
                <a:extLst>
                  <a:ext uri="{FF2B5EF4-FFF2-40B4-BE49-F238E27FC236}">
                    <a16:creationId xmlns:a16="http://schemas.microsoft.com/office/drawing/2014/main" id="{8235C85A-319B-4491-95EE-53E48C71A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Rectangle 125">
                <a:extLst>
                  <a:ext uri="{FF2B5EF4-FFF2-40B4-BE49-F238E27FC236}">
                    <a16:creationId xmlns:a16="http://schemas.microsoft.com/office/drawing/2014/main" id="{FBDCDF3F-1F00-40CD-8433-391014D42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Rectangle 126">
                <a:extLst>
                  <a:ext uri="{FF2B5EF4-FFF2-40B4-BE49-F238E27FC236}">
                    <a16:creationId xmlns:a16="http://schemas.microsoft.com/office/drawing/2014/main" id="{ACF0B17F-C494-4483-BDDB-44BDD61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Rectangle 127">
                <a:extLst>
                  <a:ext uri="{FF2B5EF4-FFF2-40B4-BE49-F238E27FC236}">
                    <a16:creationId xmlns:a16="http://schemas.microsoft.com/office/drawing/2014/main" id="{F4395C55-2A09-46A9-AC4E-0F4EDC67D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Rectangle 128">
                <a:extLst>
                  <a:ext uri="{FF2B5EF4-FFF2-40B4-BE49-F238E27FC236}">
                    <a16:creationId xmlns:a16="http://schemas.microsoft.com/office/drawing/2014/main" id="{366DC6A7-907B-4296-8FFA-A987FEA91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Rectangle 129">
                <a:extLst>
                  <a:ext uri="{FF2B5EF4-FFF2-40B4-BE49-F238E27FC236}">
                    <a16:creationId xmlns:a16="http://schemas.microsoft.com/office/drawing/2014/main" id="{203F8E36-5700-423C-A664-0EAF893F4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Rectangle 130">
                <a:extLst>
                  <a:ext uri="{FF2B5EF4-FFF2-40B4-BE49-F238E27FC236}">
                    <a16:creationId xmlns:a16="http://schemas.microsoft.com/office/drawing/2014/main" id="{4B9CEA58-717D-439F-B9EA-FAEF5B66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Rectangle 131">
                <a:extLst>
                  <a:ext uri="{FF2B5EF4-FFF2-40B4-BE49-F238E27FC236}">
                    <a16:creationId xmlns:a16="http://schemas.microsoft.com/office/drawing/2014/main" id="{00CFC694-AA06-41BC-AC91-D72AA6E7D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Rectangle 132">
                <a:extLst>
                  <a:ext uri="{FF2B5EF4-FFF2-40B4-BE49-F238E27FC236}">
                    <a16:creationId xmlns:a16="http://schemas.microsoft.com/office/drawing/2014/main" id="{8988D414-EF8D-4791-828F-F4C3A6A2D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Rectangle 133">
                <a:extLst>
                  <a:ext uri="{FF2B5EF4-FFF2-40B4-BE49-F238E27FC236}">
                    <a16:creationId xmlns:a16="http://schemas.microsoft.com/office/drawing/2014/main" id="{B1FBB79C-0597-47A8-8B8B-FA2CEF9C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Rectangle 134">
                <a:extLst>
                  <a:ext uri="{FF2B5EF4-FFF2-40B4-BE49-F238E27FC236}">
                    <a16:creationId xmlns:a16="http://schemas.microsoft.com/office/drawing/2014/main" id="{71542CB3-3EFF-4EA2-A54F-9A1AE3F6D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Rectangle 135">
                <a:extLst>
                  <a:ext uri="{FF2B5EF4-FFF2-40B4-BE49-F238E27FC236}">
                    <a16:creationId xmlns:a16="http://schemas.microsoft.com/office/drawing/2014/main" id="{B6DE1BA5-CB1C-4427-9966-C5059FD57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Rectangle 136">
                <a:extLst>
                  <a:ext uri="{FF2B5EF4-FFF2-40B4-BE49-F238E27FC236}">
                    <a16:creationId xmlns:a16="http://schemas.microsoft.com/office/drawing/2014/main" id="{B5B90B46-2949-4061-A96A-682E54CD3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3" y="2347"/>
                <a:ext cx="54" cy="2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Rectangle 137">
                <a:extLst>
                  <a:ext uri="{FF2B5EF4-FFF2-40B4-BE49-F238E27FC236}">
                    <a16:creationId xmlns:a16="http://schemas.microsoft.com/office/drawing/2014/main" id="{F410AC28-C8AA-4768-BD4F-1DA099C6C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3" y="2347"/>
                <a:ext cx="54" cy="24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Rectangle 138">
                <a:extLst>
                  <a:ext uri="{FF2B5EF4-FFF2-40B4-BE49-F238E27FC236}">
                    <a16:creationId xmlns:a16="http://schemas.microsoft.com/office/drawing/2014/main" id="{E31132C9-0152-4799-BDE9-8AB9ABCD3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Rectangle 139">
                <a:extLst>
                  <a:ext uri="{FF2B5EF4-FFF2-40B4-BE49-F238E27FC236}">
                    <a16:creationId xmlns:a16="http://schemas.microsoft.com/office/drawing/2014/main" id="{1D00566E-CFB1-4F01-95B1-44846459F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Rectangle 140">
                <a:extLst>
                  <a:ext uri="{FF2B5EF4-FFF2-40B4-BE49-F238E27FC236}">
                    <a16:creationId xmlns:a16="http://schemas.microsoft.com/office/drawing/2014/main" id="{3556D5FE-ECE8-46C1-8E3B-593FE7F31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064"/>
                <a:ext cx="54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Rectangle 141">
                <a:extLst>
                  <a:ext uri="{FF2B5EF4-FFF2-40B4-BE49-F238E27FC236}">
                    <a16:creationId xmlns:a16="http://schemas.microsoft.com/office/drawing/2014/main" id="{981F14D8-3A24-4CF7-B2FD-5E4D7E6FB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064"/>
                <a:ext cx="54" cy="52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Rectangle 142">
                <a:extLst>
                  <a:ext uri="{FF2B5EF4-FFF2-40B4-BE49-F238E27FC236}">
                    <a16:creationId xmlns:a16="http://schemas.microsoft.com/office/drawing/2014/main" id="{4D8B734C-1668-4014-ACC4-598977DB1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2010"/>
                <a:ext cx="54" cy="5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Rectangle 143">
                <a:extLst>
                  <a:ext uri="{FF2B5EF4-FFF2-40B4-BE49-F238E27FC236}">
                    <a16:creationId xmlns:a16="http://schemas.microsoft.com/office/drawing/2014/main" id="{737D932B-3241-4B11-89A3-2D22A73DA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2010"/>
                <a:ext cx="54" cy="57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Rectangle 144">
                <a:extLst>
                  <a:ext uri="{FF2B5EF4-FFF2-40B4-BE49-F238E27FC236}">
                    <a16:creationId xmlns:a16="http://schemas.microsoft.com/office/drawing/2014/main" id="{CDE58A24-6BDE-47D0-A08B-299330F6B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1889"/>
                <a:ext cx="49" cy="6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Rectangle 145">
                <a:extLst>
                  <a:ext uri="{FF2B5EF4-FFF2-40B4-BE49-F238E27FC236}">
                    <a16:creationId xmlns:a16="http://schemas.microsoft.com/office/drawing/2014/main" id="{470B2955-33AA-4CDD-8447-71856A3A5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1889"/>
                <a:ext cx="49" cy="69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Rectangle 146">
                <a:extLst>
                  <a:ext uri="{FF2B5EF4-FFF2-40B4-BE49-F238E27FC236}">
                    <a16:creationId xmlns:a16="http://schemas.microsoft.com/office/drawing/2014/main" id="{FAD45C6F-9E8E-486C-90D1-F49854135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90"/>
                <a:ext cx="54" cy="3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Rectangle 147">
                <a:extLst>
                  <a:ext uri="{FF2B5EF4-FFF2-40B4-BE49-F238E27FC236}">
                    <a16:creationId xmlns:a16="http://schemas.microsoft.com/office/drawing/2014/main" id="{E803C946-E5DA-4426-ACAA-D4FE05191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90"/>
                <a:ext cx="54" cy="39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Rectangle 148">
                <a:extLst>
                  <a:ext uri="{FF2B5EF4-FFF2-40B4-BE49-F238E27FC236}">
                    <a16:creationId xmlns:a16="http://schemas.microsoft.com/office/drawing/2014/main" id="{226FCF7E-26F0-410D-BEF5-FEBE98D45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2280"/>
                <a:ext cx="54" cy="3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Rectangle 149">
                <a:extLst>
                  <a:ext uri="{FF2B5EF4-FFF2-40B4-BE49-F238E27FC236}">
                    <a16:creationId xmlns:a16="http://schemas.microsoft.com/office/drawing/2014/main" id="{1A0391FE-7EE7-4716-9391-4472D6D01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2280"/>
                <a:ext cx="54" cy="3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Rectangle 150">
                <a:extLst>
                  <a:ext uri="{FF2B5EF4-FFF2-40B4-BE49-F238E27FC236}">
                    <a16:creationId xmlns:a16="http://schemas.microsoft.com/office/drawing/2014/main" id="{DF7C53FF-38E4-4DE5-AA3B-752D096C7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2425"/>
                <a:ext cx="54" cy="1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Rectangle 151">
                <a:extLst>
                  <a:ext uri="{FF2B5EF4-FFF2-40B4-BE49-F238E27FC236}">
                    <a16:creationId xmlns:a16="http://schemas.microsoft.com/office/drawing/2014/main" id="{E78B9F40-9531-4D51-8559-B91E1C2E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2425"/>
                <a:ext cx="54" cy="16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Rectangle 152">
                <a:extLst>
                  <a:ext uri="{FF2B5EF4-FFF2-40B4-BE49-F238E27FC236}">
                    <a16:creationId xmlns:a16="http://schemas.microsoft.com/office/drawing/2014/main" id="{F8AA28C4-9A09-4A24-A429-35E749862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0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Rectangle 153">
                <a:extLst>
                  <a:ext uri="{FF2B5EF4-FFF2-40B4-BE49-F238E27FC236}">
                    <a16:creationId xmlns:a16="http://schemas.microsoft.com/office/drawing/2014/main" id="{78163768-4E3B-46C9-A863-305E8AD69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0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Rectangle 154">
                <a:extLst>
                  <a:ext uri="{FF2B5EF4-FFF2-40B4-BE49-F238E27FC236}">
                    <a16:creationId xmlns:a16="http://schemas.microsoft.com/office/drawing/2014/main" id="{8502D626-FD06-48C7-95F7-03DB2BEFB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Rectangle 155">
                <a:extLst>
                  <a:ext uri="{FF2B5EF4-FFF2-40B4-BE49-F238E27FC236}">
                    <a16:creationId xmlns:a16="http://schemas.microsoft.com/office/drawing/2014/main" id="{6193C8C3-F95D-4A39-A2AD-FE91D61BD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Rectangle 156">
                <a:extLst>
                  <a:ext uri="{FF2B5EF4-FFF2-40B4-BE49-F238E27FC236}">
                    <a16:creationId xmlns:a16="http://schemas.microsoft.com/office/drawing/2014/main" id="{DFB5A85E-60C3-4AD6-B926-DEB95FFA8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Rectangle 157">
                <a:extLst>
                  <a:ext uri="{FF2B5EF4-FFF2-40B4-BE49-F238E27FC236}">
                    <a16:creationId xmlns:a16="http://schemas.microsoft.com/office/drawing/2014/main" id="{39363E1A-64E0-4F9F-9C33-7ABBE61FD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158">
                <a:extLst>
                  <a:ext uri="{FF2B5EF4-FFF2-40B4-BE49-F238E27FC236}">
                    <a16:creationId xmlns:a16="http://schemas.microsoft.com/office/drawing/2014/main" id="{C5D55F7A-C5E0-4017-9FBA-D12F48D263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7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Rectangle 161">
                <a:extLst>
                  <a:ext uri="{FF2B5EF4-FFF2-40B4-BE49-F238E27FC236}">
                    <a16:creationId xmlns:a16="http://schemas.microsoft.com/office/drawing/2014/main" id="{498AFCE2-393D-4892-9D9C-D64D843A0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" y="2745"/>
                <a:ext cx="290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lt"/>
                  </a:rPr>
                  <a:t>AUDPC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6" name="Rectangle 165">
                <a:extLst>
                  <a:ext uri="{FF2B5EF4-FFF2-40B4-BE49-F238E27FC236}">
                    <a16:creationId xmlns:a16="http://schemas.microsoft.com/office/drawing/2014/main" id="{1C79F0DE-DF56-4064-9AA8-D4A424CF6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9"/>
                <a:ext cx="1063" cy="1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Rectangle 168">
                <a:extLst>
                  <a:ext uri="{FF2B5EF4-FFF2-40B4-BE49-F238E27FC236}">
                    <a16:creationId xmlns:a16="http://schemas.microsoft.com/office/drawing/2014/main" id="{5A1CA8E2-3AC0-4C97-ACFA-73EEE270B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849"/>
                <a:ext cx="1063" cy="1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Line 171">
                <a:extLst>
                  <a:ext uri="{FF2B5EF4-FFF2-40B4-BE49-F238E27FC236}">
                    <a16:creationId xmlns:a16="http://schemas.microsoft.com/office/drawing/2014/main" id="{A4D3AA7F-3532-4ECC-925E-26B783616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590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3" name="Line 172">
                <a:extLst>
                  <a:ext uri="{FF2B5EF4-FFF2-40B4-BE49-F238E27FC236}">
                    <a16:creationId xmlns:a16="http://schemas.microsoft.com/office/drawing/2014/main" id="{4E9BC15D-0437-41F5-9F38-DC57B8B23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89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Line 173">
                <a:extLst>
                  <a:ext uri="{FF2B5EF4-FFF2-40B4-BE49-F238E27FC236}">
                    <a16:creationId xmlns:a16="http://schemas.microsoft.com/office/drawing/2014/main" id="{EFCCA77F-F3EE-4B63-A8FE-A4E453107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Line 174">
                <a:extLst>
                  <a:ext uri="{FF2B5EF4-FFF2-40B4-BE49-F238E27FC236}">
                    <a16:creationId xmlns:a16="http://schemas.microsoft.com/office/drawing/2014/main" id="{B7A99467-943B-416B-AA8D-12BB22DBE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0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Line 175">
                <a:extLst>
                  <a:ext uri="{FF2B5EF4-FFF2-40B4-BE49-F238E27FC236}">
                    <a16:creationId xmlns:a16="http://schemas.microsoft.com/office/drawing/2014/main" id="{57C6E457-BE5C-443E-BBE8-C090C1EF3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2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Line 176">
                <a:extLst>
                  <a:ext uri="{FF2B5EF4-FFF2-40B4-BE49-F238E27FC236}">
                    <a16:creationId xmlns:a16="http://schemas.microsoft.com/office/drawing/2014/main" id="{330FD5C3-CCC3-4EC1-8D0F-AFCF61531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4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Rectangle 177">
                <a:extLst>
                  <a:ext uri="{FF2B5EF4-FFF2-40B4-BE49-F238E27FC236}">
                    <a16:creationId xmlns:a16="http://schemas.microsoft.com/office/drawing/2014/main" id="{6EF63301-92CF-4957-AC48-97B2542A1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2623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1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89" name="Rectangle 178">
                <a:extLst>
                  <a:ext uri="{FF2B5EF4-FFF2-40B4-BE49-F238E27FC236}">
                    <a16:creationId xmlns:a16="http://schemas.microsoft.com/office/drawing/2014/main" id="{500D3A08-163D-41D7-8F1A-8F08FF49E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2622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100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0" name="Rectangle 179">
                <a:extLst>
                  <a:ext uri="{FF2B5EF4-FFF2-40B4-BE49-F238E27FC236}">
                    <a16:creationId xmlns:a16="http://schemas.microsoft.com/office/drawing/2014/main" id="{0BA683F1-0C9C-416E-9EC6-163AD3B70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200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1" name="Rectangle 180">
                <a:extLst>
                  <a:ext uri="{FF2B5EF4-FFF2-40B4-BE49-F238E27FC236}">
                    <a16:creationId xmlns:a16="http://schemas.microsoft.com/office/drawing/2014/main" id="{47D01A35-7A90-48E4-A110-95D84311E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300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2" name="Rectangle 181">
                <a:extLst>
                  <a:ext uri="{FF2B5EF4-FFF2-40B4-BE49-F238E27FC236}">
                    <a16:creationId xmlns:a16="http://schemas.microsoft.com/office/drawing/2014/main" id="{CA3C9C61-A0D2-4A1F-8CFA-888653C23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400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3" name="Line 182">
                <a:extLst>
                  <a:ext uri="{FF2B5EF4-FFF2-40B4-BE49-F238E27FC236}">
                    <a16:creationId xmlns:a16="http://schemas.microsoft.com/office/drawing/2014/main" id="{8E88FB99-37BD-4107-8F2C-5C5DD38B6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2" y="2591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Line 183">
                <a:extLst>
                  <a:ext uri="{FF2B5EF4-FFF2-40B4-BE49-F238E27FC236}">
                    <a16:creationId xmlns:a16="http://schemas.microsoft.com/office/drawing/2014/main" id="{408701C4-195A-4EB2-9676-5E303BDEA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6" y="2591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Line 184">
                <a:extLst>
                  <a:ext uri="{FF2B5EF4-FFF2-40B4-BE49-F238E27FC236}">
                    <a16:creationId xmlns:a16="http://schemas.microsoft.com/office/drawing/2014/main" id="{A5033838-0BF1-42D7-8A95-7032880FE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4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Rectangle 185">
                <a:extLst>
                  <a:ext uri="{FF2B5EF4-FFF2-40B4-BE49-F238E27FC236}">
                    <a16:creationId xmlns:a16="http://schemas.microsoft.com/office/drawing/2014/main" id="{0B369B58-AF61-450D-9648-894F0C90F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623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5</a:t>
                </a:r>
              </a:p>
            </p:txBody>
          </p:sp>
          <p:sp>
            <p:nvSpPr>
              <p:cNvPr id="197" name="Rectangle 186">
                <a:extLst>
                  <a:ext uri="{FF2B5EF4-FFF2-40B4-BE49-F238E27FC236}">
                    <a16:creationId xmlns:a16="http://schemas.microsoft.com/office/drawing/2014/main" id="{0E4517BE-7FE5-4E4E-A4DD-44AAD3544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100</a:t>
                </a:r>
              </a:p>
            </p:txBody>
          </p:sp>
          <p:sp>
            <p:nvSpPr>
              <p:cNvPr id="198" name="Line 187">
                <a:extLst>
                  <a:ext uri="{FF2B5EF4-FFF2-40B4-BE49-F238E27FC236}">
                    <a16:creationId xmlns:a16="http://schemas.microsoft.com/office/drawing/2014/main" id="{DDC65B31-E011-4B96-8B20-C1094645A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2" y="2593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8C648078-C0EC-4BB3-A061-F53052694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Line 189">
                <a:extLst>
                  <a:ext uri="{FF2B5EF4-FFF2-40B4-BE49-F238E27FC236}">
                    <a16:creationId xmlns:a16="http://schemas.microsoft.com/office/drawing/2014/main" id="{E5126644-6659-430A-8063-E74857740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6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Line 190">
                <a:extLst>
                  <a:ext uri="{FF2B5EF4-FFF2-40B4-BE49-F238E27FC236}">
                    <a16:creationId xmlns:a16="http://schemas.microsoft.com/office/drawing/2014/main" id="{C6206056-049E-4D9B-BC51-AFA5FAA25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7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Rectangle 191">
                <a:extLst>
                  <a:ext uri="{FF2B5EF4-FFF2-40B4-BE49-F238E27FC236}">
                    <a16:creationId xmlns:a16="http://schemas.microsoft.com/office/drawing/2014/main" id="{F4F970CC-527F-45C5-BE7D-0D5DFB0A1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624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3</a:t>
                </a:r>
              </a:p>
            </p:txBody>
          </p:sp>
          <p:sp>
            <p:nvSpPr>
              <p:cNvPr id="203" name="Rectangle 192">
                <a:extLst>
                  <a:ext uri="{FF2B5EF4-FFF2-40B4-BE49-F238E27FC236}">
                    <a16:creationId xmlns:a16="http://schemas.microsoft.com/office/drawing/2014/main" id="{CA8DFDEC-2C29-4649-AED6-2D523DF59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7" y="2628"/>
                <a:ext cx="9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3.5</a:t>
                </a:r>
              </a:p>
            </p:txBody>
          </p:sp>
          <p:sp>
            <p:nvSpPr>
              <p:cNvPr id="204" name="Rectangle 193">
                <a:extLst>
                  <a:ext uri="{FF2B5EF4-FFF2-40B4-BE49-F238E27FC236}">
                    <a16:creationId xmlns:a16="http://schemas.microsoft.com/office/drawing/2014/main" id="{A33CC5CA-0206-4A9D-9690-ADB5E1C5B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" y="2628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4</a:t>
                </a:r>
              </a:p>
            </p:txBody>
          </p:sp>
          <p:sp>
            <p:nvSpPr>
              <p:cNvPr id="205" name="Line 194">
                <a:extLst>
                  <a:ext uri="{FF2B5EF4-FFF2-40B4-BE49-F238E27FC236}">
                    <a16:creationId xmlns:a16="http://schemas.microsoft.com/office/drawing/2014/main" id="{62C9E296-88E0-4AD8-B01F-C8D403394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2593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Line 195">
                <a:extLst>
                  <a:ext uri="{FF2B5EF4-FFF2-40B4-BE49-F238E27FC236}">
                    <a16:creationId xmlns:a16="http://schemas.microsoft.com/office/drawing/2014/main" id="{617DFCEE-87CD-4053-B11A-8F7760BDB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3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Line 196">
                <a:extLst>
                  <a:ext uri="{FF2B5EF4-FFF2-40B4-BE49-F238E27FC236}">
                    <a16:creationId xmlns:a16="http://schemas.microsoft.com/office/drawing/2014/main" id="{D14B50F1-8862-4D7B-9F28-A99BA5B6A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Line 197">
                <a:extLst>
                  <a:ext uri="{FF2B5EF4-FFF2-40B4-BE49-F238E27FC236}">
                    <a16:creationId xmlns:a16="http://schemas.microsoft.com/office/drawing/2014/main" id="{CDC0D1AA-74C0-4AB2-AF54-44A16F3A5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2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Line 198">
                <a:extLst>
                  <a:ext uri="{FF2B5EF4-FFF2-40B4-BE49-F238E27FC236}">
                    <a16:creationId xmlns:a16="http://schemas.microsoft.com/office/drawing/2014/main" id="{2BCE201E-CB99-4D2C-9A37-EFE50F438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4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Rectangle 199">
                <a:extLst>
                  <a:ext uri="{FF2B5EF4-FFF2-40B4-BE49-F238E27FC236}">
                    <a16:creationId xmlns:a16="http://schemas.microsoft.com/office/drawing/2014/main" id="{96EF3535-0316-455F-8F43-15F03EF10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2627"/>
                <a:ext cx="113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8.5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1" name="Rectangle 200">
                <a:extLst>
                  <a:ext uri="{FF2B5EF4-FFF2-40B4-BE49-F238E27FC236}">
                    <a16:creationId xmlns:a16="http://schemas.microsoft.com/office/drawing/2014/main" id="{AE7E6DEE-17A7-4865-8508-E675C1236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2628"/>
                <a:ext cx="45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9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2" name="Rectangle 201">
                <a:extLst>
                  <a:ext uri="{FF2B5EF4-FFF2-40B4-BE49-F238E27FC236}">
                    <a16:creationId xmlns:a16="http://schemas.microsoft.com/office/drawing/2014/main" id="{FE849A04-59E9-4F01-BC93-8FCF47848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2628"/>
                <a:ext cx="113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9.5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3" name="Rectangle 202">
                <a:extLst>
                  <a:ext uri="{FF2B5EF4-FFF2-40B4-BE49-F238E27FC236}">
                    <a16:creationId xmlns:a16="http://schemas.microsoft.com/office/drawing/2014/main" id="{79C26F55-9C24-46C9-916C-E1EEC4B14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2628"/>
                <a:ext cx="91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</a:t>
                </a:r>
              </a:p>
            </p:txBody>
          </p:sp>
          <p:sp>
            <p:nvSpPr>
              <p:cNvPr id="214" name="Line 203">
                <a:extLst>
                  <a:ext uri="{FF2B5EF4-FFF2-40B4-BE49-F238E27FC236}">
                    <a16:creationId xmlns:a16="http://schemas.microsoft.com/office/drawing/2014/main" id="{8795FAFA-F582-4401-BFC4-43A264AB0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5" y="939"/>
                <a:ext cx="0" cy="172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Rectangle 204">
                <a:extLst>
                  <a:ext uri="{FF2B5EF4-FFF2-40B4-BE49-F238E27FC236}">
                    <a16:creationId xmlns:a16="http://schemas.microsoft.com/office/drawing/2014/main" id="{33FAF082-773F-471F-BA5F-6EE9471B9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2551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0</a:t>
                </a:r>
              </a:p>
            </p:txBody>
          </p:sp>
        </p:grpSp>
        <p:sp>
          <p:nvSpPr>
            <p:cNvPr id="9" name="Rectangle 206">
              <a:extLst>
                <a:ext uri="{FF2B5EF4-FFF2-40B4-BE49-F238E27FC236}">
                  <a16:creationId xmlns:a16="http://schemas.microsoft.com/office/drawing/2014/main" id="{F6640550-D587-4947-BCFE-F26EF8A61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1992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50</a:t>
              </a:r>
            </a:p>
          </p:txBody>
        </p:sp>
        <p:sp>
          <p:nvSpPr>
            <p:cNvPr id="10" name="Rectangle 207">
              <a:extLst>
                <a:ext uri="{FF2B5EF4-FFF2-40B4-BE49-F238E27FC236}">
                  <a16:creationId xmlns:a16="http://schemas.microsoft.com/office/drawing/2014/main" id="{39D0B59B-3D1E-4012-A2AE-CB166581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439"/>
              <a:ext cx="10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100</a:t>
              </a:r>
            </a:p>
          </p:txBody>
        </p:sp>
        <p:sp>
          <p:nvSpPr>
            <p:cNvPr id="11" name="Line 208">
              <a:extLst>
                <a:ext uri="{FF2B5EF4-FFF2-40B4-BE49-F238E27FC236}">
                  <a16:creationId xmlns:a16="http://schemas.microsoft.com/office/drawing/2014/main" id="{B4C493BF-F8A8-496E-BDA9-418F284B3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589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Line 209">
              <a:extLst>
                <a:ext uri="{FF2B5EF4-FFF2-40B4-BE49-F238E27FC236}">
                  <a16:creationId xmlns:a16="http://schemas.microsoft.com/office/drawing/2014/main" id="{FE868764-36A0-43BB-AAB5-9AA66EEF5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034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Line 210">
              <a:extLst>
                <a:ext uri="{FF2B5EF4-FFF2-40B4-BE49-F238E27FC236}">
                  <a16:creationId xmlns:a16="http://schemas.microsoft.com/office/drawing/2014/main" id="{4E7ADF3A-9252-4B1A-BEC4-410B2E9A8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1481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Rectangle 212">
              <a:extLst>
                <a:ext uri="{FF2B5EF4-FFF2-40B4-BE49-F238E27FC236}">
                  <a16:creationId xmlns:a16="http://schemas.microsoft.com/office/drawing/2014/main" id="{A0AD4FA0-ABCC-401D-8015-C499C94529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8" y="1776"/>
              <a:ext cx="7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Number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of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genotypes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</p:grpSp>
      <p:sp>
        <p:nvSpPr>
          <p:cNvPr id="229" name="Line 203">
            <a:extLst>
              <a:ext uri="{FF2B5EF4-FFF2-40B4-BE49-F238E27FC236}">
                <a16:creationId xmlns:a16="http://schemas.microsoft.com/office/drawing/2014/main" id="{3C522A59-3F8A-4A4A-96F7-3CF214E5C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5814" y="1422841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0" name="Line 203">
            <a:extLst>
              <a:ext uri="{FF2B5EF4-FFF2-40B4-BE49-F238E27FC236}">
                <a16:creationId xmlns:a16="http://schemas.microsoft.com/office/drawing/2014/main" id="{4D2B5737-6FC7-4F9E-8568-57ACAD6AE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0304" y="1421360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1" name="Line 203">
            <a:extLst>
              <a:ext uri="{FF2B5EF4-FFF2-40B4-BE49-F238E27FC236}">
                <a16:creationId xmlns:a16="http://schemas.microsoft.com/office/drawing/2014/main" id="{5D3F244B-A60E-48DF-AFDA-FAA32C82F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7877" y="1421360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2" name="Rectangle 161">
            <a:extLst>
              <a:ext uri="{FF2B5EF4-FFF2-40B4-BE49-F238E27FC236}">
                <a16:creationId xmlns:a16="http://schemas.microsoft.com/office/drawing/2014/main" id="{B5C26AB8-E521-44C5-A212-0AE86E37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278" y="3753059"/>
            <a:ext cx="913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IF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3" name="Rectangle 161">
            <a:extLst>
              <a:ext uri="{FF2B5EF4-FFF2-40B4-BE49-F238E27FC236}">
                <a16:creationId xmlns:a16="http://schemas.microsoft.com/office/drawing/2014/main" id="{50E45894-27AD-4215-87C8-1548916F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531" y="3753059"/>
            <a:ext cx="945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IT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4" name="Rectangle 161">
            <a:extLst>
              <a:ext uri="{FF2B5EF4-FFF2-40B4-BE49-F238E27FC236}">
                <a16:creationId xmlns:a16="http://schemas.microsoft.com/office/drawing/2014/main" id="{7AD9E90A-E7F0-4447-8383-01963D24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685" y="3753902"/>
            <a:ext cx="2067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LP</a:t>
            </a:r>
            <a:r>
              <a:rPr kumimoji="0" lang="es-ES" altLang="es-ES" sz="1000" b="0" i="0" u="none" strike="noStrike" cap="none" normalizeH="0" baseline="-2500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50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5" name="Rectangle 164">
            <a:extLst>
              <a:ext uri="{FF2B5EF4-FFF2-40B4-BE49-F238E27FC236}">
                <a16:creationId xmlns:a16="http://schemas.microsoft.com/office/drawing/2014/main" id="{3ADFBAC0-16D4-4FBD-A65D-84830E78C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14" y="2350291"/>
            <a:ext cx="328629" cy="12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C7C4C530-ADE8-4158-B802-1508A9158A7E}"/>
              </a:ext>
            </a:extLst>
          </p:cNvPr>
          <p:cNvCxnSpPr>
            <a:cxnSpLocks/>
            <a:stCxn id="235" idx="2"/>
            <a:endCxn id="36" idx="0"/>
          </p:cNvCxnSpPr>
          <p:nvPr/>
        </p:nvCxnSpPr>
        <p:spPr>
          <a:xfrm flipH="1">
            <a:off x="2485582" y="2474064"/>
            <a:ext cx="383847" cy="5269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Rectangle 164">
            <a:extLst>
              <a:ext uri="{FF2B5EF4-FFF2-40B4-BE49-F238E27FC236}">
                <a16:creationId xmlns:a16="http://schemas.microsoft.com/office/drawing/2014/main" id="{3AEA4200-1312-4D0B-B227-5B9DF40C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723" y="2349303"/>
            <a:ext cx="44588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DF2E83B5-5245-46DD-8045-2FFB921D6A01}"/>
              </a:ext>
            </a:extLst>
          </p:cNvPr>
          <p:cNvCxnSpPr>
            <a:cxnSpLocks/>
            <a:stCxn id="237" idx="2"/>
            <a:endCxn id="72" idx="0"/>
          </p:cNvCxnSpPr>
          <p:nvPr/>
        </p:nvCxnSpPr>
        <p:spPr>
          <a:xfrm flipH="1">
            <a:off x="3821709" y="2503191"/>
            <a:ext cx="266958" cy="3982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Rectangle 164">
            <a:extLst>
              <a:ext uri="{FF2B5EF4-FFF2-40B4-BE49-F238E27FC236}">
                <a16:creationId xmlns:a16="http://schemas.microsoft.com/office/drawing/2014/main" id="{9AA926E0-CCC8-4C6D-90D1-81903293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294" y="2355008"/>
            <a:ext cx="46310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0" name="Conector recto de flecha 239">
            <a:extLst>
              <a:ext uri="{FF2B5EF4-FFF2-40B4-BE49-F238E27FC236}">
                <a16:creationId xmlns:a16="http://schemas.microsoft.com/office/drawing/2014/main" id="{974B5B6F-0208-411F-B69C-DABB2F007625}"/>
              </a:ext>
            </a:extLst>
          </p:cNvPr>
          <p:cNvCxnSpPr>
            <a:cxnSpLocks/>
            <a:stCxn id="239" idx="0"/>
            <a:endCxn id="130" idx="0"/>
          </p:cNvCxnSpPr>
          <p:nvPr/>
        </p:nvCxnSpPr>
        <p:spPr>
          <a:xfrm flipV="1">
            <a:off x="5368849" y="1611811"/>
            <a:ext cx="545404" cy="7431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164">
            <a:extLst>
              <a:ext uri="{FF2B5EF4-FFF2-40B4-BE49-F238E27FC236}">
                <a16:creationId xmlns:a16="http://schemas.microsoft.com/office/drawing/2014/main" id="{21D60FEB-DB80-450E-AD2B-D680C3BB5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044" y="2349303"/>
            <a:ext cx="45655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2" name="Conector recto de flecha 241">
            <a:extLst>
              <a:ext uri="{FF2B5EF4-FFF2-40B4-BE49-F238E27FC236}">
                <a16:creationId xmlns:a16="http://schemas.microsoft.com/office/drawing/2014/main" id="{0AA68667-9033-46C3-978C-6670680B7DB7}"/>
              </a:ext>
            </a:extLst>
          </p:cNvPr>
          <p:cNvCxnSpPr>
            <a:cxnSpLocks/>
            <a:stCxn id="241" idx="2"/>
            <a:endCxn id="148" idx="0"/>
          </p:cNvCxnSpPr>
          <p:nvPr/>
        </p:nvCxnSpPr>
        <p:spPr>
          <a:xfrm>
            <a:off x="6488321" y="2503191"/>
            <a:ext cx="150569" cy="7442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Rectangle 161">
            <a:extLst>
              <a:ext uri="{FF2B5EF4-FFF2-40B4-BE49-F238E27FC236}">
                <a16:creationId xmlns:a16="http://schemas.microsoft.com/office/drawing/2014/main" id="{FAAA224E-922D-40D8-A136-6164CB09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400" y="1416343"/>
            <a:ext cx="61618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+mn-lt"/>
              </a:rPr>
              <a:t>e</a:t>
            </a:r>
            <a:endParaRPr kumimoji="0" lang="en-GB" altLang="es-ES" sz="1200" b="1" i="0" u="none" strike="noStrike" cap="none" normalizeH="0" baseline="0" dirty="0">
              <a:ln>
                <a:noFill/>
              </a:ln>
              <a:solidFill>
                <a:srgbClr val="1A1A1A"/>
              </a:solidFill>
              <a:effectLst/>
              <a:latin typeface="+mn-lt"/>
            </a:endParaRPr>
          </a:p>
        </p:txBody>
      </p:sp>
      <p:sp>
        <p:nvSpPr>
          <p:cNvPr id="254" name="Rectangle 164">
            <a:extLst>
              <a:ext uri="{FF2B5EF4-FFF2-40B4-BE49-F238E27FC236}">
                <a16:creationId xmlns:a16="http://schemas.microsoft.com/office/drawing/2014/main" id="{F1F85362-8AB3-4EFD-8A09-9C132DB0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052" y="1416343"/>
            <a:ext cx="38511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f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5" name="Rectangle 164">
            <a:extLst>
              <a:ext uri="{FF2B5EF4-FFF2-40B4-BE49-F238E27FC236}">
                <a16:creationId xmlns:a16="http://schemas.microsoft.com/office/drawing/2014/main" id="{92C3C4F5-3216-49ED-8E7F-BA903B01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701" y="1416343"/>
            <a:ext cx="59050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g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6" name="Rectangle 164">
            <a:extLst>
              <a:ext uri="{FF2B5EF4-FFF2-40B4-BE49-F238E27FC236}">
                <a16:creationId xmlns:a16="http://schemas.microsoft.com/office/drawing/2014/main" id="{39614B86-E61C-4193-A699-E71FDF6A4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507" y="1416343"/>
            <a:ext cx="66753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h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7" name="Rectangle 164">
            <a:extLst>
              <a:ext uri="{FF2B5EF4-FFF2-40B4-BE49-F238E27FC236}">
                <a16:creationId xmlns:a16="http://schemas.microsoft.com/office/drawing/2014/main" id="{DE9D5ED2-F59B-4F0F-90B7-EEBC2C91B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15" y="1458102"/>
            <a:ext cx="5850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48 %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0.76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8" name="Rectangle 164">
            <a:extLst>
              <a:ext uri="{FF2B5EF4-FFF2-40B4-BE49-F238E27FC236}">
                <a16:creationId xmlns:a16="http://schemas.microsoft.com/office/drawing/2014/main" id="{16ED64AD-B31E-42D4-BF79-3C3BA9A3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133" y="1458102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47 %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0.76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9" name="Rectangle 164">
            <a:extLst>
              <a:ext uri="{FF2B5EF4-FFF2-40B4-BE49-F238E27FC236}">
                <a16:creationId xmlns:a16="http://schemas.microsoft.com/office/drawing/2014/main" id="{3533C555-CF4C-495F-B3CB-03C083B4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650" y="1458102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36 %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0.67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0" name="Rectangle 164">
            <a:extLst>
              <a:ext uri="{FF2B5EF4-FFF2-40B4-BE49-F238E27FC236}">
                <a16:creationId xmlns:a16="http://schemas.microsoft.com/office/drawing/2014/main" id="{61C63BB9-5B26-4A59-B546-E23F56E9F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775" y="1440796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11 %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 34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3" name="Line 183">
            <a:extLst>
              <a:ext uri="{FF2B5EF4-FFF2-40B4-BE49-F238E27FC236}">
                <a16:creationId xmlns:a16="http://schemas.microsoft.com/office/drawing/2014/main" id="{9845CB91-A7A1-44F5-93D6-32E5A89332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6465" y="3560883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4" name="Rectangle 185">
            <a:extLst>
              <a:ext uri="{FF2B5EF4-FFF2-40B4-BE49-F238E27FC236}">
                <a16:creationId xmlns:a16="http://schemas.microsoft.com/office/drawing/2014/main" id="{AD905E35-2B2A-4BD9-86CD-E0B43DD1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0" y="3602471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25</a:t>
            </a:r>
          </a:p>
        </p:txBody>
      </p:sp>
      <p:sp>
        <p:nvSpPr>
          <p:cNvPr id="225" name="Line 183">
            <a:extLst>
              <a:ext uri="{FF2B5EF4-FFF2-40B4-BE49-F238E27FC236}">
                <a16:creationId xmlns:a16="http://schemas.microsoft.com/office/drawing/2014/main" id="{76ABCD81-9790-421B-9D8F-0F00651F4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2691" y="3560883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6" name="Rectangle 185">
            <a:extLst>
              <a:ext uri="{FF2B5EF4-FFF2-40B4-BE49-F238E27FC236}">
                <a16:creationId xmlns:a16="http://schemas.microsoft.com/office/drawing/2014/main" id="{EB55F38B-A453-47EE-A0E4-9D04741DE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17" y="3603006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50</a:t>
            </a:r>
          </a:p>
        </p:txBody>
      </p:sp>
      <p:sp>
        <p:nvSpPr>
          <p:cNvPr id="227" name="Line 183">
            <a:extLst>
              <a:ext uri="{FF2B5EF4-FFF2-40B4-BE49-F238E27FC236}">
                <a16:creationId xmlns:a16="http://schemas.microsoft.com/office/drawing/2014/main" id="{C54469B8-FD5B-4A71-86A2-38B98B26CF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4124" y="3558222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8" name="Rectangle 185">
            <a:extLst>
              <a:ext uri="{FF2B5EF4-FFF2-40B4-BE49-F238E27FC236}">
                <a16:creationId xmlns:a16="http://schemas.microsoft.com/office/drawing/2014/main" id="{4A346847-652D-4C99-8D9C-D012ED26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49" y="3601790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411651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208F87F3-4250-461E-A003-B9D0E2DBC7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42773" y="406400"/>
            <a:ext cx="6234427" cy="5557838"/>
            <a:chOff x="1404" y="0"/>
            <a:chExt cx="3863" cy="3501"/>
          </a:xfrm>
        </p:grpSpPr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BB035CA7-7D2E-4F7E-BE78-16C365E74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" y="0"/>
              <a:ext cx="3765" cy="3462"/>
              <a:chOff x="1502" y="0"/>
              <a:chExt cx="3765" cy="3462"/>
            </a:xfrm>
          </p:grpSpPr>
          <p:sp>
            <p:nvSpPr>
              <p:cNvPr id="451" name="Rectangle 5">
                <a:extLst>
                  <a:ext uri="{FF2B5EF4-FFF2-40B4-BE49-F238E27FC236}">
                    <a16:creationId xmlns:a16="http://schemas.microsoft.com/office/drawing/2014/main" id="{CACCC1C2-76C6-4FAB-97C4-E5CC8C07D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0"/>
                <a:ext cx="3747" cy="34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Rectangle 6">
                <a:extLst>
                  <a:ext uri="{FF2B5EF4-FFF2-40B4-BE49-F238E27FC236}">
                    <a16:creationId xmlns:a16="http://schemas.microsoft.com/office/drawing/2014/main" id="{253A0816-309A-4E4D-AA10-5EB589B82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0"/>
                <a:ext cx="3747" cy="3462"/>
              </a:xfrm>
              <a:prstGeom prst="rect">
                <a:avLst/>
              </a:prstGeom>
              <a:noFill/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Rectangle 7">
                <a:extLst>
                  <a:ext uri="{FF2B5EF4-FFF2-40B4-BE49-F238E27FC236}">
                    <a16:creationId xmlns:a16="http://schemas.microsoft.com/office/drawing/2014/main" id="{1EE59EB0-93B7-40CB-8FDA-2072EFA08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40"/>
                <a:ext cx="1888" cy="3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Rectangle 8">
                <a:extLst>
                  <a:ext uri="{FF2B5EF4-FFF2-40B4-BE49-F238E27FC236}">
                    <a16:creationId xmlns:a16="http://schemas.microsoft.com/office/drawing/2014/main" id="{6C54C66E-8189-46A0-8E57-ED51B8165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3064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Rectangle 9">
                <a:extLst>
                  <a:ext uri="{FF2B5EF4-FFF2-40B4-BE49-F238E27FC236}">
                    <a16:creationId xmlns:a16="http://schemas.microsoft.com/office/drawing/2014/main" id="{4C945AD8-D78A-46CF-A02C-117876BFE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3088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Rectangle 10">
                <a:extLst>
                  <a:ext uri="{FF2B5EF4-FFF2-40B4-BE49-F238E27FC236}">
                    <a16:creationId xmlns:a16="http://schemas.microsoft.com/office/drawing/2014/main" id="{C609FD98-3C77-4A6F-8E44-7CD072DDB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70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Rectangle 11">
                <a:extLst>
                  <a:ext uri="{FF2B5EF4-FFF2-40B4-BE49-F238E27FC236}">
                    <a16:creationId xmlns:a16="http://schemas.microsoft.com/office/drawing/2014/main" id="{49F2E0F5-3556-4514-B2CE-86CF40EE7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8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Rectangle 12">
                <a:extLst>
                  <a:ext uri="{FF2B5EF4-FFF2-40B4-BE49-F238E27FC236}">
                    <a16:creationId xmlns:a16="http://schemas.microsoft.com/office/drawing/2014/main" id="{9F1EE4A2-4EB1-4008-A41C-D8285D089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Rectangle 13">
                <a:extLst>
                  <a:ext uri="{FF2B5EF4-FFF2-40B4-BE49-F238E27FC236}">
                    <a16:creationId xmlns:a16="http://schemas.microsoft.com/office/drawing/2014/main" id="{8202A3BA-78FF-4439-9DF8-058A84E3B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14">
                <a:extLst>
                  <a:ext uri="{FF2B5EF4-FFF2-40B4-BE49-F238E27FC236}">
                    <a16:creationId xmlns:a16="http://schemas.microsoft.com/office/drawing/2014/main" id="{2F4210DD-10D9-43BC-A716-7C3FEA931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064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Rectangle 15">
                <a:extLst>
                  <a:ext uri="{FF2B5EF4-FFF2-40B4-BE49-F238E27FC236}">
                    <a16:creationId xmlns:a16="http://schemas.microsoft.com/office/drawing/2014/main" id="{476D825D-63DB-4627-BB83-7C26647DA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3064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Rectangle 16">
                <a:extLst>
                  <a:ext uri="{FF2B5EF4-FFF2-40B4-BE49-F238E27FC236}">
                    <a16:creationId xmlns:a16="http://schemas.microsoft.com/office/drawing/2014/main" id="{B54F90B5-A5C0-48D8-B608-BA0347B44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3088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Rectangle 17">
                <a:extLst>
                  <a:ext uri="{FF2B5EF4-FFF2-40B4-BE49-F238E27FC236}">
                    <a16:creationId xmlns:a16="http://schemas.microsoft.com/office/drawing/2014/main" id="{F4D8D4BD-1001-45E6-9A27-5AD5ABEA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70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Rectangle 18">
                <a:extLst>
                  <a:ext uri="{FF2B5EF4-FFF2-40B4-BE49-F238E27FC236}">
                    <a16:creationId xmlns:a16="http://schemas.microsoft.com/office/drawing/2014/main" id="{25E4A8D8-343F-4A00-BCAA-1C510A1FC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8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Rectangle 19">
                <a:extLst>
                  <a:ext uri="{FF2B5EF4-FFF2-40B4-BE49-F238E27FC236}">
                    <a16:creationId xmlns:a16="http://schemas.microsoft.com/office/drawing/2014/main" id="{A6ADA6F4-272A-4A1C-AC50-23844CF3F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Rectangle 20">
                <a:extLst>
                  <a:ext uri="{FF2B5EF4-FFF2-40B4-BE49-F238E27FC236}">
                    <a16:creationId xmlns:a16="http://schemas.microsoft.com/office/drawing/2014/main" id="{7103D03E-91F8-478F-9677-8836EDF1E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21">
                <a:extLst>
                  <a:ext uri="{FF2B5EF4-FFF2-40B4-BE49-F238E27FC236}">
                    <a16:creationId xmlns:a16="http://schemas.microsoft.com/office/drawing/2014/main" id="{79024254-A05D-4028-BBBE-010F345E2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3064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Rectangle 22">
                <a:extLst>
                  <a:ext uri="{FF2B5EF4-FFF2-40B4-BE49-F238E27FC236}">
                    <a16:creationId xmlns:a16="http://schemas.microsoft.com/office/drawing/2014/main" id="{74DE9DEC-7A23-4874-AC95-3023E05D8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064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Rectangle 23">
                <a:extLst>
                  <a:ext uri="{FF2B5EF4-FFF2-40B4-BE49-F238E27FC236}">
                    <a16:creationId xmlns:a16="http://schemas.microsoft.com/office/drawing/2014/main" id="{036F2E68-8BC8-49C2-BDCF-BAAA44747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3088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Rectangle 24">
                <a:extLst>
                  <a:ext uri="{FF2B5EF4-FFF2-40B4-BE49-F238E27FC236}">
                    <a16:creationId xmlns:a16="http://schemas.microsoft.com/office/drawing/2014/main" id="{0D96B81D-CB96-478A-A701-FAF41F8E9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70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Rectangle 25">
                <a:extLst>
                  <a:ext uri="{FF2B5EF4-FFF2-40B4-BE49-F238E27FC236}">
                    <a16:creationId xmlns:a16="http://schemas.microsoft.com/office/drawing/2014/main" id="{C7884DBA-7E29-4FFA-B2D8-D82C9CA03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8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Rectangle 26">
                <a:extLst>
                  <a:ext uri="{FF2B5EF4-FFF2-40B4-BE49-F238E27FC236}">
                    <a16:creationId xmlns:a16="http://schemas.microsoft.com/office/drawing/2014/main" id="{597B8F1E-0F07-4DB4-93E2-C88A97A2E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Rectangle 27">
                <a:extLst>
                  <a:ext uri="{FF2B5EF4-FFF2-40B4-BE49-F238E27FC236}">
                    <a16:creationId xmlns:a16="http://schemas.microsoft.com/office/drawing/2014/main" id="{A30118E3-BDDB-4574-BBE9-ADBCF7A7D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Oval 28">
                <a:extLst>
                  <a:ext uri="{FF2B5EF4-FFF2-40B4-BE49-F238E27FC236}">
                    <a16:creationId xmlns:a16="http://schemas.microsoft.com/office/drawing/2014/main" id="{4F8CD2BD-C937-420F-8F7B-572AB1C3F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064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Rectangle 29">
                <a:extLst>
                  <a:ext uri="{FF2B5EF4-FFF2-40B4-BE49-F238E27FC236}">
                    <a16:creationId xmlns:a16="http://schemas.microsoft.com/office/drawing/2014/main" id="{EE35F7AE-B5EC-4EA0-875C-766007D24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3064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Rectangle 30">
                <a:extLst>
                  <a:ext uri="{FF2B5EF4-FFF2-40B4-BE49-F238E27FC236}">
                    <a16:creationId xmlns:a16="http://schemas.microsoft.com/office/drawing/2014/main" id="{78E07033-7695-4F55-9ACD-B32EBBB28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3088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Rectangle 31">
                <a:extLst>
                  <a:ext uri="{FF2B5EF4-FFF2-40B4-BE49-F238E27FC236}">
                    <a16:creationId xmlns:a16="http://schemas.microsoft.com/office/drawing/2014/main" id="{0EB74929-5576-465F-895A-BC754A35A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70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Rectangle 32">
                <a:extLst>
                  <a:ext uri="{FF2B5EF4-FFF2-40B4-BE49-F238E27FC236}">
                    <a16:creationId xmlns:a16="http://schemas.microsoft.com/office/drawing/2014/main" id="{8EDE299F-D25A-4EC3-B27E-5C65D2FA9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8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Rectangle 33">
                <a:extLst>
                  <a:ext uri="{FF2B5EF4-FFF2-40B4-BE49-F238E27FC236}">
                    <a16:creationId xmlns:a16="http://schemas.microsoft.com/office/drawing/2014/main" id="{E87EBC0A-EAC1-45E8-B22A-604C3A6D7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Rectangle 34">
                <a:extLst>
                  <a:ext uri="{FF2B5EF4-FFF2-40B4-BE49-F238E27FC236}">
                    <a16:creationId xmlns:a16="http://schemas.microsoft.com/office/drawing/2014/main" id="{37E2AF76-AC70-442C-8F9F-3506B78FD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7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35">
                <a:extLst>
                  <a:ext uri="{FF2B5EF4-FFF2-40B4-BE49-F238E27FC236}">
                    <a16:creationId xmlns:a16="http://schemas.microsoft.com/office/drawing/2014/main" id="{8F392FBA-19CD-4AD2-A20F-282C388D8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3064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Line 36">
                <a:extLst>
                  <a:ext uri="{FF2B5EF4-FFF2-40B4-BE49-F238E27FC236}">
                    <a16:creationId xmlns:a16="http://schemas.microsoft.com/office/drawing/2014/main" id="{506829E7-7C1C-4CC6-8E1D-4E8D47A6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1" y="3076"/>
                <a:ext cx="242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Line 37">
                <a:extLst>
                  <a:ext uri="{FF2B5EF4-FFF2-40B4-BE49-F238E27FC236}">
                    <a16:creationId xmlns:a16="http://schemas.microsoft.com/office/drawing/2014/main" id="{931E2AF1-13A3-46C1-9B98-CF6944661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3076"/>
                <a:ext cx="156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Rectangle 38">
                <a:extLst>
                  <a:ext uri="{FF2B5EF4-FFF2-40B4-BE49-F238E27FC236}">
                    <a16:creationId xmlns:a16="http://schemas.microsoft.com/office/drawing/2014/main" id="{ADEA5B16-7175-4EAD-ADCE-1A0F107B1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2984"/>
                <a:ext cx="201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39">
                <a:extLst>
                  <a:ext uri="{FF2B5EF4-FFF2-40B4-BE49-F238E27FC236}">
                    <a16:creationId xmlns:a16="http://schemas.microsoft.com/office/drawing/2014/main" id="{76216B33-0779-4356-8A97-66CA794F6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2984"/>
                <a:ext cx="201" cy="178"/>
              </a:xfrm>
              <a:custGeom>
                <a:avLst/>
                <a:gdLst>
                  <a:gd name="T0" fmla="*/ 35 w 35"/>
                  <a:gd name="T1" fmla="*/ 31 h 31"/>
                  <a:gd name="T2" fmla="*/ 0 w 35"/>
                  <a:gd name="T3" fmla="*/ 31 h 31"/>
                  <a:gd name="T4" fmla="*/ 0 w 35"/>
                  <a:gd name="T5" fmla="*/ 0 h 31"/>
                  <a:gd name="T6" fmla="*/ 35 w 35"/>
                  <a:gd name="T7" fmla="*/ 0 h 31"/>
                  <a:gd name="T8" fmla="*/ 35 w 35"/>
                  <a:gd name="T9" fmla="*/ 31 h 31"/>
                  <a:gd name="T10" fmla="*/ 35 w 3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1">
                    <a:moveTo>
                      <a:pt x="35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31"/>
                    </a:lnTo>
                    <a:lnTo>
                      <a:pt x="35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Line 40">
                <a:extLst>
                  <a:ext uri="{FF2B5EF4-FFF2-40B4-BE49-F238E27FC236}">
                    <a16:creationId xmlns:a16="http://schemas.microsoft.com/office/drawing/2014/main" id="{826A5B20-DFBB-4EC8-88C6-BE84103D4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9" y="2984"/>
                <a:ext cx="0" cy="178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Rectangle 41">
                <a:extLst>
                  <a:ext uri="{FF2B5EF4-FFF2-40B4-BE49-F238E27FC236}">
                    <a16:creationId xmlns:a16="http://schemas.microsoft.com/office/drawing/2014/main" id="{BB505D22-47C3-4859-930A-AD5734A32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840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Rectangle 42">
                <a:extLst>
                  <a:ext uri="{FF2B5EF4-FFF2-40B4-BE49-F238E27FC236}">
                    <a16:creationId xmlns:a16="http://schemas.microsoft.com/office/drawing/2014/main" id="{1E2D0913-C802-4908-B68F-5DA4FEF51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863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Rectangle 43">
                <a:extLst>
                  <a:ext uri="{FF2B5EF4-FFF2-40B4-BE49-F238E27FC236}">
                    <a16:creationId xmlns:a16="http://schemas.microsoft.com/office/drawing/2014/main" id="{F2B8652F-397B-46B1-84BC-173B7EBE3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46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Rectangle 44">
                <a:extLst>
                  <a:ext uri="{FF2B5EF4-FFF2-40B4-BE49-F238E27FC236}">
                    <a16:creationId xmlns:a16="http://schemas.microsoft.com/office/drawing/2014/main" id="{FA71650B-5A29-486D-82DA-D7BD88018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57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Rectangle 45">
                <a:extLst>
                  <a:ext uri="{FF2B5EF4-FFF2-40B4-BE49-F238E27FC236}">
                    <a16:creationId xmlns:a16="http://schemas.microsoft.com/office/drawing/2014/main" id="{59309B3C-8BC9-40D0-82D0-0486535D3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5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Rectangle 46">
                <a:extLst>
                  <a:ext uri="{FF2B5EF4-FFF2-40B4-BE49-F238E27FC236}">
                    <a16:creationId xmlns:a16="http://schemas.microsoft.com/office/drawing/2014/main" id="{142A83F2-5544-4BD8-BB2B-DB99B25B2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5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Oval 47">
                <a:extLst>
                  <a:ext uri="{FF2B5EF4-FFF2-40B4-BE49-F238E27FC236}">
                    <a16:creationId xmlns:a16="http://schemas.microsoft.com/office/drawing/2014/main" id="{1CC864F1-BC66-4F7A-B3EA-F36CADB6F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840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Rectangle 48">
                <a:extLst>
                  <a:ext uri="{FF2B5EF4-FFF2-40B4-BE49-F238E27FC236}">
                    <a16:creationId xmlns:a16="http://schemas.microsoft.com/office/drawing/2014/main" id="{8AEA9E85-BB2D-4F85-AF42-2F6CAC109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840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Rectangle 49">
                <a:extLst>
                  <a:ext uri="{FF2B5EF4-FFF2-40B4-BE49-F238E27FC236}">
                    <a16:creationId xmlns:a16="http://schemas.microsoft.com/office/drawing/2014/main" id="{B9957E25-A01C-4D62-B9CC-3D6248F2D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863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Rectangle 50">
                <a:extLst>
                  <a:ext uri="{FF2B5EF4-FFF2-40B4-BE49-F238E27FC236}">
                    <a16:creationId xmlns:a16="http://schemas.microsoft.com/office/drawing/2014/main" id="{3D75861B-AAD9-4051-B081-9FE3E3940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46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Rectangle 51">
                <a:extLst>
                  <a:ext uri="{FF2B5EF4-FFF2-40B4-BE49-F238E27FC236}">
                    <a16:creationId xmlns:a16="http://schemas.microsoft.com/office/drawing/2014/main" id="{484E9913-0606-4969-A4E0-EF21ED081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57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Rectangle 52">
                <a:extLst>
                  <a:ext uri="{FF2B5EF4-FFF2-40B4-BE49-F238E27FC236}">
                    <a16:creationId xmlns:a16="http://schemas.microsoft.com/office/drawing/2014/main" id="{E911FE6A-05F3-4C5B-BAED-9F179AB58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5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Rectangle 53">
                <a:extLst>
                  <a:ext uri="{FF2B5EF4-FFF2-40B4-BE49-F238E27FC236}">
                    <a16:creationId xmlns:a16="http://schemas.microsoft.com/office/drawing/2014/main" id="{AC4BC226-DC0A-4C64-82C1-BCA2D1741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5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Oval 54">
                <a:extLst>
                  <a:ext uri="{FF2B5EF4-FFF2-40B4-BE49-F238E27FC236}">
                    <a16:creationId xmlns:a16="http://schemas.microsoft.com/office/drawing/2014/main" id="{C7749C28-D08D-4669-A188-946856B79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40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Line 55">
                <a:extLst>
                  <a:ext uri="{FF2B5EF4-FFF2-40B4-BE49-F238E27FC236}">
                    <a16:creationId xmlns:a16="http://schemas.microsoft.com/office/drawing/2014/main" id="{A0EFC4D1-E940-40C5-8784-C9383A786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2851"/>
                <a:ext cx="339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Line 56">
                <a:extLst>
                  <a:ext uri="{FF2B5EF4-FFF2-40B4-BE49-F238E27FC236}">
                    <a16:creationId xmlns:a16="http://schemas.microsoft.com/office/drawing/2014/main" id="{C5F3C1F5-0FD1-476E-A0BB-91F43C88F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7" y="2851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Rectangle 57">
                <a:extLst>
                  <a:ext uri="{FF2B5EF4-FFF2-40B4-BE49-F238E27FC236}">
                    <a16:creationId xmlns:a16="http://schemas.microsoft.com/office/drawing/2014/main" id="{71EFA4B0-E462-408D-A6C1-B9D8FD5D1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2759"/>
                <a:ext cx="294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">
                <a:extLst>
                  <a:ext uri="{FF2B5EF4-FFF2-40B4-BE49-F238E27FC236}">
                    <a16:creationId xmlns:a16="http://schemas.microsoft.com/office/drawing/2014/main" id="{65C0E7F6-B46A-4A27-A29F-13A9AB1A6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" y="2759"/>
                <a:ext cx="294" cy="179"/>
              </a:xfrm>
              <a:custGeom>
                <a:avLst/>
                <a:gdLst>
                  <a:gd name="T0" fmla="*/ 51 w 51"/>
                  <a:gd name="T1" fmla="*/ 31 h 31"/>
                  <a:gd name="T2" fmla="*/ 0 w 51"/>
                  <a:gd name="T3" fmla="*/ 31 h 31"/>
                  <a:gd name="T4" fmla="*/ 0 w 51"/>
                  <a:gd name="T5" fmla="*/ 0 h 31"/>
                  <a:gd name="T6" fmla="*/ 51 w 51"/>
                  <a:gd name="T7" fmla="*/ 0 h 31"/>
                  <a:gd name="T8" fmla="*/ 51 w 51"/>
                  <a:gd name="T9" fmla="*/ 31 h 31"/>
                  <a:gd name="T10" fmla="*/ 51 w 51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31">
                    <a:moveTo>
                      <a:pt x="51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51" y="31"/>
                    </a:lnTo>
                    <a:lnTo>
                      <a:pt x="51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Line 59">
                <a:extLst>
                  <a:ext uri="{FF2B5EF4-FFF2-40B4-BE49-F238E27FC236}">
                    <a16:creationId xmlns:a16="http://schemas.microsoft.com/office/drawing/2014/main" id="{EEAC1B08-BCF0-4085-86C7-A5BEA951C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6" y="2759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Rectangle 60">
                <a:extLst>
                  <a:ext uri="{FF2B5EF4-FFF2-40B4-BE49-F238E27FC236}">
                    <a16:creationId xmlns:a16="http://schemas.microsoft.com/office/drawing/2014/main" id="{29400747-7555-48FE-A029-A29199BBD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Rectangle 61">
                <a:extLst>
                  <a:ext uri="{FF2B5EF4-FFF2-40B4-BE49-F238E27FC236}">
                    <a16:creationId xmlns:a16="http://schemas.microsoft.com/office/drawing/2014/main" id="{7D432A77-1266-411E-AB3F-E2FB80FFB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Rectangle 62">
                <a:extLst>
                  <a:ext uri="{FF2B5EF4-FFF2-40B4-BE49-F238E27FC236}">
                    <a16:creationId xmlns:a16="http://schemas.microsoft.com/office/drawing/2014/main" id="{90BC1991-25A6-4BF6-8844-C56E9AF10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Rectangle 63">
                <a:extLst>
                  <a:ext uri="{FF2B5EF4-FFF2-40B4-BE49-F238E27FC236}">
                    <a16:creationId xmlns:a16="http://schemas.microsoft.com/office/drawing/2014/main" id="{E00FD845-953B-4CFD-B9F7-7C90963F8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Rectangle 64">
                <a:extLst>
                  <a:ext uri="{FF2B5EF4-FFF2-40B4-BE49-F238E27FC236}">
                    <a16:creationId xmlns:a16="http://schemas.microsoft.com/office/drawing/2014/main" id="{B3AD37DF-0DDB-4F87-A531-121A639A6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Rectangle 65">
                <a:extLst>
                  <a:ext uri="{FF2B5EF4-FFF2-40B4-BE49-F238E27FC236}">
                    <a16:creationId xmlns:a16="http://schemas.microsoft.com/office/drawing/2014/main" id="{4E2AEA52-C46E-429A-943B-E405C8B57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Oval 66">
                <a:extLst>
                  <a:ext uri="{FF2B5EF4-FFF2-40B4-BE49-F238E27FC236}">
                    <a16:creationId xmlns:a16="http://schemas.microsoft.com/office/drawing/2014/main" id="{B7928411-F565-4A9A-8A35-F3D255501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Rectangle 67">
                <a:extLst>
                  <a:ext uri="{FF2B5EF4-FFF2-40B4-BE49-F238E27FC236}">
                    <a16:creationId xmlns:a16="http://schemas.microsoft.com/office/drawing/2014/main" id="{97034A83-6DB1-4BEC-B445-12A9A1CD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Rectangle 68">
                <a:extLst>
                  <a:ext uri="{FF2B5EF4-FFF2-40B4-BE49-F238E27FC236}">
                    <a16:creationId xmlns:a16="http://schemas.microsoft.com/office/drawing/2014/main" id="{470E5B9D-D76B-437F-AF5A-869BC0ED8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Rectangle 69">
                <a:extLst>
                  <a:ext uri="{FF2B5EF4-FFF2-40B4-BE49-F238E27FC236}">
                    <a16:creationId xmlns:a16="http://schemas.microsoft.com/office/drawing/2014/main" id="{4E05DDB9-7547-4E6E-827B-BB1F93038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Rectangle 70">
                <a:extLst>
                  <a:ext uri="{FF2B5EF4-FFF2-40B4-BE49-F238E27FC236}">
                    <a16:creationId xmlns:a16="http://schemas.microsoft.com/office/drawing/2014/main" id="{D15731DA-A7EA-4641-88FF-2940FF8F3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Rectangle 71">
                <a:extLst>
                  <a:ext uri="{FF2B5EF4-FFF2-40B4-BE49-F238E27FC236}">
                    <a16:creationId xmlns:a16="http://schemas.microsoft.com/office/drawing/2014/main" id="{FECA4AA1-D9A8-44D4-B9C0-8A9E8D950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Rectangle 72">
                <a:extLst>
                  <a:ext uri="{FF2B5EF4-FFF2-40B4-BE49-F238E27FC236}">
                    <a16:creationId xmlns:a16="http://schemas.microsoft.com/office/drawing/2014/main" id="{26D15F24-9D2C-41D3-A66B-70A9949BF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Oval 73">
                <a:extLst>
                  <a:ext uri="{FF2B5EF4-FFF2-40B4-BE49-F238E27FC236}">
                    <a16:creationId xmlns:a16="http://schemas.microsoft.com/office/drawing/2014/main" id="{78372B3C-6B42-43A1-98A1-CC027BC06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Rectangle 74">
                <a:extLst>
                  <a:ext uri="{FF2B5EF4-FFF2-40B4-BE49-F238E27FC236}">
                    <a16:creationId xmlns:a16="http://schemas.microsoft.com/office/drawing/2014/main" id="{8D0FED45-1057-43B3-8961-FE7AF3341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Rectangle 75">
                <a:extLst>
                  <a:ext uri="{FF2B5EF4-FFF2-40B4-BE49-F238E27FC236}">
                    <a16:creationId xmlns:a16="http://schemas.microsoft.com/office/drawing/2014/main" id="{19F4184F-5C2D-42E8-BC65-8446B7743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Rectangle 76">
                <a:extLst>
                  <a:ext uri="{FF2B5EF4-FFF2-40B4-BE49-F238E27FC236}">
                    <a16:creationId xmlns:a16="http://schemas.microsoft.com/office/drawing/2014/main" id="{C194A31D-809C-41CE-B722-529D6A020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Rectangle 77">
                <a:extLst>
                  <a:ext uri="{FF2B5EF4-FFF2-40B4-BE49-F238E27FC236}">
                    <a16:creationId xmlns:a16="http://schemas.microsoft.com/office/drawing/2014/main" id="{FED0B161-6718-4187-99D5-548D188C3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Rectangle 78">
                <a:extLst>
                  <a:ext uri="{FF2B5EF4-FFF2-40B4-BE49-F238E27FC236}">
                    <a16:creationId xmlns:a16="http://schemas.microsoft.com/office/drawing/2014/main" id="{86F0B6A4-2A13-48A3-A82C-4B71E69BF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Rectangle 79">
                <a:extLst>
                  <a:ext uri="{FF2B5EF4-FFF2-40B4-BE49-F238E27FC236}">
                    <a16:creationId xmlns:a16="http://schemas.microsoft.com/office/drawing/2014/main" id="{452E5BBD-64A2-49D8-969F-E406301BB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Oval 80">
                <a:extLst>
                  <a:ext uri="{FF2B5EF4-FFF2-40B4-BE49-F238E27FC236}">
                    <a16:creationId xmlns:a16="http://schemas.microsoft.com/office/drawing/2014/main" id="{AC01F3BC-02F1-4AFB-B9B7-B7264132A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" name="Rectangle 81">
                <a:extLst>
                  <a:ext uri="{FF2B5EF4-FFF2-40B4-BE49-F238E27FC236}">
                    <a16:creationId xmlns:a16="http://schemas.microsoft.com/office/drawing/2014/main" id="{2DE17302-A783-443A-8C00-1EFF3453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" name="Rectangle 82">
                <a:extLst>
                  <a:ext uri="{FF2B5EF4-FFF2-40B4-BE49-F238E27FC236}">
                    <a16:creationId xmlns:a16="http://schemas.microsoft.com/office/drawing/2014/main" id="{2409AB11-494A-4CA8-86FE-BE37B4EF5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" name="Rectangle 83">
                <a:extLst>
                  <a:ext uri="{FF2B5EF4-FFF2-40B4-BE49-F238E27FC236}">
                    <a16:creationId xmlns:a16="http://schemas.microsoft.com/office/drawing/2014/main" id="{1524324B-C830-46AF-8FF2-F917C9AA8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" name="Rectangle 84">
                <a:extLst>
                  <a:ext uri="{FF2B5EF4-FFF2-40B4-BE49-F238E27FC236}">
                    <a16:creationId xmlns:a16="http://schemas.microsoft.com/office/drawing/2014/main" id="{96F3DCBE-4140-480B-8223-36E81D39F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" name="Rectangle 85">
                <a:extLst>
                  <a:ext uri="{FF2B5EF4-FFF2-40B4-BE49-F238E27FC236}">
                    <a16:creationId xmlns:a16="http://schemas.microsoft.com/office/drawing/2014/main" id="{2EF3447C-3A20-48F7-A017-5479BA4FD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" name="Rectangle 86">
                <a:extLst>
                  <a:ext uri="{FF2B5EF4-FFF2-40B4-BE49-F238E27FC236}">
                    <a16:creationId xmlns:a16="http://schemas.microsoft.com/office/drawing/2014/main" id="{E0F6756D-4487-41EB-8BF6-3E6D82A01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" name="Oval 87">
                <a:extLst>
                  <a:ext uri="{FF2B5EF4-FFF2-40B4-BE49-F238E27FC236}">
                    <a16:creationId xmlns:a16="http://schemas.microsoft.com/office/drawing/2014/main" id="{26D8AF7C-BBB2-495A-A2BF-D3444E052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" name="Rectangle 88">
                <a:extLst>
                  <a:ext uri="{FF2B5EF4-FFF2-40B4-BE49-F238E27FC236}">
                    <a16:creationId xmlns:a16="http://schemas.microsoft.com/office/drawing/2014/main" id="{871C6A4A-474C-4672-A4D9-F5420DAB1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" name="Rectangle 89">
                <a:extLst>
                  <a:ext uri="{FF2B5EF4-FFF2-40B4-BE49-F238E27FC236}">
                    <a16:creationId xmlns:a16="http://schemas.microsoft.com/office/drawing/2014/main" id="{B0EF8467-EEB4-41E1-BA01-E2E2CBBDA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" name="Rectangle 90">
                <a:extLst>
                  <a:ext uri="{FF2B5EF4-FFF2-40B4-BE49-F238E27FC236}">
                    <a16:creationId xmlns:a16="http://schemas.microsoft.com/office/drawing/2014/main" id="{16CADF71-E2A3-4A0A-B7CD-FD393A2F9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" name="Rectangle 91">
                <a:extLst>
                  <a:ext uri="{FF2B5EF4-FFF2-40B4-BE49-F238E27FC236}">
                    <a16:creationId xmlns:a16="http://schemas.microsoft.com/office/drawing/2014/main" id="{41D7E1C8-5614-4E70-98D6-F04E39641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" name="Rectangle 92">
                <a:extLst>
                  <a:ext uri="{FF2B5EF4-FFF2-40B4-BE49-F238E27FC236}">
                    <a16:creationId xmlns:a16="http://schemas.microsoft.com/office/drawing/2014/main" id="{2EA7A2CA-F896-4181-893A-5EAA001EB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" name="Rectangle 93">
                <a:extLst>
                  <a:ext uri="{FF2B5EF4-FFF2-40B4-BE49-F238E27FC236}">
                    <a16:creationId xmlns:a16="http://schemas.microsoft.com/office/drawing/2014/main" id="{1173A57E-2F77-41C4-B1DE-48A3F904E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" name="Oval 94">
                <a:extLst>
                  <a:ext uri="{FF2B5EF4-FFF2-40B4-BE49-F238E27FC236}">
                    <a16:creationId xmlns:a16="http://schemas.microsoft.com/office/drawing/2014/main" id="{BA5F6B1B-E4B4-4CD1-B971-5C121F332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" name="Rectangle 95">
                <a:extLst>
                  <a:ext uri="{FF2B5EF4-FFF2-40B4-BE49-F238E27FC236}">
                    <a16:creationId xmlns:a16="http://schemas.microsoft.com/office/drawing/2014/main" id="{AC2712CD-632B-4567-A4BD-8AC45F96B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2" name="Rectangle 96">
                <a:extLst>
                  <a:ext uri="{FF2B5EF4-FFF2-40B4-BE49-F238E27FC236}">
                    <a16:creationId xmlns:a16="http://schemas.microsoft.com/office/drawing/2014/main" id="{1C73BCE3-5B8E-4797-BF01-05A8C5D3D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" name="Rectangle 97">
                <a:extLst>
                  <a:ext uri="{FF2B5EF4-FFF2-40B4-BE49-F238E27FC236}">
                    <a16:creationId xmlns:a16="http://schemas.microsoft.com/office/drawing/2014/main" id="{E9DC2E86-22B1-4DB0-B841-8C78D3F9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" name="Rectangle 98">
                <a:extLst>
                  <a:ext uri="{FF2B5EF4-FFF2-40B4-BE49-F238E27FC236}">
                    <a16:creationId xmlns:a16="http://schemas.microsoft.com/office/drawing/2014/main" id="{A8E47B6D-EBC7-4C98-B0BB-2E27CDF64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" name="Rectangle 99">
                <a:extLst>
                  <a:ext uri="{FF2B5EF4-FFF2-40B4-BE49-F238E27FC236}">
                    <a16:creationId xmlns:a16="http://schemas.microsoft.com/office/drawing/2014/main" id="{42C6AC20-8904-4670-8E0D-7636306C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" name="Rectangle 100">
                <a:extLst>
                  <a:ext uri="{FF2B5EF4-FFF2-40B4-BE49-F238E27FC236}">
                    <a16:creationId xmlns:a16="http://schemas.microsoft.com/office/drawing/2014/main" id="{92466837-5326-4A5E-BCFD-03BAB8AAF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" name="Oval 101">
                <a:extLst>
                  <a:ext uri="{FF2B5EF4-FFF2-40B4-BE49-F238E27FC236}">
                    <a16:creationId xmlns:a16="http://schemas.microsoft.com/office/drawing/2014/main" id="{08ECB238-CA2E-4FC1-83E6-92AFDBFAC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" name="Rectangle 102">
                <a:extLst>
                  <a:ext uri="{FF2B5EF4-FFF2-40B4-BE49-F238E27FC236}">
                    <a16:creationId xmlns:a16="http://schemas.microsoft.com/office/drawing/2014/main" id="{062A7C6B-EBFC-4291-82C9-775714DA6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" name="Rectangle 103">
                <a:extLst>
                  <a:ext uri="{FF2B5EF4-FFF2-40B4-BE49-F238E27FC236}">
                    <a16:creationId xmlns:a16="http://schemas.microsoft.com/office/drawing/2014/main" id="{D6F50A17-9D12-4C9B-8E83-00E9AC59A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" name="Rectangle 104">
                <a:extLst>
                  <a:ext uri="{FF2B5EF4-FFF2-40B4-BE49-F238E27FC236}">
                    <a16:creationId xmlns:a16="http://schemas.microsoft.com/office/drawing/2014/main" id="{3002A2D1-10C0-4052-8BC5-5D509EEAF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" name="Rectangle 105">
                <a:extLst>
                  <a:ext uri="{FF2B5EF4-FFF2-40B4-BE49-F238E27FC236}">
                    <a16:creationId xmlns:a16="http://schemas.microsoft.com/office/drawing/2014/main" id="{2ED423F2-2202-4514-8A9B-B6CA60D8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" name="Rectangle 106">
                <a:extLst>
                  <a:ext uri="{FF2B5EF4-FFF2-40B4-BE49-F238E27FC236}">
                    <a16:creationId xmlns:a16="http://schemas.microsoft.com/office/drawing/2014/main" id="{B46C0F32-A375-441F-A3E1-E3C3DF234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" name="Rectangle 107">
                <a:extLst>
                  <a:ext uri="{FF2B5EF4-FFF2-40B4-BE49-F238E27FC236}">
                    <a16:creationId xmlns:a16="http://schemas.microsoft.com/office/drawing/2014/main" id="{9F93A0B3-6264-495D-B44A-586E3AB3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" name="Oval 108">
                <a:extLst>
                  <a:ext uri="{FF2B5EF4-FFF2-40B4-BE49-F238E27FC236}">
                    <a16:creationId xmlns:a16="http://schemas.microsoft.com/office/drawing/2014/main" id="{67BE4B3F-49CD-40C2-A165-2D55904F7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" name="Rectangle 109">
                <a:extLst>
                  <a:ext uri="{FF2B5EF4-FFF2-40B4-BE49-F238E27FC236}">
                    <a16:creationId xmlns:a16="http://schemas.microsoft.com/office/drawing/2014/main" id="{D22FB47E-2DBA-468A-9FF7-BF605D079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" name="Rectangle 110">
                <a:extLst>
                  <a:ext uri="{FF2B5EF4-FFF2-40B4-BE49-F238E27FC236}">
                    <a16:creationId xmlns:a16="http://schemas.microsoft.com/office/drawing/2014/main" id="{617F341C-E400-4A9A-92C3-DB0833F9F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" name="Rectangle 111">
                <a:extLst>
                  <a:ext uri="{FF2B5EF4-FFF2-40B4-BE49-F238E27FC236}">
                    <a16:creationId xmlns:a16="http://schemas.microsoft.com/office/drawing/2014/main" id="{66254129-ACB0-46E0-99DF-C46B863E2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" name="Rectangle 112">
                <a:extLst>
                  <a:ext uri="{FF2B5EF4-FFF2-40B4-BE49-F238E27FC236}">
                    <a16:creationId xmlns:a16="http://schemas.microsoft.com/office/drawing/2014/main" id="{906B285F-D865-41A9-B1F1-EB0E2939C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" name="Rectangle 113">
                <a:extLst>
                  <a:ext uri="{FF2B5EF4-FFF2-40B4-BE49-F238E27FC236}">
                    <a16:creationId xmlns:a16="http://schemas.microsoft.com/office/drawing/2014/main" id="{3292C645-7E13-43DE-8B9E-8343DC02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" name="Rectangle 114">
                <a:extLst>
                  <a:ext uri="{FF2B5EF4-FFF2-40B4-BE49-F238E27FC236}">
                    <a16:creationId xmlns:a16="http://schemas.microsoft.com/office/drawing/2014/main" id="{63AB0766-BA8B-4D34-8FFD-07B0EAD5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" name="Oval 115">
                <a:extLst>
                  <a:ext uri="{FF2B5EF4-FFF2-40B4-BE49-F238E27FC236}">
                    <a16:creationId xmlns:a16="http://schemas.microsoft.com/office/drawing/2014/main" id="{0D14901E-387E-4956-AF95-366F6D1F9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2" name="Rectangle 116">
                <a:extLst>
                  <a:ext uri="{FF2B5EF4-FFF2-40B4-BE49-F238E27FC236}">
                    <a16:creationId xmlns:a16="http://schemas.microsoft.com/office/drawing/2014/main" id="{57493944-F3BD-4A79-BFD6-9FFADEE63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" name="Rectangle 117">
                <a:extLst>
                  <a:ext uri="{FF2B5EF4-FFF2-40B4-BE49-F238E27FC236}">
                    <a16:creationId xmlns:a16="http://schemas.microsoft.com/office/drawing/2014/main" id="{34028F30-673B-45C2-8C60-EB7E44151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" name="Rectangle 118">
                <a:extLst>
                  <a:ext uri="{FF2B5EF4-FFF2-40B4-BE49-F238E27FC236}">
                    <a16:creationId xmlns:a16="http://schemas.microsoft.com/office/drawing/2014/main" id="{FBC1AF0C-6441-49CA-BCA0-AEB6F9D06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" name="Rectangle 119">
                <a:extLst>
                  <a:ext uri="{FF2B5EF4-FFF2-40B4-BE49-F238E27FC236}">
                    <a16:creationId xmlns:a16="http://schemas.microsoft.com/office/drawing/2014/main" id="{18379065-ADEF-4A4E-BD9B-EF2F4B002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" name="Rectangle 120">
                <a:extLst>
                  <a:ext uri="{FF2B5EF4-FFF2-40B4-BE49-F238E27FC236}">
                    <a16:creationId xmlns:a16="http://schemas.microsoft.com/office/drawing/2014/main" id="{F11E833E-DF0D-49F3-BEE3-0CBE961CF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" name="Rectangle 121">
                <a:extLst>
                  <a:ext uri="{FF2B5EF4-FFF2-40B4-BE49-F238E27FC236}">
                    <a16:creationId xmlns:a16="http://schemas.microsoft.com/office/drawing/2014/main" id="{EABF6019-77E6-4B67-B502-0AA6DEFCC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" name="Oval 122">
                <a:extLst>
                  <a:ext uri="{FF2B5EF4-FFF2-40B4-BE49-F238E27FC236}">
                    <a16:creationId xmlns:a16="http://schemas.microsoft.com/office/drawing/2014/main" id="{09053ECF-BC5E-40DE-BDE2-1FFC584AD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" name="Rectangle 123">
                <a:extLst>
                  <a:ext uri="{FF2B5EF4-FFF2-40B4-BE49-F238E27FC236}">
                    <a16:creationId xmlns:a16="http://schemas.microsoft.com/office/drawing/2014/main" id="{D10868D0-A5BB-4780-9F86-30237C0C8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" name="Rectangle 124">
                <a:extLst>
                  <a:ext uri="{FF2B5EF4-FFF2-40B4-BE49-F238E27FC236}">
                    <a16:creationId xmlns:a16="http://schemas.microsoft.com/office/drawing/2014/main" id="{E2CAB5FE-7532-4539-8FC2-5E131B1D6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" name="Rectangle 125">
                <a:extLst>
                  <a:ext uri="{FF2B5EF4-FFF2-40B4-BE49-F238E27FC236}">
                    <a16:creationId xmlns:a16="http://schemas.microsoft.com/office/drawing/2014/main" id="{4770A8E4-0C89-4916-BA7E-700946CFC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" name="Rectangle 126">
                <a:extLst>
                  <a:ext uri="{FF2B5EF4-FFF2-40B4-BE49-F238E27FC236}">
                    <a16:creationId xmlns:a16="http://schemas.microsoft.com/office/drawing/2014/main" id="{36F5E59D-FDC1-4F89-9211-B5D18976C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" name="Rectangle 127">
                <a:extLst>
                  <a:ext uri="{FF2B5EF4-FFF2-40B4-BE49-F238E27FC236}">
                    <a16:creationId xmlns:a16="http://schemas.microsoft.com/office/drawing/2014/main" id="{A183C1CC-4DBB-44D3-A04F-A798A17ED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" name="Rectangle 128">
                <a:extLst>
                  <a:ext uri="{FF2B5EF4-FFF2-40B4-BE49-F238E27FC236}">
                    <a16:creationId xmlns:a16="http://schemas.microsoft.com/office/drawing/2014/main" id="{43E708CE-31DB-43D6-8F66-AC3642A3A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" name="Oval 129">
                <a:extLst>
                  <a:ext uri="{FF2B5EF4-FFF2-40B4-BE49-F238E27FC236}">
                    <a16:creationId xmlns:a16="http://schemas.microsoft.com/office/drawing/2014/main" id="{56815D24-517E-4865-ADF8-0F3685DB4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" name="Rectangle 130">
                <a:extLst>
                  <a:ext uri="{FF2B5EF4-FFF2-40B4-BE49-F238E27FC236}">
                    <a16:creationId xmlns:a16="http://schemas.microsoft.com/office/drawing/2014/main" id="{4EE73521-C94B-4AC1-9AC4-DB3CCE6D2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" name="Rectangle 131">
                <a:extLst>
                  <a:ext uri="{FF2B5EF4-FFF2-40B4-BE49-F238E27FC236}">
                    <a16:creationId xmlns:a16="http://schemas.microsoft.com/office/drawing/2014/main" id="{8077E49A-D5B7-4771-9C4A-8629DB889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" name="Rectangle 132">
                <a:extLst>
                  <a:ext uri="{FF2B5EF4-FFF2-40B4-BE49-F238E27FC236}">
                    <a16:creationId xmlns:a16="http://schemas.microsoft.com/office/drawing/2014/main" id="{E37AF6DE-9812-48FF-B140-FFF796B54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" name="Rectangle 133">
                <a:extLst>
                  <a:ext uri="{FF2B5EF4-FFF2-40B4-BE49-F238E27FC236}">
                    <a16:creationId xmlns:a16="http://schemas.microsoft.com/office/drawing/2014/main" id="{06223029-A28C-4604-A4FF-6EA36068E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" name="Rectangle 134">
                <a:extLst>
                  <a:ext uri="{FF2B5EF4-FFF2-40B4-BE49-F238E27FC236}">
                    <a16:creationId xmlns:a16="http://schemas.microsoft.com/office/drawing/2014/main" id="{61A11E21-016D-401E-868A-F7CA05B78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" name="Rectangle 135">
                <a:extLst>
                  <a:ext uri="{FF2B5EF4-FFF2-40B4-BE49-F238E27FC236}">
                    <a16:creationId xmlns:a16="http://schemas.microsoft.com/office/drawing/2014/main" id="{3A8764BF-5EBA-4D9F-84A1-CA85B324B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2" name="Oval 136">
                <a:extLst>
                  <a:ext uri="{FF2B5EF4-FFF2-40B4-BE49-F238E27FC236}">
                    <a16:creationId xmlns:a16="http://schemas.microsoft.com/office/drawing/2014/main" id="{5395F925-68D8-405C-AE98-A5415431A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" name="Rectangle 137">
                <a:extLst>
                  <a:ext uri="{FF2B5EF4-FFF2-40B4-BE49-F238E27FC236}">
                    <a16:creationId xmlns:a16="http://schemas.microsoft.com/office/drawing/2014/main" id="{38D3A4B3-9E90-4599-B452-34AC1EAF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" name="Rectangle 138">
                <a:extLst>
                  <a:ext uri="{FF2B5EF4-FFF2-40B4-BE49-F238E27FC236}">
                    <a16:creationId xmlns:a16="http://schemas.microsoft.com/office/drawing/2014/main" id="{197E30DE-D085-4BFA-90AA-E045ABE2F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" name="Rectangle 139">
                <a:extLst>
                  <a:ext uri="{FF2B5EF4-FFF2-40B4-BE49-F238E27FC236}">
                    <a16:creationId xmlns:a16="http://schemas.microsoft.com/office/drawing/2014/main" id="{8AB6DCC8-FBE5-40B0-947F-6A9DF25FB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" name="Rectangle 140">
                <a:extLst>
                  <a:ext uri="{FF2B5EF4-FFF2-40B4-BE49-F238E27FC236}">
                    <a16:creationId xmlns:a16="http://schemas.microsoft.com/office/drawing/2014/main" id="{A6D7D7B5-ECC6-4135-97B1-7206AAF97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" name="Rectangle 141">
                <a:extLst>
                  <a:ext uri="{FF2B5EF4-FFF2-40B4-BE49-F238E27FC236}">
                    <a16:creationId xmlns:a16="http://schemas.microsoft.com/office/drawing/2014/main" id="{83BF6659-BC2C-4291-B6EA-9D77F0B70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" name="Rectangle 142">
                <a:extLst>
                  <a:ext uri="{FF2B5EF4-FFF2-40B4-BE49-F238E27FC236}">
                    <a16:creationId xmlns:a16="http://schemas.microsoft.com/office/drawing/2014/main" id="{5E8709D0-6231-448B-90DF-DB883D556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" name="Oval 143">
                <a:extLst>
                  <a:ext uri="{FF2B5EF4-FFF2-40B4-BE49-F238E27FC236}">
                    <a16:creationId xmlns:a16="http://schemas.microsoft.com/office/drawing/2014/main" id="{9B0D75C9-6EAE-482A-995B-12B08B595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" name="Rectangle 144">
                <a:extLst>
                  <a:ext uri="{FF2B5EF4-FFF2-40B4-BE49-F238E27FC236}">
                    <a16:creationId xmlns:a16="http://schemas.microsoft.com/office/drawing/2014/main" id="{41637E53-D6E7-4C88-8F2D-4AE38FDDC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" name="Rectangle 145">
                <a:extLst>
                  <a:ext uri="{FF2B5EF4-FFF2-40B4-BE49-F238E27FC236}">
                    <a16:creationId xmlns:a16="http://schemas.microsoft.com/office/drawing/2014/main" id="{5B67CD1D-6327-46B8-B33B-8FB34871E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" name="Rectangle 146">
                <a:extLst>
                  <a:ext uri="{FF2B5EF4-FFF2-40B4-BE49-F238E27FC236}">
                    <a16:creationId xmlns:a16="http://schemas.microsoft.com/office/drawing/2014/main" id="{5AA7E605-AF03-4E82-AE73-CCBD91A38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" name="Rectangle 147">
                <a:extLst>
                  <a:ext uri="{FF2B5EF4-FFF2-40B4-BE49-F238E27FC236}">
                    <a16:creationId xmlns:a16="http://schemas.microsoft.com/office/drawing/2014/main" id="{8445CC9F-13DA-4A68-AC79-23AA150C6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" name="Rectangle 148">
                <a:extLst>
                  <a:ext uri="{FF2B5EF4-FFF2-40B4-BE49-F238E27FC236}">
                    <a16:creationId xmlns:a16="http://schemas.microsoft.com/office/drawing/2014/main" id="{18F362FA-9FC0-4774-9F5E-CB9D8B7AF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" name="Rectangle 149">
                <a:extLst>
                  <a:ext uri="{FF2B5EF4-FFF2-40B4-BE49-F238E27FC236}">
                    <a16:creationId xmlns:a16="http://schemas.microsoft.com/office/drawing/2014/main" id="{DD27BAC6-DB89-4912-A04C-C5BC130B1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" name="Oval 150">
                <a:extLst>
                  <a:ext uri="{FF2B5EF4-FFF2-40B4-BE49-F238E27FC236}">
                    <a16:creationId xmlns:a16="http://schemas.microsoft.com/office/drawing/2014/main" id="{A61F5BB8-EC8D-4675-9869-250439C34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" name="Rectangle 151">
                <a:extLst>
                  <a:ext uri="{FF2B5EF4-FFF2-40B4-BE49-F238E27FC236}">
                    <a16:creationId xmlns:a16="http://schemas.microsoft.com/office/drawing/2014/main" id="{C2B656D2-26CE-42A1-8D23-10DC0E3A7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" name="Rectangle 152">
                <a:extLst>
                  <a:ext uri="{FF2B5EF4-FFF2-40B4-BE49-F238E27FC236}">
                    <a16:creationId xmlns:a16="http://schemas.microsoft.com/office/drawing/2014/main" id="{CD199AFA-B3C8-48A4-AAC2-C29E59D19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" name="Rectangle 153">
                <a:extLst>
                  <a:ext uri="{FF2B5EF4-FFF2-40B4-BE49-F238E27FC236}">
                    <a16:creationId xmlns:a16="http://schemas.microsoft.com/office/drawing/2014/main" id="{FA1B996B-DB98-4711-8917-ED58C2C13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" name="Rectangle 154">
                <a:extLst>
                  <a:ext uri="{FF2B5EF4-FFF2-40B4-BE49-F238E27FC236}">
                    <a16:creationId xmlns:a16="http://schemas.microsoft.com/office/drawing/2014/main" id="{6DD20CD7-EA2A-4C4D-9A40-C3D544E3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" name="Rectangle 155">
                <a:extLst>
                  <a:ext uri="{FF2B5EF4-FFF2-40B4-BE49-F238E27FC236}">
                    <a16:creationId xmlns:a16="http://schemas.microsoft.com/office/drawing/2014/main" id="{1E7274B1-E2CD-498B-A822-A5B2F44FD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2" name="Rectangle 156">
                <a:extLst>
                  <a:ext uri="{FF2B5EF4-FFF2-40B4-BE49-F238E27FC236}">
                    <a16:creationId xmlns:a16="http://schemas.microsoft.com/office/drawing/2014/main" id="{FF889E84-59D9-42AC-B26E-3D678B394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" name="Oval 157">
                <a:extLst>
                  <a:ext uri="{FF2B5EF4-FFF2-40B4-BE49-F238E27FC236}">
                    <a16:creationId xmlns:a16="http://schemas.microsoft.com/office/drawing/2014/main" id="{03827751-ADAE-4F4B-8720-15CF21AFA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" name="Rectangle 158">
                <a:extLst>
                  <a:ext uri="{FF2B5EF4-FFF2-40B4-BE49-F238E27FC236}">
                    <a16:creationId xmlns:a16="http://schemas.microsoft.com/office/drawing/2014/main" id="{9AD42AEF-2025-4B3B-82FD-94C071199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" name="Rectangle 159">
                <a:extLst>
                  <a:ext uri="{FF2B5EF4-FFF2-40B4-BE49-F238E27FC236}">
                    <a16:creationId xmlns:a16="http://schemas.microsoft.com/office/drawing/2014/main" id="{543D2B3C-8B75-4B66-8E51-F2CBA3F8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" name="Rectangle 160">
                <a:extLst>
                  <a:ext uri="{FF2B5EF4-FFF2-40B4-BE49-F238E27FC236}">
                    <a16:creationId xmlns:a16="http://schemas.microsoft.com/office/drawing/2014/main" id="{969E03AE-9234-40D8-A8A4-98AEF9963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" name="Rectangle 161">
                <a:extLst>
                  <a:ext uri="{FF2B5EF4-FFF2-40B4-BE49-F238E27FC236}">
                    <a16:creationId xmlns:a16="http://schemas.microsoft.com/office/drawing/2014/main" id="{A9378FE7-FD0F-445C-993B-2850DD58C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" name="Rectangle 162">
                <a:extLst>
                  <a:ext uri="{FF2B5EF4-FFF2-40B4-BE49-F238E27FC236}">
                    <a16:creationId xmlns:a16="http://schemas.microsoft.com/office/drawing/2014/main" id="{1D772310-7C8C-4D1E-9C56-CA398D0BE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" name="Rectangle 163">
                <a:extLst>
                  <a:ext uri="{FF2B5EF4-FFF2-40B4-BE49-F238E27FC236}">
                    <a16:creationId xmlns:a16="http://schemas.microsoft.com/office/drawing/2014/main" id="{9CB83960-68E1-4404-9733-C5FDABB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" name="Oval 164">
                <a:extLst>
                  <a:ext uri="{FF2B5EF4-FFF2-40B4-BE49-F238E27FC236}">
                    <a16:creationId xmlns:a16="http://schemas.microsoft.com/office/drawing/2014/main" id="{62E1963B-3AD8-4FF9-9C6E-3041D23FD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" name="Rectangle 165">
                <a:extLst>
                  <a:ext uri="{FF2B5EF4-FFF2-40B4-BE49-F238E27FC236}">
                    <a16:creationId xmlns:a16="http://schemas.microsoft.com/office/drawing/2014/main" id="{26C44F2E-4ADB-442F-87E9-2CADA19D7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" name="Rectangle 166">
                <a:extLst>
                  <a:ext uri="{FF2B5EF4-FFF2-40B4-BE49-F238E27FC236}">
                    <a16:creationId xmlns:a16="http://schemas.microsoft.com/office/drawing/2014/main" id="{75F37987-DCD9-4D62-BE1F-80053E193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" name="Rectangle 167">
                <a:extLst>
                  <a:ext uri="{FF2B5EF4-FFF2-40B4-BE49-F238E27FC236}">
                    <a16:creationId xmlns:a16="http://schemas.microsoft.com/office/drawing/2014/main" id="{B691BC6E-2EB5-4170-AFBB-C49510B8D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" name="Rectangle 168">
                <a:extLst>
                  <a:ext uri="{FF2B5EF4-FFF2-40B4-BE49-F238E27FC236}">
                    <a16:creationId xmlns:a16="http://schemas.microsoft.com/office/drawing/2014/main" id="{A92BD4C3-E520-4396-9AFF-87DA4D5B9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" name="Rectangle 169">
                <a:extLst>
                  <a:ext uri="{FF2B5EF4-FFF2-40B4-BE49-F238E27FC236}">
                    <a16:creationId xmlns:a16="http://schemas.microsoft.com/office/drawing/2014/main" id="{67FA4A2B-9A53-493A-BE9F-7B2611231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" name="Rectangle 170">
                <a:extLst>
                  <a:ext uri="{FF2B5EF4-FFF2-40B4-BE49-F238E27FC236}">
                    <a16:creationId xmlns:a16="http://schemas.microsoft.com/office/drawing/2014/main" id="{3CD67E59-3708-4DC9-B977-1F03BE031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" name="Oval 171">
                <a:extLst>
                  <a:ext uri="{FF2B5EF4-FFF2-40B4-BE49-F238E27FC236}">
                    <a16:creationId xmlns:a16="http://schemas.microsoft.com/office/drawing/2014/main" id="{254C4BF6-2642-4840-A445-AD901FA33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" name="Rectangle 172">
                <a:extLst>
                  <a:ext uri="{FF2B5EF4-FFF2-40B4-BE49-F238E27FC236}">
                    <a16:creationId xmlns:a16="http://schemas.microsoft.com/office/drawing/2014/main" id="{6D5F7A53-4AA9-443A-87AD-D094754C0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" name="Rectangle 173">
                <a:extLst>
                  <a:ext uri="{FF2B5EF4-FFF2-40B4-BE49-F238E27FC236}">
                    <a16:creationId xmlns:a16="http://schemas.microsoft.com/office/drawing/2014/main" id="{52C4EF30-0103-4325-8426-5D1792B96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" name="Rectangle 174">
                <a:extLst>
                  <a:ext uri="{FF2B5EF4-FFF2-40B4-BE49-F238E27FC236}">
                    <a16:creationId xmlns:a16="http://schemas.microsoft.com/office/drawing/2014/main" id="{39B7E908-FF25-417F-A64F-89C799677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" name="Rectangle 175">
                <a:extLst>
                  <a:ext uri="{FF2B5EF4-FFF2-40B4-BE49-F238E27FC236}">
                    <a16:creationId xmlns:a16="http://schemas.microsoft.com/office/drawing/2014/main" id="{0F5472B1-29AE-402B-831D-F32272B19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2" name="Rectangle 176">
                <a:extLst>
                  <a:ext uri="{FF2B5EF4-FFF2-40B4-BE49-F238E27FC236}">
                    <a16:creationId xmlns:a16="http://schemas.microsoft.com/office/drawing/2014/main" id="{E8EDBEE7-9EC5-4F59-8F3F-35E406454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3" name="Rectangle 177">
                <a:extLst>
                  <a:ext uri="{FF2B5EF4-FFF2-40B4-BE49-F238E27FC236}">
                    <a16:creationId xmlns:a16="http://schemas.microsoft.com/office/drawing/2014/main" id="{2345E4B5-6B1B-431C-9085-090D5A09F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4" name="Oval 178">
                <a:extLst>
                  <a:ext uri="{FF2B5EF4-FFF2-40B4-BE49-F238E27FC236}">
                    <a16:creationId xmlns:a16="http://schemas.microsoft.com/office/drawing/2014/main" id="{65C405D5-CCEA-4380-B016-D18EAFC04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5" name="Rectangle 179">
                <a:extLst>
                  <a:ext uri="{FF2B5EF4-FFF2-40B4-BE49-F238E27FC236}">
                    <a16:creationId xmlns:a16="http://schemas.microsoft.com/office/drawing/2014/main" id="{4AD1C845-2E0D-466F-8121-4841C6117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" name="Rectangle 180">
                <a:extLst>
                  <a:ext uri="{FF2B5EF4-FFF2-40B4-BE49-F238E27FC236}">
                    <a16:creationId xmlns:a16="http://schemas.microsoft.com/office/drawing/2014/main" id="{B985F367-9C64-4AEA-B062-BB9000324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" name="Rectangle 181">
                <a:extLst>
                  <a:ext uri="{FF2B5EF4-FFF2-40B4-BE49-F238E27FC236}">
                    <a16:creationId xmlns:a16="http://schemas.microsoft.com/office/drawing/2014/main" id="{176EE790-D09E-42CD-B7F8-617615953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" name="Rectangle 182">
                <a:extLst>
                  <a:ext uri="{FF2B5EF4-FFF2-40B4-BE49-F238E27FC236}">
                    <a16:creationId xmlns:a16="http://schemas.microsoft.com/office/drawing/2014/main" id="{9230F923-81DB-4807-8F8B-38E46D497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" name="Rectangle 183">
                <a:extLst>
                  <a:ext uri="{FF2B5EF4-FFF2-40B4-BE49-F238E27FC236}">
                    <a16:creationId xmlns:a16="http://schemas.microsoft.com/office/drawing/2014/main" id="{A1F8BB8A-96D0-469C-BB7D-F20CA464C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" name="Rectangle 184">
                <a:extLst>
                  <a:ext uri="{FF2B5EF4-FFF2-40B4-BE49-F238E27FC236}">
                    <a16:creationId xmlns:a16="http://schemas.microsoft.com/office/drawing/2014/main" id="{C5EE9B5B-F537-446E-AC96-8BE451E6F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" name="Oval 185">
                <a:extLst>
                  <a:ext uri="{FF2B5EF4-FFF2-40B4-BE49-F238E27FC236}">
                    <a16:creationId xmlns:a16="http://schemas.microsoft.com/office/drawing/2014/main" id="{335AA6C3-2F21-40AF-B914-ADA812869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" name="Rectangle 186">
                <a:extLst>
                  <a:ext uri="{FF2B5EF4-FFF2-40B4-BE49-F238E27FC236}">
                    <a16:creationId xmlns:a16="http://schemas.microsoft.com/office/drawing/2014/main" id="{30F2AF8B-5233-4693-A29E-4C1FF8886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" name="Rectangle 187">
                <a:extLst>
                  <a:ext uri="{FF2B5EF4-FFF2-40B4-BE49-F238E27FC236}">
                    <a16:creationId xmlns:a16="http://schemas.microsoft.com/office/drawing/2014/main" id="{4856298A-CBCE-438A-9EE5-E3EAA1568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" name="Rectangle 188">
                <a:extLst>
                  <a:ext uri="{FF2B5EF4-FFF2-40B4-BE49-F238E27FC236}">
                    <a16:creationId xmlns:a16="http://schemas.microsoft.com/office/drawing/2014/main" id="{25AB078A-B0E2-4C84-9298-46AA48EE9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" name="Rectangle 189">
                <a:extLst>
                  <a:ext uri="{FF2B5EF4-FFF2-40B4-BE49-F238E27FC236}">
                    <a16:creationId xmlns:a16="http://schemas.microsoft.com/office/drawing/2014/main" id="{30872995-40EB-4EA5-BE10-924A60BDC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" name="Rectangle 190">
                <a:extLst>
                  <a:ext uri="{FF2B5EF4-FFF2-40B4-BE49-F238E27FC236}">
                    <a16:creationId xmlns:a16="http://schemas.microsoft.com/office/drawing/2014/main" id="{0A116F7C-3332-4E71-8AC0-387B3069E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" name="Rectangle 191">
                <a:extLst>
                  <a:ext uri="{FF2B5EF4-FFF2-40B4-BE49-F238E27FC236}">
                    <a16:creationId xmlns:a16="http://schemas.microsoft.com/office/drawing/2014/main" id="{C7483DE1-343D-495E-AAA1-A2F521AEB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" name="Oval 192">
                <a:extLst>
                  <a:ext uri="{FF2B5EF4-FFF2-40B4-BE49-F238E27FC236}">
                    <a16:creationId xmlns:a16="http://schemas.microsoft.com/office/drawing/2014/main" id="{F067C100-2C52-4D67-AD33-88A9BBF7C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" name="Rectangle 193">
                <a:extLst>
                  <a:ext uri="{FF2B5EF4-FFF2-40B4-BE49-F238E27FC236}">
                    <a16:creationId xmlns:a16="http://schemas.microsoft.com/office/drawing/2014/main" id="{1F47B09C-198C-4B1B-B279-C1C7E2894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" name="Rectangle 194">
                <a:extLst>
                  <a:ext uri="{FF2B5EF4-FFF2-40B4-BE49-F238E27FC236}">
                    <a16:creationId xmlns:a16="http://schemas.microsoft.com/office/drawing/2014/main" id="{6A64CA0E-8E4B-43C4-AD1A-603DE5492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" name="Rectangle 195">
                <a:extLst>
                  <a:ext uri="{FF2B5EF4-FFF2-40B4-BE49-F238E27FC236}">
                    <a16:creationId xmlns:a16="http://schemas.microsoft.com/office/drawing/2014/main" id="{29FF9F0A-E5DE-47F5-8D78-E88D7B32F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2" name="Rectangle 196">
                <a:extLst>
                  <a:ext uri="{FF2B5EF4-FFF2-40B4-BE49-F238E27FC236}">
                    <a16:creationId xmlns:a16="http://schemas.microsoft.com/office/drawing/2014/main" id="{688BA94B-6DC0-4326-835E-CC7EBB323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3" name="Rectangle 197">
                <a:extLst>
                  <a:ext uri="{FF2B5EF4-FFF2-40B4-BE49-F238E27FC236}">
                    <a16:creationId xmlns:a16="http://schemas.microsoft.com/office/drawing/2014/main" id="{7C1DC5B9-F7D5-4D95-A96A-C4CD368BF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4" name="Rectangle 198">
                <a:extLst>
                  <a:ext uri="{FF2B5EF4-FFF2-40B4-BE49-F238E27FC236}">
                    <a16:creationId xmlns:a16="http://schemas.microsoft.com/office/drawing/2014/main" id="{F44A3F27-8CA3-4518-A105-8CCB2240D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5" name="Oval 199">
                <a:extLst>
                  <a:ext uri="{FF2B5EF4-FFF2-40B4-BE49-F238E27FC236}">
                    <a16:creationId xmlns:a16="http://schemas.microsoft.com/office/drawing/2014/main" id="{09C51494-DB1D-4AB3-8844-611492CC1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6" name="Rectangle 200">
                <a:extLst>
                  <a:ext uri="{FF2B5EF4-FFF2-40B4-BE49-F238E27FC236}">
                    <a16:creationId xmlns:a16="http://schemas.microsoft.com/office/drawing/2014/main" id="{B214BBED-B845-49B0-B335-52A0CA6B6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7" name="Rectangle 201">
                <a:extLst>
                  <a:ext uri="{FF2B5EF4-FFF2-40B4-BE49-F238E27FC236}">
                    <a16:creationId xmlns:a16="http://schemas.microsoft.com/office/drawing/2014/main" id="{68428A8A-7B5D-484E-98B3-F85DD6E69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8" name="Rectangle 202">
                <a:extLst>
                  <a:ext uri="{FF2B5EF4-FFF2-40B4-BE49-F238E27FC236}">
                    <a16:creationId xmlns:a16="http://schemas.microsoft.com/office/drawing/2014/main" id="{BA04151D-218D-463C-9BAF-4A540B4CC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9" name="Rectangle 203">
                <a:extLst>
                  <a:ext uri="{FF2B5EF4-FFF2-40B4-BE49-F238E27FC236}">
                    <a16:creationId xmlns:a16="http://schemas.microsoft.com/office/drawing/2014/main" id="{46B13067-E940-4286-8E03-53FDFABD5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0" name="Rectangle 204">
                <a:extLst>
                  <a:ext uri="{FF2B5EF4-FFF2-40B4-BE49-F238E27FC236}">
                    <a16:creationId xmlns:a16="http://schemas.microsoft.com/office/drawing/2014/main" id="{BFAE95DB-C80C-471B-B47D-25705BD13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9" name="Group 406">
              <a:extLst>
                <a:ext uri="{FF2B5EF4-FFF2-40B4-BE49-F238E27FC236}">
                  <a16:creationId xmlns:a16="http://schemas.microsoft.com/office/drawing/2014/main" id="{0641060A-F2FF-4693-9406-D1C65BF7F0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7" y="1722"/>
              <a:ext cx="1312" cy="997"/>
              <a:chOff x="3407" y="1722"/>
              <a:chExt cx="1312" cy="997"/>
            </a:xfrm>
          </p:grpSpPr>
          <p:sp>
            <p:nvSpPr>
              <p:cNvPr id="251" name="Rectangle 206">
                <a:extLst>
                  <a:ext uri="{FF2B5EF4-FFF2-40B4-BE49-F238E27FC236}">
                    <a16:creationId xmlns:a16="http://schemas.microsoft.com/office/drawing/2014/main" id="{708C7A32-3D6B-4710-8647-FE72D8139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Oval 207">
                <a:extLst>
                  <a:ext uri="{FF2B5EF4-FFF2-40B4-BE49-F238E27FC236}">
                    <a16:creationId xmlns:a16="http://schemas.microsoft.com/office/drawing/2014/main" id="{70CCFA15-5355-4531-8CA3-7E7874273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Rectangle 208">
                <a:extLst>
                  <a:ext uri="{FF2B5EF4-FFF2-40B4-BE49-F238E27FC236}">
                    <a16:creationId xmlns:a16="http://schemas.microsoft.com/office/drawing/2014/main" id="{307F55B6-F7A7-43AB-9FFF-DFEEBBB95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Rectangle 209">
                <a:extLst>
                  <a:ext uri="{FF2B5EF4-FFF2-40B4-BE49-F238E27FC236}">
                    <a16:creationId xmlns:a16="http://schemas.microsoft.com/office/drawing/2014/main" id="{97AD8F88-17E6-4AAF-A647-F4184B9D6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Rectangle 210">
                <a:extLst>
                  <a:ext uri="{FF2B5EF4-FFF2-40B4-BE49-F238E27FC236}">
                    <a16:creationId xmlns:a16="http://schemas.microsoft.com/office/drawing/2014/main" id="{C07D3195-4EDE-488A-97C6-DB85D92A6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Rectangle 211">
                <a:extLst>
                  <a:ext uri="{FF2B5EF4-FFF2-40B4-BE49-F238E27FC236}">
                    <a16:creationId xmlns:a16="http://schemas.microsoft.com/office/drawing/2014/main" id="{7B79ACF1-B07D-4E14-875A-BD6B584AC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Rectangle 212">
                <a:extLst>
                  <a:ext uri="{FF2B5EF4-FFF2-40B4-BE49-F238E27FC236}">
                    <a16:creationId xmlns:a16="http://schemas.microsoft.com/office/drawing/2014/main" id="{A9AEE3D5-8961-41B8-89D9-6C13E0BF4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Rectangle 213">
                <a:extLst>
                  <a:ext uri="{FF2B5EF4-FFF2-40B4-BE49-F238E27FC236}">
                    <a16:creationId xmlns:a16="http://schemas.microsoft.com/office/drawing/2014/main" id="{0D500BC3-BF91-4A5C-9DB6-347D0EA77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Oval 214">
                <a:extLst>
                  <a:ext uri="{FF2B5EF4-FFF2-40B4-BE49-F238E27FC236}">
                    <a16:creationId xmlns:a16="http://schemas.microsoft.com/office/drawing/2014/main" id="{52DDC0A2-69D2-4134-9A8B-5B2CAED03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Rectangle 215">
                <a:extLst>
                  <a:ext uri="{FF2B5EF4-FFF2-40B4-BE49-F238E27FC236}">
                    <a16:creationId xmlns:a16="http://schemas.microsoft.com/office/drawing/2014/main" id="{7E0ABC93-FD4C-4C56-82D1-E3D8AEFAC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Rectangle 216">
                <a:extLst>
                  <a:ext uri="{FF2B5EF4-FFF2-40B4-BE49-F238E27FC236}">
                    <a16:creationId xmlns:a16="http://schemas.microsoft.com/office/drawing/2014/main" id="{47BB51A6-7771-40E3-8D28-D5AA6CF10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Rectangle 217">
                <a:extLst>
                  <a:ext uri="{FF2B5EF4-FFF2-40B4-BE49-F238E27FC236}">
                    <a16:creationId xmlns:a16="http://schemas.microsoft.com/office/drawing/2014/main" id="{DD461FC9-31B2-40AD-AF57-E58332481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Rectangle 218">
                <a:extLst>
                  <a:ext uri="{FF2B5EF4-FFF2-40B4-BE49-F238E27FC236}">
                    <a16:creationId xmlns:a16="http://schemas.microsoft.com/office/drawing/2014/main" id="{8B15B5E1-3FC9-4E3E-8B77-FC6ADC24E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Rectangle 219">
                <a:extLst>
                  <a:ext uri="{FF2B5EF4-FFF2-40B4-BE49-F238E27FC236}">
                    <a16:creationId xmlns:a16="http://schemas.microsoft.com/office/drawing/2014/main" id="{EC2475E9-C088-439B-861A-C2DC45A7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Rectangle 220">
                <a:extLst>
                  <a:ext uri="{FF2B5EF4-FFF2-40B4-BE49-F238E27FC236}">
                    <a16:creationId xmlns:a16="http://schemas.microsoft.com/office/drawing/2014/main" id="{99F9C65F-40FF-480F-8A8B-A3843D4B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Oval 221">
                <a:extLst>
                  <a:ext uri="{FF2B5EF4-FFF2-40B4-BE49-F238E27FC236}">
                    <a16:creationId xmlns:a16="http://schemas.microsoft.com/office/drawing/2014/main" id="{289D5F05-F6BC-474E-ACA8-03302DBD6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Rectangle 222">
                <a:extLst>
                  <a:ext uri="{FF2B5EF4-FFF2-40B4-BE49-F238E27FC236}">
                    <a16:creationId xmlns:a16="http://schemas.microsoft.com/office/drawing/2014/main" id="{B5E7FA20-25F7-48A8-B1DA-23C545FEC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Rectangle 223">
                <a:extLst>
                  <a:ext uri="{FF2B5EF4-FFF2-40B4-BE49-F238E27FC236}">
                    <a16:creationId xmlns:a16="http://schemas.microsoft.com/office/drawing/2014/main" id="{5A003782-E3B7-4F37-8AC0-7ED9160C3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Rectangle 224">
                <a:extLst>
                  <a:ext uri="{FF2B5EF4-FFF2-40B4-BE49-F238E27FC236}">
                    <a16:creationId xmlns:a16="http://schemas.microsoft.com/office/drawing/2014/main" id="{983EFA73-72C2-42E2-A3F2-E0155FDF0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Rectangle 225">
                <a:extLst>
                  <a:ext uri="{FF2B5EF4-FFF2-40B4-BE49-F238E27FC236}">
                    <a16:creationId xmlns:a16="http://schemas.microsoft.com/office/drawing/2014/main" id="{716526EC-3FCA-4145-9A6A-BF86765A6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" name="Rectangle 226">
                <a:extLst>
                  <a:ext uri="{FF2B5EF4-FFF2-40B4-BE49-F238E27FC236}">
                    <a16:creationId xmlns:a16="http://schemas.microsoft.com/office/drawing/2014/main" id="{879CFFBE-7A67-407E-88DC-3A3D7723B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" name="Rectangle 227">
                <a:extLst>
                  <a:ext uri="{FF2B5EF4-FFF2-40B4-BE49-F238E27FC236}">
                    <a16:creationId xmlns:a16="http://schemas.microsoft.com/office/drawing/2014/main" id="{557E89C7-9E44-4C3A-9E60-C809C08C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" name="Oval 228">
                <a:extLst>
                  <a:ext uri="{FF2B5EF4-FFF2-40B4-BE49-F238E27FC236}">
                    <a16:creationId xmlns:a16="http://schemas.microsoft.com/office/drawing/2014/main" id="{2AA6FC96-E480-4DE9-8688-BA7528DDD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" name="Rectangle 229">
                <a:extLst>
                  <a:ext uri="{FF2B5EF4-FFF2-40B4-BE49-F238E27FC236}">
                    <a16:creationId xmlns:a16="http://schemas.microsoft.com/office/drawing/2014/main" id="{C5D2E484-32C4-4698-8DCB-58CADACA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" name="Rectangle 230">
                <a:extLst>
                  <a:ext uri="{FF2B5EF4-FFF2-40B4-BE49-F238E27FC236}">
                    <a16:creationId xmlns:a16="http://schemas.microsoft.com/office/drawing/2014/main" id="{84033010-64BD-4BEF-BE4B-62E8C53D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" name="Rectangle 231">
                <a:extLst>
                  <a:ext uri="{FF2B5EF4-FFF2-40B4-BE49-F238E27FC236}">
                    <a16:creationId xmlns:a16="http://schemas.microsoft.com/office/drawing/2014/main" id="{1942C64D-BE65-49A9-ABAD-108F9909B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" name="Rectangle 232">
                <a:extLst>
                  <a:ext uri="{FF2B5EF4-FFF2-40B4-BE49-F238E27FC236}">
                    <a16:creationId xmlns:a16="http://schemas.microsoft.com/office/drawing/2014/main" id="{762031A7-FDD1-4059-9DAE-FBB89EE4A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" name="Rectangle 233">
                <a:extLst>
                  <a:ext uri="{FF2B5EF4-FFF2-40B4-BE49-F238E27FC236}">
                    <a16:creationId xmlns:a16="http://schemas.microsoft.com/office/drawing/2014/main" id="{77EAB63F-5808-418A-B3BC-C0BCEFD36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" name="Rectangle 234">
                <a:extLst>
                  <a:ext uri="{FF2B5EF4-FFF2-40B4-BE49-F238E27FC236}">
                    <a16:creationId xmlns:a16="http://schemas.microsoft.com/office/drawing/2014/main" id="{D76F3841-3577-4A37-8B5B-94A0CC4D5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" name="Oval 235">
                <a:extLst>
                  <a:ext uri="{FF2B5EF4-FFF2-40B4-BE49-F238E27FC236}">
                    <a16:creationId xmlns:a16="http://schemas.microsoft.com/office/drawing/2014/main" id="{FB931EE8-8E0E-47A4-AA5D-C996982D7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" name="Rectangle 236">
                <a:extLst>
                  <a:ext uri="{FF2B5EF4-FFF2-40B4-BE49-F238E27FC236}">
                    <a16:creationId xmlns:a16="http://schemas.microsoft.com/office/drawing/2014/main" id="{BCA19D96-A4F3-4E55-A4E5-23D915E3A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" name="Rectangle 237">
                <a:extLst>
                  <a:ext uri="{FF2B5EF4-FFF2-40B4-BE49-F238E27FC236}">
                    <a16:creationId xmlns:a16="http://schemas.microsoft.com/office/drawing/2014/main" id="{BB0B0A60-2FBA-4B1E-A631-2D61EB35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" name="Rectangle 238">
                <a:extLst>
                  <a:ext uri="{FF2B5EF4-FFF2-40B4-BE49-F238E27FC236}">
                    <a16:creationId xmlns:a16="http://schemas.microsoft.com/office/drawing/2014/main" id="{1408120E-CC2C-45C0-9E14-A4B69026F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" name="Rectangle 239">
                <a:extLst>
                  <a:ext uri="{FF2B5EF4-FFF2-40B4-BE49-F238E27FC236}">
                    <a16:creationId xmlns:a16="http://schemas.microsoft.com/office/drawing/2014/main" id="{CA71564D-C67C-45F1-A5AF-42A63E193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" name="Rectangle 240">
                <a:extLst>
                  <a:ext uri="{FF2B5EF4-FFF2-40B4-BE49-F238E27FC236}">
                    <a16:creationId xmlns:a16="http://schemas.microsoft.com/office/drawing/2014/main" id="{D3117393-A35B-4ED5-A304-E446E4813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" name="Rectangle 241">
                <a:extLst>
                  <a:ext uri="{FF2B5EF4-FFF2-40B4-BE49-F238E27FC236}">
                    <a16:creationId xmlns:a16="http://schemas.microsoft.com/office/drawing/2014/main" id="{71F96B7C-A7FF-4430-BF91-357B38FBE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" name="Oval 242">
                <a:extLst>
                  <a:ext uri="{FF2B5EF4-FFF2-40B4-BE49-F238E27FC236}">
                    <a16:creationId xmlns:a16="http://schemas.microsoft.com/office/drawing/2014/main" id="{0604C730-5ED7-4077-AC4F-B952888F0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" name="Rectangle 243">
                <a:extLst>
                  <a:ext uri="{FF2B5EF4-FFF2-40B4-BE49-F238E27FC236}">
                    <a16:creationId xmlns:a16="http://schemas.microsoft.com/office/drawing/2014/main" id="{5C9E5B0F-F02F-42E5-875B-6BBF068DD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" name="Rectangle 244">
                <a:extLst>
                  <a:ext uri="{FF2B5EF4-FFF2-40B4-BE49-F238E27FC236}">
                    <a16:creationId xmlns:a16="http://schemas.microsoft.com/office/drawing/2014/main" id="{E3A08D04-325A-4C0E-B7BA-C69AFE64D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" name="Rectangle 245">
                <a:extLst>
                  <a:ext uri="{FF2B5EF4-FFF2-40B4-BE49-F238E27FC236}">
                    <a16:creationId xmlns:a16="http://schemas.microsoft.com/office/drawing/2014/main" id="{D26514B2-AF4F-40B2-BBD2-1E1853DC7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" name="Rectangle 246">
                <a:extLst>
                  <a:ext uri="{FF2B5EF4-FFF2-40B4-BE49-F238E27FC236}">
                    <a16:creationId xmlns:a16="http://schemas.microsoft.com/office/drawing/2014/main" id="{7B1D69B0-04EE-4A38-9247-93E401EF8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" name="Rectangle 247">
                <a:extLst>
                  <a:ext uri="{FF2B5EF4-FFF2-40B4-BE49-F238E27FC236}">
                    <a16:creationId xmlns:a16="http://schemas.microsoft.com/office/drawing/2014/main" id="{9F4E092E-1B72-4B58-B20B-85D619AE5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" name="Rectangle 248">
                <a:extLst>
                  <a:ext uri="{FF2B5EF4-FFF2-40B4-BE49-F238E27FC236}">
                    <a16:creationId xmlns:a16="http://schemas.microsoft.com/office/drawing/2014/main" id="{9B5D4B3B-5F49-42DF-BF1B-659B6C95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" name="Oval 249">
                <a:extLst>
                  <a:ext uri="{FF2B5EF4-FFF2-40B4-BE49-F238E27FC236}">
                    <a16:creationId xmlns:a16="http://schemas.microsoft.com/office/drawing/2014/main" id="{2E9A7356-1BAB-469C-BDBA-1916BB63B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" name="Rectangle 250">
                <a:extLst>
                  <a:ext uri="{FF2B5EF4-FFF2-40B4-BE49-F238E27FC236}">
                    <a16:creationId xmlns:a16="http://schemas.microsoft.com/office/drawing/2014/main" id="{4C3BC329-768E-47E3-B8E0-C1EF9BC5C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" name="Rectangle 251">
                <a:extLst>
                  <a:ext uri="{FF2B5EF4-FFF2-40B4-BE49-F238E27FC236}">
                    <a16:creationId xmlns:a16="http://schemas.microsoft.com/office/drawing/2014/main" id="{7929F2C5-3DD7-43A0-9F2B-AE3D1216B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" name="Rectangle 252">
                <a:extLst>
                  <a:ext uri="{FF2B5EF4-FFF2-40B4-BE49-F238E27FC236}">
                    <a16:creationId xmlns:a16="http://schemas.microsoft.com/office/drawing/2014/main" id="{67E26F67-5A60-401C-8CA2-94C9EE257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" name="Rectangle 253">
                <a:extLst>
                  <a:ext uri="{FF2B5EF4-FFF2-40B4-BE49-F238E27FC236}">
                    <a16:creationId xmlns:a16="http://schemas.microsoft.com/office/drawing/2014/main" id="{161ECF6E-CE50-4504-9E95-DA8D9E99D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" name="Rectangle 254">
                <a:extLst>
                  <a:ext uri="{FF2B5EF4-FFF2-40B4-BE49-F238E27FC236}">
                    <a16:creationId xmlns:a16="http://schemas.microsoft.com/office/drawing/2014/main" id="{F5FF9E02-B832-4717-B6C0-C01F087F9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" name="Rectangle 255">
                <a:extLst>
                  <a:ext uri="{FF2B5EF4-FFF2-40B4-BE49-F238E27FC236}">
                    <a16:creationId xmlns:a16="http://schemas.microsoft.com/office/drawing/2014/main" id="{8ABAAE06-42CD-48C5-858C-FB46CD68E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" name="Oval 256">
                <a:extLst>
                  <a:ext uri="{FF2B5EF4-FFF2-40B4-BE49-F238E27FC236}">
                    <a16:creationId xmlns:a16="http://schemas.microsoft.com/office/drawing/2014/main" id="{2B3322EF-3CE0-410A-B5FA-CE1243BD7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" name="Rectangle 257">
                <a:extLst>
                  <a:ext uri="{FF2B5EF4-FFF2-40B4-BE49-F238E27FC236}">
                    <a16:creationId xmlns:a16="http://schemas.microsoft.com/office/drawing/2014/main" id="{309E7814-6511-40A3-B3CB-D504ED88F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" name="Rectangle 258">
                <a:extLst>
                  <a:ext uri="{FF2B5EF4-FFF2-40B4-BE49-F238E27FC236}">
                    <a16:creationId xmlns:a16="http://schemas.microsoft.com/office/drawing/2014/main" id="{001CC256-6CF1-407C-85C6-033A24246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" name="Rectangle 259">
                <a:extLst>
                  <a:ext uri="{FF2B5EF4-FFF2-40B4-BE49-F238E27FC236}">
                    <a16:creationId xmlns:a16="http://schemas.microsoft.com/office/drawing/2014/main" id="{E6A48C97-30DF-4DC2-A1E2-82FCC467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" name="Rectangle 260">
                <a:extLst>
                  <a:ext uri="{FF2B5EF4-FFF2-40B4-BE49-F238E27FC236}">
                    <a16:creationId xmlns:a16="http://schemas.microsoft.com/office/drawing/2014/main" id="{03179DEA-A276-4D32-90C2-E16B1641F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" name="Rectangle 261">
                <a:extLst>
                  <a:ext uri="{FF2B5EF4-FFF2-40B4-BE49-F238E27FC236}">
                    <a16:creationId xmlns:a16="http://schemas.microsoft.com/office/drawing/2014/main" id="{0CF030D5-11AC-436C-A775-75252EB3D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" name="Rectangle 262">
                <a:extLst>
                  <a:ext uri="{FF2B5EF4-FFF2-40B4-BE49-F238E27FC236}">
                    <a16:creationId xmlns:a16="http://schemas.microsoft.com/office/drawing/2014/main" id="{AD594F75-2419-49D1-8FC8-1DF327167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" name="Oval 263">
                <a:extLst>
                  <a:ext uri="{FF2B5EF4-FFF2-40B4-BE49-F238E27FC236}">
                    <a16:creationId xmlns:a16="http://schemas.microsoft.com/office/drawing/2014/main" id="{CCFB59C2-8993-4790-BF79-6957EDDF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" name="Rectangle 264">
                <a:extLst>
                  <a:ext uri="{FF2B5EF4-FFF2-40B4-BE49-F238E27FC236}">
                    <a16:creationId xmlns:a16="http://schemas.microsoft.com/office/drawing/2014/main" id="{10B747DE-AC49-4917-B3C9-6F8DA6E2E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" name="Rectangle 265">
                <a:extLst>
                  <a:ext uri="{FF2B5EF4-FFF2-40B4-BE49-F238E27FC236}">
                    <a16:creationId xmlns:a16="http://schemas.microsoft.com/office/drawing/2014/main" id="{5DAD50EB-77D1-4640-9DBF-CCBEE6855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" name="Rectangle 266">
                <a:extLst>
                  <a:ext uri="{FF2B5EF4-FFF2-40B4-BE49-F238E27FC236}">
                    <a16:creationId xmlns:a16="http://schemas.microsoft.com/office/drawing/2014/main" id="{C6C670D1-0205-444B-97C4-9144D9DEE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" name="Rectangle 267">
                <a:extLst>
                  <a:ext uri="{FF2B5EF4-FFF2-40B4-BE49-F238E27FC236}">
                    <a16:creationId xmlns:a16="http://schemas.microsoft.com/office/drawing/2014/main" id="{844DE06C-D995-4636-9417-B4280ECDC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" name="Rectangle 268">
                <a:extLst>
                  <a:ext uri="{FF2B5EF4-FFF2-40B4-BE49-F238E27FC236}">
                    <a16:creationId xmlns:a16="http://schemas.microsoft.com/office/drawing/2014/main" id="{FBB9F611-BC5B-447B-948B-66C6A58F5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" name="Rectangle 269">
                <a:extLst>
                  <a:ext uri="{FF2B5EF4-FFF2-40B4-BE49-F238E27FC236}">
                    <a16:creationId xmlns:a16="http://schemas.microsoft.com/office/drawing/2014/main" id="{8C7285C5-562C-4F81-A355-AD0BA362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" name="Oval 270">
                <a:extLst>
                  <a:ext uri="{FF2B5EF4-FFF2-40B4-BE49-F238E27FC236}">
                    <a16:creationId xmlns:a16="http://schemas.microsoft.com/office/drawing/2014/main" id="{6E64F944-BBBE-4FE1-B9D7-897C6863E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" name="Rectangle 271">
                <a:extLst>
                  <a:ext uri="{FF2B5EF4-FFF2-40B4-BE49-F238E27FC236}">
                    <a16:creationId xmlns:a16="http://schemas.microsoft.com/office/drawing/2014/main" id="{422695C8-8B8C-4D82-AB52-10E063B8C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" name="Rectangle 272">
                <a:extLst>
                  <a:ext uri="{FF2B5EF4-FFF2-40B4-BE49-F238E27FC236}">
                    <a16:creationId xmlns:a16="http://schemas.microsoft.com/office/drawing/2014/main" id="{FE9E7119-F4B8-4707-B836-9373025A7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" name="Rectangle 273">
                <a:extLst>
                  <a:ext uri="{FF2B5EF4-FFF2-40B4-BE49-F238E27FC236}">
                    <a16:creationId xmlns:a16="http://schemas.microsoft.com/office/drawing/2014/main" id="{B12D6178-164C-40C3-B08A-8C68A03BA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" name="Rectangle 274">
                <a:extLst>
                  <a:ext uri="{FF2B5EF4-FFF2-40B4-BE49-F238E27FC236}">
                    <a16:creationId xmlns:a16="http://schemas.microsoft.com/office/drawing/2014/main" id="{39CE46B2-D1B5-4571-8DD6-EFE04F92E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" name="Rectangle 275">
                <a:extLst>
                  <a:ext uri="{FF2B5EF4-FFF2-40B4-BE49-F238E27FC236}">
                    <a16:creationId xmlns:a16="http://schemas.microsoft.com/office/drawing/2014/main" id="{8E33B5D5-1691-4271-B00B-49516838D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" name="Rectangle 276">
                <a:extLst>
                  <a:ext uri="{FF2B5EF4-FFF2-40B4-BE49-F238E27FC236}">
                    <a16:creationId xmlns:a16="http://schemas.microsoft.com/office/drawing/2014/main" id="{E323AF75-7CE7-46DF-8476-4E742D919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" name="Oval 277">
                <a:extLst>
                  <a:ext uri="{FF2B5EF4-FFF2-40B4-BE49-F238E27FC236}">
                    <a16:creationId xmlns:a16="http://schemas.microsoft.com/office/drawing/2014/main" id="{6637BBB6-4F99-4A85-BBE0-174C5E81A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" name="Rectangle 278">
                <a:extLst>
                  <a:ext uri="{FF2B5EF4-FFF2-40B4-BE49-F238E27FC236}">
                    <a16:creationId xmlns:a16="http://schemas.microsoft.com/office/drawing/2014/main" id="{F46384FB-0CAD-483A-BB6F-024A67240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" name="Rectangle 279">
                <a:extLst>
                  <a:ext uri="{FF2B5EF4-FFF2-40B4-BE49-F238E27FC236}">
                    <a16:creationId xmlns:a16="http://schemas.microsoft.com/office/drawing/2014/main" id="{A39907BB-EC56-444F-9900-D9203426D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" name="Rectangle 280">
                <a:extLst>
                  <a:ext uri="{FF2B5EF4-FFF2-40B4-BE49-F238E27FC236}">
                    <a16:creationId xmlns:a16="http://schemas.microsoft.com/office/drawing/2014/main" id="{3916C41F-C233-4703-81B4-19965136B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" name="Rectangle 281">
                <a:extLst>
                  <a:ext uri="{FF2B5EF4-FFF2-40B4-BE49-F238E27FC236}">
                    <a16:creationId xmlns:a16="http://schemas.microsoft.com/office/drawing/2014/main" id="{AC70FB72-2775-4131-9597-7D00D440D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" name="Rectangle 282">
                <a:extLst>
                  <a:ext uri="{FF2B5EF4-FFF2-40B4-BE49-F238E27FC236}">
                    <a16:creationId xmlns:a16="http://schemas.microsoft.com/office/drawing/2014/main" id="{0A42A9C8-01C8-4F67-A8B7-A6973656C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Rectangle 283">
                <a:extLst>
                  <a:ext uri="{FF2B5EF4-FFF2-40B4-BE49-F238E27FC236}">
                    <a16:creationId xmlns:a16="http://schemas.microsoft.com/office/drawing/2014/main" id="{5B3A62F2-0ED3-4CFA-A678-71B2C9C25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Oval 284">
                <a:extLst>
                  <a:ext uri="{FF2B5EF4-FFF2-40B4-BE49-F238E27FC236}">
                    <a16:creationId xmlns:a16="http://schemas.microsoft.com/office/drawing/2014/main" id="{B8506C77-C210-42A9-AFFC-30A81C218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Rectangle 285">
                <a:extLst>
                  <a:ext uri="{FF2B5EF4-FFF2-40B4-BE49-F238E27FC236}">
                    <a16:creationId xmlns:a16="http://schemas.microsoft.com/office/drawing/2014/main" id="{79282336-9F40-4E25-806E-2390475B2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Rectangle 286">
                <a:extLst>
                  <a:ext uri="{FF2B5EF4-FFF2-40B4-BE49-F238E27FC236}">
                    <a16:creationId xmlns:a16="http://schemas.microsoft.com/office/drawing/2014/main" id="{67829241-8AFF-4990-BE4B-4B8EC6342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Rectangle 287">
                <a:extLst>
                  <a:ext uri="{FF2B5EF4-FFF2-40B4-BE49-F238E27FC236}">
                    <a16:creationId xmlns:a16="http://schemas.microsoft.com/office/drawing/2014/main" id="{130422D0-7B83-4713-B1AD-CA3B8EF31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Rectangle 288">
                <a:extLst>
                  <a:ext uri="{FF2B5EF4-FFF2-40B4-BE49-F238E27FC236}">
                    <a16:creationId xmlns:a16="http://schemas.microsoft.com/office/drawing/2014/main" id="{185208FF-BEE2-4F1C-B283-497E286E9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Rectangle 289">
                <a:extLst>
                  <a:ext uri="{FF2B5EF4-FFF2-40B4-BE49-F238E27FC236}">
                    <a16:creationId xmlns:a16="http://schemas.microsoft.com/office/drawing/2014/main" id="{B74C9724-5A43-4271-BF04-A75BF62CC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Rectangle 290">
                <a:extLst>
                  <a:ext uri="{FF2B5EF4-FFF2-40B4-BE49-F238E27FC236}">
                    <a16:creationId xmlns:a16="http://schemas.microsoft.com/office/drawing/2014/main" id="{7AAE956C-24C2-4313-B6B6-D8550E74B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Oval 291">
                <a:extLst>
                  <a:ext uri="{FF2B5EF4-FFF2-40B4-BE49-F238E27FC236}">
                    <a16:creationId xmlns:a16="http://schemas.microsoft.com/office/drawing/2014/main" id="{99659494-C436-4576-836F-EBA6FD7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Rectangle 292">
                <a:extLst>
                  <a:ext uri="{FF2B5EF4-FFF2-40B4-BE49-F238E27FC236}">
                    <a16:creationId xmlns:a16="http://schemas.microsoft.com/office/drawing/2014/main" id="{D5AA2D16-A602-41D4-B895-783196BFF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Rectangle 293">
                <a:extLst>
                  <a:ext uri="{FF2B5EF4-FFF2-40B4-BE49-F238E27FC236}">
                    <a16:creationId xmlns:a16="http://schemas.microsoft.com/office/drawing/2014/main" id="{1B37453B-333E-4D00-A21E-BC4F7312F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Rectangle 294">
                <a:extLst>
                  <a:ext uri="{FF2B5EF4-FFF2-40B4-BE49-F238E27FC236}">
                    <a16:creationId xmlns:a16="http://schemas.microsoft.com/office/drawing/2014/main" id="{FD07C5F4-0549-4C60-BC77-7BE678333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Rectangle 295">
                <a:extLst>
                  <a:ext uri="{FF2B5EF4-FFF2-40B4-BE49-F238E27FC236}">
                    <a16:creationId xmlns:a16="http://schemas.microsoft.com/office/drawing/2014/main" id="{96C15E1F-0F6D-4AC2-B68C-9CBC2DE45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Rectangle 296">
                <a:extLst>
                  <a:ext uri="{FF2B5EF4-FFF2-40B4-BE49-F238E27FC236}">
                    <a16:creationId xmlns:a16="http://schemas.microsoft.com/office/drawing/2014/main" id="{40D02603-41E3-498E-B8F0-DCA5CDE25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Rectangle 297">
                <a:extLst>
                  <a:ext uri="{FF2B5EF4-FFF2-40B4-BE49-F238E27FC236}">
                    <a16:creationId xmlns:a16="http://schemas.microsoft.com/office/drawing/2014/main" id="{FE2BD248-4B41-40F4-B350-473F5C83E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298">
                <a:extLst>
                  <a:ext uri="{FF2B5EF4-FFF2-40B4-BE49-F238E27FC236}">
                    <a16:creationId xmlns:a16="http://schemas.microsoft.com/office/drawing/2014/main" id="{685091F8-28C4-402A-A220-C169BB4F5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Rectangle 299">
                <a:extLst>
                  <a:ext uri="{FF2B5EF4-FFF2-40B4-BE49-F238E27FC236}">
                    <a16:creationId xmlns:a16="http://schemas.microsoft.com/office/drawing/2014/main" id="{4E25A5DB-3BA1-4C5E-8103-9E493C44B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Rectangle 300">
                <a:extLst>
                  <a:ext uri="{FF2B5EF4-FFF2-40B4-BE49-F238E27FC236}">
                    <a16:creationId xmlns:a16="http://schemas.microsoft.com/office/drawing/2014/main" id="{CA52C66D-09E3-4FD7-B755-5364467E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Rectangle 301">
                <a:extLst>
                  <a:ext uri="{FF2B5EF4-FFF2-40B4-BE49-F238E27FC236}">
                    <a16:creationId xmlns:a16="http://schemas.microsoft.com/office/drawing/2014/main" id="{2BA97B8F-73CA-479F-8E7A-0DAD5132B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Rectangle 302">
                <a:extLst>
                  <a:ext uri="{FF2B5EF4-FFF2-40B4-BE49-F238E27FC236}">
                    <a16:creationId xmlns:a16="http://schemas.microsoft.com/office/drawing/2014/main" id="{501C5414-548B-40E1-A91F-F244F711B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Rectangle 303">
                <a:extLst>
                  <a:ext uri="{FF2B5EF4-FFF2-40B4-BE49-F238E27FC236}">
                    <a16:creationId xmlns:a16="http://schemas.microsoft.com/office/drawing/2014/main" id="{C0A25443-C5EF-45C9-B601-C635E1425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Rectangle 304">
                <a:extLst>
                  <a:ext uri="{FF2B5EF4-FFF2-40B4-BE49-F238E27FC236}">
                    <a16:creationId xmlns:a16="http://schemas.microsoft.com/office/drawing/2014/main" id="{78CFD74F-29BA-4679-8899-22890725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305">
                <a:extLst>
                  <a:ext uri="{FF2B5EF4-FFF2-40B4-BE49-F238E27FC236}">
                    <a16:creationId xmlns:a16="http://schemas.microsoft.com/office/drawing/2014/main" id="{0CFA86A1-211C-4EF5-9BAE-8AFCACDF4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Rectangle 306">
                <a:extLst>
                  <a:ext uri="{FF2B5EF4-FFF2-40B4-BE49-F238E27FC236}">
                    <a16:creationId xmlns:a16="http://schemas.microsoft.com/office/drawing/2014/main" id="{C7B6EED8-0510-4DED-9B28-266C2BAC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1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Rectangle 307">
                <a:extLst>
                  <a:ext uri="{FF2B5EF4-FFF2-40B4-BE49-F238E27FC236}">
                    <a16:creationId xmlns:a16="http://schemas.microsoft.com/office/drawing/2014/main" id="{02622255-686E-4952-B447-3DCDB5723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38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Rectangle 308">
                <a:extLst>
                  <a:ext uri="{FF2B5EF4-FFF2-40B4-BE49-F238E27FC236}">
                    <a16:creationId xmlns:a16="http://schemas.microsoft.com/office/drawing/2014/main" id="{D1D13D12-B5D8-41C8-9B9B-3E1103A5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Rectangle 309">
                <a:extLst>
                  <a:ext uri="{FF2B5EF4-FFF2-40B4-BE49-F238E27FC236}">
                    <a16:creationId xmlns:a16="http://schemas.microsoft.com/office/drawing/2014/main" id="{DF3A0E4A-DA5E-4260-B7A5-1C2DF98BD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3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Rectangle 310">
                <a:extLst>
                  <a:ext uri="{FF2B5EF4-FFF2-40B4-BE49-F238E27FC236}">
                    <a16:creationId xmlns:a16="http://schemas.microsoft.com/office/drawing/2014/main" id="{610ED5FF-CC78-4D35-97D8-E0B53AB91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Rectangle 311">
                <a:extLst>
                  <a:ext uri="{FF2B5EF4-FFF2-40B4-BE49-F238E27FC236}">
                    <a16:creationId xmlns:a16="http://schemas.microsoft.com/office/drawing/2014/main" id="{4EE0A73B-0329-4C62-89F3-DC9536C0A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27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Oval 312">
                <a:extLst>
                  <a:ext uri="{FF2B5EF4-FFF2-40B4-BE49-F238E27FC236}">
                    <a16:creationId xmlns:a16="http://schemas.microsoft.com/office/drawing/2014/main" id="{AB54268F-A39C-40DB-A325-8EF977081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Rectangle 313">
                <a:extLst>
                  <a:ext uri="{FF2B5EF4-FFF2-40B4-BE49-F238E27FC236}">
                    <a16:creationId xmlns:a16="http://schemas.microsoft.com/office/drawing/2014/main" id="{962B8930-F8AE-4F00-9104-EF8B1C1D9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1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Rectangle 314">
                <a:extLst>
                  <a:ext uri="{FF2B5EF4-FFF2-40B4-BE49-F238E27FC236}">
                    <a16:creationId xmlns:a16="http://schemas.microsoft.com/office/drawing/2014/main" id="{0A3C86EA-4DBA-4DFE-875F-C389C74C0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638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Rectangle 315">
                <a:extLst>
                  <a:ext uri="{FF2B5EF4-FFF2-40B4-BE49-F238E27FC236}">
                    <a16:creationId xmlns:a16="http://schemas.microsoft.com/office/drawing/2014/main" id="{56AD0BF8-605B-4B70-BB96-E3B6BBC5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21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Rectangle 316">
                <a:extLst>
                  <a:ext uri="{FF2B5EF4-FFF2-40B4-BE49-F238E27FC236}">
                    <a16:creationId xmlns:a16="http://schemas.microsoft.com/office/drawing/2014/main" id="{1C160583-507F-4DC6-8803-54D8274E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3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Rectangle 317">
                <a:extLst>
                  <a:ext uri="{FF2B5EF4-FFF2-40B4-BE49-F238E27FC236}">
                    <a16:creationId xmlns:a16="http://schemas.microsoft.com/office/drawing/2014/main" id="{CCEE3319-C5B0-452E-82A6-69319442C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Rectangle 318">
                <a:extLst>
                  <a:ext uri="{FF2B5EF4-FFF2-40B4-BE49-F238E27FC236}">
                    <a16:creationId xmlns:a16="http://schemas.microsoft.com/office/drawing/2014/main" id="{D9F8DF9A-3D9D-442E-992D-08FB288BB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27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319">
                <a:extLst>
                  <a:ext uri="{FF2B5EF4-FFF2-40B4-BE49-F238E27FC236}">
                    <a16:creationId xmlns:a16="http://schemas.microsoft.com/office/drawing/2014/main" id="{B5CCE288-1179-4225-8144-A06555DD7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15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Line 320">
                <a:extLst>
                  <a:ext uri="{FF2B5EF4-FFF2-40B4-BE49-F238E27FC236}">
                    <a16:creationId xmlns:a16="http://schemas.microsoft.com/office/drawing/2014/main" id="{51B0B8C1-ACCA-4D1C-BF1A-530F54175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2627"/>
                <a:ext cx="4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Line 321">
                <a:extLst>
                  <a:ext uri="{FF2B5EF4-FFF2-40B4-BE49-F238E27FC236}">
                    <a16:creationId xmlns:a16="http://schemas.microsoft.com/office/drawing/2014/main" id="{8A0B13DE-8F23-4491-8B42-63011E92A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7" y="2627"/>
                <a:ext cx="18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Rectangle 322">
                <a:extLst>
                  <a:ext uri="{FF2B5EF4-FFF2-40B4-BE49-F238E27FC236}">
                    <a16:creationId xmlns:a16="http://schemas.microsoft.com/office/drawing/2014/main" id="{14184E2A-0966-4924-8545-77DDF195E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540"/>
                <a:ext cx="305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323">
                <a:extLst>
                  <a:ext uri="{FF2B5EF4-FFF2-40B4-BE49-F238E27FC236}">
                    <a16:creationId xmlns:a16="http://schemas.microsoft.com/office/drawing/2014/main" id="{A118C115-89CD-4EC6-BCE3-666A0FFB9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1" y="2540"/>
                <a:ext cx="305" cy="179"/>
              </a:xfrm>
              <a:custGeom>
                <a:avLst/>
                <a:gdLst>
                  <a:gd name="T0" fmla="*/ 53 w 53"/>
                  <a:gd name="T1" fmla="*/ 31 h 31"/>
                  <a:gd name="T2" fmla="*/ 0 w 53"/>
                  <a:gd name="T3" fmla="*/ 31 h 31"/>
                  <a:gd name="T4" fmla="*/ 0 w 53"/>
                  <a:gd name="T5" fmla="*/ 0 h 31"/>
                  <a:gd name="T6" fmla="*/ 53 w 53"/>
                  <a:gd name="T7" fmla="*/ 0 h 31"/>
                  <a:gd name="T8" fmla="*/ 53 w 53"/>
                  <a:gd name="T9" fmla="*/ 31 h 31"/>
                  <a:gd name="T10" fmla="*/ 53 w 53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31">
                    <a:moveTo>
                      <a:pt x="53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53" y="0"/>
                    </a:lnTo>
                    <a:lnTo>
                      <a:pt x="53" y="31"/>
                    </a:lnTo>
                    <a:lnTo>
                      <a:pt x="53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Line 324">
                <a:extLst>
                  <a:ext uri="{FF2B5EF4-FFF2-40B4-BE49-F238E27FC236}">
                    <a16:creationId xmlns:a16="http://schemas.microsoft.com/office/drawing/2014/main" id="{D1ADC7D8-99AB-4F39-9AA4-82192225A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5" y="2540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Line 325">
                <a:extLst>
                  <a:ext uri="{FF2B5EF4-FFF2-40B4-BE49-F238E27FC236}">
                    <a16:creationId xmlns:a16="http://schemas.microsoft.com/office/drawing/2014/main" id="{484C9F34-9490-489E-88FF-244BB0153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02"/>
                <a:ext cx="610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Line 326">
                <a:extLst>
                  <a:ext uri="{FF2B5EF4-FFF2-40B4-BE49-F238E27FC236}">
                    <a16:creationId xmlns:a16="http://schemas.microsoft.com/office/drawing/2014/main" id="{08765542-189B-4E4A-929E-DAE2839F6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7" y="2402"/>
                <a:ext cx="18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Rectangle 327">
                <a:extLst>
                  <a:ext uri="{FF2B5EF4-FFF2-40B4-BE49-F238E27FC236}">
                    <a16:creationId xmlns:a16="http://schemas.microsoft.com/office/drawing/2014/main" id="{36F548D9-E0F6-4B6F-9583-F7EDFC1BF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316"/>
                <a:ext cx="489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328">
                <a:extLst>
                  <a:ext uri="{FF2B5EF4-FFF2-40B4-BE49-F238E27FC236}">
                    <a16:creationId xmlns:a16="http://schemas.microsoft.com/office/drawing/2014/main" id="{2C3EE839-55E3-4AC0-8B0F-C99720D90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1" y="2316"/>
                <a:ext cx="489" cy="178"/>
              </a:xfrm>
              <a:custGeom>
                <a:avLst/>
                <a:gdLst>
                  <a:gd name="T0" fmla="*/ 85 w 85"/>
                  <a:gd name="T1" fmla="*/ 31 h 31"/>
                  <a:gd name="T2" fmla="*/ 0 w 85"/>
                  <a:gd name="T3" fmla="*/ 31 h 31"/>
                  <a:gd name="T4" fmla="*/ 0 w 85"/>
                  <a:gd name="T5" fmla="*/ 0 h 31"/>
                  <a:gd name="T6" fmla="*/ 85 w 85"/>
                  <a:gd name="T7" fmla="*/ 0 h 31"/>
                  <a:gd name="T8" fmla="*/ 85 w 85"/>
                  <a:gd name="T9" fmla="*/ 31 h 31"/>
                  <a:gd name="T10" fmla="*/ 85 w 8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31">
                    <a:moveTo>
                      <a:pt x="85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31"/>
                    </a:lnTo>
                    <a:lnTo>
                      <a:pt x="85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Line 329">
                <a:extLst>
                  <a:ext uri="{FF2B5EF4-FFF2-40B4-BE49-F238E27FC236}">
                    <a16:creationId xmlns:a16="http://schemas.microsoft.com/office/drawing/2014/main" id="{83A38833-724D-4C68-8405-815A79814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6" y="2316"/>
                <a:ext cx="0" cy="178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Line 330">
                <a:extLst>
                  <a:ext uri="{FF2B5EF4-FFF2-40B4-BE49-F238E27FC236}">
                    <a16:creationId xmlns:a16="http://schemas.microsoft.com/office/drawing/2014/main" id="{A297A420-96FD-4EC7-8454-7ED18BAD0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7" y="2183"/>
                <a:ext cx="340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Line 331">
                <a:extLst>
                  <a:ext uri="{FF2B5EF4-FFF2-40B4-BE49-F238E27FC236}">
                    <a16:creationId xmlns:a16="http://schemas.microsoft.com/office/drawing/2014/main" id="{C6E1AAD1-2722-4169-986C-32206E3EA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6" y="2183"/>
                <a:ext cx="69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Rectangle 332">
                <a:extLst>
                  <a:ext uri="{FF2B5EF4-FFF2-40B4-BE49-F238E27FC236}">
                    <a16:creationId xmlns:a16="http://schemas.microsoft.com/office/drawing/2014/main" id="{94C22BD1-168A-4001-9B74-3313FCA79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" y="2091"/>
                <a:ext cx="432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333">
                <a:extLst>
                  <a:ext uri="{FF2B5EF4-FFF2-40B4-BE49-F238E27FC236}">
                    <a16:creationId xmlns:a16="http://schemas.microsoft.com/office/drawing/2014/main" id="{557A00D0-D431-47F9-BBC8-59DF163F5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5" y="2091"/>
                <a:ext cx="432" cy="179"/>
              </a:xfrm>
              <a:custGeom>
                <a:avLst/>
                <a:gdLst>
                  <a:gd name="T0" fmla="*/ 75 w 75"/>
                  <a:gd name="T1" fmla="*/ 31 h 31"/>
                  <a:gd name="T2" fmla="*/ 0 w 75"/>
                  <a:gd name="T3" fmla="*/ 31 h 31"/>
                  <a:gd name="T4" fmla="*/ 0 w 75"/>
                  <a:gd name="T5" fmla="*/ 0 h 31"/>
                  <a:gd name="T6" fmla="*/ 75 w 75"/>
                  <a:gd name="T7" fmla="*/ 0 h 31"/>
                  <a:gd name="T8" fmla="*/ 75 w 75"/>
                  <a:gd name="T9" fmla="*/ 31 h 31"/>
                  <a:gd name="T10" fmla="*/ 75 w 75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31">
                    <a:moveTo>
                      <a:pt x="75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31"/>
                    </a:lnTo>
                    <a:lnTo>
                      <a:pt x="75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Line 334">
                <a:extLst>
                  <a:ext uri="{FF2B5EF4-FFF2-40B4-BE49-F238E27FC236}">
                    <a16:creationId xmlns:a16="http://schemas.microsoft.com/office/drawing/2014/main" id="{6847C407-38DA-4328-99EF-5E6CF365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9" y="2091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Rectangle 335">
                <a:extLst>
                  <a:ext uri="{FF2B5EF4-FFF2-40B4-BE49-F238E27FC236}">
                    <a16:creationId xmlns:a16="http://schemas.microsoft.com/office/drawing/2014/main" id="{48DC30B3-6CCF-4692-9167-6D4642DB3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1947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Rectangle 336">
                <a:extLst>
                  <a:ext uri="{FF2B5EF4-FFF2-40B4-BE49-F238E27FC236}">
                    <a16:creationId xmlns:a16="http://schemas.microsoft.com/office/drawing/2014/main" id="{78236FA6-F4CB-451F-8D15-A49ED178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1970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Rectangle 337">
                <a:extLst>
                  <a:ext uri="{FF2B5EF4-FFF2-40B4-BE49-F238E27FC236}">
                    <a16:creationId xmlns:a16="http://schemas.microsoft.com/office/drawing/2014/main" id="{2896A77D-56B7-4AB5-A1D7-533585A8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53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Rectangle 338">
                <a:extLst>
                  <a:ext uri="{FF2B5EF4-FFF2-40B4-BE49-F238E27FC236}">
                    <a16:creationId xmlns:a16="http://schemas.microsoft.com/office/drawing/2014/main" id="{84F7F8B4-ADF9-4E41-A854-F7E274E63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6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Rectangle 339">
                <a:extLst>
                  <a:ext uri="{FF2B5EF4-FFF2-40B4-BE49-F238E27FC236}">
                    <a16:creationId xmlns:a16="http://schemas.microsoft.com/office/drawing/2014/main" id="{81757F9E-C65C-43FD-B52C-F5DD91B8A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Rectangle 340">
                <a:extLst>
                  <a:ext uri="{FF2B5EF4-FFF2-40B4-BE49-F238E27FC236}">
                    <a16:creationId xmlns:a16="http://schemas.microsoft.com/office/drawing/2014/main" id="{81B28C4E-3586-4CA6-8255-DCFC72DA3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Oval 341">
                <a:extLst>
                  <a:ext uri="{FF2B5EF4-FFF2-40B4-BE49-F238E27FC236}">
                    <a16:creationId xmlns:a16="http://schemas.microsoft.com/office/drawing/2014/main" id="{FE83C7C8-C858-4AF7-BF09-0DF62828F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Rectangle 342">
                <a:extLst>
                  <a:ext uri="{FF2B5EF4-FFF2-40B4-BE49-F238E27FC236}">
                    <a16:creationId xmlns:a16="http://schemas.microsoft.com/office/drawing/2014/main" id="{78467C9E-DA4D-4533-B0E0-7008A9876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947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Rectangle 343">
                <a:extLst>
                  <a:ext uri="{FF2B5EF4-FFF2-40B4-BE49-F238E27FC236}">
                    <a16:creationId xmlns:a16="http://schemas.microsoft.com/office/drawing/2014/main" id="{149FD596-E9E6-45D2-9200-B0EAA1E2D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970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Rectangle 344">
                <a:extLst>
                  <a:ext uri="{FF2B5EF4-FFF2-40B4-BE49-F238E27FC236}">
                    <a16:creationId xmlns:a16="http://schemas.microsoft.com/office/drawing/2014/main" id="{72944941-DEDA-4B8E-A2F0-064F08DC6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53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Rectangle 345">
                <a:extLst>
                  <a:ext uri="{FF2B5EF4-FFF2-40B4-BE49-F238E27FC236}">
                    <a16:creationId xmlns:a16="http://schemas.microsoft.com/office/drawing/2014/main" id="{8A906E38-4ABE-479F-9E8A-E5AB5930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6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Rectangle 346">
                <a:extLst>
                  <a:ext uri="{FF2B5EF4-FFF2-40B4-BE49-F238E27FC236}">
                    <a16:creationId xmlns:a16="http://schemas.microsoft.com/office/drawing/2014/main" id="{9E2DD2A3-10FF-48B7-813F-3EC2EE8A8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59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Rectangle 347">
                <a:extLst>
                  <a:ext uri="{FF2B5EF4-FFF2-40B4-BE49-F238E27FC236}">
                    <a16:creationId xmlns:a16="http://schemas.microsoft.com/office/drawing/2014/main" id="{6D4B045D-5E87-421C-998D-B5B218830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59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Oval 348">
                <a:extLst>
                  <a:ext uri="{FF2B5EF4-FFF2-40B4-BE49-F238E27FC236}">
                    <a16:creationId xmlns:a16="http://schemas.microsoft.com/office/drawing/2014/main" id="{A1CB1745-97AC-43A7-B31C-D75FB35D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Rectangle 349">
                <a:extLst>
                  <a:ext uri="{FF2B5EF4-FFF2-40B4-BE49-F238E27FC236}">
                    <a16:creationId xmlns:a16="http://schemas.microsoft.com/office/drawing/2014/main" id="{11622409-610A-4D0D-9DD1-4076FDBD2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1947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Rectangle 350">
                <a:extLst>
                  <a:ext uri="{FF2B5EF4-FFF2-40B4-BE49-F238E27FC236}">
                    <a16:creationId xmlns:a16="http://schemas.microsoft.com/office/drawing/2014/main" id="{C4A3089D-FA98-4A2A-8DCA-130703FC1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1970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Rectangle 351">
                <a:extLst>
                  <a:ext uri="{FF2B5EF4-FFF2-40B4-BE49-F238E27FC236}">
                    <a16:creationId xmlns:a16="http://schemas.microsoft.com/office/drawing/2014/main" id="{E3191FD2-E276-4ECC-87D7-4101E2378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53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Rectangle 352">
                <a:extLst>
                  <a:ext uri="{FF2B5EF4-FFF2-40B4-BE49-F238E27FC236}">
                    <a16:creationId xmlns:a16="http://schemas.microsoft.com/office/drawing/2014/main" id="{DA1FE37B-A308-4A92-A9D6-F4F134363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6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Rectangle 353">
                <a:extLst>
                  <a:ext uri="{FF2B5EF4-FFF2-40B4-BE49-F238E27FC236}">
                    <a16:creationId xmlns:a16="http://schemas.microsoft.com/office/drawing/2014/main" id="{7E7B2262-DA85-46E9-B8C5-48C28CD4D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Rectangle 354">
                <a:extLst>
                  <a:ext uri="{FF2B5EF4-FFF2-40B4-BE49-F238E27FC236}">
                    <a16:creationId xmlns:a16="http://schemas.microsoft.com/office/drawing/2014/main" id="{CE56D99A-6D87-45E1-8193-013ADCE67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Oval 355">
                <a:extLst>
                  <a:ext uri="{FF2B5EF4-FFF2-40B4-BE49-F238E27FC236}">
                    <a16:creationId xmlns:a16="http://schemas.microsoft.com/office/drawing/2014/main" id="{43A82476-8800-4C16-84D2-6DBBC7D03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Rectangle 356">
                <a:extLst>
                  <a:ext uri="{FF2B5EF4-FFF2-40B4-BE49-F238E27FC236}">
                    <a16:creationId xmlns:a16="http://schemas.microsoft.com/office/drawing/2014/main" id="{6077C199-7B4F-4F59-A302-21576335B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947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Rectangle 357">
                <a:extLst>
                  <a:ext uri="{FF2B5EF4-FFF2-40B4-BE49-F238E27FC236}">
                    <a16:creationId xmlns:a16="http://schemas.microsoft.com/office/drawing/2014/main" id="{7849ED27-E2BE-48DD-8CBB-5A7EB459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970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Rectangle 358">
                <a:extLst>
                  <a:ext uri="{FF2B5EF4-FFF2-40B4-BE49-F238E27FC236}">
                    <a16:creationId xmlns:a16="http://schemas.microsoft.com/office/drawing/2014/main" id="{A5ECC1B9-5D32-4E93-8B67-FDD772850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53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Rectangle 359">
                <a:extLst>
                  <a:ext uri="{FF2B5EF4-FFF2-40B4-BE49-F238E27FC236}">
                    <a16:creationId xmlns:a16="http://schemas.microsoft.com/office/drawing/2014/main" id="{B1348906-B6F7-4F05-B5F8-CA64B5BB1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6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Rectangle 360">
                <a:extLst>
                  <a:ext uri="{FF2B5EF4-FFF2-40B4-BE49-F238E27FC236}">
                    <a16:creationId xmlns:a16="http://schemas.microsoft.com/office/drawing/2014/main" id="{65E0121B-D7AE-43F0-8AD7-3934F1E6A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Rectangle 361">
                <a:extLst>
                  <a:ext uri="{FF2B5EF4-FFF2-40B4-BE49-F238E27FC236}">
                    <a16:creationId xmlns:a16="http://schemas.microsoft.com/office/drawing/2014/main" id="{C9ACEC88-2B94-4FB7-845E-D810239E9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59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Oval 362">
                <a:extLst>
                  <a:ext uri="{FF2B5EF4-FFF2-40B4-BE49-F238E27FC236}">
                    <a16:creationId xmlns:a16="http://schemas.microsoft.com/office/drawing/2014/main" id="{EFC92FFE-FAFF-4281-A2E2-7A26CCA63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Rectangle 363">
                <a:extLst>
                  <a:ext uri="{FF2B5EF4-FFF2-40B4-BE49-F238E27FC236}">
                    <a16:creationId xmlns:a16="http://schemas.microsoft.com/office/drawing/2014/main" id="{7B3A589E-7FAA-4947-9F84-C31EFFED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1947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Rectangle 364">
                <a:extLst>
                  <a:ext uri="{FF2B5EF4-FFF2-40B4-BE49-F238E27FC236}">
                    <a16:creationId xmlns:a16="http://schemas.microsoft.com/office/drawing/2014/main" id="{A7E000E4-EAD5-4706-B13F-B98B17572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1970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Rectangle 365">
                <a:extLst>
                  <a:ext uri="{FF2B5EF4-FFF2-40B4-BE49-F238E27FC236}">
                    <a16:creationId xmlns:a16="http://schemas.microsoft.com/office/drawing/2014/main" id="{F67ECA83-3CF5-4B08-85E2-79D550D27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53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Rectangle 366">
                <a:extLst>
                  <a:ext uri="{FF2B5EF4-FFF2-40B4-BE49-F238E27FC236}">
                    <a16:creationId xmlns:a16="http://schemas.microsoft.com/office/drawing/2014/main" id="{2DA1ACCB-4CDB-4740-A0F6-CD9A3CD2E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6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Rectangle 367">
                <a:extLst>
                  <a:ext uri="{FF2B5EF4-FFF2-40B4-BE49-F238E27FC236}">
                    <a16:creationId xmlns:a16="http://schemas.microsoft.com/office/drawing/2014/main" id="{84A67D69-CE2C-4B20-88C8-5F598A2B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59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Rectangle 368">
                <a:extLst>
                  <a:ext uri="{FF2B5EF4-FFF2-40B4-BE49-F238E27FC236}">
                    <a16:creationId xmlns:a16="http://schemas.microsoft.com/office/drawing/2014/main" id="{E546F3F8-52F7-4E56-BBF9-6E82AB995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59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Oval 369">
                <a:extLst>
                  <a:ext uri="{FF2B5EF4-FFF2-40B4-BE49-F238E27FC236}">
                    <a16:creationId xmlns:a16="http://schemas.microsoft.com/office/drawing/2014/main" id="{3F368CAD-2B6B-4236-9D45-3DBE3646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47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Line 370">
                <a:extLst>
                  <a:ext uri="{FF2B5EF4-FFF2-40B4-BE49-F238E27FC236}">
                    <a16:creationId xmlns:a16="http://schemas.microsoft.com/office/drawing/2014/main" id="{9BEF564B-31A8-4761-A327-DC6B61E27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9" y="1959"/>
                <a:ext cx="4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Line 371">
                <a:extLst>
                  <a:ext uri="{FF2B5EF4-FFF2-40B4-BE49-F238E27FC236}">
                    <a16:creationId xmlns:a16="http://schemas.microsoft.com/office/drawing/2014/main" id="{A987146A-DAF3-4E22-BDBC-02D22D73F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3" y="1959"/>
                <a:ext cx="14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Rectangle 372">
                <a:extLst>
                  <a:ext uri="{FF2B5EF4-FFF2-40B4-BE49-F238E27FC236}">
                    <a16:creationId xmlns:a16="http://schemas.microsoft.com/office/drawing/2014/main" id="{8840CBF0-E6BB-46F4-9945-A4EF57CBE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1872"/>
                <a:ext cx="322" cy="1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Freeform 373">
                <a:extLst>
                  <a:ext uri="{FF2B5EF4-FFF2-40B4-BE49-F238E27FC236}">
                    <a16:creationId xmlns:a16="http://schemas.microsoft.com/office/drawing/2014/main" id="{5108CBB3-E70E-4954-9831-FEFDDED7C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1872"/>
                <a:ext cx="322" cy="173"/>
              </a:xfrm>
              <a:custGeom>
                <a:avLst/>
                <a:gdLst>
                  <a:gd name="T0" fmla="*/ 56 w 56"/>
                  <a:gd name="T1" fmla="*/ 30 h 30"/>
                  <a:gd name="T2" fmla="*/ 0 w 56"/>
                  <a:gd name="T3" fmla="*/ 30 h 30"/>
                  <a:gd name="T4" fmla="*/ 0 w 56"/>
                  <a:gd name="T5" fmla="*/ 0 h 30"/>
                  <a:gd name="T6" fmla="*/ 56 w 56"/>
                  <a:gd name="T7" fmla="*/ 0 h 30"/>
                  <a:gd name="T8" fmla="*/ 56 w 56"/>
                  <a:gd name="T9" fmla="*/ 30 h 30"/>
                  <a:gd name="T10" fmla="*/ 56 w 56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30">
                    <a:moveTo>
                      <a:pt x="56" y="30"/>
                    </a:moveTo>
                    <a:lnTo>
                      <a:pt x="0" y="30"/>
                    </a:lnTo>
                    <a:lnTo>
                      <a:pt x="0" y="0"/>
                    </a:lnTo>
                    <a:lnTo>
                      <a:pt x="56" y="0"/>
                    </a:lnTo>
                    <a:lnTo>
                      <a:pt x="56" y="30"/>
                    </a:lnTo>
                    <a:lnTo>
                      <a:pt x="56" y="30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Line 374">
                <a:extLst>
                  <a:ext uri="{FF2B5EF4-FFF2-40B4-BE49-F238E27FC236}">
                    <a16:creationId xmlns:a16="http://schemas.microsoft.com/office/drawing/2014/main" id="{17A0F3F3-F4AD-4B8D-9014-56CF69B60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7" y="1872"/>
                <a:ext cx="0" cy="173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Rectangle 375">
                <a:extLst>
                  <a:ext uri="{FF2B5EF4-FFF2-40B4-BE49-F238E27FC236}">
                    <a16:creationId xmlns:a16="http://schemas.microsoft.com/office/drawing/2014/main" id="{E485AEEC-82A1-46D7-99E0-8500406F5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Rectangle 376">
                <a:extLst>
                  <a:ext uri="{FF2B5EF4-FFF2-40B4-BE49-F238E27FC236}">
                    <a16:creationId xmlns:a16="http://schemas.microsoft.com/office/drawing/2014/main" id="{ED7BA3A0-C3EA-4E56-B93E-CBA45C4F8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Rectangle 377">
                <a:extLst>
                  <a:ext uri="{FF2B5EF4-FFF2-40B4-BE49-F238E27FC236}">
                    <a16:creationId xmlns:a16="http://schemas.microsoft.com/office/drawing/2014/main" id="{1F6F7BC8-B962-44EF-B6D2-0C687A7C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Rectangle 378">
                <a:extLst>
                  <a:ext uri="{FF2B5EF4-FFF2-40B4-BE49-F238E27FC236}">
                    <a16:creationId xmlns:a16="http://schemas.microsoft.com/office/drawing/2014/main" id="{48204485-8C87-4428-BB38-F4F8E340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Rectangle 379">
                <a:extLst>
                  <a:ext uri="{FF2B5EF4-FFF2-40B4-BE49-F238E27FC236}">
                    <a16:creationId xmlns:a16="http://schemas.microsoft.com/office/drawing/2014/main" id="{7735B8B7-BE61-43FC-BDCA-EF99B5F6C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Rectangle 380">
                <a:extLst>
                  <a:ext uri="{FF2B5EF4-FFF2-40B4-BE49-F238E27FC236}">
                    <a16:creationId xmlns:a16="http://schemas.microsoft.com/office/drawing/2014/main" id="{C1AC2E20-8E7D-4464-BB6E-02EC120E9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Oval 381">
                <a:extLst>
                  <a:ext uri="{FF2B5EF4-FFF2-40B4-BE49-F238E27FC236}">
                    <a16:creationId xmlns:a16="http://schemas.microsoft.com/office/drawing/2014/main" id="{E8911568-26FF-4029-BFDC-BB280AFC3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Rectangle 382">
                <a:extLst>
                  <a:ext uri="{FF2B5EF4-FFF2-40B4-BE49-F238E27FC236}">
                    <a16:creationId xmlns:a16="http://schemas.microsoft.com/office/drawing/2014/main" id="{B2CC9C8B-2F6E-43D9-88E3-AE6EBBD76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Rectangle 383">
                <a:extLst>
                  <a:ext uri="{FF2B5EF4-FFF2-40B4-BE49-F238E27FC236}">
                    <a16:creationId xmlns:a16="http://schemas.microsoft.com/office/drawing/2014/main" id="{58540022-82CD-4CEE-BCFC-037E8E891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Rectangle 384">
                <a:extLst>
                  <a:ext uri="{FF2B5EF4-FFF2-40B4-BE49-F238E27FC236}">
                    <a16:creationId xmlns:a16="http://schemas.microsoft.com/office/drawing/2014/main" id="{97B53DE0-DD3C-402B-BBE5-13AD43239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Rectangle 385">
                <a:extLst>
                  <a:ext uri="{FF2B5EF4-FFF2-40B4-BE49-F238E27FC236}">
                    <a16:creationId xmlns:a16="http://schemas.microsoft.com/office/drawing/2014/main" id="{DE48053E-E712-43BA-B220-11872EA4C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Rectangle 386">
                <a:extLst>
                  <a:ext uri="{FF2B5EF4-FFF2-40B4-BE49-F238E27FC236}">
                    <a16:creationId xmlns:a16="http://schemas.microsoft.com/office/drawing/2014/main" id="{88320EDA-D903-4C38-808C-3D1F0FAA2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Rectangle 387">
                <a:extLst>
                  <a:ext uri="{FF2B5EF4-FFF2-40B4-BE49-F238E27FC236}">
                    <a16:creationId xmlns:a16="http://schemas.microsoft.com/office/drawing/2014/main" id="{46834DA3-F72F-444F-A0DA-F56F3E3B0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Oval 388">
                <a:extLst>
                  <a:ext uri="{FF2B5EF4-FFF2-40B4-BE49-F238E27FC236}">
                    <a16:creationId xmlns:a16="http://schemas.microsoft.com/office/drawing/2014/main" id="{DCA5695A-1425-48F9-856D-0F1A03EE5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Rectangle 389">
                <a:extLst>
                  <a:ext uri="{FF2B5EF4-FFF2-40B4-BE49-F238E27FC236}">
                    <a16:creationId xmlns:a16="http://schemas.microsoft.com/office/drawing/2014/main" id="{8C29FA8F-62FA-48E1-9FB1-6D997E708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Rectangle 390">
                <a:extLst>
                  <a:ext uri="{FF2B5EF4-FFF2-40B4-BE49-F238E27FC236}">
                    <a16:creationId xmlns:a16="http://schemas.microsoft.com/office/drawing/2014/main" id="{C5074B5F-2332-4996-A433-DD366137E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Rectangle 391">
                <a:extLst>
                  <a:ext uri="{FF2B5EF4-FFF2-40B4-BE49-F238E27FC236}">
                    <a16:creationId xmlns:a16="http://schemas.microsoft.com/office/drawing/2014/main" id="{FB474E4F-F8B5-491F-A39A-C62E8751C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Rectangle 392">
                <a:extLst>
                  <a:ext uri="{FF2B5EF4-FFF2-40B4-BE49-F238E27FC236}">
                    <a16:creationId xmlns:a16="http://schemas.microsoft.com/office/drawing/2014/main" id="{CFF43043-FD68-4C4B-B9C9-C711AC77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Rectangle 393">
                <a:extLst>
                  <a:ext uri="{FF2B5EF4-FFF2-40B4-BE49-F238E27FC236}">
                    <a16:creationId xmlns:a16="http://schemas.microsoft.com/office/drawing/2014/main" id="{28A6CDAD-638C-4B10-AF53-13EC1902B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Rectangle 394">
                <a:extLst>
                  <a:ext uri="{FF2B5EF4-FFF2-40B4-BE49-F238E27FC236}">
                    <a16:creationId xmlns:a16="http://schemas.microsoft.com/office/drawing/2014/main" id="{CE461408-5C4E-4947-96CB-0F4312DF0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Oval 395">
                <a:extLst>
                  <a:ext uri="{FF2B5EF4-FFF2-40B4-BE49-F238E27FC236}">
                    <a16:creationId xmlns:a16="http://schemas.microsoft.com/office/drawing/2014/main" id="{A8A18D89-96E3-42A4-B694-E6EE61898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Rectangle 396">
                <a:extLst>
                  <a:ext uri="{FF2B5EF4-FFF2-40B4-BE49-F238E27FC236}">
                    <a16:creationId xmlns:a16="http://schemas.microsoft.com/office/drawing/2014/main" id="{8B3F278C-6723-4D25-AD7D-2674DD413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8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Rectangle 397">
                <a:extLst>
                  <a:ext uri="{FF2B5EF4-FFF2-40B4-BE49-F238E27FC236}">
                    <a16:creationId xmlns:a16="http://schemas.microsoft.com/office/drawing/2014/main" id="{A8613E3F-4FDA-4591-9B00-75E8ECAF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8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Rectangle 398">
                <a:extLst>
                  <a:ext uri="{FF2B5EF4-FFF2-40B4-BE49-F238E27FC236}">
                    <a16:creationId xmlns:a16="http://schemas.microsoft.com/office/drawing/2014/main" id="{8EFD0F43-480E-4D39-B7E3-9A525705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Rectangle 399">
                <a:extLst>
                  <a:ext uri="{FF2B5EF4-FFF2-40B4-BE49-F238E27FC236}">
                    <a16:creationId xmlns:a16="http://schemas.microsoft.com/office/drawing/2014/main" id="{554BE3D3-E546-4FC7-8A01-CD3A46632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Rectangle 400">
                <a:extLst>
                  <a:ext uri="{FF2B5EF4-FFF2-40B4-BE49-F238E27FC236}">
                    <a16:creationId xmlns:a16="http://schemas.microsoft.com/office/drawing/2014/main" id="{36369BC1-225B-4B15-972A-CB2DCB057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Rectangle 401">
                <a:extLst>
                  <a:ext uri="{FF2B5EF4-FFF2-40B4-BE49-F238E27FC236}">
                    <a16:creationId xmlns:a16="http://schemas.microsoft.com/office/drawing/2014/main" id="{B90CD6F7-06F3-4B8F-A6DF-5C3EB30DD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Oval 402">
                <a:extLst>
                  <a:ext uri="{FF2B5EF4-FFF2-40B4-BE49-F238E27FC236}">
                    <a16:creationId xmlns:a16="http://schemas.microsoft.com/office/drawing/2014/main" id="{C7CC1C3A-53D1-4F2D-8DF4-63DADFF07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Rectangle 403">
                <a:extLst>
                  <a:ext uri="{FF2B5EF4-FFF2-40B4-BE49-F238E27FC236}">
                    <a16:creationId xmlns:a16="http://schemas.microsoft.com/office/drawing/2014/main" id="{985FBD15-73DD-4C8A-AD76-FB5CA3AA7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Rectangle 404">
                <a:extLst>
                  <a:ext uri="{FF2B5EF4-FFF2-40B4-BE49-F238E27FC236}">
                    <a16:creationId xmlns:a16="http://schemas.microsoft.com/office/drawing/2014/main" id="{0C678BA3-8866-4841-A4FC-FA22C7F84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Rectangle 405">
                <a:extLst>
                  <a:ext uri="{FF2B5EF4-FFF2-40B4-BE49-F238E27FC236}">
                    <a16:creationId xmlns:a16="http://schemas.microsoft.com/office/drawing/2014/main" id="{C1F827F0-1891-42D6-BC31-9A5F878B8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10" name="Group 607">
              <a:extLst>
                <a:ext uri="{FF2B5EF4-FFF2-40B4-BE49-F238E27FC236}">
                  <a16:creationId xmlns:a16="http://schemas.microsoft.com/office/drawing/2014/main" id="{607BDB38-200B-4215-8402-F2D106E0B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5" y="40"/>
              <a:ext cx="2677" cy="3169"/>
              <a:chOff x="2405" y="40"/>
              <a:chExt cx="2677" cy="3169"/>
            </a:xfrm>
          </p:grpSpPr>
          <p:sp>
            <p:nvSpPr>
              <p:cNvPr id="51" name="Rectangle 407">
                <a:extLst>
                  <a:ext uri="{FF2B5EF4-FFF2-40B4-BE49-F238E27FC236}">
                    <a16:creationId xmlns:a16="http://schemas.microsoft.com/office/drawing/2014/main" id="{9E632C6C-6C68-426F-A6CF-2744EB4F0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08">
                <a:extLst>
                  <a:ext uri="{FF2B5EF4-FFF2-40B4-BE49-F238E27FC236}">
                    <a16:creationId xmlns:a16="http://schemas.microsoft.com/office/drawing/2014/main" id="{64C878CD-7211-426F-B6DE-B7CA788EA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409">
                <a:extLst>
                  <a:ext uri="{FF2B5EF4-FFF2-40B4-BE49-F238E27FC236}">
                    <a16:creationId xmlns:a16="http://schemas.microsoft.com/office/drawing/2014/main" id="{EA5DDA7E-7562-4F6E-AAA1-20BABC84B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" name="Oval 410">
                <a:extLst>
                  <a:ext uri="{FF2B5EF4-FFF2-40B4-BE49-F238E27FC236}">
                    <a16:creationId xmlns:a16="http://schemas.microsoft.com/office/drawing/2014/main" id="{44A446CC-9D74-48E7-A891-938472182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722"/>
                <a:ext cx="24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" name="Rectangle 411">
                <a:extLst>
                  <a:ext uri="{FF2B5EF4-FFF2-40B4-BE49-F238E27FC236}">
                    <a16:creationId xmlns:a16="http://schemas.microsoft.com/office/drawing/2014/main" id="{353DBAAB-3A53-4149-B56C-B9AFD44AC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" name="Rectangle 412">
                <a:extLst>
                  <a:ext uri="{FF2B5EF4-FFF2-40B4-BE49-F238E27FC236}">
                    <a16:creationId xmlns:a16="http://schemas.microsoft.com/office/drawing/2014/main" id="{B7CA4159-FCB0-4F9A-9AC3-2A286143E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" name="Rectangle 413">
                <a:extLst>
                  <a:ext uri="{FF2B5EF4-FFF2-40B4-BE49-F238E27FC236}">
                    <a16:creationId xmlns:a16="http://schemas.microsoft.com/office/drawing/2014/main" id="{73B39A4B-0599-485B-9DD7-FC1E884E7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" name="Rectangle 414">
                <a:extLst>
                  <a:ext uri="{FF2B5EF4-FFF2-40B4-BE49-F238E27FC236}">
                    <a16:creationId xmlns:a16="http://schemas.microsoft.com/office/drawing/2014/main" id="{ECFBEB3C-BBD7-44EC-9664-DA778DA9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" name="Rectangle 415">
                <a:extLst>
                  <a:ext uri="{FF2B5EF4-FFF2-40B4-BE49-F238E27FC236}">
                    <a16:creationId xmlns:a16="http://schemas.microsoft.com/office/drawing/2014/main" id="{08EE6AFC-BFE1-47BB-B526-902599C4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" name="Rectangle 416">
                <a:extLst>
                  <a:ext uri="{FF2B5EF4-FFF2-40B4-BE49-F238E27FC236}">
                    <a16:creationId xmlns:a16="http://schemas.microsoft.com/office/drawing/2014/main" id="{6B0B717E-9C89-4D22-ADEE-E57386AF7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" name="Oval 417">
                <a:extLst>
                  <a:ext uri="{FF2B5EF4-FFF2-40B4-BE49-F238E27FC236}">
                    <a16:creationId xmlns:a16="http://schemas.microsoft.com/office/drawing/2014/main" id="{B049D2B4-5324-494D-A8DF-3072747EE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" name="Rectangle 418">
                <a:extLst>
                  <a:ext uri="{FF2B5EF4-FFF2-40B4-BE49-F238E27FC236}">
                    <a16:creationId xmlns:a16="http://schemas.microsoft.com/office/drawing/2014/main" id="{11253445-BF90-479F-8976-B675EFF83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" name="Rectangle 419">
                <a:extLst>
                  <a:ext uri="{FF2B5EF4-FFF2-40B4-BE49-F238E27FC236}">
                    <a16:creationId xmlns:a16="http://schemas.microsoft.com/office/drawing/2014/main" id="{059D47D3-E74C-4C0B-8301-E41DD5416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" name="Rectangle 420">
                <a:extLst>
                  <a:ext uri="{FF2B5EF4-FFF2-40B4-BE49-F238E27FC236}">
                    <a16:creationId xmlns:a16="http://schemas.microsoft.com/office/drawing/2014/main" id="{C29378DE-FD62-4ACB-8097-CD9DBCF68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" name="Rectangle 421">
                <a:extLst>
                  <a:ext uri="{FF2B5EF4-FFF2-40B4-BE49-F238E27FC236}">
                    <a16:creationId xmlns:a16="http://schemas.microsoft.com/office/drawing/2014/main" id="{E8D81ADC-A822-4E52-B6DB-B56E0F7AC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" name="Rectangle 422">
                <a:extLst>
                  <a:ext uri="{FF2B5EF4-FFF2-40B4-BE49-F238E27FC236}">
                    <a16:creationId xmlns:a16="http://schemas.microsoft.com/office/drawing/2014/main" id="{95AF923C-FF4F-4F17-8DFC-E831A2424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" name="Rectangle 423">
                <a:extLst>
                  <a:ext uri="{FF2B5EF4-FFF2-40B4-BE49-F238E27FC236}">
                    <a16:creationId xmlns:a16="http://schemas.microsoft.com/office/drawing/2014/main" id="{8E8DFAF8-A0DC-4D49-AB10-1CBD6E2AC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" name="Oval 424">
                <a:extLst>
                  <a:ext uri="{FF2B5EF4-FFF2-40B4-BE49-F238E27FC236}">
                    <a16:creationId xmlns:a16="http://schemas.microsoft.com/office/drawing/2014/main" id="{8A0739BF-1C17-45D3-B985-C82993326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" name="Rectangle 425">
                <a:extLst>
                  <a:ext uri="{FF2B5EF4-FFF2-40B4-BE49-F238E27FC236}">
                    <a16:creationId xmlns:a16="http://schemas.microsoft.com/office/drawing/2014/main" id="{DD709DA0-12CD-4C0C-BD5A-06184CCCC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" name="Rectangle 426">
                <a:extLst>
                  <a:ext uri="{FF2B5EF4-FFF2-40B4-BE49-F238E27FC236}">
                    <a16:creationId xmlns:a16="http://schemas.microsoft.com/office/drawing/2014/main" id="{C36D0DED-1C16-4B66-96EE-906BA9846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" name="Rectangle 427">
                <a:extLst>
                  <a:ext uri="{FF2B5EF4-FFF2-40B4-BE49-F238E27FC236}">
                    <a16:creationId xmlns:a16="http://schemas.microsoft.com/office/drawing/2014/main" id="{75AF15BC-058E-4ACD-8641-6A8CC3058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Rectangle 428">
                <a:extLst>
                  <a:ext uri="{FF2B5EF4-FFF2-40B4-BE49-F238E27FC236}">
                    <a16:creationId xmlns:a16="http://schemas.microsoft.com/office/drawing/2014/main" id="{489841C8-EE49-4747-9EDD-1230D9937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Rectangle 429">
                <a:extLst>
                  <a:ext uri="{FF2B5EF4-FFF2-40B4-BE49-F238E27FC236}">
                    <a16:creationId xmlns:a16="http://schemas.microsoft.com/office/drawing/2014/main" id="{A296E9DA-7C70-4CCB-913C-6F0772C3B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Rectangle 430">
                <a:extLst>
                  <a:ext uri="{FF2B5EF4-FFF2-40B4-BE49-F238E27FC236}">
                    <a16:creationId xmlns:a16="http://schemas.microsoft.com/office/drawing/2014/main" id="{8466AFA9-6374-473F-A259-E5C7D2FC2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Oval 431">
                <a:extLst>
                  <a:ext uri="{FF2B5EF4-FFF2-40B4-BE49-F238E27FC236}">
                    <a16:creationId xmlns:a16="http://schemas.microsoft.com/office/drawing/2014/main" id="{B3DA33E2-D530-4717-AD4C-EE420E14D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Rectangle 432">
                <a:extLst>
                  <a:ext uri="{FF2B5EF4-FFF2-40B4-BE49-F238E27FC236}">
                    <a16:creationId xmlns:a16="http://schemas.microsoft.com/office/drawing/2014/main" id="{FE4A01CA-61AB-4BF1-8A46-D00E4246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Rectangle 433">
                <a:extLst>
                  <a:ext uri="{FF2B5EF4-FFF2-40B4-BE49-F238E27FC236}">
                    <a16:creationId xmlns:a16="http://schemas.microsoft.com/office/drawing/2014/main" id="{D7F417EF-F5FA-42AC-9BA0-A1E1BEED7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Rectangle 434">
                <a:extLst>
                  <a:ext uri="{FF2B5EF4-FFF2-40B4-BE49-F238E27FC236}">
                    <a16:creationId xmlns:a16="http://schemas.microsoft.com/office/drawing/2014/main" id="{726B0A68-D23E-4645-BB96-D45DD92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Rectangle 435">
                <a:extLst>
                  <a:ext uri="{FF2B5EF4-FFF2-40B4-BE49-F238E27FC236}">
                    <a16:creationId xmlns:a16="http://schemas.microsoft.com/office/drawing/2014/main" id="{2280B2B7-9D92-4220-8131-24341BA22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Rectangle 436">
                <a:extLst>
                  <a:ext uri="{FF2B5EF4-FFF2-40B4-BE49-F238E27FC236}">
                    <a16:creationId xmlns:a16="http://schemas.microsoft.com/office/drawing/2014/main" id="{BA22C306-FCC3-4DB0-8FE8-0AD565792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Rectangle 437">
                <a:extLst>
                  <a:ext uri="{FF2B5EF4-FFF2-40B4-BE49-F238E27FC236}">
                    <a16:creationId xmlns:a16="http://schemas.microsoft.com/office/drawing/2014/main" id="{8C774681-1D2C-4DBB-955D-F0FB851B6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Oval 438">
                <a:extLst>
                  <a:ext uri="{FF2B5EF4-FFF2-40B4-BE49-F238E27FC236}">
                    <a16:creationId xmlns:a16="http://schemas.microsoft.com/office/drawing/2014/main" id="{5736B71E-C01F-4914-AD56-6DEEAEC3F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Rectangle 439">
                <a:extLst>
                  <a:ext uri="{FF2B5EF4-FFF2-40B4-BE49-F238E27FC236}">
                    <a16:creationId xmlns:a16="http://schemas.microsoft.com/office/drawing/2014/main" id="{93BECA7F-C1B0-4C8E-84FD-3C26E88B4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Rectangle 440">
                <a:extLst>
                  <a:ext uri="{FF2B5EF4-FFF2-40B4-BE49-F238E27FC236}">
                    <a16:creationId xmlns:a16="http://schemas.microsoft.com/office/drawing/2014/main" id="{767DA533-7738-4ECC-8907-48CEDCF90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Rectangle 441">
                <a:extLst>
                  <a:ext uri="{FF2B5EF4-FFF2-40B4-BE49-F238E27FC236}">
                    <a16:creationId xmlns:a16="http://schemas.microsoft.com/office/drawing/2014/main" id="{3D74C587-F92A-4CA5-AB85-15E731A27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Rectangle 442">
                <a:extLst>
                  <a:ext uri="{FF2B5EF4-FFF2-40B4-BE49-F238E27FC236}">
                    <a16:creationId xmlns:a16="http://schemas.microsoft.com/office/drawing/2014/main" id="{D64CF9DF-7647-4063-9409-5E00FBE90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Rectangle 443">
                <a:extLst>
                  <a:ext uri="{FF2B5EF4-FFF2-40B4-BE49-F238E27FC236}">
                    <a16:creationId xmlns:a16="http://schemas.microsoft.com/office/drawing/2014/main" id="{6179CC68-8E5B-421B-A4D8-B2FE5E83E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Rectangle 444">
                <a:extLst>
                  <a:ext uri="{FF2B5EF4-FFF2-40B4-BE49-F238E27FC236}">
                    <a16:creationId xmlns:a16="http://schemas.microsoft.com/office/drawing/2014/main" id="{838A5468-349A-48C4-A51B-69D07615A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Oval 445">
                <a:extLst>
                  <a:ext uri="{FF2B5EF4-FFF2-40B4-BE49-F238E27FC236}">
                    <a16:creationId xmlns:a16="http://schemas.microsoft.com/office/drawing/2014/main" id="{5808A82B-ACCB-401A-AB74-C13D6449A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Rectangle 446">
                <a:extLst>
                  <a:ext uri="{FF2B5EF4-FFF2-40B4-BE49-F238E27FC236}">
                    <a16:creationId xmlns:a16="http://schemas.microsoft.com/office/drawing/2014/main" id="{95EE75C6-1B61-4881-B5C5-D9BD7162C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1722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Rectangle 447">
                <a:extLst>
                  <a:ext uri="{FF2B5EF4-FFF2-40B4-BE49-F238E27FC236}">
                    <a16:creationId xmlns:a16="http://schemas.microsoft.com/office/drawing/2014/main" id="{A0675701-6C88-4928-81C0-93FFAC1DD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1745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Rectangle 448">
                <a:extLst>
                  <a:ext uri="{FF2B5EF4-FFF2-40B4-BE49-F238E27FC236}">
                    <a16:creationId xmlns:a16="http://schemas.microsoft.com/office/drawing/2014/main" id="{AD3FCB0C-3925-48D3-A57C-9E764D5C8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Rectangle 449">
                <a:extLst>
                  <a:ext uri="{FF2B5EF4-FFF2-40B4-BE49-F238E27FC236}">
                    <a16:creationId xmlns:a16="http://schemas.microsoft.com/office/drawing/2014/main" id="{777105A8-4EDC-44F5-BDD7-759DDE7B6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Rectangle 450">
                <a:extLst>
                  <a:ext uri="{FF2B5EF4-FFF2-40B4-BE49-F238E27FC236}">
                    <a16:creationId xmlns:a16="http://schemas.microsoft.com/office/drawing/2014/main" id="{98B2011A-94C1-4829-972F-A8B24D5B7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Rectangle 451">
                <a:extLst>
                  <a:ext uri="{FF2B5EF4-FFF2-40B4-BE49-F238E27FC236}">
                    <a16:creationId xmlns:a16="http://schemas.microsoft.com/office/drawing/2014/main" id="{80930722-775C-4262-A627-86599F957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Oval 452">
                <a:extLst>
                  <a:ext uri="{FF2B5EF4-FFF2-40B4-BE49-F238E27FC236}">
                    <a16:creationId xmlns:a16="http://schemas.microsoft.com/office/drawing/2014/main" id="{26F31AD7-B1B0-404A-865B-817C8AEAA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Rectangle 453">
                <a:extLst>
                  <a:ext uri="{FF2B5EF4-FFF2-40B4-BE49-F238E27FC236}">
                    <a16:creationId xmlns:a16="http://schemas.microsoft.com/office/drawing/2014/main" id="{750CA4B3-A095-4B9A-9898-C1501851F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Rectangle 454">
                <a:extLst>
                  <a:ext uri="{FF2B5EF4-FFF2-40B4-BE49-F238E27FC236}">
                    <a16:creationId xmlns:a16="http://schemas.microsoft.com/office/drawing/2014/main" id="{85DA5D70-7734-4B35-9005-65954630A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Rectangle 455">
                <a:extLst>
                  <a:ext uri="{FF2B5EF4-FFF2-40B4-BE49-F238E27FC236}">
                    <a16:creationId xmlns:a16="http://schemas.microsoft.com/office/drawing/2014/main" id="{A7A334BF-F576-4A82-94C1-06A3516F2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Rectangle 456">
                <a:extLst>
                  <a:ext uri="{FF2B5EF4-FFF2-40B4-BE49-F238E27FC236}">
                    <a16:creationId xmlns:a16="http://schemas.microsoft.com/office/drawing/2014/main" id="{0B24B261-452C-4A6E-935E-797E1893A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40"/>
                <a:ext cx="2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Rectangle 457">
                <a:extLst>
                  <a:ext uri="{FF2B5EF4-FFF2-40B4-BE49-F238E27FC236}">
                    <a16:creationId xmlns:a16="http://schemas.microsoft.com/office/drawing/2014/main" id="{5BA7B047-F174-4753-B4F4-AF58AD67C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Rectangle 458">
                <a:extLst>
                  <a:ext uri="{FF2B5EF4-FFF2-40B4-BE49-F238E27FC236}">
                    <a16:creationId xmlns:a16="http://schemas.microsoft.com/office/drawing/2014/main" id="{9BF30661-1949-4CF9-9D47-32C1EAF6A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34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Oval 459">
                <a:extLst>
                  <a:ext uri="{FF2B5EF4-FFF2-40B4-BE49-F238E27FC236}">
                    <a16:creationId xmlns:a16="http://schemas.microsoft.com/office/drawing/2014/main" id="{17CDDFEF-B6E2-44BE-ADF6-DE345C9F7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1722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Rectangle 460">
                <a:extLst>
                  <a:ext uri="{FF2B5EF4-FFF2-40B4-BE49-F238E27FC236}">
                    <a16:creationId xmlns:a16="http://schemas.microsoft.com/office/drawing/2014/main" id="{9C4220C1-2D6C-4650-AC4D-EB99EAC1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1722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Rectangle 461">
                <a:extLst>
                  <a:ext uri="{FF2B5EF4-FFF2-40B4-BE49-F238E27FC236}">
                    <a16:creationId xmlns:a16="http://schemas.microsoft.com/office/drawing/2014/main" id="{55BA731C-63DF-4AE8-BCFC-B38CAA88C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1745"/>
                <a:ext cx="1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Rectangle 462">
                <a:extLst>
                  <a:ext uri="{FF2B5EF4-FFF2-40B4-BE49-F238E27FC236}">
                    <a16:creationId xmlns:a16="http://schemas.microsoft.com/office/drawing/2014/main" id="{378DD08A-FCA0-4C5F-9304-B9A0E911A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Rectangle 463">
                <a:extLst>
                  <a:ext uri="{FF2B5EF4-FFF2-40B4-BE49-F238E27FC236}">
                    <a16:creationId xmlns:a16="http://schemas.microsoft.com/office/drawing/2014/main" id="{FDED0025-E17C-4B46-B055-CD9AED2A6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40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Rectangle 464">
                <a:extLst>
                  <a:ext uri="{FF2B5EF4-FFF2-40B4-BE49-F238E27FC236}">
                    <a16:creationId xmlns:a16="http://schemas.microsoft.com/office/drawing/2014/main" id="{7BB5697A-9BAD-4929-9A60-E6A3C72C1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Rectangle 465">
                <a:extLst>
                  <a:ext uri="{FF2B5EF4-FFF2-40B4-BE49-F238E27FC236}">
                    <a16:creationId xmlns:a16="http://schemas.microsoft.com/office/drawing/2014/main" id="{B9456D55-3763-4B25-B457-18FD16CA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34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Oval 466">
                <a:extLst>
                  <a:ext uri="{FF2B5EF4-FFF2-40B4-BE49-F238E27FC236}">
                    <a16:creationId xmlns:a16="http://schemas.microsoft.com/office/drawing/2014/main" id="{4B22281C-7C5B-42AF-A850-D332378B4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1722"/>
                <a:ext cx="24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Line 467">
                <a:extLst>
                  <a:ext uri="{FF2B5EF4-FFF2-40B4-BE49-F238E27FC236}">
                    <a16:creationId xmlns:a16="http://schemas.microsoft.com/office/drawing/2014/main" id="{218E497C-1524-4ABF-B4D2-95F2D2DF6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1734"/>
                <a:ext cx="316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Line 468">
                <a:extLst>
                  <a:ext uri="{FF2B5EF4-FFF2-40B4-BE49-F238E27FC236}">
                    <a16:creationId xmlns:a16="http://schemas.microsoft.com/office/drawing/2014/main" id="{87E3C4E3-46EC-4949-ACBD-4E93A9BEC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0" y="1734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Rectangle 469">
                <a:extLst>
                  <a:ext uri="{FF2B5EF4-FFF2-40B4-BE49-F238E27FC236}">
                    <a16:creationId xmlns:a16="http://schemas.microsoft.com/office/drawing/2014/main" id="{65649383-75B7-40EE-A3BF-920699189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" y="1647"/>
                <a:ext cx="231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70">
                <a:extLst>
                  <a:ext uri="{FF2B5EF4-FFF2-40B4-BE49-F238E27FC236}">
                    <a16:creationId xmlns:a16="http://schemas.microsoft.com/office/drawing/2014/main" id="{E92C5C1A-AE67-4B56-83AD-5C872CB7D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5" y="1647"/>
                <a:ext cx="231" cy="179"/>
              </a:xfrm>
              <a:custGeom>
                <a:avLst/>
                <a:gdLst>
                  <a:gd name="T0" fmla="*/ 40 w 40"/>
                  <a:gd name="T1" fmla="*/ 31 h 31"/>
                  <a:gd name="T2" fmla="*/ 0 w 40"/>
                  <a:gd name="T3" fmla="*/ 31 h 31"/>
                  <a:gd name="T4" fmla="*/ 0 w 40"/>
                  <a:gd name="T5" fmla="*/ 0 h 31"/>
                  <a:gd name="T6" fmla="*/ 40 w 40"/>
                  <a:gd name="T7" fmla="*/ 0 h 31"/>
                  <a:gd name="T8" fmla="*/ 40 w 40"/>
                  <a:gd name="T9" fmla="*/ 31 h 31"/>
                  <a:gd name="T10" fmla="*/ 40 w 4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1">
                    <a:moveTo>
                      <a:pt x="40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31"/>
                    </a:lnTo>
                    <a:lnTo>
                      <a:pt x="40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Line 471">
                <a:extLst>
                  <a:ext uri="{FF2B5EF4-FFF2-40B4-BE49-F238E27FC236}">
                    <a16:creationId xmlns:a16="http://schemas.microsoft.com/office/drawing/2014/main" id="{3F945222-CFA5-4E4F-8589-7FD9DD2ED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7" y="1647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Rectangle 472">
                <a:extLst>
                  <a:ext uri="{FF2B5EF4-FFF2-40B4-BE49-F238E27FC236}">
                    <a16:creationId xmlns:a16="http://schemas.microsoft.com/office/drawing/2014/main" id="{F838885E-0FB0-4A86-9434-DB1D0ABED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503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Rectangle 473">
                <a:extLst>
                  <a:ext uri="{FF2B5EF4-FFF2-40B4-BE49-F238E27FC236}">
                    <a16:creationId xmlns:a16="http://schemas.microsoft.com/office/drawing/2014/main" id="{1FB44CCF-8D23-4787-B4BF-4D2B7B112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526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Rectangle 474">
                <a:extLst>
                  <a:ext uri="{FF2B5EF4-FFF2-40B4-BE49-F238E27FC236}">
                    <a16:creationId xmlns:a16="http://schemas.microsoft.com/office/drawing/2014/main" id="{E8F23C3D-E228-44D0-8E94-0C63AF5A2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09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Rectangle 475">
                <a:extLst>
                  <a:ext uri="{FF2B5EF4-FFF2-40B4-BE49-F238E27FC236}">
                    <a16:creationId xmlns:a16="http://schemas.microsoft.com/office/drawing/2014/main" id="{445359B5-7FC3-475A-9C24-27F7BC633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21"/>
                <a:ext cx="29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Rectangle 476">
                <a:extLst>
                  <a:ext uri="{FF2B5EF4-FFF2-40B4-BE49-F238E27FC236}">
                    <a16:creationId xmlns:a16="http://schemas.microsoft.com/office/drawing/2014/main" id="{493D224A-B3F7-414C-A4CC-008E0ED6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15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Rectangle 477">
                <a:extLst>
                  <a:ext uri="{FF2B5EF4-FFF2-40B4-BE49-F238E27FC236}">
                    <a16:creationId xmlns:a16="http://schemas.microsoft.com/office/drawing/2014/main" id="{7488E3EF-5371-4858-B4AA-78E5BC3B7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15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Oval 478">
                <a:extLst>
                  <a:ext uri="{FF2B5EF4-FFF2-40B4-BE49-F238E27FC236}">
                    <a16:creationId xmlns:a16="http://schemas.microsoft.com/office/drawing/2014/main" id="{4B5B4285-EE66-4772-B76D-4E1566E33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503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Line 479">
                <a:extLst>
                  <a:ext uri="{FF2B5EF4-FFF2-40B4-BE49-F238E27FC236}">
                    <a16:creationId xmlns:a16="http://schemas.microsoft.com/office/drawing/2014/main" id="{46551E5A-6991-4AB2-B93C-75FD2F086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9" y="1515"/>
                <a:ext cx="749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Line 480">
                <a:extLst>
                  <a:ext uri="{FF2B5EF4-FFF2-40B4-BE49-F238E27FC236}">
                    <a16:creationId xmlns:a16="http://schemas.microsoft.com/office/drawing/2014/main" id="{3FF38B6F-F220-432B-8194-9C7915FBD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18" y="1515"/>
                <a:ext cx="219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Rectangle 481">
                <a:extLst>
                  <a:ext uri="{FF2B5EF4-FFF2-40B4-BE49-F238E27FC236}">
                    <a16:creationId xmlns:a16="http://schemas.microsoft.com/office/drawing/2014/main" id="{E3B49916-2CE1-4680-8F71-3C0219D19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1423"/>
                <a:ext cx="512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82">
                <a:extLst>
                  <a:ext uri="{FF2B5EF4-FFF2-40B4-BE49-F238E27FC236}">
                    <a16:creationId xmlns:a16="http://schemas.microsoft.com/office/drawing/2014/main" id="{C2F19C80-3FEB-4C72-A9F8-FC1D26B14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7" y="1423"/>
                <a:ext cx="512" cy="178"/>
              </a:xfrm>
              <a:custGeom>
                <a:avLst/>
                <a:gdLst>
                  <a:gd name="T0" fmla="*/ 89 w 89"/>
                  <a:gd name="T1" fmla="*/ 31 h 31"/>
                  <a:gd name="T2" fmla="*/ 0 w 89"/>
                  <a:gd name="T3" fmla="*/ 31 h 31"/>
                  <a:gd name="T4" fmla="*/ 0 w 89"/>
                  <a:gd name="T5" fmla="*/ 0 h 31"/>
                  <a:gd name="T6" fmla="*/ 89 w 89"/>
                  <a:gd name="T7" fmla="*/ 0 h 31"/>
                  <a:gd name="T8" fmla="*/ 89 w 89"/>
                  <a:gd name="T9" fmla="*/ 31 h 31"/>
                  <a:gd name="T10" fmla="*/ 89 w 89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31">
                    <a:moveTo>
                      <a:pt x="89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31"/>
                    </a:lnTo>
                    <a:lnTo>
                      <a:pt x="89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Line 483">
                <a:extLst>
                  <a:ext uri="{FF2B5EF4-FFF2-40B4-BE49-F238E27FC236}">
                    <a16:creationId xmlns:a16="http://schemas.microsoft.com/office/drawing/2014/main" id="{A2640CDA-3BD2-4377-B6DE-D284268E0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1423"/>
                <a:ext cx="0" cy="178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Line 484">
                <a:extLst>
                  <a:ext uri="{FF2B5EF4-FFF2-40B4-BE49-F238E27FC236}">
                    <a16:creationId xmlns:a16="http://schemas.microsoft.com/office/drawing/2014/main" id="{156F5C5E-2458-4C74-AB46-784B8D5AD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4" y="1290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Line 485">
                <a:extLst>
                  <a:ext uri="{FF2B5EF4-FFF2-40B4-BE49-F238E27FC236}">
                    <a16:creationId xmlns:a16="http://schemas.microsoft.com/office/drawing/2014/main" id="{6293724F-D631-4F43-865A-9E1EB0CE6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1290"/>
                <a:ext cx="110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Rectangle 486">
                <a:extLst>
                  <a:ext uri="{FF2B5EF4-FFF2-40B4-BE49-F238E27FC236}">
                    <a16:creationId xmlns:a16="http://schemas.microsoft.com/office/drawing/2014/main" id="{B8129DC1-49C2-4F49-9FEE-EBB9C0858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1198"/>
                <a:ext cx="230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87">
                <a:extLst>
                  <a:ext uri="{FF2B5EF4-FFF2-40B4-BE49-F238E27FC236}">
                    <a16:creationId xmlns:a16="http://schemas.microsoft.com/office/drawing/2014/main" id="{86C4FD72-4D22-42FE-9275-63CFF1841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1198"/>
                <a:ext cx="230" cy="179"/>
              </a:xfrm>
              <a:custGeom>
                <a:avLst/>
                <a:gdLst>
                  <a:gd name="T0" fmla="*/ 40 w 40"/>
                  <a:gd name="T1" fmla="*/ 31 h 31"/>
                  <a:gd name="T2" fmla="*/ 0 w 40"/>
                  <a:gd name="T3" fmla="*/ 31 h 31"/>
                  <a:gd name="T4" fmla="*/ 0 w 40"/>
                  <a:gd name="T5" fmla="*/ 0 h 31"/>
                  <a:gd name="T6" fmla="*/ 40 w 40"/>
                  <a:gd name="T7" fmla="*/ 0 h 31"/>
                  <a:gd name="T8" fmla="*/ 40 w 40"/>
                  <a:gd name="T9" fmla="*/ 31 h 31"/>
                  <a:gd name="T10" fmla="*/ 40 w 4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1">
                    <a:moveTo>
                      <a:pt x="40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31"/>
                    </a:lnTo>
                    <a:lnTo>
                      <a:pt x="40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Line 488">
                <a:extLst>
                  <a:ext uri="{FF2B5EF4-FFF2-40B4-BE49-F238E27FC236}">
                    <a16:creationId xmlns:a16="http://schemas.microsoft.com/office/drawing/2014/main" id="{111912DB-DADB-4C4B-A55E-BFFC4E555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8" y="1198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Line 489">
                <a:extLst>
                  <a:ext uri="{FF2B5EF4-FFF2-40B4-BE49-F238E27FC236}">
                    <a16:creationId xmlns:a16="http://schemas.microsoft.com/office/drawing/2014/main" id="{08C0B849-E97E-4BD8-A871-95433EF4F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7" y="1066"/>
                <a:ext cx="316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Line 490">
                <a:extLst>
                  <a:ext uri="{FF2B5EF4-FFF2-40B4-BE49-F238E27FC236}">
                    <a16:creationId xmlns:a16="http://schemas.microsoft.com/office/drawing/2014/main" id="{84E8D17F-BB1A-41CD-AACC-9806C6388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7" y="1066"/>
                <a:ext cx="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Rectangle 491">
                <a:extLst>
                  <a:ext uri="{FF2B5EF4-FFF2-40B4-BE49-F238E27FC236}">
                    <a16:creationId xmlns:a16="http://schemas.microsoft.com/office/drawing/2014/main" id="{EBA463E5-B908-4253-AB3D-C1B1AF9E4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979"/>
                <a:ext cx="645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Freeform 492">
                <a:extLst>
                  <a:ext uri="{FF2B5EF4-FFF2-40B4-BE49-F238E27FC236}">
                    <a16:creationId xmlns:a16="http://schemas.microsoft.com/office/drawing/2014/main" id="{2C2C145D-AFDF-4D79-997E-AC5ACEE06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2" y="979"/>
                <a:ext cx="645" cy="179"/>
              </a:xfrm>
              <a:custGeom>
                <a:avLst/>
                <a:gdLst>
                  <a:gd name="T0" fmla="*/ 112 w 112"/>
                  <a:gd name="T1" fmla="*/ 31 h 31"/>
                  <a:gd name="T2" fmla="*/ 0 w 112"/>
                  <a:gd name="T3" fmla="*/ 31 h 31"/>
                  <a:gd name="T4" fmla="*/ 0 w 112"/>
                  <a:gd name="T5" fmla="*/ 0 h 31"/>
                  <a:gd name="T6" fmla="*/ 112 w 112"/>
                  <a:gd name="T7" fmla="*/ 0 h 31"/>
                  <a:gd name="T8" fmla="*/ 112 w 112"/>
                  <a:gd name="T9" fmla="*/ 31 h 31"/>
                  <a:gd name="T10" fmla="*/ 112 w 112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31">
                    <a:moveTo>
                      <a:pt x="112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112" y="0"/>
                    </a:lnTo>
                    <a:lnTo>
                      <a:pt x="112" y="31"/>
                    </a:lnTo>
                    <a:lnTo>
                      <a:pt x="112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Line 493">
                <a:extLst>
                  <a:ext uri="{FF2B5EF4-FFF2-40B4-BE49-F238E27FC236}">
                    <a16:creationId xmlns:a16="http://schemas.microsoft.com/office/drawing/2014/main" id="{A2E9AD9D-6F99-4B2F-B59C-1D703BBCC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3" y="979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Rectangle 494">
                <a:extLst>
                  <a:ext uri="{FF2B5EF4-FFF2-40B4-BE49-F238E27FC236}">
                    <a16:creationId xmlns:a16="http://schemas.microsoft.com/office/drawing/2014/main" id="{6E1308AD-B08A-475B-B8FA-1D68BD10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829"/>
                <a:ext cx="17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Rectangle 495">
                <a:extLst>
                  <a:ext uri="{FF2B5EF4-FFF2-40B4-BE49-F238E27FC236}">
                    <a16:creationId xmlns:a16="http://schemas.microsoft.com/office/drawing/2014/main" id="{B494368B-3ABD-4DC8-9F14-CEBA7104E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853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Rectangle 496">
                <a:extLst>
                  <a:ext uri="{FF2B5EF4-FFF2-40B4-BE49-F238E27FC236}">
                    <a16:creationId xmlns:a16="http://schemas.microsoft.com/office/drawing/2014/main" id="{2AC9BF38-3F0D-4A97-90DE-FA7CF638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35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Rectangle 497">
                <a:extLst>
                  <a:ext uri="{FF2B5EF4-FFF2-40B4-BE49-F238E27FC236}">
                    <a16:creationId xmlns:a16="http://schemas.microsoft.com/office/drawing/2014/main" id="{FEAA9F68-4D5B-4B22-83F7-AAD7A1577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47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Rectangle 498">
                <a:extLst>
                  <a:ext uri="{FF2B5EF4-FFF2-40B4-BE49-F238E27FC236}">
                    <a16:creationId xmlns:a16="http://schemas.microsoft.com/office/drawing/2014/main" id="{978EFAC8-071C-4126-9911-D423CD381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4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Rectangle 499">
                <a:extLst>
                  <a:ext uri="{FF2B5EF4-FFF2-40B4-BE49-F238E27FC236}">
                    <a16:creationId xmlns:a16="http://schemas.microsoft.com/office/drawing/2014/main" id="{AD5DD3A2-803B-4331-BA04-6A2214ACB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41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Oval 500">
                <a:extLst>
                  <a:ext uri="{FF2B5EF4-FFF2-40B4-BE49-F238E27FC236}">
                    <a16:creationId xmlns:a16="http://schemas.microsoft.com/office/drawing/2014/main" id="{6BD474A0-50AF-4852-B9C6-AF2958A18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829"/>
                <a:ext cx="23" cy="24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Line 501">
                <a:extLst>
                  <a:ext uri="{FF2B5EF4-FFF2-40B4-BE49-F238E27FC236}">
                    <a16:creationId xmlns:a16="http://schemas.microsoft.com/office/drawing/2014/main" id="{7BCDCE39-F817-4607-A91A-A5D463B7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3" y="841"/>
                <a:ext cx="0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Line 502">
                <a:extLst>
                  <a:ext uri="{FF2B5EF4-FFF2-40B4-BE49-F238E27FC236}">
                    <a16:creationId xmlns:a16="http://schemas.microsoft.com/office/drawing/2014/main" id="{8A3BDEA3-8F91-42F8-A8E8-18FFBF41C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0" y="841"/>
                <a:ext cx="167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Rectangle 503">
                <a:extLst>
                  <a:ext uri="{FF2B5EF4-FFF2-40B4-BE49-F238E27FC236}">
                    <a16:creationId xmlns:a16="http://schemas.microsoft.com/office/drawing/2014/main" id="{B0F9FE77-1C7A-4794-B9D8-ECCE5DEC6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755"/>
                <a:ext cx="196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504">
                <a:extLst>
                  <a:ext uri="{FF2B5EF4-FFF2-40B4-BE49-F238E27FC236}">
                    <a16:creationId xmlns:a16="http://schemas.microsoft.com/office/drawing/2014/main" id="{FE26DF4C-7550-4F81-8581-D86C82FA3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755"/>
                <a:ext cx="196" cy="178"/>
              </a:xfrm>
              <a:custGeom>
                <a:avLst/>
                <a:gdLst>
                  <a:gd name="T0" fmla="*/ 34 w 34"/>
                  <a:gd name="T1" fmla="*/ 31 h 31"/>
                  <a:gd name="T2" fmla="*/ 0 w 34"/>
                  <a:gd name="T3" fmla="*/ 31 h 31"/>
                  <a:gd name="T4" fmla="*/ 0 w 34"/>
                  <a:gd name="T5" fmla="*/ 0 h 31"/>
                  <a:gd name="T6" fmla="*/ 34 w 34"/>
                  <a:gd name="T7" fmla="*/ 0 h 31"/>
                  <a:gd name="T8" fmla="*/ 34 w 34"/>
                  <a:gd name="T9" fmla="*/ 31 h 31"/>
                  <a:gd name="T10" fmla="*/ 34 w 34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1">
                    <a:moveTo>
                      <a:pt x="34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34" y="31"/>
                    </a:lnTo>
                    <a:lnTo>
                      <a:pt x="34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Line 505">
                <a:extLst>
                  <a:ext uri="{FF2B5EF4-FFF2-40B4-BE49-F238E27FC236}">
                    <a16:creationId xmlns:a16="http://schemas.microsoft.com/office/drawing/2014/main" id="{7AC8AB9E-0FAC-46F3-BD57-637F8C4F1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4" y="755"/>
                <a:ext cx="0" cy="178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Rectangle 506">
                <a:extLst>
                  <a:ext uri="{FF2B5EF4-FFF2-40B4-BE49-F238E27FC236}">
                    <a16:creationId xmlns:a16="http://schemas.microsoft.com/office/drawing/2014/main" id="{627C06DA-6F38-44DA-AAF5-0ED18348D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3" y="611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Rectangle 507">
                <a:extLst>
                  <a:ext uri="{FF2B5EF4-FFF2-40B4-BE49-F238E27FC236}">
                    <a16:creationId xmlns:a16="http://schemas.microsoft.com/office/drawing/2014/main" id="{76E8AE34-D871-4EDA-BEAF-F426FFC1E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3" y="634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Rectangle 508">
                <a:extLst>
                  <a:ext uri="{FF2B5EF4-FFF2-40B4-BE49-F238E27FC236}">
                    <a16:creationId xmlns:a16="http://schemas.microsoft.com/office/drawing/2014/main" id="{4D01AFA5-E018-4CCF-A4A6-1339C5622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16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Rectangle 509">
                <a:extLst>
                  <a:ext uri="{FF2B5EF4-FFF2-40B4-BE49-F238E27FC236}">
                    <a16:creationId xmlns:a16="http://schemas.microsoft.com/office/drawing/2014/main" id="{3FFA43A9-FCA5-4D33-BBA2-22C28685C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Rectangle 510">
                <a:extLst>
                  <a:ext uri="{FF2B5EF4-FFF2-40B4-BE49-F238E27FC236}">
                    <a16:creationId xmlns:a16="http://schemas.microsoft.com/office/drawing/2014/main" id="{901C3AAD-0A57-46E2-A70D-A2DEF35BE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2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Rectangle 511">
                <a:extLst>
                  <a:ext uri="{FF2B5EF4-FFF2-40B4-BE49-F238E27FC236}">
                    <a16:creationId xmlns:a16="http://schemas.microsoft.com/office/drawing/2014/main" id="{E4ABAE6E-2EE8-401B-A5E8-597B4FDF5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2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512">
                <a:extLst>
                  <a:ext uri="{FF2B5EF4-FFF2-40B4-BE49-F238E27FC236}">
                    <a16:creationId xmlns:a16="http://schemas.microsoft.com/office/drawing/2014/main" id="{06143CF5-090C-45D5-AC94-A8F0F4D1C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Rectangle 513">
                <a:extLst>
                  <a:ext uri="{FF2B5EF4-FFF2-40B4-BE49-F238E27FC236}">
                    <a16:creationId xmlns:a16="http://schemas.microsoft.com/office/drawing/2014/main" id="{A64890D3-A901-4C8F-959D-CB4943CB8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Rectangle 514">
                <a:extLst>
                  <a:ext uri="{FF2B5EF4-FFF2-40B4-BE49-F238E27FC236}">
                    <a16:creationId xmlns:a16="http://schemas.microsoft.com/office/drawing/2014/main" id="{668A25D7-3E4A-4C11-9A35-899771D68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Rectangle 515">
                <a:extLst>
                  <a:ext uri="{FF2B5EF4-FFF2-40B4-BE49-F238E27FC236}">
                    <a16:creationId xmlns:a16="http://schemas.microsoft.com/office/drawing/2014/main" id="{555A68F7-141D-46F0-B876-65C813C4E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Rectangle 516">
                <a:extLst>
                  <a:ext uri="{FF2B5EF4-FFF2-40B4-BE49-F238E27FC236}">
                    <a16:creationId xmlns:a16="http://schemas.microsoft.com/office/drawing/2014/main" id="{81461211-758D-4043-A231-9DEC34B7F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Rectangle 517">
                <a:extLst>
                  <a:ext uri="{FF2B5EF4-FFF2-40B4-BE49-F238E27FC236}">
                    <a16:creationId xmlns:a16="http://schemas.microsoft.com/office/drawing/2014/main" id="{E90ADA18-06AB-4E70-923F-33E0824B9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Rectangle 518">
                <a:extLst>
                  <a:ext uri="{FF2B5EF4-FFF2-40B4-BE49-F238E27FC236}">
                    <a16:creationId xmlns:a16="http://schemas.microsoft.com/office/drawing/2014/main" id="{64F0395A-4458-4581-8922-C0C22BD4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519">
                <a:extLst>
                  <a:ext uri="{FF2B5EF4-FFF2-40B4-BE49-F238E27FC236}">
                    <a16:creationId xmlns:a16="http://schemas.microsoft.com/office/drawing/2014/main" id="{068CD06A-7842-4B27-9295-D7C9DAA95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Rectangle 520">
                <a:extLst>
                  <a:ext uri="{FF2B5EF4-FFF2-40B4-BE49-F238E27FC236}">
                    <a16:creationId xmlns:a16="http://schemas.microsoft.com/office/drawing/2014/main" id="{E335BAB3-45F9-4E88-BE8C-3F4624652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Rectangle 521">
                <a:extLst>
                  <a:ext uri="{FF2B5EF4-FFF2-40B4-BE49-F238E27FC236}">
                    <a16:creationId xmlns:a16="http://schemas.microsoft.com/office/drawing/2014/main" id="{82AFF878-FA66-47CE-98D5-AFF9CD186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Rectangle 522">
                <a:extLst>
                  <a:ext uri="{FF2B5EF4-FFF2-40B4-BE49-F238E27FC236}">
                    <a16:creationId xmlns:a16="http://schemas.microsoft.com/office/drawing/2014/main" id="{E4626ECE-98E2-46A3-A43B-60EFDC4F4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Rectangle 523">
                <a:extLst>
                  <a:ext uri="{FF2B5EF4-FFF2-40B4-BE49-F238E27FC236}">
                    <a16:creationId xmlns:a16="http://schemas.microsoft.com/office/drawing/2014/main" id="{1758876F-E6B0-4AC2-9BBA-4E504055E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Rectangle 524">
                <a:extLst>
                  <a:ext uri="{FF2B5EF4-FFF2-40B4-BE49-F238E27FC236}">
                    <a16:creationId xmlns:a16="http://schemas.microsoft.com/office/drawing/2014/main" id="{79DF35C2-C6C4-47D6-8220-2DFC97CFE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Rectangle 525">
                <a:extLst>
                  <a:ext uri="{FF2B5EF4-FFF2-40B4-BE49-F238E27FC236}">
                    <a16:creationId xmlns:a16="http://schemas.microsoft.com/office/drawing/2014/main" id="{F67968B2-F5DF-4554-8A14-43792527A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Oval 526">
                <a:extLst>
                  <a:ext uri="{FF2B5EF4-FFF2-40B4-BE49-F238E27FC236}">
                    <a16:creationId xmlns:a16="http://schemas.microsoft.com/office/drawing/2014/main" id="{C981FDE7-860F-4920-8FEE-4E34003D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Rectangle 527">
                <a:extLst>
                  <a:ext uri="{FF2B5EF4-FFF2-40B4-BE49-F238E27FC236}">
                    <a16:creationId xmlns:a16="http://schemas.microsoft.com/office/drawing/2014/main" id="{507B476A-CF7D-49D0-A678-D42D1084C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Rectangle 528">
                <a:extLst>
                  <a:ext uri="{FF2B5EF4-FFF2-40B4-BE49-F238E27FC236}">
                    <a16:creationId xmlns:a16="http://schemas.microsoft.com/office/drawing/2014/main" id="{DC930484-8C37-46DA-B222-691FEC7B1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Rectangle 529">
                <a:extLst>
                  <a:ext uri="{FF2B5EF4-FFF2-40B4-BE49-F238E27FC236}">
                    <a16:creationId xmlns:a16="http://schemas.microsoft.com/office/drawing/2014/main" id="{645FD7B2-837E-4D49-8D9B-0D3BF8C8E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Rectangle 530">
                <a:extLst>
                  <a:ext uri="{FF2B5EF4-FFF2-40B4-BE49-F238E27FC236}">
                    <a16:creationId xmlns:a16="http://schemas.microsoft.com/office/drawing/2014/main" id="{1672828E-9420-4562-9169-A76255A55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Rectangle 531">
                <a:extLst>
                  <a:ext uri="{FF2B5EF4-FFF2-40B4-BE49-F238E27FC236}">
                    <a16:creationId xmlns:a16="http://schemas.microsoft.com/office/drawing/2014/main" id="{77463FA9-3A1C-413B-ABD7-34C4E98B2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Rectangle 532">
                <a:extLst>
                  <a:ext uri="{FF2B5EF4-FFF2-40B4-BE49-F238E27FC236}">
                    <a16:creationId xmlns:a16="http://schemas.microsoft.com/office/drawing/2014/main" id="{85A5E022-62E9-42B9-A3BC-3163F1E3D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Oval 533">
                <a:extLst>
                  <a:ext uri="{FF2B5EF4-FFF2-40B4-BE49-F238E27FC236}">
                    <a16:creationId xmlns:a16="http://schemas.microsoft.com/office/drawing/2014/main" id="{500AC169-08D1-45A2-9C8F-D54A2753D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Rectangle 534">
                <a:extLst>
                  <a:ext uri="{FF2B5EF4-FFF2-40B4-BE49-F238E27FC236}">
                    <a16:creationId xmlns:a16="http://schemas.microsoft.com/office/drawing/2014/main" id="{6D620751-6E63-4466-8C33-D89D0BFC2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Rectangle 535">
                <a:extLst>
                  <a:ext uri="{FF2B5EF4-FFF2-40B4-BE49-F238E27FC236}">
                    <a16:creationId xmlns:a16="http://schemas.microsoft.com/office/drawing/2014/main" id="{B619AC38-4706-4483-8483-949E6D674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Rectangle 536">
                <a:extLst>
                  <a:ext uri="{FF2B5EF4-FFF2-40B4-BE49-F238E27FC236}">
                    <a16:creationId xmlns:a16="http://schemas.microsoft.com/office/drawing/2014/main" id="{9CB147E2-D196-4AC0-B756-6DE134947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Rectangle 537">
                <a:extLst>
                  <a:ext uri="{FF2B5EF4-FFF2-40B4-BE49-F238E27FC236}">
                    <a16:creationId xmlns:a16="http://schemas.microsoft.com/office/drawing/2014/main" id="{2B1352F0-AC5A-44FA-B5B6-5E4619C08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Rectangle 538">
                <a:extLst>
                  <a:ext uri="{FF2B5EF4-FFF2-40B4-BE49-F238E27FC236}">
                    <a16:creationId xmlns:a16="http://schemas.microsoft.com/office/drawing/2014/main" id="{9D5F9CCE-97CF-430B-97A1-E2DD1C356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Rectangle 539">
                <a:extLst>
                  <a:ext uri="{FF2B5EF4-FFF2-40B4-BE49-F238E27FC236}">
                    <a16:creationId xmlns:a16="http://schemas.microsoft.com/office/drawing/2014/main" id="{F06175CE-C8C6-4ADE-B207-B897964B5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Oval 540">
                <a:extLst>
                  <a:ext uri="{FF2B5EF4-FFF2-40B4-BE49-F238E27FC236}">
                    <a16:creationId xmlns:a16="http://schemas.microsoft.com/office/drawing/2014/main" id="{C65937E1-ED35-49A7-A53C-DBEB277CA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Rectangle 541">
                <a:extLst>
                  <a:ext uri="{FF2B5EF4-FFF2-40B4-BE49-F238E27FC236}">
                    <a16:creationId xmlns:a16="http://schemas.microsoft.com/office/drawing/2014/main" id="{C54B75AF-6088-4D6D-BE60-9C43C9C2D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Rectangle 542">
                <a:extLst>
                  <a:ext uri="{FF2B5EF4-FFF2-40B4-BE49-F238E27FC236}">
                    <a16:creationId xmlns:a16="http://schemas.microsoft.com/office/drawing/2014/main" id="{461366ED-2982-4E4B-B2A6-3E38EE053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Rectangle 543">
                <a:extLst>
                  <a:ext uri="{FF2B5EF4-FFF2-40B4-BE49-F238E27FC236}">
                    <a16:creationId xmlns:a16="http://schemas.microsoft.com/office/drawing/2014/main" id="{0A2396CC-E2DF-444E-82E4-08D8246C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Rectangle 544">
                <a:extLst>
                  <a:ext uri="{FF2B5EF4-FFF2-40B4-BE49-F238E27FC236}">
                    <a16:creationId xmlns:a16="http://schemas.microsoft.com/office/drawing/2014/main" id="{37A4A88D-9F8B-49AF-9DF5-C8EE4AE47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Rectangle 545">
                <a:extLst>
                  <a:ext uri="{FF2B5EF4-FFF2-40B4-BE49-F238E27FC236}">
                    <a16:creationId xmlns:a16="http://schemas.microsoft.com/office/drawing/2014/main" id="{0C9372B0-318D-43ED-990E-5FFCBF354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Rectangle 546">
                <a:extLst>
                  <a:ext uri="{FF2B5EF4-FFF2-40B4-BE49-F238E27FC236}">
                    <a16:creationId xmlns:a16="http://schemas.microsoft.com/office/drawing/2014/main" id="{936B7030-41C4-44DE-B72D-ABBFE4108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Oval 547">
                <a:extLst>
                  <a:ext uri="{FF2B5EF4-FFF2-40B4-BE49-F238E27FC236}">
                    <a16:creationId xmlns:a16="http://schemas.microsoft.com/office/drawing/2014/main" id="{FA597266-5D39-4A92-BFF4-ED428B4AC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Rectangle 548">
                <a:extLst>
                  <a:ext uri="{FF2B5EF4-FFF2-40B4-BE49-F238E27FC236}">
                    <a16:creationId xmlns:a16="http://schemas.microsoft.com/office/drawing/2014/main" id="{C2D985B4-8AE6-4B9E-A5F3-D3DD5C985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5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Rectangle 549">
                <a:extLst>
                  <a:ext uri="{FF2B5EF4-FFF2-40B4-BE49-F238E27FC236}">
                    <a16:creationId xmlns:a16="http://schemas.microsoft.com/office/drawing/2014/main" id="{6C488EB3-B2AB-41AE-83AE-D3F18DA70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5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Rectangle 550">
                <a:extLst>
                  <a:ext uri="{FF2B5EF4-FFF2-40B4-BE49-F238E27FC236}">
                    <a16:creationId xmlns:a16="http://schemas.microsoft.com/office/drawing/2014/main" id="{14D0916F-782E-41EA-A3CD-3A0929845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Rectangle 551">
                <a:extLst>
                  <a:ext uri="{FF2B5EF4-FFF2-40B4-BE49-F238E27FC236}">
                    <a16:creationId xmlns:a16="http://schemas.microsoft.com/office/drawing/2014/main" id="{B2D063DB-BE9E-4D92-A108-1C7F06E08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Rectangle 552">
                <a:extLst>
                  <a:ext uri="{FF2B5EF4-FFF2-40B4-BE49-F238E27FC236}">
                    <a16:creationId xmlns:a16="http://schemas.microsoft.com/office/drawing/2014/main" id="{CFAE3FED-1395-4CF9-8681-B854A0C06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Rectangle 553">
                <a:extLst>
                  <a:ext uri="{FF2B5EF4-FFF2-40B4-BE49-F238E27FC236}">
                    <a16:creationId xmlns:a16="http://schemas.microsoft.com/office/drawing/2014/main" id="{C50EB475-CACA-4DFF-B530-2B4F8132A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54">
                <a:extLst>
                  <a:ext uri="{FF2B5EF4-FFF2-40B4-BE49-F238E27FC236}">
                    <a16:creationId xmlns:a16="http://schemas.microsoft.com/office/drawing/2014/main" id="{03CDB636-6E74-4A59-B487-B82C6A62A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Rectangle 555">
                <a:extLst>
                  <a:ext uri="{FF2B5EF4-FFF2-40B4-BE49-F238E27FC236}">
                    <a16:creationId xmlns:a16="http://schemas.microsoft.com/office/drawing/2014/main" id="{F4F34336-8B2A-47A7-BBDE-621F6F321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611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Rectangle 556">
                <a:extLst>
                  <a:ext uri="{FF2B5EF4-FFF2-40B4-BE49-F238E27FC236}">
                    <a16:creationId xmlns:a16="http://schemas.microsoft.com/office/drawing/2014/main" id="{3DF7914B-752E-400B-B969-A97426DD1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634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Rectangle 557">
                <a:extLst>
                  <a:ext uri="{FF2B5EF4-FFF2-40B4-BE49-F238E27FC236}">
                    <a16:creationId xmlns:a16="http://schemas.microsoft.com/office/drawing/2014/main" id="{F4A3D7F2-C8A5-4824-A117-D9414911C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Rectangle 558">
                <a:extLst>
                  <a:ext uri="{FF2B5EF4-FFF2-40B4-BE49-F238E27FC236}">
                    <a16:creationId xmlns:a16="http://schemas.microsoft.com/office/drawing/2014/main" id="{15A3B577-B120-483C-B2F3-DC8154DCB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Rectangle 559">
                <a:extLst>
                  <a:ext uri="{FF2B5EF4-FFF2-40B4-BE49-F238E27FC236}">
                    <a16:creationId xmlns:a16="http://schemas.microsoft.com/office/drawing/2014/main" id="{62625552-1FBB-44AD-B2C4-844BA5871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Rectangle 560">
                <a:extLst>
                  <a:ext uri="{FF2B5EF4-FFF2-40B4-BE49-F238E27FC236}">
                    <a16:creationId xmlns:a16="http://schemas.microsoft.com/office/drawing/2014/main" id="{41BAB6C0-B223-4244-8724-34395F9CC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61">
                <a:extLst>
                  <a:ext uri="{FF2B5EF4-FFF2-40B4-BE49-F238E27FC236}">
                    <a16:creationId xmlns:a16="http://schemas.microsoft.com/office/drawing/2014/main" id="{50D2332E-FADF-46A0-B5A8-BD166596F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611"/>
                <a:ext cx="24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Rectangle 562">
                <a:extLst>
                  <a:ext uri="{FF2B5EF4-FFF2-40B4-BE49-F238E27FC236}">
                    <a16:creationId xmlns:a16="http://schemas.microsoft.com/office/drawing/2014/main" id="{751FE74C-07FD-41EC-A6E0-356ED010E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Rectangle 563">
                <a:extLst>
                  <a:ext uri="{FF2B5EF4-FFF2-40B4-BE49-F238E27FC236}">
                    <a16:creationId xmlns:a16="http://schemas.microsoft.com/office/drawing/2014/main" id="{DE12CB95-6695-4B48-A33C-AD49C5EB5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Rectangle 564">
                <a:extLst>
                  <a:ext uri="{FF2B5EF4-FFF2-40B4-BE49-F238E27FC236}">
                    <a16:creationId xmlns:a16="http://schemas.microsoft.com/office/drawing/2014/main" id="{3563E205-A0FE-4827-8B2F-304380FCA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Rectangle 565">
                <a:extLst>
                  <a:ext uri="{FF2B5EF4-FFF2-40B4-BE49-F238E27FC236}">
                    <a16:creationId xmlns:a16="http://schemas.microsoft.com/office/drawing/2014/main" id="{C71F41FF-DF9D-4D22-A2DF-303ECFB9D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Rectangle 566">
                <a:extLst>
                  <a:ext uri="{FF2B5EF4-FFF2-40B4-BE49-F238E27FC236}">
                    <a16:creationId xmlns:a16="http://schemas.microsoft.com/office/drawing/2014/main" id="{84B9691D-9E9E-49A8-B487-ADC9BC71C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Rectangle 567">
                <a:extLst>
                  <a:ext uri="{FF2B5EF4-FFF2-40B4-BE49-F238E27FC236}">
                    <a16:creationId xmlns:a16="http://schemas.microsoft.com/office/drawing/2014/main" id="{89DE870C-8C65-4D48-826F-4224344A3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Oval 568">
                <a:extLst>
                  <a:ext uri="{FF2B5EF4-FFF2-40B4-BE49-F238E27FC236}">
                    <a16:creationId xmlns:a16="http://schemas.microsoft.com/office/drawing/2014/main" id="{82AE49CF-AC12-49A3-844D-E63CA4B24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Rectangle 569">
                <a:extLst>
                  <a:ext uri="{FF2B5EF4-FFF2-40B4-BE49-F238E27FC236}">
                    <a16:creationId xmlns:a16="http://schemas.microsoft.com/office/drawing/2014/main" id="{7828C08B-E006-44CD-85FB-0B28FB78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Rectangle 570">
                <a:extLst>
                  <a:ext uri="{FF2B5EF4-FFF2-40B4-BE49-F238E27FC236}">
                    <a16:creationId xmlns:a16="http://schemas.microsoft.com/office/drawing/2014/main" id="{D14A771B-0153-4E38-B51C-B8BB5B740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Rectangle 571">
                <a:extLst>
                  <a:ext uri="{FF2B5EF4-FFF2-40B4-BE49-F238E27FC236}">
                    <a16:creationId xmlns:a16="http://schemas.microsoft.com/office/drawing/2014/main" id="{EE13A877-CA7F-4BF0-888A-E05389C2A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Rectangle 572">
                <a:extLst>
                  <a:ext uri="{FF2B5EF4-FFF2-40B4-BE49-F238E27FC236}">
                    <a16:creationId xmlns:a16="http://schemas.microsoft.com/office/drawing/2014/main" id="{093AA83A-18DF-45E1-BE23-A58799D49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Rectangle 573">
                <a:extLst>
                  <a:ext uri="{FF2B5EF4-FFF2-40B4-BE49-F238E27FC236}">
                    <a16:creationId xmlns:a16="http://schemas.microsoft.com/office/drawing/2014/main" id="{123AF95C-DAF8-463D-8FDF-94F50D9EA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Rectangle 574">
                <a:extLst>
                  <a:ext uri="{FF2B5EF4-FFF2-40B4-BE49-F238E27FC236}">
                    <a16:creationId xmlns:a16="http://schemas.microsoft.com/office/drawing/2014/main" id="{2A32B6F4-4062-4D9C-851D-AB99D4093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Oval 575">
                <a:extLst>
                  <a:ext uri="{FF2B5EF4-FFF2-40B4-BE49-F238E27FC236}">
                    <a16:creationId xmlns:a16="http://schemas.microsoft.com/office/drawing/2014/main" id="{A391D3EB-5E35-4AFE-AF57-601B431F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Rectangle 576">
                <a:extLst>
                  <a:ext uri="{FF2B5EF4-FFF2-40B4-BE49-F238E27FC236}">
                    <a16:creationId xmlns:a16="http://schemas.microsoft.com/office/drawing/2014/main" id="{01AE7C6E-CCDC-49D0-90DC-864DB9A90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611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Rectangle 577">
                <a:extLst>
                  <a:ext uri="{FF2B5EF4-FFF2-40B4-BE49-F238E27FC236}">
                    <a16:creationId xmlns:a16="http://schemas.microsoft.com/office/drawing/2014/main" id="{FEE1E148-5171-4D95-8C5D-238FBA8BF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634"/>
                <a:ext cx="18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Rectangle 578">
                <a:extLst>
                  <a:ext uri="{FF2B5EF4-FFF2-40B4-BE49-F238E27FC236}">
                    <a16:creationId xmlns:a16="http://schemas.microsoft.com/office/drawing/2014/main" id="{160AF023-BC98-479C-B7EC-3772B3ACF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16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Rectangle 579">
                <a:extLst>
                  <a:ext uri="{FF2B5EF4-FFF2-40B4-BE49-F238E27FC236}">
                    <a16:creationId xmlns:a16="http://schemas.microsoft.com/office/drawing/2014/main" id="{0280DD71-1074-4156-BEB3-C5A899C47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28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Rectangle 580">
                <a:extLst>
                  <a:ext uri="{FF2B5EF4-FFF2-40B4-BE49-F238E27FC236}">
                    <a16:creationId xmlns:a16="http://schemas.microsoft.com/office/drawing/2014/main" id="{34A4711E-ED5D-464D-A423-EB21781CD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2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Rectangle 581">
                <a:extLst>
                  <a:ext uri="{FF2B5EF4-FFF2-40B4-BE49-F238E27FC236}">
                    <a16:creationId xmlns:a16="http://schemas.microsoft.com/office/drawing/2014/main" id="{FE6FDB7D-D6ED-4856-B851-3C1851711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22"/>
                <a:ext cx="28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Oval 582">
                <a:extLst>
                  <a:ext uri="{FF2B5EF4-FFF2-40B4-BE49-F238E27FC236}">
                    <a16:creationId xmlns:a16="http://schemas.microsoft.com/office/drawing/2014/main" id="{32CACAAF-2EF1-4D3B-B18A-561F6609C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Rectangle 583">
                <a:extLst>
                  <a:ext uri="{FF2B5EF4-FFF2-40B4-BE49-F238E27FC236}">
                    <a16:creationId xmlns:a16="http://schemas.microsoft.com/office/drawing/2014/main" id="{020227EC-FE05-407D-B6FA-E26EAB185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" y="611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Rectangle 584">
                <a:extLst>
                  <a:ext uri="{FF2B5EF4-FFF2-40B4-BE49-F238E27FC236}">
                    <a16:creationId xmlns:a16="http://schemas.microsoft.com/office/drawing/2014/main" id="{5FAAD8B9-5D4C-4668-AA06-E97CE3AB2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" y="634"/>
                <a:ext cx="17" cy="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Rectangle 585">
                <a:extLst>
                  <a:ext uri="{FF2B5EF4-FFF2-40B4-BE49-F238E27FC236}">
                    <a16:creationId xmlns:a16="http://schemas.microsoft.com/office/drawing/2014/main" id="{DAB43243-D496-4E7B-96D0-ED229433E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16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Rectangle 586">
                <a:extLst>
                  <a:ext uri="{FF2B5EF4-FFF2-40B4-BE49-F238E27FC236}">
                    <a16:creationId xmlns:a16="http://schemas.microsoft.com/office/drawing/2014/main" id="{C87718F5-7AA7-41A0-8582-EF6D51ED6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28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Rectangle 587">
                <a:extLst>
                  <a:ext uri="{FF2B5EF4-FFF2-40B4-BE49-F238E27FC236}">
                    <a16:creationId xmlns:a16="http://schemas.microsoft.com/office/drawing/2014/main" id="{E659C358-6C55-47DF-9412-2C783F8D2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Rectangle 588">
                <a:extLst>
                  <a:ext uri="{FF2B5EF4-FFF2-40B4-BE49-F238E27FC236}">
                    <a16:creationId xmlns:a16="http://schemas.microsoft.com/office/drawing/2014/main" id="{5493D31B-8146-4EF7-AF56-495397963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22"/>
                <a:ext cx="29" cy="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Oval 589">
                <a:extLst>
                  <a:ext uri="{FF2B5EF4-FFF2-40B4-BE49-F238E27FC236}">
                    <a16:creationId xmlns:a16="http://schemas.microsoft.com/office/drawing/2014/main" id="{D031C259-2B9F-4277-8AAB-4C78DB77A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11"/>
                <a:ext cx="23" cy="23"/>
              </a:xfrm>
              <a:prstGeom prst="ellipse">
                <a:avLst/>
              </a:pr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Line 590">
                <a:extLst>
                  <a:ext uri="{FF2B5EF4-FFF2-40B4-BE49-F238E27FC236}">
                    <a16:creationId xmlns:a16="http://schemas.microsoft.com/office/drawing/2014/main" id="{4C133D57-BE7B-487D-9CF4-CCDD8D73C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0" y="622"/>
                <a:ext cx="322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Line 591">
                <a:extLst>
                  <a:ext uri="{FF2B5EF4-FFF2-40B4-BE49-F238E27FC236}">
                    <a16:creationId xmlns:a16="http://schemas.microsoft.com/office/drawing/2014/main" id="{70BAC491-2A19-4EFA-A83C-411FDC8A4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1" y="622"/>
                <a:ext cx="133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Rectangle 592">
                <a:extLst>
                  <a:ext uri="{FF2B5EF4-FFF2-40B4-BE49-F238E27FC236}">
                    <a16:creationId xmlns:a16="http://schemas.microsoft.com/office/drawing/2014/main" id="{5E1877E2-D933-4813-8DF8-4033D402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530"/>
                <a:ext cx="236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93">
                <a:extLst>
                  <a:ext uri="{FF2B5EF4-FFF2-40B4-BE49-F238E27FC236}">
                    <a16:creationId xmlns:a16="http://schemas.microsoft.com/office/drawing/2014/main" id="{ED8D6235-5715-4D3F-9063-D5AC53C0E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530"/>
                <a:ext cx="236" cy="179"/>
              </a:xfrm>
              <a:custGeom>
                <a:avLst/>
                <a:gdLst>
                  <a:gd name="T0" fmla="*/ 41 w 41"/>
                  <a:gd name="T1" fmla="*/ 31 h 31"/>
                  <a:gd name="T2" fmla="*/ 0 w 41"/>
                  <a:gd name="T3" fmla="*/ 31 h 31"/>
                  <a:gd name="T4" fmla="*/ 0 w 41"/>
                  <a:gd name="T5" fmla="*/ 0 h 31"/>
                  <a:gd name="T6" fmla="*/ 41 w 41"/>
                  <a:gd name="T7" fmla="*/ 0 h 31"/>
                  <a:gd name="T8" fmla="*/ 41 w 41"/>
                  <a:gd name="T9" fmla="*/ 31 h 31"/>
                  <a:gd name="T10" fmla="*/ 41 w 41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31">
                    <a:moveTo>
                      <a:pt x="41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31"/>
                    </a:lnTo>
                    <a:lnTo>
                      <a:pt x="41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Line 594">
                <a:extLst>
                  <a:ext uri="{FF2B5EF4-FFF2-40B4-BE49-F238E27FC236}">
                    <a16:creationId xmlns:a16="http://schemas.microsoft.com/office/drawing/2014/main" id="{FD1BA2F0-76C3-4EA0-BBC4-280145C20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530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Line 595">
                <a:extLst>
                  <a:ext uri="{FF2B5EF4-FFF2-40B4-BE49-F238E27FC236}">
                    <a16:creationId xmlns:a16="http://schemas.microsoft.com/office/drawing/2014/main" id="{34CB3E6B-239E-4CB0-B159-94B3419B9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2" y="397"/>
                <a:ext cx="37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Line 596">
                <a:extLst>
                  <a:ext uri="{FF2B5EF4-FFF2-40B4-BE49-F238E27FC236}">
                    <a16:creationId xmlns:a16="http://schemas.microsoft.com/office/drawing/2014/main" id="{BD354DCC-83E8-42F5-97D0-7F850D9AD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3" y="397"/>
                <a:ext cx="155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Rectangle 597">
                <a:extLst>
                  <a:ext uri="{FF2B5EF4-FFF2-40B4-BE49-F238E27FC236}">
                    <a16:creationId xmlns:a16="http://schemas.microsoft.com/office/drawing/2014/main" id="{8A648A93-2E05-4C7F-9749-D9383E977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305"/>
                <a:ext cx="334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98">
                <a:extLst>
                  <a:ext uri="{FF2B5EF4-FFF2-40B4-BE49-F238E27FC236}">
                    <a16:creationId xmlns:a16="http://schemas.microsoft.com/office/drawing/2014/main" id="{6204911A-8BD3-47FB-BCD2-023A6F9E0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8" y="305"/>
                <a:ext cx="334" cy="179"/>
              </a:xfrm>
              <a:custGeom>
                <a:avLst/>
                <a:gdLst>
                  <a:gd name="T0" fmla="*/ 58 w 58"/>
                  <a:gd name="T1" fmla="*/ 31 h 31"/>
                  <a:gd name="T2" fmla="*/ 0 w 58"/>
                  <a:gd name="T3" fmla="*/ 31 h 31"/>
                  <a:gd name="T4" fmla="*/ 0 w 58"/>
                  <a:gd name="T5" fmla="*/ 0 h 31"/>
                  <a:gd name="T6" fmla="*/ 58 w 58"/>
                  <a:gd name="T7" fmla="*/ 0 h 31"/>
                  <a:gd name="T8" fmla="*/ 58 w 58"/>
                  <a:gd name="T9" fmla="*/ 31 h 31"/>
                  <a:gd name="T10" fmla="*/ 58 w 58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31">
                    <a:moveTo>
                      <a:pt x="58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58" y="0"/>
                    </a:lnTo>
                    <a:lnTo>
                      <a:pt x="58" y="31"/>
                    </a:lnTo>
                    <a:lnTo>
                      <a:pt x="58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Line 599">
                <a:extLst>
                  <a:ext uri="{FF2B5EF4-FFF2-40B4-BE49-F238E27FC236}">
                    <a16:creationId xmlns:a16="http://schemas.microsoft.com/office/drawing/2014/main" id="{3397122B-ED0B-4B9B-9D27-A077C3475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7" y="305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Line 600">
                <a:extLst>
                  <a:ext uri="{FF2B5EF4-FFF2-40B4-BE49-F238E27FC236}">
                    <a16:creationId xmlns:a16="http://schemas.microsoft.com/office/drawing/2014/main" id="{F241F8B8-2E2D-49E3-8F14-2A1F2866E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9" y="173"/>
                <a:ext cx="207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Line 601">
                <a:extLst>
                  <a:ext uri="{FF2B5EF4-FFF2-40B4-BE49-F238E27FC236}">
                    <a16:creationId xmlns:a16="http://schemas.microsoft.com/office/drawing/2014/main" id="{50E475E7-60E6-4908-8E5E-FDA2E604A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30" y="173"/>
                <a:ext cx="10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Rectangle 602">
                <a:extLst>
                  <a:ext uri="{FF2B5EF4-FFF2-40B4-BE49-F238E27FC236}">
                    <a16:creationId xmlns:a16="http://schemas.microsoft.com/office/drawing/2014/main" id="{01BB401A-2CA6-419A-8DDD-71AACD473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86"/>
                <a:ext cx="495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Freeform 603">
                <a:extLst>
                  <a:ext uri="{FF2B5EF4-FFF2-40B4-BE49-F238E27FC236}">
                    <a16:creationId xmlns:a16="http://schemas.microsoft.com/office/drawing/2014/main" id="{FC572DD6-18A6-4666-8CCC-ADE28591E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86"/>
                <a:ext cx="495" cy="179"/>
              </a:xfrm>
              <a:custGeom>
                <a:avLst/>
                <a:gdLst>
                  <a:gd name="T0" fmla="*/ 86 w 86"/>
                  <a:gd name="T1" fmla="*/ 31 h 31"/>
                  <a:gd name="T2" fmla="*/ 0 w 86"/>
                  <a:gd name="T3" fmla="*/ 31 h 31"/>
                  <a:gd name="T4" fmla="*/ 0 w 86"/>
                  <a:gd name="T5" fmla="*/ 0 h 31"/>
                  <a:gd name="T6" fmla="*/ 86 w 86"/>
                  <a:gd name="T7" fmla="*/ 0 h 31"/>
                  <a:gd name="T8" fmla="*/ 86 w 86"/>
                  <a:gd name="T9" fmla="*/ 31 h 31"/>
                  <a:gd name="T10" fmla="*/ 86 w 86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31">
                    <a:moveTo>
                      <a:pt x="86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86" y="0"/>
                    </a:lnTo>
                    <a:lnTo>
                      <a:pt x="86" y="31"/>
                    </a:lnTo>
                    <a:lnTo>
                      <a:pt x="86" y="31"/>
                    </a:lnTo>
                  </a:path>
                </a:pathLst>
              </a:custGeom>
              <a:noFill/>
              <a:ln w="9525" cap="rnd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Line 604">
                <a:extLst>
                  <a:ext uri="{FF2B5EF4-FFF2-40B4-BE49-F238E27FC236}">
                    <a16:creationId xmlns:a16="http://schemas.microsoft.com/office/drawing/2014/main" id="{AD2353DC-1389-49CE-8260-B42C3CFD9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2" y="86"/>
                <a:ext cx="0" cy="179"/>
              </a:xfrm>
              <a:prstGeom prst="line">
                <a:avLst/>
              </a:prstGeom>
              <a:noFill/>
              <a:ln w="19050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Line 605">
                <a:extLst>
                  <a:ext uri="{FF2B5EF4-FFF2-40B4-BE49-F238E27FC236}">
                    <a16:creationId xmlns:a16="http://schemas.microsoft.com/office/drawing/2014/main" id="{C156096E-9DAE-4BF9-99F1-CA298B5D8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5" y="40"/>
                <a:ext cx="0" cy="316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Rectangle 606">
                <a:extLst>
                  <a:ext uri="{FF2B5EF4-FFF2-40B4-BE49-F238E27FC236}">
                    <a16:creationId xmlns:a16="http://schemas.microsoft.com/office/drawing/2014/main" id="{EC8F6B1D-7DFC-4EFB-8D48-172F457E9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19"/>
                <a:ext cx="85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P. </a:t>
                </a:r>
                <a:r>
                  <a:rPr kumimoji="0" lang="es-ES" altLang="es-ES" sz="1100" b="0" i="0" u="none" strike="noStrike" cap="none" normalizeH="0" baseline="0" dirty="0" err="1">
                    <a:ln>
                      <a:noFill/>
                    </a:ln>
                    <a:effectLst/>
                    <a:latin typeface="+mn-lt"/>
                  </a:rPr>
                  <a:t>abyssinicum</a:t>
                </a: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 A. Braun</a:t>
                </a:r>
              </a:p>
            </p:txBody>
          </p:sp>
        </p:grpSp>
        <p:sp>
          <p:nvSpPr>
            <p:cNvPr id="11" name="Rectangle 608">
              <a:extLst>
                <a:ext uri="{FF2B5EF4-FFF2-40B4-BE49-F238E27FC236}">
                  <a16:creationId xmlns:a16="http://schemas.microsoft.com/office/drawing/2014/main" id="{5061EA52-2DAD-441A-9C3C-A879FEBCD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797"/>
              <a:ext cx="49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fulvum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Sm.</a:t>
              </a:r>
            </a:p>
          </p:txBody>
        </p:sp>
        <p:sp>
          <p:nvSpPr>
            <p:cNvPr id="12" name="Rectangle 609">
              <a:extLst>
                <a:ext uri="{FF2B5EF4-FFF2-40B4-BE49-F238E27FC236}">
                  <a16:creationId xmlns:a16="http://schemas.microsoft.com/office/drawing/2014/main" id="{D3852910-6725-428A-8D0D-30E7A83A2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573"/>
              <a:ext cx="47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 L.</a:t>
              </a:r>
            </a:p>
          </p:txBody>
        </p:sp>
        <p:sp>
          <p:nvSpPr>
            <p:cNvPr id="13" name="Rectangle 610">
              <a:extLst>
                <a:ext uri="{FF2B5EF4-FFF2-40B4-BE49-F238E27FC236}">
                  <a16:creationId xmlns:a16="http://schemas.microsoft.com/office/drawing/2014/main" id="{E4D6C9A4-8522-4D2A-A7B9-C7B96EF8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2342"/>
              <a:ext cx="185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(M.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Bieb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.) Asch. &amp;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Graebn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</a:t>
              </a:r>
            </a:p>
          </p:txBody>
        </p:sp>
        <p:sp>
          <p:nvSpPr>
            <p:cNvPr id="14" name="Rectangle 611">
              <a:extLst>
                <a:ext uri="{FF2B5EF4-FFF2-40B4-BE49-F238E27FC236}">
                  <a16:creationId xmlns:a16="http://schemas.microsoft.com/office/drawing/2014/main" id="{CA8B6374-B0B4-4D79-8800-CDFB06EC4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2135"/>
              <a:ext cx="159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var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pumilio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Meikle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5" name="Rectangle 612">
              <a:extLst>
                <a:ext uri="{FF2B5EF4-FFF2-40B4-BE49-F238E27FC236}">
                  <a16:creationId xmlns:a16="http://schemas.microsoft.com/office/drawing/2014/main" id="{42F12C31-1F76-4A89-A4D3-3FA2469AE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1892"/>
              <a:ext cx="9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6" name="Rectangle 613">
              <a:extLst>
                <a:ext uri="{FF2B5EF4-FFF2-40B4-BE49-F238E27FC236}">
                  <a16:creationId xmlns:a16="http://schemas.microsoft.com/office/drawing/2014/main" id="{B13C6174-6D72-469B-8A66-7438B9A6C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1673"/>
              <a:ext cx="170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var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arvense (L.)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Poir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</a:t>
              </a:r>
            </a:p>
          </p:txBody>
        </p:sp>
        <p:sp>
          <p:nvSpPr>
            <p:cNvPr id="17" name="Rectangle 614">
              <a:extLst>
                <a:ext uri="{FF2B5EF4-FFF2-40B4-BE49-F238E27FC236}">
                  <a16:creationId xmlns:a16="http://schemas.microsoft.com/office/drawing/2014/main" id="{75FF0D50-0AB4-4B61-B7FB-E38369EE9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1455"/>
              <a:ext cx="138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var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8" name="Rectangle 615">
              <a:extLst>
                <a:ext uri="{FF2B5EF4-FFF2-40B4-BE49-F238E27FC236}">
                  <a16:creationId xmlns:a16="http://schemas.microsoft.com/office/drawing/2014/main" id="{1E99ABA2-F1C7-4FB3-9D96-77EF18776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1242"/>
              <a:ext cx="10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thebaicum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9" name="Rectangle 616">
              <a:extLst>
                <a:ext uri="{FF2B5EF4-FFF2-40B4-BE49-F238E27FC236}">
                  <a16:creationId xmlns:a16="http://schemas.microsoft.com/office/drawing/2014/main" id="{51FE2CDF-6CAC-4195-8F2F-EA69ADFA7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1017"/>
              <a:ext cx="13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cinereum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Govorov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20" name="Rectangle 617">
              <a:extLst>
                <a:ext uri="{FF2B5EF4-FFF2-40B4-BE49-F238E27FC236}">
                  <a16:creationId xmlns:a16="http://schemas.microsoft.com/office/drawing/2014/main" id="{F05F011B-7D2A-467C-BDEA-2882C1C2F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781"/>
              <a:ext cx="185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(M.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Bieb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.) Asch. &amp;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Graebn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</a:t>
              </a:r>
            </a:p>
          </p:txBody>
        </p:sp>
        <p:sp>
          <p:nvSpPr>
            <p:cNvPr id="21" name="Rectangle 618">
              <a:extLst>
                <a:ext uri="{FF2B5EF4-FFF2-40B4-BE49-F238E27FC236}">
                  <a16:creationId xmlns:a16="http://schemas.microsoft.com/office/drawing/2014/main" id="{427832F5-A354-494E-9C4D-2C40B356D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568"/>
              <a:ext cx="18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var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elatius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(M.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Bieb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.)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Alef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</a:t>
              </a:r>
            </a:p>
          </p:txBody>
        </p:sp>
        <p:sp>
          <p:nvSpPr>
            <p:cNvPr id="22" name="Rectangle 619">
              <a:extLst>
                <a:ext uri="{FF2B5EF4-FFF2-40B4-BE49-F238E27FC236}">
                  <a16:creationId xmlns:a16="http://schemas.microsoft.com/office/drawing/2014/main" id="{5F9A4F8D-63F3-4182-AA68-00BB5384E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37"/>
              <a:ext cx="162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jomardii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(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Schrank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)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Kosterin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23" name="Rectangle 620">
              <a:extLst>
                <a:ext uri="{FF2B5EF4-FFF2-40B4-BE49-F238E27FC236}">
                  <a16:creationId xmlns:a16="http://schemas.microsoft.com/office/drawing/2014/main" id="{1DCEA4F7-874A-45FA-8C3D-B488E335D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12"/>
              <a:ext cx="15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P.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sativum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subsp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.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transcaucasicum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 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Govorov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24" name="Line 621">
              <a:extLst>
                <a:ext uri="{FF2B5EF4-FFF2-40B4-BE49-F238E27FC236}">
                  <a16:creationId xmlns:a16="http://schemas.microsoft.com/office/drawing/2014/main" id="{72E285AE-E273-4BBA-A7F4-8D97CD360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3076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Line 622">
              <a:extLst>
                <a:ext uri="{FF2B5EF4-FFF2-40B4-BE49-F238E27FC236}">
                  <a16:creationId xmlns:a16="http://schemas.microsoft.com/office/drawing/2014/main" id="{B5665F34-A936-4F35-B6CD-B671AF780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851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Line 623">
              <a:extLst>
                <a:ext uri="{FF2B5EF4-FFF2-40B4-BE49-F238E27FC236}">
                  <a16:creationId xmlns:a16="http://schemas.microsoft.com/office/drawing/2014/main" id="{5F1CBA28-85A1-476E-A4D5-3A9E487AE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627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Line 624">
              <a:extLst>
                <a:ext uri="{FF2B5EF4-FFF2-40B4-BE49-F238E27FC236}">
                  <a16:creationId xmlns:a16="http://schemas.microsoft.com/office/drawing/2014/main" id="{10741100-31DF-453C-8E3A-023A4B846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402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Line 625">
              <a:extLst>
                <a:ext uri="{FF2B5EF4-FFF2-40B4-BE49-F238E27FC236}">
                  <a16:creationId xmlns:a16="http://schemas.microsoft.com/office/drawing/2014/main" id="{1E74D13C-54E1-403C-81DD-23EA83364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2183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Line 626">
              <a:extLst>
                <a:ext uri="{FF2B5EF4-FFF2-40B4-BE49-F238E27FC236}">
                  <a16:creationId xmlns:a16="http://schemas.microsoft.com/office/drawing/2014/main" id="{4076E7A2-DF13-444B-88F4-0A706A713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959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Line 627">
              <a:extLst>
                <a:ext uri="{FF2B5EF4-FFF2-40B4-BE49-F238E27FC236}">
                  <a16:creationId xmlns:a16="http://schemas.microsoft.com/office/drawing/2014/main" id="{FF0E86BE-FD6A-485B-AB2D-C4D5DE3C4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734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Line 628">
              <a:extLst>
                <a:ext uri="{FF2B5EF4-FFF2-40B4-BE49-F238E27FC236}">
                  <a16:creationId xmlns:a16="http://schemas.microsoft.com/office/drawing/2014/main" id="{AC953C4D-39A0-49F8-B520-81573411A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515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Line 629">
              <a:extLst>
                <a:ext uri="{FF2B5EF4-FFF2-40B4-BE49-F238E27FC236}">
                  <a16:creationId xmlns:a16="http://schemas.microsoft.com/office/drawing/2014/main" id="{C5BBD429-9A41-438C-A8ED-5B9B11478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290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Line 630">
              <a:extLst>
                <a:ext uri="{FF2B5EF4-FFF2-40B4-BE49-F238E27FC236}">
                  <a16:creationId xmlns:a16="http://schemas.microsoft.com/office/drawing/2014/main" id="{69D5F661-5E14-4E15-B881-C6CDF943D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066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Line 631">
              <a:extLst>
                <a:ext uri="{FF2B5EF4-FFF2-40B4-BE49-F238E27FC236}">
                  <a16:creationId xmlns:a16="http://schemas.microsoft.com/office/drawing/2014/main" id="{62EB7FDA-C9F8-42B8-82DC-76EA8817F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841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Line 632">
              <a:extLst>
                <a:ext uri="{FF2B5EF4-FFF2-40B4-BE49-F238E27FC236}">
                  <a16:creationId xmlns:a16="http://schemas.microsoft.com/office/drawing/2014/main" id="{580ADB24-C0C0-4D74-A440-1ED837623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622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Line 633">
              <a:extLst>
                <a:ext uri="{FF2B5EF4-FFF2-40B4-BE49-F238E27FC236}">
                  <a16:creationId xmlns:a16="http://schemas.microsoft.com/office/drawing/2014/main" id="{F20986D6-BC49-4420-9D44-C1547308D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397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Line 634">
              <a:extLst>
                <a:ext uri="{FF2B5EF4-FFF2-40B4-BE49-F238E27FC236}">
                  <a16:creationId xmlns:a16="http://schemas.microsoft.com/office/drawing/2014/main" id="{BC7B695E-5193-46FD-91E4-86F64475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73"/>
              <a:ext cx="23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Line 635">
              <a:extLst>
                <a:ext uri="{FF2B5EF4-FFF2-40B4-BE49-F238E27FC236}">
                  <a16:creationId xmlns:a16="http://schemas.microsoft.com/office/drawing/2014/main" id="{196AA0D0-CAFF-4249-A19C-CDF1F3FAA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5" y="3209"/>
              <a:ext cx="1888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Line 636">
              <a:extLst>
                <a:ext uri="{FF2B5EF4-FFF2-40B4-BE49-F238E27FC236}">
                  <a16:creationId xmlns:a16="http://schemas.microsoft.com/office/drawing/2014/main" id="{B89FE260-C7CB-4C61-8FEB-445DE916F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8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Line 637">
              <a:extLst>
                <a:ext uri="{FF2B5EF4-FFF2-40B4-BE49-F238E27FC236}">
                  <a16:creationId xmlns:a16="http://schemas.microsoft.com/office/drawing/2014/main" id="{227DED24-314C-4712-8C29-125DED81D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1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Line 638">
              <a:extLst>
                <a:ext uri="{FF2B5EF4-FFF2-40B4-BE49-F238E27FC236}">
                  <a16:creationId xmlns:a16="http://schemas.microsoft.com/office/drawing/2014/main" id="{5D8DB58A-908F-4EF6-918B-3A4EA3D7A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4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Line 639">
              <a:extLst>
                <a:ext uri="{FF2B5EF4-FFF2-40B4-BE49-F238E27FC236}">
                  <a16:creationId xmlns:a16="http://schemas.microsoft.com/office/drawing/2014/main" id="{D4981B29-05F9-4DB4-B248-0E7D6D4E1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2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Line 640">
              <a:extLst>
                <a:ext uri="{FF2B5EF4-FFF2-40B4-BE49-F238E27FC236}">
                  <a16:creationId xmlns:a16="http://schemas.microsoft.com/office/drawing/2014/main" id="{DF3EDF51-6A03-40E7-99BA-0D100D69B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4" y="3209"/>
              <a:ext cx="0" cy="23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Rectangle 641">
              <a:extLst>
                <a:ext uri="{FF2B5EF4-FFF2-40B4-BE49-F238E27FC236}">
                  <a16:creationId xmlns:a16="http://schemas.microsoft.com/office/drawing/2014/main" id="{768FB53C-6B20-43A7-B36B-CE769576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10</a:t>
              </a:r>
            </a:p>
          </p:txBody>
        </p:sp>
        <p:sp>
          <p:nvSpPr>
            <p:cNvPr id="45" name="Rectangle 642">
              <a:extLst>
                <a:ext uri="{FF2B5EF4-FFF2-40B4-BE49-F238E27FC236}">
                  <a16:creationId xmlns:a16="http://schemas.microsoft.com/office/drawing/2014/main" id="{7356ACFB-8A2F-4A5A-B63F-41EAFB46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20</a:t>
              </a:r>
            </a:p>
          </p:txBody>
        </p:sp>
        <p:sp>
          <p:nvSpPr>
            <p:cNvPr id="46" name="Rectangle 643">
              <a:extLst>
                <a:ext uri="{FF2B5EF4-FFF2-40B4-BE49-F238E27FC236}">
                  <a16:creationId xmlns:a16="http://schemas.microsoft.com/office/drawing/2014/main" id="{FC661870-29F7-4F2A-B416-CEAB2F88F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30</a:t>
              </a:r>
            </a:p>
          </p:txBody>
        </p:sp>
        <p:sp>
          <p:nvSpPr>
            <p:cNvPr id="47" name="Rectangle 644">
              <a:extLst>
                <a:ext uri="{FF2B5EF4-FFF2-40B4-BE49-F238E27FC236}">
                  <a16:creationId xmlns:a16="http://schemas.microsoft.com/office/drawing/2014/main" id="{5BD14703-F823-4BC7-A840-C289DC163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40</a:t>
              </a:r>
            </a:p>
          </p:txBody>
        </p:sp>
        <p:sp>
          <p:nvSpPr>
            <p:cNvPr id="48" name="Rectangle 645">
              <a:extLst>
                <a:ext uri="{FF2B5EF4-FFF2-40B4-BE49-F238E27FC236}">
                  <a16:creationId xmlns:a16="http://schemas.microsoft.com/office/drawing/2014/main" id="{06520623-EE33-4EEA-835C-541E5E1D0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3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50</a:t>
              </a:r>
            </a:p>
          </p:txBody>
        </p:sp>
        <p:sp>
          <p:nvSpPr>
            <p:cNvPr id="49" name="Rectangle 646">
              <a:extLst>
                <a:ext uri="{FF2B5EF4-FFF2-40B4-BE49-F238E27FC236}">
                  <a16:creationId xmlns:a16="http://schemas.microsoft.com/office/drawing/2014/main" id="{63B3C247-F045-4D5F-AB36-5C2B1BF77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3394"/>
              <a:ext cx="88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Disease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Severity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(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BLUPs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)</a:t>
              </a:r>
            </a:p>
          </p:txBody>
        </p:sp>
        <p:sp>
          <p:nvSpPr>
            <p:cNvPr id="50" name="Rectangle 647">
              <a:extLst>
                <a:ext uri="{FF2B5EF4-FFF2-40B4-BE49-F238E27FC236}">
                  <a16:creationId xmlns:a16="http://schemas.microsoft.com/office/drawing/2014/main" id="{C2A0B2E6-779E-4B8A-A313-D475BD32D2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341" y="1556"/>
              <a:ext cx="26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Species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651" name="Rectangle 606">
            <a:extLst>
              <a:ext uri="{FF2B5EF4-FFF2-40B4-BE49-F238E27FC236}">
                <a16:creationId xmlns:a16="http://schemas.microsoft.com/office/drawing/2014/main" id="{E9553075-46BA-4DEE-B72D-3D9AB27D4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7" y="5199063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2" name="Rectangle 608">
            <a:extLst>
              <a:ext uri="{FF2B5EF4-FFF2-40B4-BE49-F238E27FC236}">
                <a16:creationId xmlns:a16="http://schemas.microsoft.com/office/drawing/2014/main" id="{20406617-FB82-44EE-B101-5B7296C53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4846638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3" name="Rectangle 609">
            <a:extLst>
              <a:ext uri="{FF2B5EF4-FFF2-40B4-BE49-F238E27FC236}">
                <a16:creationId xmlns:a16="http://schemas.microsoft.com/office/drawing/2014/main" id="{36AF4DF7-8A5C-43ED-B440-202408F0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7" y="4491038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4" name="Rectangle 610">
            <a:extLst>
              <a:ext uri="{FF2B5EF4-FFF2-40B4-BE49-F238E27FC236}">
                <a16:creationId xmlns:a16="http://schemas.microsoft.com/office/drawing/2014/main" id="{B20E5E42-5F5D-409A-A2C3-06FD1DD3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4124325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5" name="Rectangle 611">
            <a:extLst>
              <a:ext uri="{FF2B5EF4-FFF2-40B4-BE49-F238E27FC236}">
                <a16:creationId xmlns:a16="http://schemas.microsoft.com/office/drawing/2014/main" id="{5E9C292C-5195-4A48-839F-95182E6E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3795713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6" name="Rectangle 612">
            <a:extLst>
              <a:ext uri="{FF2B5EF4-FFF2-40B4-BE49-F238E27FC236}">
                <a16:creationId xmlns:a16="http://schemas.microsoft.com/office/drawing/2014/main" id="{2A77DA7E-0445-441D-87DB-5884B6171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3409950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58" name="Rectangle 614">
            <a:extLst>
              <a:ext uri="{FF2B5EF4-FFF2-40B4-BE49-F238E27FC236}">
                <a16:creationId xmlns:a16="http://schemas.microsoft.com/office/drawing/2014/main" id="{E23EC84C-21D7-4338-B1EC-5371A7E6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14" y="2716213"/>
            <a:ext cx="5931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</a:t>
            </a:r>
          </a:p>
        </p:txBody>
      </p:sp>
      <p:sp>
        <p:nvSpPr>
          <p:cNvPr id="659" name="Rectangle 615">
            <a:extLst>
              <a:ext uri="{FF2B5EF4-FFF2-40B4-BE49-F238E27FC236}">
                <a16:creationId xmlns:a16="http://schemas.microsoft.com/office/drawing/2014/main" id="{278B5409-BFA2-41E0-A276-183EA1E9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200" y="2378075"/>
            <a:ext cx="673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</a:t>
            </a:r>
          </a:p>
        </p:txBody>
      </p:sp>
      <p:sp>
        <p:nvSpPr>
          <p:cNvPr id="660" name="Rectangle 616">
            <a:extLst>
              <a:ext uri="{FF2B5EF4-FFF2-40B4-BE49-F238E27FC236}">
                <a16:creationId xmlns:a16="http://schemas.microsoft.com/office/drawing/2014/main" id="{685928F1-79DA-44E0-8936-108C9A85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14" y="2020888"/>
            <a:ext cx="5931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</a:t>
            </a:r>
          </a:p>
        </p:txBody>
      </p:sp>
      <p:sp>
        <p:nvSpPr>
          <p:cNvPr id="661" name="Rectangle 617">
            <a:extLst>
              <a:ext uri="{FF2B5EF4-FFF2-40B4-BE49-F238E27FC236}">
                <a16:creationId xmlns:a16="http://schemas.microsoft.com/office/drawing/2014/main" id="{076F54C3-ACAB-4626-9CB9-AF1762F2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200" y="1646238"/>
            <a:ext cx="673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</a:t>
            </a:r>
          </a:p>
        </p:txBody>
      </p:sp>
      <p:sp>
        <p:nvSpPr>
          <p:cNvPr id="662" name="Rectangle 618">
            <a:extLst>
              <a:ext uri="{FF2B5EF4-FFF2-40B4-BE49-F238E27FC236}">
                <a16:creationId xmlns:a16="http://schemas.microsoft.com/office/drawing/2014/main" id="{D5784761-9720-4ED4-A322-B2A7BECE3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788" y="1308100"/>
            <a:ext cx="7373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q</a:t>
            </a:r>
          </a:p>
        </p:txBody>
      </p:sp>
      <p:sp>
        <p:nvSpPr>
          <p:cNvPr id="663" name="Rectangle 619">
            <a:extLst>
              <a:ext uri="{FF2B5EF4-FFF2-40B4-BE49-F238E27FC236}">
                <a16:creationId xmlns:a16="http://schemas.microsoft.com/office/drawing/2014/main" id="{20579213-3AE9-44B1-9B42-4F1E1FFF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462" y="941388"/>
            <a:ext cx="1410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100" dirty="0">
                <a:latin typeface="+mn-lt"/>
              </a:rPr>
              <a:t>ab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664" name="Rectangle 620">
            <a:extLst>
              <a:ext uri="{FF2B5EF4-FFF2-40B4-BE49-F238E27FC236}">
                <a16:creationId xmlns:a16="http://schemas.microsoft.com/office/drawing/2014/main" id="{601A5D98-A380-437B-B23C-32DB588F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200" y="584200"/>
            <a:ext cx="673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9647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29C7BA-0B8B-4B7E-AA7F-E6978B0C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4351"/>
            <a:ext cx="4480948" cy="3429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518E9-FCE5-414C-9111-F67B38C82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9" b="4458"/>
          <a:stretch/>
        </p:blipFill>
        <p:spPr>
          <a:xfrm>
            <a:off x="1615051" y="1714351"/>
            <a:ext cx="4480949" cy="3429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AA1B4A-7CA7-4117-9B5E-EBC4AAB3DDFA}"/>
              </a:ext>
            </a:extLst>
          </p:cNvPr>
          <p:cNvSpPr txBox="1"/>
          <p:nvPr/>
        </p:nvSpPr>
        <p:spPr>
          <a:xfrm>
            <a:off x="1615051" y="171435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18C13-2DC9-47A3-A99C-3ED45CB0EDD5}"/>
              </a:ext>
            </a:extLst>
          </p:cNvPr>
          <p:cNvSpPr txBox="1"/>
          <p:nvPr/>
        </p:nvSpPr>
        <p:spPr>
          <a:xfrm>
            <a:off x="6096000" y="17143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46390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119">
            <a:extLst>
              <a:ext uri="{FF2B5EF4-FFF2-40B4-BE49-F238E27FC236}">
                <a16:creationId xmlns:a16="http://schemas.microsoft.com/office/drawing/2014/main" id="{6D1A67A2-6221-4CEC-891E-60FECD2156FE}"/>
              </a:ext>
            </a:extLst>
          </p:cNvPr>
          <p:cNvGrpSpPr/>
          <p:nvPr/>
        </p:nvGrpSpPr>
        <p:grpSpPr>
          <a:xfrm>
            <a:off x="1971676" y="747713"/>
            <a:ext cx="8177213" cy="5362575"/>
            <a:chOff x="1971676" y="747713"/>
            <a:chExt cx="8177213" cy="5362575"/>
          </a:xfrm>
        </p:grpSpPr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41B6AE3C-9CA2-4128-B526-9C027A976B04}"/>
                </a:ext>
              </a:extLst>
            </p:cNvPr>
            <p:cNvGrpSpPr/>
            <p:nvPr/>
          </p:nvGrpSpPr>
          <p:grpSpPr>
            <a:xfrm>
              <a:off x="1971676" y="747713"/>
              <a:ext cx="8177213" cy="5362575"/>
              <a:chOff x="1971676" y="747713"/>
              <a:chExt cx="8177213" cy="5362575"/>
            </a:xfrm>
          </p:grpSpPr>
          <p:sp>
            <p:nvSpPr>
              <p:cNvPr id="62" name="AutoShape 57">
                <a:extLst>
                  <a:ext uri="{FF2B5EF4-FFF2-40B4-BE49-F238E27FC236}">
                    <a16:creationId xmlns:a16="http://schemas.microsoft.com/office/drawing/2014/main" id="{7A5C54C0-CF2A-48A7-9575-3908D142FAA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43114" y="747713"/>
                <a:ext cx="8105775" cy="536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B855E536-C577-4062-BBF2-2AE93590E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401" y="1039813"/>
                <a:ext cx="1530868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a) DS in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field</a:t>
                </a: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2018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B1F6FCFC-8045-49E5-A123-F27D7807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939" y="4646613"/>
                <a:ext cx="757238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DS range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3D44D642-0AA0-48BA-91A6-5A4569101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339851" y="2670175"/>
                <a:ext cx="1479550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Nº pea accessions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Line 63">
                <a:extLst>
                  <a:ext uri="{FF2B5EF4-FFF2-40B4-BE49-F238E27FC236}">
                    <a16:creationId xmlns:a16="http://schemas.microsoft.com/office/drawing/2014/main" id="{6924DFA9-573B-48FD-B30A-DA17D39E1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676" y="4122738"/>
                <a:ext cx="495776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" name="Line 64">
                <a:extLst>
                  <a:ext uri="{FF2B5EF4-FFF2-40B4-BE49-F238E27FC236}">
                    <a16:creationId xmlns:a16="http://schemas.microsoft.com/office/drawing/2014/main" id="{ADA6A521-6450-49BA-AE24-AAB0941B6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676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" name="Line 65">
                <a:extLst>
                  <a:ext uri="{FF2B5EF4-FFF2-40B4-BE49-F238E27FC236}">
                    <a16:creationId xmlns:a16="http://schemas.microsoft.com/office/drawing/2014/main" id="{904CFF71-E57E-447E-90FC-13D74C85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514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" name="Line 66">
                <a:extLst>
                  <a:ext uri="{FF2B5EF4-FFF2-40B4-BE49-F238E27FC236}">
                    <a16:creationId xmlns:a16="http://schemas.microsoft.com/office/drawing/2014/main" id="{440422F9-9DF6-44AC-A9AC-B4C1AE6D6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7351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" name="Line 67">
                <a:extLst>
                  <a:ext uri="{FF2B5EF4-FFF2-40B4-BE49-F238E27FC236}">
                    <a16:creationId xmlns:a16="http://schemas.microsoft.com/office/drawing/2014/main" id="{83E9F194-0555-4E09-9370-0CBDA92D0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05601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Line 68">
                <a:extLst>
                  <a:ext uri="{FF2B5EF4-FFF2-40B4-BE49-F238E27FC236}">
                    <a16:creationId xmlns:a16="http://schemas.microsoft.com/office/drawing/2014/main" id="{2E17F05B-F513-4F1F-94A1-DDC90C48E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5439" y="4122738"/>
                <a:ext cx="0" cy="85725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Rectangle 69">
                <a:extLst>
                  <a:ext uri="{FF2B5EF4-FFF2-40B4-BE49-F238E27FC236}">
                    <a16:creationId xmlns:a16="http://schemas.microsoft.com/office/drawing/2014/main" id="{26E53673-04AB-45B4-BC63-DED310859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476" y="4322763"/>
                <a:ext cx="152400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70">
                <a:extLst>
                  <a:ext uri="{FF2B5EF4-FFF2-40B4-BE49-F238E27FC236}">
                    <a16:creationId xmlns:a16="http://schemas.microsoft.com/office/drawing/2014/main" id="{AAD15518-AA48-4433-8CBB-4F6BE3944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1" y="4322763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71">
                <a:extLst>
                  <a:ext uri="{FF2B5EF4-FFF2-40B4-BE49-F238E27FC236}">
                    <a16:creationId xmlns:a16="http://schemas.microsoft.com/office/drawing/2014/main" id="{584E591F-F236-48F8-82E8-3E23D0874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9" y="4322763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72">
                <a:extLst>
                  <a:ext uri="{FF2B5EF4-FFF2-40B4-BE49-F238E27FC236}">
                    <a16:creationId xmlns:a16="http://schemas.microsoft.com/office/drawing/2014/main" id="{3AD41D2D-C3B2-48DF-A2D8-FBCCC4437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6539" y="4322763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73">
                <a:extLst>
                  <a:ext uri="{FF2B5EF4-FFF2-40B4-BE49-F238E27FC236}">
                    <a16:creationId xmlns:a16="http://schemas.microsoft.com/office/drawing/2014/main" id="{7F997F21-9900-4451-BAB6-13C8D3B8B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6376" y="4322763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Line 74">
                <a:extLst>
                  <a:ext uri="{FF2B5EF4-FFF2-40B4-BE49-F238E27FC236}">
                    <a16:creationId xmlns:a16="http://schemas.microsoft.com/office/drawing/2014/main" id="{0B43644D-2B42-49ED-83C0-FD9BD61C9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651" y="1585913"/>
                <a:ext cx="0" cy="243205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Line 75">
                <a:extLst>
                  <a:ext uri="{FF2B5EF4-FFF2-40B4-BE49-F238E27FC236}">
                    <a16:creationId xmlns:a16="http://schemas.microsoft.com/office/drawing/2014/main" id="{E1FC1445-3E52-4BA7-B639-AEDD49DB3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4017963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Line 76">
                <a:extLst>
                  <a:ext uri="{FF2B5EF4-FFF2-40B4-BE49-F238E27FC236}">
                    <a16:creationId xmlns:a16="http://schemas.microsoft.com/office/drawing/2014/main" id="{D489FEA6-726D-49FB-9756-87683630E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3675063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Line 77">
                <a:extLst>
                  <a:ext uri="{FF2B5EF4-FFF2-40B4-BE49-F238E27FC236}">
                    <a16:creationId xmlns:a16="http://schemas.microsoft.com/office/drawing/2014/main" id="{30E31C92-20DC-4E68-BA9B-6FBBBA95D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3330576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Line 78">
                <a:extLst>
                  <a:ext uri="{FF2B5EF4-FFF2-40B4-BE49-F238E27FC236}">
                    <a16:creationId xmlns:a16="http://schemas.microsoft.com/office/drawing/2014/main" id="{D9A1CC83-EE86-48D4-AE88-FA91BD55A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2978151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Line 79">
                <a:extLst>
                  <a:ext uri="{FF2B5EF4-FFF2-40B4-BE49-F238E27FC236}">
                    <a16:creationId xmlns:a16="http://schemas.microsoft.com/office/drawing/2014/main" id="{CCF170A9-9603-4678-91B6-318B2DC67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2635251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Line 80">
                <a:extLst>
                  <a:ext uri="{FF2B5EF4-FFF2-40B4-BE49-F238E27FC236}">
                    <a16:creationId xmlns:a16="http://schemas.microsoft.com/office/drawing/2014/main" id="{F139038C-2F55-4C7F-9A48-4FDD8B363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2282826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Line 81">
                <a:extLst>
                  <a:ext uri="{FF2B5EF4-FFF2-40B4-BE49-F238E27FC236}">
                    <a16:creationId xmlns:a16="http://schemas.microsoft.com/office/drawing/2014/main" id="{7EFA24CE-B7CE-4B83-BA44-9D3BC3509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1939926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Line 82">
                <a:extLst>
                  <a:ext uri="{FF2B5EF4-FFF2-40B4-BE49-F238E27FC236}">
                    <a16:creationId xmlns:a16="http://schemas.microsoft.com/office/drawing/2014/main" id="{00DBF328-1B8E-463F-8F7F-16DA0ADA7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0339" y="1585913"/>
                <a:ext cx="87313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Rectangle 83">
                <a:extLst>
                  <a:ext uri="{FF2B5EF4-FFF2-40B4-BE49-F238E27FC236}">
                    <a16:creationId xmlns:a16="http://schemas.microsoft.com/office/drawing/2014/main" id="{4DB59967-C8DC-4A2C-8EF7-FBD99DB98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2689" y="3960813"/>
                <a:ext cx="152400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84">
                <a:extLst>
                  <a:ext uri="{FF2B5EF4-FFF2-40B4-BE49-F238E27FC236}">
                    <a16:creationId xmlns:a16="http://schemas.microsoft.com/office/drawing/2014/main" id="{5F2C0D17-2BEE-44BF-AEE6-BF0336456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964" y="3608388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85">
                <a:extLst>
                  <a:ext uri="{FF2B5EF4-FFF2-40B4-BE49-F238E27FC236}">
                    <a16:creationId xmlns:a16="http://schemas.microsoft.com/office/drawing/2014/main" id="{76225B35-A41E-4E54-A76F-01E4F124A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964" y="3263901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86">
                <a:extLst>
                  <a:ext uri="{FF2B5EF4-FFF2-40B4-BE49-F238E27FC236}">
                    <a16:creationId xmlns:a16="http://schemas.microsoft.com/office/drawing/2014/main" id="{5EC66CE3-9C55-4DC0-93CE-31E3EDBC3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964" y="2921001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" name="Rectangle 87">
                <a:extLst>
                  <a:ext uri="{FF2B5EF4-FFF2-40B4-BE49-F238E27FC236}">
                    <a16:creationId xmlns:a16="http://schemas.microsoft.com/office/drawing/2014/main" id="{B4F68FBE-9EF3-415F-B5FE-084F63529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964" y="2568576"/>
                <a:ext cx="2381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" name="Rectangle 88">
                <a:extLst>
                  <a:ext uri="{FF2B5EF4-FFF2-40B4-BE49-F238E27FC236}">
                    <a16:creationId xmlns:a16="http://schemas.microsoft.com/office/drawing/2014/main" id="{C53F13EE-6006-455F-B8ED-DAEC617D1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764" y="2225676"/>
                <a:ext cx="3143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3" name="Rectangle 89">
                <a:extLst>
                  <a:ext uri="{FF2B5EF4-FFF2-40B4-BE49-F238E27FC236}">
                    <a16:creationId xmlns:a16="http://schemas.microsoft.com/office/drawing/2014/main" id="{DFADA3DD-C723-4352-9BEE-BCE8EB069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764" y="1873251"/>
                <a:ext cx="3143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" name="Rectangle 90">
                <a:extLst>
                  <a:ext uri="{FF2B5EF4-FFF2-40B4-BE49-F238E27FC236}">
                    <a16:creationId xmlns:a16="http://schemas.microsoft.com/office/drawing/2014/main" id="{86EE79A0-C0E3-4741-AAF0-70A38D858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764" y="1530351"/>
                <a:ext cx="31432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" name="Rectangle 91">
                <a:extLst>
                  <a:ext uri="{FF2B5EF4-FFF2-40B4-BE49-F238E27FC236}">
                    <a16:creationId xmlns:a16="http://schemas.microsoft.com/office/drawing/2014/main" id="{599AD5E1-D8E5-400B-8911-4EF7982C8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326" y="3741738"/>
                <a:ext cx="495300" cy="2762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Rectangle 92">
                <a:extLst>
                  <a:ext uri="{FF2B5EF4-FFF2-40B4-BE49-F238E27FC236}">
                    <a16:creationId xmlns:a16="http://schemas.microsoft.com/office/drawing/2014/main" id="{0A84AB5E-73A0-46B1-A016-C9BE6F88E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326" y="3741738"/>
                <a:ext cx="495300" cy="27622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Rectangle 93">
                <a:extLst>
                  <a:ext uri="{FF2B5EF4-FFF2-40B4-BE49-F238E27FC236}">
                    <a16:creationId xmlns:a16="http://schemas.microsoft.com/office/drawing/2014/main" id="{1E5CA8E7-22E6-4587-ACBD-E8F7BE59B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626" y="1500188"/>
                <a:ext cx="496888" cy="25177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Rectangle 94">
                <a:extLst>
                  <a:ext uri="{FF2B5EF4-FFF2-40B4-BE49-F238E27FC236}">
                    <a16:creationId xmlns:a16="http://schemas.microsoft.com/office/drawing/2014/main" id="{347B3C87-DC08-45C9-8CE3-6C64F5BDE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626" y="1500188"/>
                <a:ext cx="496888" cy="251777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Rectangle 95">
                <a:extLst>
                  <a:ext uri="{FF2B5EF4-FFF2-40B4-BE49-F238E27FC236}">
                    <a16:creationId xmlns:a16="http://schemas.microsoft.com/office/drawing/2014/main" id="{D92C3E86-A0C5-4A50-A42A-EAB0DF2E6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514" y="2454276"/>
                <a:ext cx="495300" cy="1563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Rectangle 96">
                <a:extLst>
                  <a:ext uri="{FF2B5EF4-FFF2-40B4-BE49-F238E27FC236}">
                    <a16:creationId xmlns:a16="http://schemas.microsoft.com/office/drawing/2014/main" id="{2239EFFA-2196-47FD-9199-828292FAC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514" y="2454276"/>
                <a:ext cx="495300" cy="156368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Rectangle 97">
                <a:extLst>
                  <a:ext uri="{FF2B5EF4-FFF2-40B4-BE49-F238E27FC236}">
                    <a16:creationId xmlns:a16="http://schemas.microsoft.com/office/drawing/2014/main" id="{3FFA070C-B0C1-4A96-AB9A-E6D791CF8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2814" y="3330576"/>
                <a:ext cx="495300" cy="6873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Rectangle 98">
                <a:extLst>
                  <a:ext uri="{FF2B5EF4-FFF2-40B4-BE49-F238E27FC236}">
                    <a16:creationId xmlns:a16="http://schemas.microsoft.com/office/drawing/2014/main" id="{D05EE7D5-41F1-4137-911A-31A9EE132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2814" y="3330576"/>
                <a:ext cx="495300" cy="68738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Rectangle 99">
                <a:extLst>
                  <a:ext uri="{FF2B5EF4-FFF2-40B4-BE49-F238E27FC236}">
                    <a16:creationId xmlns:a16="http://schemas.microsoft.com/office/drawing/2014/main" id="{473E5300-265D-43ED-829A-10CE8DE21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8114" y="3713163"/>
                <a:ext cx="496888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Rectangle 100">
                <a:extLst>
                  <a:ext uri="{FF2B5EF4-FFF2-40B4-BE49-F238E27FC236}">
                    <a16:creationId xmlns:a16="http://schemas.microsoft.com/office/drawing/2014/main" id="{31CE20C3-A5F9-450C-A42B-1E5B05225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8114" y="3713163"/>
                <a:ext cx="496888" cy="3048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Rectangle 101">
                <a:extLst>
                  <a:ext uri="{FF2B5EF4-FFF2-40B4-BE49-F238E27FC236}">
                    <a16:creationId xmlns:a16="http://schemas.microsoft.com/office/drawing/2014/main" id="{BD9FCA94-61E5-4FC7-A49A-DFD971656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1" y="3951288"/>
                <a:ext cx="495300" cy="66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Rectangle 102">
                <a:extLst>
                  <a:ext uri="{FF2B5EF4-FFF2-40B4-BE49-F238E27FC236}">
                    <a16:creationId xmlns:a16="http://schemas.microsoft.com/office/drawing/2014/main" id="{D8591F59-3EDF-4959-96AC-9A544F049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1" y="3951288"/>
                <a:ext cx="495300" cy="6667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Rectangle 103">
                <a:extLst>
                  <a:ext uri="{FF2B5EF4-FFF2-40B4-BE49-F238E27FC236}">
                    <a16:creationId xmlns:a16="http://schemas.microsoft.com/office/drawing/2014/main" id="{AF3C9F7C-2012-41EE-B41A-BE8585BF1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301" y="3903663"/>
                <a:ext cx="495300" cy="114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Rectangle 104">
                <a:extLst>
                  <a:ext uri="{FF2B5EF4-FFF2-40B4-BE49-F238E27FC236}">
                    <a16:creationId xmlns:a16="http://schemas.microsoft.com/office/drawing/2014/main" id="{311C9BAD-4F6F-4C7C-B15A-E269E62B9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301" y="3903663"/>
                <a:ext cx="495300" cy="1143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Rectangle 105">
                <a:extLst>
                  <a:ext uri="{FF2B5EF4-FFF2-40B4-BE49-F238E27FC236}">
                    <a16:creationId xmlns:a16="http://schemas.microsoft.com/office/drawing/2014/main" id="{F8AB5231-6575-4409-ACCD-D3A004D48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601" y="4008438"/>
                <a:ext cx="496888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Rectangle 106">
                <a:extLst>
                  <a:ext uri="{FF2B5EF4-FFF2-40B4-BE49-F238E27FC236}">
                    <a16:creationId xmlns:a16="http://schemas.microsoft.com/office/drawing/2014/main" id="{F5220085-BC5A-45CB-B2CB-A8177E73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601" y="4008438"/>
                <a:ext cx="496888" cy="952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Rectangle 107">
                <a:extLst>
                  <a:ext uri="{FF2B5EF4-FFF2-40B4-BE49-F238E27FC236}">
                    <a16:creationId xmlns:a16="http://schemas.microsoft.com/office/drawing/2014/main" id="{678CDC07-086C-47DA-9F15-D541A5549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489" y="4008438"/>
                <a:ext cx="495300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Rectangle 108">
                <a:extLst>
                  <a:ext uri="{FF2B5EF4-FFF2-40B4-BE49-F238E27FC236}">
                    <a16:creationId xmlns:a16="http://schemas.microsoft.com/office/drawing/2014/main" id="{CD609AFC-7759-4D1D-9B4D-43C4D7E04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489" y="4008438"/>
                <a:ext cx="495300" cy="952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Rectangle 109">
                <a:extLst>
                  <a:ext uri="{FF2B5EF4-FFF2-40B4-BE49-F238E27FC236}">
                    <a16:creationId xmlns:a16="http://schemas.microsoft.com/office/drawing/2014/main" id="{899545C6-9993-4327-82D9-A6F14E8EA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7789" y="4008438"/>
                <a:ext cx="496888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Rectangle 110">
                <a:extLst>
                  <a:ext uri="{FF2B5EF4-FFF2-40B4-BE49-F238E27FC236}">
                    <a16:creationId xmlns:a16="http://schemas.microsoft.com/office/drawing/2014/main" id="{E93A1280-2D7B-4D61-8F5A-51A59DA67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7789" y="4008438"/>
                <a:ext cx="496888" cy="952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cxnSp>
          <p:nvCxnSpPr>
            <p:cNvPr id="117" name="Conector recto de flecha 116">
              <a:extLst>
                <a:ext uri="{FF2B5EF4-FFF2-40B4-BE49-F238E27FC236}">
                  <a16:creationId xmlns:a16="http://schemas.microsoft.com/office/drawing/2014/main" id="{07C1C736-4EA8-4CA0-AD8E-ED9011D073D2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4970464" y="2282826"/>
              <a:ext cx="0" cy="1047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E2C3C6C7-CCA6-4941-82F2-D43125120170}"/>
                </a:ext>
              </a:extLst>
            </p:cNvPr>
            <p:cNvSpPr txBox="1"/>
            <p:nvPr/>
          </p:nvSpPr>
          <p:spPr>
            <a:xfrm>
              <a:off x="4626617" y="2070688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55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>
            <a:extLst>
              <a:ext uri="{FF2B5EF4-FFF2-40B4-BE49-F238E27FC236}">
                <a16:creationId xmlns:a16="http://schemas.microsoft.com/office/drawing/2014/main" id="{DAE29867-C03D-4A2E-A0AF-283D4240175A}"/>
              </a:ext>
            </a:extLst>
          </p:cNvPr>
          <p:cNvGrpSpPr/>
          <p:nvPr/>
        </p:nvGrpSpPr>
        <p:grpSpPr>
          <a:xfrm>
            <a:off x="2193926" y="747713"/>
            <a:ext cx="7773988" cy="5362575"/>
            <a:chOff x="2193926" y="747713"/>
            <a:chExt cx="7773988" cy="536257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D6FB9B37-B5D7-4C37-95CA-431F53D69F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93926" y="747713"/>
              <a:ext cx="7773988" cy="5362575"/>
              <a:chOff x="1382" y="471"/>
              <a:chExt cx="4897" cy="3378"/>
            </a:xfrm>
          </p:grpSpPr>
          <p:sp>
            <p:nvSpPr>
              <p:cNvPr id="7" name="AutoShape 3">
                <a:extLst>
                  <a:ext uri="{FF2B5EF4-FFF2-40B4-BE49-F238E27FC236}">
                    <a16:creationId xmlns:a16="http://schemas.microsoft.com/office/drawing/2014/main" id="{CD684AFD-C60E-4CFC-A452-EFC899590EC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401" y="471"/>
                <a:ext cx="4878" cy="3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9AD3A49-3645-47A3-B200-B0EDA04E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471"/>
                <a:ext cx="3908" cy="27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F1A46A3C-45FA-467E-8D8C-960688F60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720"/>
                <a:ext cx="97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b) DS in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field</a:t>
                </a: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2019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D71CCBE-079A-4BEA-BB4D-A0CF7C024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2926"/>
                <a:ext cx="47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DS range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94F1A8F-D857-4905-BED7-83D135D5E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11" y="1760"/>
                <a:ext cx="87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Nº pea </a:t>
                </a: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accessions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95703D8C-5626-4BFE-8088-C372F5024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29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E6BF7812-FB69-4E7A-9F98-6C0AF3AA8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8ACC6125-8BC1-44AD-AEF1-4292DF8E1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8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82DF72D5-5041-4E61-9443-8A9F6A0B5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6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82F73774-F057-4DEA-8FFE-504F81A6E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23985D6C-FCEF-4A3B-A384-7413E0F46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3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9F317CD9-3541-460A-AD29-EC133DB34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723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0A752C66-E073-4C99-A1AE-23E1838E2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239195D1-8B0E-4961-B17D-C6B9475DD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1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6AD742A8-ECE7-40A6-9930-3E70D9B02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AB405636-0C81-4AC0-B4E7-2C0903BEF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D09CFD55-F563-4E4E-90F8-FBAD51773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9" y="999"/>
                <a:ext cx="0" cy="1532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6768E0F5-F96D-42C3-A60B-ED092E15B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53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B3E07C84-6636-4ADF-B20B-DCC1221B1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27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A7F557BF-729D-483A-A3F5-7AF2A1D4A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020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2D2EAF1A-5FFC-4ED6-8575-8DB614977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768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36A78A05-6FE6-4063-AB2A-DCCAACF94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510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3DCA05EF-0E8F-4A2D-9834-3470DD134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258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Line 27">
                <a:extLst>
                  <a:ext uri="{FF2B5EF4-FFF2-40B4-BE49-F238E27FC236}">
                    <a16:creationId xmlns:a16="http://schemas.microsoft.com/office/drawing/2014/main" id="{3352D42E-92A6-40D2-AC58-DD653A4EB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9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B76E86C6-F4E9-4B8E-A958-00F7C343D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495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A297D5F2-67D8-4A2D-88D6-AE42B96A8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2237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61BB7D48-CEDC-4546-85C9-C871276E9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984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301BEB36-1DD4-4855-B201-FC5E6D0D8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726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2">
                <a:extLst>
                  <a:ext uri="{FF2B5EF4-FFF2-40B4-BE49-F238E27FC236}">
                    <a16:creationId xmlns:a16="http://schemas.microsoft.com/office/drawing/2014/main" id="{BCED45E8-C242-4362-AF05-899AE12D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474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8FC2FDE8-8F05-4582-8AB7-361D9DDD6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1216"/>
                <a:ext cx="19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0D555E85-213E-417E-9D7F-E3DAE505A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964"/>
                <a:ext cx="19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64D9774D-C863-4D00-86BB-5E611A2FC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303"/>
                <a:ext cx="367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6837FA6A-1668-4138-9B26-E074E5EA0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303"/>
                <a:ext cx="367" cy="228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2FCFF8F7-5DBB-4844-B54C-D52D391A3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144"/>
                <a:ext cx="372" cy="13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D0B8CE32-47AA-4ADB-A833-36B37C2F0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144"/>
                <a:ext cx="372" cy="138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F8502A2E-B4CA-4600-A7D5-F0DA6F495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8" y="1246"/>
                <a:ext cx="372" cy="1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87EFEA35-E18A-43C5-B5C9-C6BC0AD1D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8" y="1246"/>
                <a:ext cx="372" cy="128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672F9374-2579-4280-8FEA-E0096A425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948"/>
                <a:ext cx="366" cy="5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394B45EC-18C3-48F9-84C7-595BDBE4E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948"/>
                <a:ext cx="366" cy="5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00B2DC66-ECC4-47DA-BB22-6A599979F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2201"/>
                <a:ext cx="373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484C1AD5-8131-44BF-9FB2-71A955AF4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2201"/>
                <a:ext cx="373" cy="33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F3EA3FF8-9816-401A-A384-E08D7A367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357"/>
                <a:ext cx="366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46">
                <a:extLst>
                  <a:ext uri="{FF2B5EF4-FFF2-40B4-BE49-F238E27FC236}">
                    <a16:creationId xmlns:a16="http://schemas.microsoft.com/office/drawing/2014/main" id="{1167FFBB-403B-4E63-A930-3F406C585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357"/>
                <a:ext cx="366" cy="174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47">
                <a:extLst>
                  <a:ext uri="{FF2B5EF4-FFF2-40B4-BE49-F238E27FC236}">
                    <a16:creationId xmlns:a16="http://schemas.microsoft.com/office/drawing/2014/main" id="{44730E8C-7178-4BEE-97A2-3A2347254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471"/>
                <a:ext cx="372" cy="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0D44F0D7-3BF6-43A5-9E29-FAA1A24B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471"/>
                <a:ext cx="372" cy="6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6C019B04-D2FB-4A44-AD13-EC520CB8F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495"/>
                <a:ext cx="366" cy="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2A1EF9F-9F99-49A6-824A-E39AD703D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495"/>
                <a:ext cx="366" cy="3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F7858204-CDD8-4046-A58F-30C13282AC9A}"/>
                </a:ext>
              </a:extLst>
            </p:cNvPr>
            <p:cNvCxnSpPr>
              <a:cxnSpLocks/>
              <a:stCxn id="55" idx="2"/>
              <a:endCxn id="44" idx="0"/>
            </p:cNvCxnSpPr>
            <p:nvPr/>
          </p:nvCxnSpPr>
          <p:spPr>
            <a:xfrm>
              <a:off x="5211763" y="1881507"/>
              <a:ext cx="1" cy="1210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8147F76A-6E3E-4565-89D9-29DB7F44B6FD}"/>
                </a:ext>
              </a:extLst>
            </p:cNvPr>
            <p:cNvSpPr txBox="1"/>
            <p:nvPr/>
          </p:nvSpPr>
          <p:spPr>
            <a:xfrm>
              <a:off x="4850927" y="1604508"/>
              <a:ext cx="721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6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>
            <a:extLst>
              <a:ext uri="{FF2B5EF4-FFF2-40B4-BE49-F238E27FC236}">
                <a16:creationId xmlns:a16="http://schemas.microsoft.com/office/drawing/2014/main" id="{27901E3C-BD0B-4433-8E62-EBB322647427}"/>
              </a:ext>
            </a:extLst>
          </p:cNvPr>
          <p:cNvGrpSpPr/>
          <p:nvPr/>
        </p:nvGrpSpPr>
        <p:grpSpPr>
          <a:xfrm>
            <a:off x="2222501" y="747713"/>
            <a:ext cx="7745413" cy="5362575"/>
            <a:chOff x="2222501" y="747713"/>
            <a:chExt cx="7745413" cy="536257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831FF710-0892-45D4-9AF1-BF8F5575C6C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22501" y="747713"/>
              <a:ext cx="7745413" cy="5362575"/>
              <a:chOff x="1400" y="471"/>
              <a:chExt cx="4879" cy="3378"/>
            </a:xfrm>
          </p:grpSpPr>
          <p:sp>
            <p:nvSpPr>
              <p:cNvPr id="7" name="AutoShape 3">
                <a:extLst>
                  <a:ext uri="{FF2B5EF4-FFF2-40B4-BE49-F238E27FC236}">
                    <a16:creationId xmlns:a16="http://schemas.microsoft.com/office/drawing/2014/main" id="{3990388A-F764-44CB-950C-D8D87503C0D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401" y="471"/>
                <a:ext cx="4878" cy="3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1EF4BA83-680A-4A20-ACDA-A05C28723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471"/>
                <a:ext cx="3908" cy="27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200C219B-8DF0-4022-AC83-70C2017DE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" y="741"/>
                <a:ext cx="96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c) DS in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field</a:t>
                </a: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2020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778C09BD-9B85-4B12-9A3E-810719F96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2913"/>
                <a:ext cx="47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DS range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E737126-EC13-4CF3-BDB3-D2DA72F46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29" y="1698"/>
                <a:ext cx="87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Nº pea </a:t>
                </a: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accessions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37DB3F8F-AD1C-43DC-9FAC-6DBD66297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29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737A83F4-18E2-40C9-8F5E-8D64852C8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2D1A091A-19F2-4A5F-BAD3-0C897272D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8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F62064BB-1664-4E24-897A-1377DE1CB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2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EA60921D-13CF-4F74-BAC8-915A8D762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0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4CE81F3D-C388-493C-9840-D3BBFF37A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5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Line 15">
                <a:extLst>
                  <a:ext uri="{FF2B5EF4-FFF2-40B4-BE49-F238E27FC236}">
                    <a16:creationId xmlns:a16="http://schemas.microsoft.com/office/drawing/2014/main" id="{73BEFF16-F506-4E9C-BE44-3C9D45012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3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9A9BBB18-0E55-40AE-BA78-A0B8D69F2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723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F8A70995-F225-42B4-A20C-F94577A36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2BCCE608-BE19-4B52-ADD3-5E6A1D13D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10E5608D-C12C-46CA-8272-A13429486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FEAB6E97-4080-4766-9B52-C83A0865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47F5C641-E4EC-4251-B944-57C9242E0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8C900CA9-943A-492C-91E3-8D17912D0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9" y="999"/>
                <a:ext cx="0" cy="1532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1CBE5643-8B88-402A-9E17-7CF95B2A2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53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1D8E9B02-D222-4D2C-BEA7-D8BC3430F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153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2300582C-593B-4D29-997E-40B406998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768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0A5EBF2D-D097-450A-A807-91B92E895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384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Line 27">
                <a:extLst>
                  <a:ext uri="{FF2B5EF4-FFF2-40B4-BE49-F238E27FC236}">
                    <a16:creationId xmlns:a16="http://schemas.microsoft.com/office/drawing/2014/main" id="{67D97EB6-7B34-47E7-96B5-596E5CD13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9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FB44AAA5-4F17-4810-B568-5C6B1741E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495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DCEEDCBA-BEE6-46BF-9705-0CC388C18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2111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AA1E00F3-06AC-457C-BD8F-888298DDC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726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2BE824B4-7F85-4AF0-B744-60454A752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348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2">
                <a:extLst>
                  <a:ext uri="{FF2B5EF4-FFF2-40B4-BE49-F238E27FC236}">
                    <a16:creationId xmlns:a16="http://schemas.microsoft.com/office/drawing/2014/main" id="{601333DE-F40A-4A3E-94D5-711206AE8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964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8F0F572B-F75B-472E-918B-C1E8A7260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495"/>
                <a:ext cx="295" cy="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5205AF10-E7D5-46A8-AB71-CD0E0E2D7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495"/>
                <a:ext cx="295" cy="3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2852F1BC-5CE4-4B4D-B049-61B2AED6F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516"/>
                <a:ext cx="294" cy="10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C24073B8-9E13-44FB-9570-61AEC860F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516"/>
                <a:ext cx="294" cy="101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25B3CECF-82C9-460C-81AB-4BAC4CBD5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156"/>
                <a:ext cx="300" cy="1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52DE819D-000D-4680-BAC3-25F2372E3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156"/>
                <a:ext cx="300" cy="137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A92E168A-2A94-4EC7-8D42-225D5D2A8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1612"/>
                <a:ext cx="294" cy="9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BA41035E-5935-4C4A-AFEB-6C492B0B9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1612"/>
                <a:ext cx="294" cy="919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BF8B98E7-B8D3-4F9F-BCC8-BEE6DF6E0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594"/>
                <a:ext cx="294" cy="9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C05434FC-DC47-4145-BB85-DFB697C21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594"/>
                <a:ext cx="294" cy="93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6B8F4C3A-13C7-4BAD-8C8A-C370F7E38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1864"/>
                <a:ext cx="294" cy="6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BB31158F-6B44-493B-A5F5-922885243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1864"/>
                <a:ext cx="294" cy="66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6ED7477A-8AEA-42EB-8979-45CB5BCED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1804"/>
                <a:ext cx="301" cy="7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46">
                <a:extLst>
                  <a:ext uri="{FF2B5EF4-FFF2-40B4-BE49-F238E27FC236}">
                    <a16:creationId xmlns:a16="http://schemas.microsoft.com/office/drawing/2014/main" id="{A472511F-07AB-4293-BA15-C88EE9912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1804"/>
                <a:ext cx="301" cy="72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47">
                <a:extLst>
                  <a:ext uri="{FF2B5EF4-FFF2-40B4-BE49-F238E27FC236}">
                    <a16:creationId xmlns:a16="http://schemas.microsoft.com/office/drawing/2014/main" id="{09D432D9-1681-48AD-A1C2-CA99A05B2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2056"/>
                <a:ext cx="294" cy="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DF39FD49-F2D7-4AE2-AF0C-0C2F90FEE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2056"/>
                <a:ext cx="294" cy="47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BADD6F7B-9F52-43C9-B208-362A26205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495"/>
                <a:ext cx="294" cy="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4D988A60-0C32-49F1-AE2B-A1BCBFDD3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495"/>
                <a:ext cx="294" cy="3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80F274BA-E5F9-4E1B-88D5-E45773F4413D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7138990" y="2735262"/>
              <a:ext cx="1" cy="1210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AFD36A9E-DA34-455F-9209-7C5FF9114FE0}"/>
                </a:ext>
              </a:extLst>
            </p:cNvPr>
            <p:cNvSpPr txBox="1"/>
            <p:nvPr/>
          </p:nvSpPr>
          <p:spPr>
            <a:xfrm>
              <a:off x="6778154" y="2458263"/>
              <a:ext cx="721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44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>
            <a:extLst>
              <a:ext uri="{FF2B5EF4-FFF2-40B4-BE49-F238E27FC236}">
                <a16:creationId xmlns:a16="http://schemas.microsoft.com/office/drawing/2014/main" id="{61DE6C67-BB33-4DF1-B1F0-192697788DBD}"/>
              </a:ext>
            </a:extLst>
          </p:cNvPr>
          <p:cNvGrpSpPr/>
          <p:nvPr/>
        </p:nvGrpSpPr>
        <p:grpSpPr>
          <a:xfrm>
            <a:off x="2222501" y="747713"/>
            <a:ext cx="7745413" cy="5362575"/>
            <a:chOff x="2222501" y="747713"/>
            <a:chExt cx="7745413" cy="536257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CF13798-3EBB-421E-B2D1-1F50904D55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22501" y="747713"/>
              <a:ext cx="7745413" cy="5362575"/>
              <a:chOff x="1400" y="471"/>
              <a:chExt cx="4879" cy="3378"/>
            </a:xfrm>
          </p:grpSpPr>
          <p:sp>
            <p:nvSpPr>
              <p:cNvPr id="7" name="AutoShape 3">
                <a:extLst>
                  <a:ext uri="{FF2B5EF4-FFF2-40B4-BE49-F238E27FC236}">
                    <a16:creationId xmlns:a16="http://schemas.microsoft.com/office/drawing/2014/main" id="{11304902-BA9F-4F4D-B443-F52A09AB1CA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401" y="471"/>
                <a:ext cx="4878" cy="3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0AE2DA70-5B20-40C8-8FBA-C81167AE2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471"/>
                <a:ext cx="3908" cy="27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9197D83D-0A59-402C-9BE4-0F790FAD3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5" y="745"/>
                <a:ext cx="1734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d) DS in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Controlled</a:t>
                </a:r>
                <a:r>
                  <a:rPr kumimoji="0" lang="es-ES" altLang="es-ES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s-ES" altLang="es-ES" sz="14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Condition</a:t>
                </a:r>
                <a:endParaRPr kumimoji="0" lang="es-ES" altLang="es-E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BF8D3C0-49CA-4623-BD3F-F6507BBE6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2902"/>
                <a:ext cx="47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DS range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7480718A-E79B-4CCE-A9C7-8E8E96DBF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02" y="1691"/>
                <a:ext cx="93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Nº pea accessions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3E28DCE0-4191-4605-9183-03C8D4FF9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29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E2E42BE6-3B86-4E09-B70A-EE16DDEFD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9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A033D4B0-14D1-4631-81A4-D875BB562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8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E64803CF-76CC-4E52-8A24-1D0442A5B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2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176C57E0-DA5A-4D3C-8263-7C6995004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0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0F7FC95E-9B7D-4DBA-9639-F08912AD7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5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Line 15">
                <a:extLst>
                  <a:ext uri="{FF2B5EF4-FFF2-40B4-BE49-F238E27FC236}">
                    <a16:creationId xmlns:a16="http://schemas.microsoft.com/office/drawing/2014/main" id="{017A0E2B-99B8-4848-BC15-F251A17F0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3" y="2597"/>
                <a:ext cx="0" cy="54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B28F2900-6755-4A3B-B0ED-E95E1E71D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723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3BA1A3CC-225F-45DA-A407-E9CF14527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620A5612-509C-49A3-A179-6FFD0B508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2A457EDD-8E31-458B-B809-0BC1CF118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FDFB98B4-0DBA-4D0D-8222-C56C43C61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6AA0A171-0C18-4D7A-96E2-28639F77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2723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F7FE937B-46D0-4211-92CF-564A2E70A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9" y="999"/>
                <a:ext cx="0" cy="1532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81110078-1C7F-49A0-A0D9-31365807B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531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E6E8ABE9-4ED4-440F-AF2A-07A4E90B7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2225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24719AA5-1C5C-4962-8F09-0B3627522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918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A3DEE04C-2246-4CE7-BF23-EB1BCBC25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612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Line 27">
                <a:extLst>
                  <a:ext uri="{FF2B5EF4-FFF2-40B4-BE49-F238E27FC236}">
                    <a16:creationId xmlns:a16="http://schemas.microsoft.com/office/drawing/2014/main" id="{5E75A64C-A1AF-47B8-8E68-6D1641CC5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1306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Line 28">
                <a:extLst>
                  <a:ext uri="{FF2B5EF4-FFF2-40B4-BE49-F238E27FC236}">
                    <a16:creationId xmlns:a16="http://schemas.microsoft.com/office/drawing/2014/main" id="{922B508C-B2F3-4C58-AE06-0C8A9E68A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15" y="999"/>
                <a:ext cx="5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63E64490-339B-49E1-B603-7F109B9C0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495"/>
                <a:ext cx="9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3D510777-DEBC-4275-BAC7-B5B7675AB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2189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7E2C91CC-F32E-4E23-AFC3-442745D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882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2">
                <a:extLst>
                  <a:ext uri="{FF2B5EF4-FFF2-40B4-BE49-F238E27FC236}">
                    <a16:creationId xmlns:a16="http://schemas.microsoft.com/office/drawing/2014/main" id="{D92C6479-FBCF-4086-9DF3-AAC7E2014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576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296A7C32-4B0A-4585-BEE1-2B4927589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270"/>
                <a:ext cx="15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101E799A-6204-498A-BC72-B9FEEE706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964"/>
                <a:ext cx="19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s-ES" altLang="es-E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77D779BA-6CFA-40D1-9BFD-533304EC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2195"/>
                <a:ext cx="294" cy="3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D99C6C37-CE72-4022-9F5A-7581B8148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2195"/>
                <a:ext cx="294" cy="33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5228370A-D670-4E93-94C7-ACABE97B2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600"/>
                <a:ext cx="300" cy="9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17056104-3C6E-4A55-A740-1DE1A1DB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600"/>
                <a:ext cx="300" cy="931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E1D593AD-E4AA-4199-B576-8988E0F6E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1246"/>
                <a:ext cx="294" cy="1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F762A528-31E6-4D4A-8F60-9CF13006B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1246"/>
                <a:ext cx="294" cy="1285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A7C94CC9-7370-498D-805E-AB3DC5BBB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14"/>
                <a:ext cx="294" cy="11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A911E877-D590-4F68-A58F-5856E7B2F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14"/>
                <a:ext cx="294" cy="1117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DBC53AAF-F86B-49EB-8AFA-B93AD5EBA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1738"/>
                <a:ext cx="294" cy="7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672CC262-BA95-462D-811D-1E6AAD832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6" y="1738"/>
                <a:ext cx="294" cy="79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00F133F7-FBC5-44E4-B8A9-0182D9ECB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2225"/>
                <a:ext cx="301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46">
                <a:extLst>
                  <a:ext uri="{FF2B5EF4-FFF2-40B4-BE49-F238E27FC236}">
                    <a16:creationId xmlns:a16="http://schemas.microsoft.com/office/drawing/2014/main" id="{31339E96-9C05-4A39-90C0-6ACEE94D7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2225"/>
                <a:ext cx="301" cy="30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47">
                <a:extLst>
                  <a:ext uri="{FF2B5EF4-FFF2-40B4-BE49-F238E27FC236}">
                    <a16:creationId xmlns:a16="http://schemas.microsoft.com/office/drawing/2014/main" id="{C21FCF03-DDC1-41AF-A3D9-0357C0B2C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2441"/>
                <a:ext cx="294" cy="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004A8053-2674-4AB3-AD35-DA47D8E79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2441"/>
                <a:ext cx="294" cy="9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489CC18D-7CBE-489C-BBC3-6D21C53FB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519"/>
                <a:ext cx="29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C9204190-ECDA-481D-A10F-42ACC0E2E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519"/>
                <a:ext cx="294" cy="12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7D693D55-1C47-40EF-A10F-F818C6F96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2519"/>
                <a:ext cx="29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29AA7987-E86F-450A-8D54-4CDB9C27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2519"/>
                <a:ext cx="294" cy="12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5DC83792-8EF9-47CC-8D29-9A1DCB093C86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146927" y="3244039"/>
              <a:ext cx="0" cy="75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E4911FA1-A8EB-480F-B1DE-43FA9021D2AA}"/>
                </a:ext>
              </a:extLst>
            </p:cNvPr>
            <p:cNvSpPr txBox="1"/>
            <p:nvPr/>
          </p:nvSpPr>
          <p:spPr>
            <a:xfrm>
              <a:off x="6786091" y="2967040"/>
              <a:ext cx="721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6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upo 263">
            <a:extLst>
              <a:ext uri="{FF2B5EF4-FFF2-40B4-BE49-F238E27FC236}">
                <a16:creationId xmlns:a16="http://schemas.microsoft.com/office/drawing/2014/main" id="{CEC437C7-16E5-4320-9123-C64BE3ACB15A}"/>
              </a:ext>
            </a:extLst>
          </p:cNvPr>
          <p:cNvGrpSpPr/>
          <p:nvPr/>
        </p:nvGrpSpPr>
        <p:grpSpPr>
          <a:xfrm>
            <a:off x="985838" y="895350"/>
            <a:ext cx="8158163" cy="4054476"/>
            <a:chOff x="985838" y="895350"/>
            <a:chExt cx="8158163" cy="4054476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AA47044D-51A3-413C-A427-B0E4A2B32D9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5838" y="895350"/>
              <a:ext cx="8158163" cy="4054476"/>
              <a:chOff x="621" y="564"/>
              <a:chExt cx="5139" cy="2554"/>
            </a:xfrm>
          </p:grpSpPr>
          <p:grpSp>
            <p:nvGrpSpPr>
              <p:cNvPr id="6" name="Group 205">
                <a:extLst>
                  <a:ext uri="{FF2B5EF4-FFF2-40B4-BE49-F238E27FC236}">
                    <a16:creationId xmlns:a16="http://schemas.microsoft.com/office/drawing/2014/main" id="{4AF7E0F6-165D-409B-969F-8E5833309F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" y="564"/>
                <a:ext cx="5109" cy="2554"/>
                <a:chOff x="651" y="564"/>
                <a:chExt cx="5109" cy="2554"/>
              </a:xfrm>
            </p:grpSpPr>
            <p:sp>
              <p:nvSpPr>
                <p:cNvPr id="14" name="Rectangle 5">
                  <a:extLst>
                    <a:ext uri="{FF2B5EF4-FFF2-40B4-BE49-F238E27FC236}">
                      <a16:creationId xmlns:a16="http://schemas.microsoft.com/office/drawing/2014/main" id="{3AB90EBD-2628-4F7D-A3E8-FEA5EEF2F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564"/>
                  <a:ext cx="5109" cy="255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" name="Rectangle 6">
                  <a:extLst>
                    <a:ext uri="{FF2B5EF4-FFF2-40B4-BE49-F238E27FC236}">
                      <a16:creationId xmlns:a16="http://schemas.microsoft.com/office/drawing/2014/main" id="{B8BCD163-8329-4083-8C9C-6DD541290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564"/>
                  <a:ext cx="5109" cy="2554"/>
                </a:xfrm>
                <a:prstGeom prst="rect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" name="Rectangle 7">
                  <a:extLst>
                    <a:ext uri="{FF2B5EF4-FFF2-40B4-BE49-F238E27FC236}">
                      <a16:creationId xmlns:a16="http://schemas.microsoft.com/office/drawing/2014/main" id="{E8CA5829-C260-49BE-A739-CA7E343451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744"/>
                  <a:ext cx="1153" cy="20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7" name="Rectangle 8">
                  <a:extLst>
                    <a:ext uri="{FF2B5EF4-FFF2-40B4-BE49-F238E27FC236}">
                      <a16:creationId xmlns:a16="http://schemas.microsoft.com/office/drawing/2014/main" id="{F3262837-1750-4F7B-AB99-CBC015CF2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9" y="2709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D67A9A06-71B1-420A-BC31-0E7FE524B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9" y="2704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" name="Rectangle 10">
                  <a:extLst>
                    <a:ext uri="{FF2B5EF4-FFF2-40B4-BE49-F238E27FC236}">
                      <a16:creationId xmlns:a16="http://schemas.microsoft.com/office/drawing/2014/main" id="{C7920893-F98E-4824-8DC1-8A2B65989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" name="Rectangle 11">
                  <a:extLst>
                    <a:ext uri="{FF2B5EF4-FFF2-40B4-BE49-F238E27FC236}">
                      <a16:creationId xmlns:a16="http://schemas.microsoft.com/office/drawing/2014/main" id="{E224274C-5FE3-4839-8E71-A376BEDCCA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2704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" name="Rectangle 12">
                  <a:extLst>
                    <a:ext uri="{FF2B5EF4-FFF2-40B4-BE49-F238E27FC236}">
                      <a16:creationId xmlns:a16="http://schemas.microsoft.com/office/drawing/2014/main" id="{6B4BE601-D964-46F0-98CB-FEB16CE338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667"/>
                  <a:ext cx="60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2" name="Rectangle 13">
                  <a:extLst>
                    <a:ext uri="{FF2B5EF4-FFF2-40B4-BE49-F238E27FC236}">
                      <a16:creationId xmlns:a16="http://schemas.microsoft.com/office/drawing/2014/main" id="{E3200A0E-DBDB-4354-8076-17908C54F7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667"/>
                  <a:ext cx="60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3" name="Rectangle 14">
                  <a:extLst>
                    <a:ext uri="{FF2B5EF4-FFF2-40B4-BE49-F238E27FC236}">
                      <a16:creationId xmlns:a16="http://schemas.microsoft.com/office/drawing/2014/main" id="{11157530-63E1-468C-8F46-15C504F3B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3" y="2493"/>
                  <a:ext cx="60" cy="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4" name="Rectangle 15">
                  <a:extLst>
                    <a:ext uri="{FF2B5EF4-FFF2-40B4-BE49-F238E27FC236}">
                      <a16:creationId xmlns:a16="http://schemas.microsoft.com/office/drawing/2014/main" id="{8C073156-FE80-4C42-A430-8E5385D2A6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3" y="2493"/>
                  <a:ext cx="60" cy="21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5" name="Rectangle 16">
                  <a:extLst>
                    <a:ext uri="{FF2B5EF4-FFF2-40B4-BE49-F238E27FC236}">
                      <a16:creationId xmlns:a16="http://schemas.microsoft.com/office/drawing/2014/main" id="{D1947516-3AE2-4461-9298-BD06065FE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2313"/>
                  <a:ext cx="54" cy="39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6" name="Rectangle 17">
                  <a:extLst>
                    <a:ext uri="{FF2B5EF4-FFF2-40B4-BE49-F238E27FC236}">
                      <a16:creationId xmlns:a16="http://schemas.microsoft.com/office/drawing/2014/main" id="{84815FD4-AED6-45BA-9D5C-830AD4D722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2313"/>
                  <a:ext cx="54" cy="39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7" name="Rectangle 18">
                  <a:extLst>
                    <a:ext uri="{FF2B5EF4-FFF2-40B4-BE49-F238E27FC236}">
                      <a16:creationId xmlns:a16="http://schemas.microsoft.com/office/drawing/2014/main" id="{D3BE3E16-B8AC-4449-BA65-8B0E42CB9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096"/>
                  <a:ext cx="60" cy="6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8" name="Rectangle 19">
                  <a:extLst>
                    <a:ext uri="{FF2B5EF4-FFF2-40B4-BE49-F238E27FC236}">
                      <a16:creationId xmlns:a16="http://schemas.microsoft.com/office/drawing/2014/main" id="{C64BC491-32EC-485C-933C-95F7ABE0A6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096"/>
                  <a:ext cx="60" cy="61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" name="Rectangle 20">
                  <a:extLst>
                    <a:ext uri="{FF2B5EF4-FFF2-40B4-BE49-F238E27FC236}">
                      <a16:creationId xmlns:a16="http://schemas.microsoft.com/office/drawing/2014/main" id="{699763E2-90B4-4D4E-BD66-BA751CB14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7" y="1808"/>
                  <a:ext cx="60" cy="9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" name="Rectangle 21">
                  <a:extLst>
                    <a:ext uri="{FF2B5EF4-FFF2-40B4-BE49-F238E27FC236}">
                      <a16:creationId xmlns:a16="http://schemas.microsoft.com/office/drawing/2014/main" id="{5E1FC0F5-F102-43DF-BBED-1E93F8F210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7" y="1808"/>
                  <a:ext cx="60" cy="90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" name="Rectangle 22">
                  <a:extLst>
                    <a:ext uri="{FF2B5EF4-FFF2-40B4-BE49-F238E27FC236}">
                      <a16:creationId xmlns:a16="http://schemas.microsoft.com/office/drawing/2014/main" id="{368FFD26-8168-4587-953B-25483128B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7" y="1459"/>
                  <a:ext cx="54" cy="12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" name="Rectangle 23">
                  <a:extLst>
                    <a:ext uri="{FF2B5EF4-FFF2-40B4-BE49-F238E27FC236}">
                      <a16:creationId xmlns:a16="http://schemas.microsoft.com/office/drawing/2014/main" id="{5C4064D9-3CF6-4971-8157-8692FC502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7" y="1459"/>
                  <a:ext cx="54" cy="125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" name="Rectangle 24">
                  <a:extLst>
                    <a:ext uri="{FF2B5EF4-FFF2-40B4-BE49-F238E27FC236}">
                      <a16:creationId xmlns:a16="http://schemas.microsoft.com/office/drawing/2014/main" id="{C23F1D1D-BD03-403A-8DE8-7FCFE4A8EA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" y="1700"/>
                  <a:ext cx="60" cy="100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" name="Rectangle 25">
                  <a:extLst>
                    <a:ext uri="{FF2B5EF4-FFF2-40B4-BE49-F238E27FC236}">
                      <a16:creationId xmlns:a16="http://schemas.microsoft.com/office/drawing/2014/main" id="{19DF32C4-3169-407D-A391-58DE4505E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" y="1700"/>
                  <a:ext cx="60" cy="100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" name="Rectangle 26">
                  <a:extLst>
                    <a:ext uri="{FF2B5EF4-FFF2-40B4-BE49-F238E27FC236}">
                      <a16:creationId xmlns:a16="http://schemas.microsoft.com/office/drawing/2014/main" id="{49D1A07C-4F75-4F35-BC92-9AF216F1E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1" y="1676"/>
                  <a:ext cx="60" cy="103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" name="Rectangle 27">
                  <a:extLst>
                    <a:ext uri="{FF2B5EF4-FFF2-40B4-BE49-F238E27FC236}">
                      <a16:creationId xmlns:a16="http://schemas.microsoft.com/office/drawing/2014/main" id="{4E411CF0-6454-404D-AA0C-F19389EC1F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1" y="1676"/>
                  <a:ext cx="60" cy="103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" name="Rectangle 28">
                  <a:extLst>
                    <a:ext uri="{FF2B5EF4-FFF2-40B4-BE49-F238E27FC236}">
                      <a16:creationId xmlns:a16="http://schemas.microsoft.com/office/drawing/2014/main" id="{F9F9B32A-D974-42EA-86AA-B82CE6022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1" y="1898"/>
                  <a:ext cx="55" cy="81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" name="Rectangle 29">
                  <a:extLst>
                    <a:ext uri="{FF2B5EF4-FFF2-40B4-BE49-F238E27FC236}">
                      <a16:creationId xmlns:a16="http://schemas.microsoft.com/office/drawing/2014/main" id="{7048C94E-7228-4C16-86EB-3FA37C4E49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1" y="1898"/>
                  <a:ext cx="55" cy="81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" name="Rectangle 30">
                  <a:extLst>
                    <a:ext uri="{FF2B5EF4-FFF2-40B4-BE49-F238E27FC236}">
                      <a16:creationId xmlns:a16="http://schemas.microsoft.com/office/drawing/2014/main" id="{E0A054E0-75E0-4EE0-8199-8D849433A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6" y="2271"/>
                  <a:ext cx="60" cy="4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" name="Rectangle 31">
                  <a:extLst>
                    <a:ext uri="{FF2B5EF4-FFF2-40B4-BE49-F238E27FC236}">
                      <a16:creationId xmlns:a16="http://schemas.microsoft.com/office/drawing/2014/main" id="{0AA1489A-0A3B-489B-B85B-E7B076823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6" y="2271"/>
                  <a:ext cx="60" cy="43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1" name="Rectangle 32">
                  <a:extLst>
                    <a:ext uri="{FF2B5EF4-FFF2-40B4-BE49-F238E27FC236}">
                      <a16:creationId xmlns:a16="http://schemas.microsoft.com/office/drawing/2014/main" id="{9AF29527-1A13-4302-9D01-9CDDFE974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6" y="2577"/>
                  <a:ext cx="60" cy="1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2" name="Rectangle 33">
                  <a:extLst>
                    <a:ext uri="{FF2B5EF4-FFF2-40B4-BE49-F238E27FC236}">
                      <a16:creationId xmlns:a16="http://schemas.microsoft.com/office/drawing/2014/main" id="{66C672E7-B86D-4054-94AD-E318E731E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6" y="2577"/>
                  <a:ext cx="60" cy="13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3" name="Rectangle 34">
                  <a:extLst>
                    <a:ext uri="{FF2B5EF4-FFF2-40B4-BE49-F238E27FC236}">
                      <a16:creationId xmlns:a16="http://schemas.microsoft.com/office/drawing/2014/main" id="{3B41E15A-4E1D-40F8-A7A1-822B9AD77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6" y="2577"/>
                  <a:ext cx="60" cy="1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4" name="Rectangle 35">
                  <a:extLst>
                    <a:ext uri="{FF2B5EF4-FFF2-40B4-BE49-F238E27FC236}">
                      <a16:creationId xmlns:a16="http://schemas.microsoft.com/office/drawing/2014/main" id="{50400852-ED6D-4BFA-B3F0-1AC2686D20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6" y="2577"/>
                  <a:ext cx="60" cy="13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5" name="Rectangle 36">
                  <a:extLst>
                    <a:ext uri="{FF2B5EF4-FFF2-40B4-BE49-F238E27FC236}">
                      <a16:creationId xmlns:a16="http://schemas.microsoft.com/office/drawing/2014/main" id="{BC816BE6-4829-4944-B96A-779C6A91CF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6" y="2691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6" name="Rectangle 37">
                  <a:extLst>
                    <a:ext uri="{FF2B5EF4-FFF2-40B4-BE49-F238E27FC236}">
                      <a16:creationId xmlns:a16="http://schemas.microsoft.com/office/drawing/2014/main" id="{9ED0E9FC-A390-4913-9899-64EB95D65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6" y="2691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7" name="Rectangle 38">
                  <a:extLst>
                    <a:ext uri="{FF2B5EF4-FFF2-40B4-BE49-F238E27FC236}">
                      <a16:creationId xmlns:a16="http://schemas.microsoft.com/office/drawing/2014/main" id="{A2B937DE-C8B8-49BC-A496-C0EC6B60E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8" name="Rectangle 39">
                  <a:extLst>
                    <a:ext uri="{FF2B5EF4-FFF2-40B4-BE49-F238E27FC236}">
                      <a16:creationId xmlns:a16="http://schemas.microsoft.com/office/drawing/2014/main" id="{4499D894-4CB7-4516-B0CC-BCEA3BFC9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" y="2704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9" name="Rectangle 40">
                  <a:extLst>
                    <a:ext uri="{FF2B5EF4-FFF2-40B4-BE49-F238E27FC236}">
                      <a16:creationId xmlns:a16="http://schemas.microsoft.com/office/drawing/2014/main" id="{F7F4EFD7-0187-461C-B216-2E0551160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0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4EFD0E85-610B-400E-B513-E70B80FF4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0" y="2704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1" name="Rectangle 42">
                  <a:extLst>
                    <a:ext uri="{FF2B5EF4-FFF2-40B4-BE49-F238E27FC236}">
                      <a16:creationId xmlns:a16="http://schemas.microsoft.com/office/drawing/2014/main" id="{ACE82A19-A3C2-4FFF-BFAD-C4E3FFAC5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" y="2691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2" name="Rectangle 43">
                  <a:extLst>
                    <a:ext uri="{FF2B5EF4-FFF2-40B4-BE49-F238E27FC236}">
                      <a16:creationId xmlns:a16="http://schemas.microsoft.com/office/drawing/2014/main" id="{7C4A8FC1-F1B4-4E39-B87B-FDD1662BA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" y="2691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3" name="Freeform 44">
                  <a:extLst>
                    <a:ext uri="{FF2B5EF4-FFF2-40B4-BE49-F238E27FC236}">
                      <a16:creationId xmlns:a16="http://schemas.microsoft.com/office/drawing/2014/main" id="{EA507F55-9D12-4D6D-B57F-0810071F7E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03" y="690"/>
                  <a:ext cx="0" cy="2037"/>
                </a:xfrm>
                <a:custGeom>
                  <a:avLst/>
                  <a:gdLst>
                    <a:gd name="T0" fmla="*/ 335 h 339"/>
                    <a:gd name="T1" fmla="*/ 327 h 339"/>
                    <a:gd name="T2" fmla="*/ 319 h 339"/>
                    <a:gd name="T3" fmla="*/ 311 h 339"/>
                    <a:gd name="T4" fmla="*/ 303 h 339"/>
                    <a:gd name="T5" fmla="*/ 295 h 339"/>
                    <a:gd name="T6" fmla="*/ 287 h 339"/>
                    <a:gd name="T7" fmla="*/ 279 h 339"/>
                    <a:gd name="T8" fmla="*/ 271 h 339"/>
                    <a:gd name="T9" fmla="*/ 263 h 339"/>
                    <a:gd name="T10" fmla="*/ 255 h 339"/>
                    <a:gd name="T11" fmla="*/ 247 h 339"/>
                    <a:gd name="T12" fmla="*/ 239 h 339"/>
                    <a:gd name="T13" fmla="*/ 231 h 339"/>
                    <a:gd name="T14" fmla="*/ 223 h 339"/>
                    <a:gd name="T15" fmla="*/ 215 h 339"/>
                    <a:gd name="T16" fmla="*/ 207 h 339"/>
                    <a:gd name="T17" fmla="*/ 199 h 339"/>
                    <a:gd name="T18" fmla="*/ 191 h 339"/>
                    <a:gd name="T19" fmla="*/ 183 h 339"/>
                    <a:gd name="T20" fmla="*/ 175 h 339"/>
                    <a:gd name="T21" fmla="*/ 167 h 339"/>
                    <a:gd name="T22" fmla="*/ 159 h 339"/>
                    <a:gd name="T23" fmla="*/ 151 h 339"/>
                    <a:gd name="T24" fmla="*/ 143 h 339"/>
                    <a:gd name="T25" fmla="*/ 135 h 339"/>
                    <a:gd name="T26" fmla="*/ 127 h 339"/>
                    <a:gd name="T27" fmla="*/ 119 h 339"/>
                    <a:gd name="T28" fmla="*/ 111 h 339"/>
                    <a:gd name="T29" fmla="*/ 103 h 339"/>
                    <a:gd name="T30" fmla="*/ 95 h 339"/>
                    <a:gd name="T31" fmla="*/ 87 h 339"/>
                    <a:gd name="T32" fmla="*/ 79 h 339"/>
                    <a:gd name="T33" fmla="*/ 71 h 339"/>
                    <a:gd name="T34" fmla="*/ 63 h 339"/>
                    <a:gd name="T35" fmla="*/ 55 h 339"/>
                    <a:gd name="T36" fmla="*/ 47 h 339"/>
                    <a:gd name="T37" fmla="*/ 39 h 339"/>
                    <a:gd name="T38" fmla="*/ 31 h 339"/>
                    <a:gd name="T39" fmla="*/ 23 h 339"/>
                    <a:gd name="T40" fmla="*/ 15 h 339"/>
                    <a:gd name="T41" fmla="*/ 7 h 33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</a:cxnLst>
                  <a:rect l="0" t="0" r="r" b="b"/>
                  <a:pathLst>
                    <a:path h="339">
                      <a:moveTo>
                        <a:pt x="0" y="335"/>
                      </a:moveTo>
                      <a:lnTo>
                        <a:pt x="0" y="331"/>
                      </a:lnTo>
                      <a:moveTo>
                        <a:pt x="0" y="327"/>
                      </a:moveTo>
                      <a:lnTo>
                        <a:pt x="0" y="323"/>
                      </a:lnTo>
                      <a:moveTo>
                        <a:pt x="0" y="319"/>
                      </a:moveTo>
                      <a:lnTo>
                        <a:pt x="0" y="315"/>
                      </a:lnTo>
                      <a:moveTo>
                        <a:pt x="0" y="311"/>
                      </a:moveTo>
                      <a:lnTo>
                        <a:pt x="0" y="307"/>
                      </a:lnTo>
                      <a:moveTo>
                        <a:pt x="0" y="303"/>
                      </a:moveTo>
                      <a:lnTo>
                        <a:pt x="0" y="299"/>
                      </a:lnTo>
                      <a:moveTo>
                        <a:pt x="0" y="295"/>
                      </a:moveTo>
                      <a:lnTo>
                        <a:pt x="0" y="291"/>
                      </a:lnTo>
                      <a:moveTo>
                        <a:pt x="0" y="287"/>
                      </a:moveTo>
                      <a:lnTo>
                        <a:pt x="0" y="283"/>
                      </a:lnTo>
                      <a:moveTo>
                        <a:pt x="0" y="279"/>
                      </a:moveTo>
                      <a:lnTo>
                        <a:pt x="0" y="275"/>
                      </a:lnTo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4" name="Rectangle 45">
                  <a:extLst>
                    <a:ext uri="{FF2B5EF4-FFF2-40B4-BE49-F238E27FC236}">
                      <a16:creationId xmlns:a16="http://schemas.microsoft.com/office/drawing/2014/main" id="{5201F705-9539-43A3-80A4-F4637CCB83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0" y="744"/>
                  <a:ext cx="1152" cy="20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55" name="Rectangle 46">
                  <a:extLst>
                    <a:ext uri="{FF2B5EF4-FFF2-40B4-BE49-F238E27FC236}">
                      <a16:creationId xmlns:a16="http://schemas.microsoft.com/office/drawing/2014/main" id="{0935E47B-DBEE-4FD0-8656-3BE6A27256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4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6" name="Rectangle 47">
                  <a:extLst>
                    <a:ext uri="{FF2B5EF4-FFF2-40B4-BE49-F238E27FC236}">
                      <a16:creationId xmlns:a16="http://schemas.microsoft.com/office/drawing/2014/main" id="{34A9C0AD-A6B3-45CC-9BA3-9B12ECFBE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4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7" name="Rectangle 48">
                  <a:extLst>
                    <a:ext uri="{FF2B5EF4-FFF2-40B4-BE49-F238E27FC236}">
                      <a16:creationId xmlns:a16="http://schemas.microsoft.com/office/drawing/2014/main" id="{78716F22-BA07-48F5-B0CF-C87431326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4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8" name="Rectangle 49">
                  <a:extLst>
                    <a:ext uri="{FF2B5EF4-FFF2-40B4-BE49-F238E27FC236}">
                      <a16:creationId xmlns:a16="http://schemas.microsoft.com/office/drawing/2014/main" id="{537B278E-9C94-4126-93B9-C08A7178E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4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9" name="Rectangle 50">
                  <a:extLst>
                    <a:ext uri="{FF2B5EF4-FFF2-40B4-BE49-F238E27FC236}">
                      <a16:creationId xmlns:a16="http://schemas.microsoft.com/office/drawing/2014/main" id="{E3FB4B62-139A-4BE9-A520-F48928D13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4" y="2337"/>
                  <a:ext cx="54" cy="3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0" name="Rectangle 51">
                  <a:extLst>
                    <a:ext uri="{FF2B5EF4-FFF2-40B4-BE49-F238E27FC236}">
                      <a16:creationId xmlns:a16="http://schemas.microsoft.com/office/drawing/2014/main" id="{925797E1-1FF1-49A5-8890-BA0C2BD77C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4" y="2337"/>
                  <a:ext cx="54" cy="37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1" name="Rectangle 52">
                  <a:extLst>
                    <a:ext uri="{FF2B5EF4-FFF2-40B4-BE49-F238E27FC236}">
                      <a16:creationId xmlns:a16="http://schemas.microsoft.com/office/drawing/2014/main" id="{18411E02-6E58-43C6-A14E-0007C2697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8" y="1195"/>
                  <a:ext cx="60" cy="15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2" name="Rectangle 53">
                  <a:extLst>
                    <a:ext uri="{FF2B5EF4-FFF2-40B4-BE49-F238E27FC236}">
                      <a16:creationId xmlns:a16="http://schemas.microsoft.com/office/drawing/2014/main" id="{D3840DE0-CED9-4A34-B903-1560A94E57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8" y="1195"/>
                  <a:ext cx="60" cy="15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3" name="Rectangle 54">
                  <a:extLst>
                    <a:ext uri="{FF2B5EF4-FFF2-40B4-BE49-F238E27FC236}">
                      <a16:creationId xmlns:a16="http://schemas.microsoft.com/office/drawing/2014/main" id="{F8C7F253-BEE9-459D-B100-E3E1E7A40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8" y="840"/>
                  <a:ext cx="60" cy="18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4" name="Rectangle 55">
                  <a:extLst>
                    <a:ext uri="{FF2B5EF4-FFF2-40B4-BE49-F238E27FC236}">
                      <a16:creationId xmlns:a16="http://schemas.microsoft.com/office/drawing/2014/main" id="{3491AFE3-FAFA-4456-8406-A5349B653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8" y="840"/>
                  <a:ext cx="60" cy="186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5" name="Rectangle 56">
                  <a:extLst>
                    <a:ext uri="{FF2B5EF4-FFF2-40B4-BE49-F238E27FC236}">
                      <a16:creationId xmlns:a16="http://schemas.microsoft.com/office/drawing/2014/main" id="{856A2D97-816A-4FE7-8E40-25A792AFE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8" y="1213"/>
                  <a:ext cx="54" cy="149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Rectangle 57">
                  <a:extLst>
                    <a:ext uri="{FF2B5EF4-FFF2-40B4-BE49-F238E27FC236}">
                      <a16:creationId xmlns:a16="http://schemas.microsoft.com/office/drawing/2014/main" id="{0C011D2A-1F4B-4BB2-A7C5-22C1AFD84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8" y="1213"/>
                  <a:ext cx="54" cy="149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7" name="Rectangle 58">
                  <a:extLst>
                    <a:ext uri="{FF2B5EF4-FFF2-40B4-BE49-F238E27FC236}">
                      <a16:creationId xmlns:a16="http://schemas.microsoft.com/office/drawing/2014/main" id="{C7B521C1-D05F-4DBD-A9B6-E57435C0A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2" y="1856"/>
                  <a:ext cx="60" cy="85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" name="Rectangle 59">
                  <a:extLst>
                    <a:ext uri="{FF2B5EF4-FFF2-40B4-BE49-F238E27FC236}">
                      <a16:creationId xmlns:a16="http://schemas.microsoft.com/office/drawing/2014/main" id="{F664DB9F-F80C-4208-A01E-8D5F116A29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2" y="1856"/>
                  <a:ext cx="60" cy="85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9" name="Rectangle 60">
                  <a:extLst>
                    <a:ext uri="{FF2B5EF4-FFF2-40B4-BE49-F238E27FC236}">
                      <a16:creationId xmlns:a16="http://schemas.microsoft.com/office/drawing/2014/main" id="{7A9380D8-F547-4238-9D9A-EC43D7150B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2" y="2180"/>
                  <a:ext cx="60" cy="5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0" name="Rectangle 61">
                  <a:extLst>
                    <a:ext uri="{FF2B5EF4-FFF2-40B4-BE49-F238E27FC236}">
                      <a16:creationId xmlns:a16="http://schemas.microsoft.com/office/drawing/2014/main" id="{CE8A95CE-A050-4B84-A78F-085AC5397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2" y="2180"/>
                  <a:ext cx="60" cy="52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1" name="Rectangle 62">
                  <a:extLst>
                    <a:ext uri="{FF2B5EF4-FFF2-40B4-BE49-F238E27FC236}">
                      <a16:creationId xmlns:a16="http://schemas.microsoft.com/office/drawing/2014/main" id="{7E8C235B-9360-44FC-8EF2-A7EA45D90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2511"/>
                  <a:ext cx="54" cy="19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003DC5AD-D36A-447C-A44D-4F74C9B94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2511"/>
                  <a:ext cx="54" cy="19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3" name="Rectangle 64">
                  <a:extLst>
                    <a:ext uri="{FF2B5EF4-FFF2-40B4-BE49-F238E27FC236}">
                      <a16:creationId xmlns:a16="http://schemas.microsoft.com/office/drawing/2014/main" id="{F5657C7D-83B4-4EE2-9A7A-7D408384F2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6" y="2601"/>
                  <a:ext cx="60" cy="1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4" name="Rectangle 65">
                  <a:extLst>
                    <a:ext uri="{FF2B5EF4-FFF2-40B4-BE49-F238E27FC236}">
                      <a16:creationId xmlns:a16="http://schemas.microsoft.com/office/drawing/2014/main" id="{71808463-832A-4836-A533-3D5EF3E75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6" y="2601"/>
                  <a:ext cx="60" cy="1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5" name="Rectangle 66">
                  <a:extLst>
                    <a:ext uri="{FF2B5EF4-FFF2-40B4-BE49-F238E27FC236}">
                      <a16:creationId xmlns:a16="http://schemas.microsoft.com/office/drawing/2014/main" id="{6F31A0C8-E2A9-420A-816B-B419F5561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6" y="2625"/>
                  <a:ext cx="60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6" name="Rectangle 67">
                  <a:extLst>
                    <a:ext uri="{FF2B5EF4-FFF2-40B4-BE49-F238E27FC236}">
                      <a16:creationId xmlns:a16="http://schemas.microsoft.com/office/drawing/2014/main" id="{CEA22BB6-2D39-416D-A4D6-E3796B74F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6" y="2625"/>
                  <a:ext cx="60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7" name="Rectangle 68">
                  <a:extLst>
                    <a:ext uri="{FF2B5EF4-FFF2-40B4-BE49-F238E27FC236}">
                      <a16:creationId xmlns:a16="http://schemas.microsoft.com/office/drawing/2014/main" id="{D87C0241-AFDC-408B-967B-A06EC4CCF4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6" y="2691"/>
                  <a:ext cx="60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8" name="Rectangle 69">
                  <a:extLst>
                    <a:ext uri="{FF2B5EF4-FFF2-40B4-BE49-F238E27FC236}">
                      <a16:creationId xmlns:a16="http://schemas.microsoft.com/office/drawing/2014/main" id="{FB447F8B-44E0-4C59-892C-F93A74C81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6" y="2691"/>
                  <a:ext cx="60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9" name="Rectangle 70">
                  <a:extLst>
                    <a:ext uri="{FF2B5EF4-FFF2-40B4-BE49-F238E27FC236}">
                      <a16:creationId xmlns:a16="http://schemas.microsoft.com/office/drawing/2014/main" id="{1AEDAFA9-D1B9-4950-B0E0-F3212F4CE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" y="2691"/>
                  <a:ext cx="54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0" name="Rectangle 71">
                  <a:extLst>
                    <a:ext uri="{FF2B5EF4-FFF2-40B4-BE49-F238E27FC236}">
                      <a16:creationId xmlns:a16="http://schemas.microsoft.com/office/drawing/2014/main" id="{2207F1F3-7AF7-4277-8FA3-67827E9D74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" y="2691"/>
                  <a:ext cx="54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1" name="Rectangle 72">
                  <a:extLst>
                    <a:ext uri="{FF2B5EF4-FFF2-40B4-BE49-F238E27FC236}">
                      <a16:creationId xmlns:a16="http://schemas.microsoft.com/office/drawing/2014/main" id="{1181B64D-EF29-45C7-881B-FA903AEBB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0" y="2691"/>
                  <a:ext cx="60" cy="1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2" name="Rectangle 73">
                  <a:extLst>
                    <a:ext uri="{FF2B5EF4-FFF2-40B4-BE49-F238E27FC236}">
                      <a16:creationId xmlns:a16="http://schemas.microsoft.com/office/drawing/2014/main" id="{65C5BD14-8CEC-470A-80D5-E41B90FBDA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0" y="2691"/>
                  <a:ext cx="60" cy="1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3" name="Rectangle 74">
                  <a:extLst>
                    <a:ext uri="{FF2B5EF4-FFF2-40B4-BE49-F238E27FC236}">
                      <a16:creationId xmlns:a16="http://schemas.microsoft.com/office/drawing/2014/main" id="{945AB4D8-CC64-4005-BF2F-65B38C611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0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4" name="Rectangle 75">
                  <a:extLst>
                    <a:ext uri="{FF2B5EF4-FFF2-40B4-BE49-F238E27FC236}">
                      <a16:creationId xmlns:a16="http://schemas.microsoft.com/office/drawing/2014/main" id="{0A17C4C7-C3F5-4FCB-9D2B-CD2F6AE23C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0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5" name="Rectangle 76">
                  <a:extLst>
                    <a:ext uri="{FF2B5EF4-FFF2-40B4-BE49-F238E27FC236}">
                      <a16:creationId xmlns:a16="http://schemas.microsoft.com/office/drawing/2014/main" id="{126EAE6C-FAF3-4257-B04F-5EC0688993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0" y="2709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6" name="Rectangle 77">
                  <a:extLst>
                    <a:ext uri="{FF2B5EF4-FFF2-40B4-BE49-F238E27FC236}">
                      <a16:creationId xmlns:a16="http://schemas.microsoft.com/office/drawing/2014/main" id="{005866B0-99FC-4DD7-8642-591354D4F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0" y="2703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7" name="Rectangle 78">
                  <a:extLst>
                    <a:ext uri="{FF2B5EF4-FFF2-40B4-BE49-F238E27FC236}">
                      <a16:creationId xmlns:a16="http://schemas.microsoft.com/office/drawing/2014/main" id="{655FDECD-6B9F-4A82-8D9C-1F27616F3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8" name="Rectangle 79">
                  <a:extLst>
                    <a:ext uri="{FF2B5EF4-FFF2-40B4-BE49-F238E27FC236}">
                      <a16:creationId xmlns:a16="http://schemas.microsoft.com/office/drawing/2014/main" id="{2F26E9CB-6567-442C-B0D3-D544E1FE60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9" name="Rectangle 80">
                  <a:extLst>
                    <a:ext uri="{FF2B5EF4-FFF2-40B4-BE49-F238E27FC236}">
                      <a16:creationId xmlns:a16="http://schemas.microsoft.com/office/drawing/2014/main" id="{ECD9A000-5424-4331-BE7C-9C6642D1B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4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0" name="Rectangle 81">
                  <a:extLst>
                    <a:ext uri="{FF2B5EF4-FFF2-40B4-BE49-F238E27FC236}">
                      <a16:creationId xmlns:a16="http://schemas.microsoft.com/office/drawing/2014/main" id="{14F6076A-01E2-405A-B128-8C263DF1A9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4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1" name="Freeform 82">
                  <a:extLst>
                    <a:ext uri="{FF2B5EF4-FFF2-40B4-BE49-F238E27FC236}">
                      <a16:creationId xmlns:a16="http://schemas.microsoft.com/office/drawing/2014/main" id="{99DF8428-821F-4A90-9833-C7C3700399B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30" y="688"/>
                  <a:ext cx="0" cy="2037"/>
                </a:xfrm>
                <a:custGeom>
                  <a:avLst/>
                  <a:gdLst>
                    <a:gd name="T0" fmla="*/ 335 h 339"/>
                    <a:gd name="T1" fmla="*/ 327 h 339"/>
                    <a:gd name="T2" fmla="*/ 319 h 339"/>
                    <a:gd name="T3" fmla="*/ 311 h 339"/>
                    <a:gd name="T4" fmla="*/ 303 h 339"/>
                    <a:gd name="T5" fmla="*/ 295 h 339"/>
                    <a:gd name="T6" fmla="*/ 287 h 339"/>
                    <a:gd name="T7" fmla="*/ 279 h 339"/>
                    <a:gd name="T8" fmla="*/ 271 h 339"/>
                    <a:gd name="T9" fmla="*/ 263 h 339"/>
                    <a:gd name="T10" fmla="*/ 255 h 339"/>
                    <a:gd name="T11" fmla="*/ 247 h 339"/>
                    <a:gd name="T12" fmla="*/ 239 h 339"/>
                    <a:gd name="T13" fmla="*/ 231 h 339"/>
                    <a:gd name="T14" fmla="*/ 223 h 339"/>
                    <a:gd name="T15" fmla="*/ 215 h 339"/>
                    <a:gd name="T16" fmla="*/ 207 h 339"/>
                    <a:gd name="T17" fmla="*/ 199 h 339"/>
                    <a:gd name="T18" fmla="*/ 191 h 339"/>
                    <a:gd name="T19" fmla="*/ 183 h 339"/>
                    <a:gd name="T20" fmla="*/ 175 h 339"/>
                    <a:gd name="T21" fmla="*/ 167 h 339"/>
                    <a:gd name="T22" fmla="*/ 159 h 339"/>
                    <a:gd name="T23" fmla="*/ 151 h 339"/>
                    <a:gd name="T24" fmla="*/ 143 h 339"/>
                    <a:gd name="T25" fmla="*/ 135 h 339"/>
                    <a:gd name="T26" fmla="*/ 127 h 339"/>
                    <a:gd name="T27" fmla="*/ 119 h 339"/>
                    <a:gd name="T28" fmla="*/ 111 h 339"/>
                    <a:gd name="T29" fmla="*/ 103 h 339"/>
                    <a:gd name="T30" fmla="*/ 95 h 339"/>
                    <a:gd name="T31" fmla="*/ 87 h 339"/>
                    <a:gd name="T32" fmla="*/ 79 h 339"/>
                    <a:gd name="T33" fmla="*/ 71 h 339"/>
                    <a:gd name="T34" fmla="*/ 63 h 339"/>
                    <a:gd name="T35" fmla="*/ 55 h 339"/>
                    <a:gd name="T36" fmla="*/ 47 h 339"/>
                    <a:gd name="T37" fmla="*/ 39 h 339"/>
                    <a:gd name="T38" fmla="*/ 31 h 339"/>
                    <a:gd name="T39" fmla="*/ 23 h 339"/>
                    <a:gd name="T40" fmla="*/ 15 h 339"/>
                    <a:gd name="T41" fmla="*/ 7 h 33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</a:cxnLst>
                  <a:rect l="0" t="0" r="r" b="b"/>
                  <a:pathLst>
                    <a:path h="339">
                      <a:moveTo>
                        <a:pt x="0" y="335"/>
                      </a:moveTo>
                      <a:lnTo>
                        <a:pt x="0" y="331"/>
                      </a:lnTo>
                      <a:moveTo>
                        <a:pt x="0" y="327"/>
                      </a:moveTo>
                      <a:lnTo>
                        <a:pt x="0" y="323"/>
                      </a:lnTo>
                      <a:moveTo>
                        <a:pt x="0" y="319"/>
                      </a:moveTo>
                      <a:lnTo>
                        <a:pt x="0" y="315"/>
                      </a:lnTo>
                      <a:moveTo>
                        <a:pt x="0" y="311"/>
                      </a:moveTo>
                      <a:lnTo>
                        <a:pt x="0" y="307"/>
                      </a:lnTo>
                      <a:moveTo>
                        <a:pt x="0" y="303"/>
                      </a:moveTo>
                      <a:lnTo>
                        <a:pt x="0" y="299"/>
                      </a:lnTo>
                      <a:moveTo>
                        <a:pt x="0" y="295"/>
                      </a:moveTo>
                      <a:lnTo>
                        <a:pt x="0" y="291"/>
                      </a:lnTo>
                      <a:moveTo>
                        <a:pt x="0" y="287"/>
                      </a:moveTo>
                      <a:lnTo>
                        <a:pt x="0" y="283"/>
                      </a:lnTo>
                      <a:moveTo>
                        <a:pt x="0" y="279"/>
                      </a:moveTo>
                      <a:lnTo>
                        <a:pt x="0" y="275"/>
                      </a:lnTo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2" name="Rectangle 83">
                  <a:extLst>
                    <a:ext uri="{FF2B5EF4-FFF2-40B4-BE49-F238E27FC236}">
                      <a16:creationId xmlns:a16="http://schemas.microsoft.com/office/drawing/2014/main" id="{C7DF2732-765D-40CE-9170-0BF35BE173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0" y="744"/>
                  <a:ext cx="1153" cy="20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93" name="Rectangle 84">
                  <a:extLst>
                    <a:ext uri="{FF2B5EF4-FFF2-40B4-BE49-F238E27FC236}">
                      <a16:creationId xmlns:a16="http://schemas.microsoft.com/office/drawing/2014/main" id="{434E3F54-DF3F-45AA-B02D-9E6FB3D89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8" y="2162"/>
                  <a:ext cx="60" cy="54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4" name="Rectangle 85">
                  <a:extLst>
                    <a:ext uri="{FF2B5EF4-FFF2-40B4-BE49-F238E27FC236}">
                      <a16:creationId xmlns:a16="http://schemas.microsoft.com/office/drawing/2014/main" id="{8D3B7DFD-664C-4A2F-8949-8BEA74014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8" y="2162"/>
                  <a:ext cx="60" cy="54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5" name="Rectangle 86">
                  <a:extLst>
                    <a:ext uri="{FF2B5EF4-FFF2-40B4-BE49-F238E27FC236}">
                      <a16:creationId xmlns:a16="http://schemas.microsoft.com/office/drawing/2014/main" id="{80AB98D3-5819-4B02-9D3C-5B2F7C5CF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8" y="2246"/>
                  <a:ext cx="60" cy="4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6" name="Rectangle 87">
                  <a:extLst>
                    <a:ext uri="{FF2B5EF4-FFF2-40B4-BE49-F238E27FC236}">
                      <a16:creationId xmlns:a16="http://schemas.microsoft.com/office/drawing/2014/main" id="{E91F645A-58B8-499E-BFFF-DA7785CE6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8" y="2246"/>
                  <a:ext cx="60" cy="46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7" name="Rectangle 88">
                  <a:extLst>
                    <a:ext uri="{FF2B5EF4-FFF2-40B4-BE49-F238E27FC236}">
                      <a16:creationId xmlns:a16="http://schemas.microsoft.com/office/drawing/2014/main" id="{20EBEF6E-4E43-4A14-950F-06E9A7A3E6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8" y="2096"/>
                  <a:ext cx="60" cy="6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8" name="Rectangle 89">
                  <a:extLst>
                    <a:ext uri="{FF2B5EF4-FFF2-40B4-BE49-F238E27FC236}">
                      <a16:creationId xmlns:a16="http://schemas.microsoft.com/office/drawing/2014/main" id="{6CCB8EA4-AEEE-49E7-8147-A84673753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8" y="2096"/>
                  <a:ext cx="60" cy="61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9" name="Rectangle 90">
                  <a:extLst>
                    <a:ext uri="{FF2B5EF4-FFF2-40B4-BE49-F238E27FC236}">
                      <a16:creationId xmlns:a16="http://schemas.microsoft.com/office/drawing/2014/main" id="{A6A377D9-982C-4038-99FD-FBFD87301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8" y="1790"/>
                  <a:ext cx="54" cy="91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0" name="Rectangle 91">
                  <a:extLst>
                    <a:ext uri="{FF2B5EF4-FFF2-40B4-BE49-F238E27FC236}">
                      <a16:creationId xmlns:a16="http://schemas.microsoft.com/office/drawing/2014/main" id="{D0AB0565-4E20-4A47-95E0-23236395D7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8" y="1790"/>
                  <a:ext cx="54" cy="91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1" name="Rectangle 92">
                  <a:extLst>
                    <a:ext uri="{FF2B5EF4-FFF2-40B4-BE49-F238E27FC236}">
                      <a16:creationId xmlns:a16="http://schemas.microsoft.com/office/drawing/2014/main" id="{93E75AF5-ED83-43F1-BD7D-AD6ED3EAAB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" y="1676"/>
                  <a:ext cx="61" cy="103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2" name="Rectangle 93">
                  <a:extLst>
                    <a:ext uri="{FF2B5EF4-FFF2-40B4-BE49-F238E27FC236}">
                      <a16:creationId xmlns:a16="http://schemas.microsoft.com/office/drawing/2014/main" id="{994F2043-EE3E-4F1B-B40A-A8D3092CF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" y="1676"/>
                  <a:ext cx="61" cy="103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3" name="Rectangle 94">
                  <a:extLst>
                    <a:ext uri="{FF2B5EF4-FFF2-40B4-BE49-F238E27FC236}">
                      <a16:creationId xmlns:a16="http://schemas.microsoft.com/office/drawing/2014/main" id="{DCF2A08D-5C5D-4ADB-866D-9C45A7799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3" y="1832"/>
                  <a:ext cx="60" cy="8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4" name="Rectangle 95">
                  <a:extLst>
                    <a:ext uri="{FF2B5EF4-FFF2-40B4-BE49-F238E27FC236}">
                      <a16:creationId xmlns:a16="http://schemas.microsoft.com/office/drawing/2014/main" id="{5B624242-86AE-4EDC-877B-CB2F7EBF5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3" y="1832"/>
                  <a:ext cx="60" cy="87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5" name="Rectangle 96">
                  <a:extLst>
                    <a:ext uri="{FF2B5EF4-FFF2-40B4-BE49-F238E27FC236}">
                      <a16:creationId xmlns:a16="http://schemas.microsoft.com/office/drawing/2014/main" id="{2F2B79D0-6DAF-46D6-9804-42D3E4DBD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3" y="2006"/>
                  <a:ext cx="54" cy="70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6" name="Rectangle 97">
                  <a:extLst>
                    <a:ext uri="{FF2B5EF4-FFF2-40B4-BE49-F238E27FC236}">
                      <a16:creationId xmlns:a16="http://schemas.microsoft.com/office/drawing/2014/main" id="{CDAC9124-9876-41E7-BC82-2B3114301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3" y="2006"/>
                  <a:ext cx="54" cy="70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7" name="Rectangle 98">
                  <a:extLst>
                    <a:ext uri="{FF2B5EF4-FFF2-40B4-BE49-F238E27FC236}">
                      <a16:creationId xmlns:a16="http://schemas.microsoft.com/office/drawing/2014/main" id="{8933FE35-6406-43B8-96F2-715968E759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7" y="2180"/>
                  <a:ext cx="60" cy="5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8" name="Rectangle 99">
                  <a:extLst>
                    <a:ext uri="{FF2B5EF4-FFF2-40B4-BE49-F238E27FC236}">
                      <a16:creationId xmlns:a16="http://schemas.microsoft.com/office/drawing/2014/main" id="{3B42ED5B-1E6A-4639-84C0-B8F4BF163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7" y="2180"/>
                  <a:ext cx="60" cy="52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9" name="Rectangle 100">
                  <a:extLst>
                    <a:ext uri="{FF2B5EF4-FFF2-40B4-BE49-F238E27FC236}">
                      <a16:creationId xmlns:a16="http://schemas.microsoft.com/office/drawing/2014/main" id="{EECF31F2-8475-44F8-88DA-8458F34B4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7" y="2361"/>
                  <a:ext cx="60" cy="34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0" name="Rectangle 101">
                  <a:extLst>
                    <a:ext uri="{FF2B5EF4-FFF2-40B4-BE49-F238E27FC236}">
                      <a16:creationId xmlns:a16="http://schemas.microsoft.com/office/drawing/2014/main" id="{4A0672F9-C5D6-451F-80C5-477F2B32E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7" y="2361"/>
                  <a:ext cx="60" cy="34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1" name="Rectangle 102">
                  <a:extLst>
                    <a:ext uri="{FF2B5EF4-FFF2-40B4-BE49-F238E27FC236}">
                      <a16:creationId xmlns:a16="http://schemas.microsoft.com/office/drawing/2014/main" id="{671BCC0E-7F26-4DE0-B8F3-26DFA29D07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7" y="2337"/>
                  <a:ext cx="54" cy="37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2" name="Rectangle 103">
                  <a:extLst>
                    <a:ext uri="{FF2B5EF4-FFF2-40B4-BE49-F238E27FC236}">
                      <a16:creationId xmlns:a16="http://schemas.microsoft.com/office/drawing/2014/main" id="{A1101FBA-C1DA-4E1D-8C17-055618011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7" y="2337"/>
                  <a:ext cx="54" cy="37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3" name="Rectangle 104">
                  <a:extLst>
                    <a:ext uri="{FF2B5EF4-FFF2-40B4-BE49-F238E27FC236}">
                      <a16:creationId xmlns:a16="http://schemas.microsoft.com/office/drawing/2014/main" id="{B1439F62-9CEA-4452-AB78-80C2791E3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" y="2535"/>
                  <a:ext cx="60" cy="17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4" name="Rectangle 105">
                  <a:extLst>
                    <a:ext uri="{FF2B5EF4-FFF2-40B4-BE49-F238E27FC236}">
                      <a16:creationId xmlns:a16="http://schemas.microsoft.com/office/drawing/2014/main" id="{23EFE7F1-36D2-4D0E-A36B-00BAC2FDE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" y="2535"/>
                  <a:ext cx="60" cy="17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5" name="Rectangle 106">
                  <a:extLst>
                    <a:ext uri="{FF2B5EF4-FFF2-40B4-BE49-F238E27FC236}">
                      <a16:creationId xmlns:a16="http://schemas.microsoft.com/office/drawing/2014/main" id="{E0571FE5-E191-4D31-AEC8-E46FA3B375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2469"/>
                  <a:ext cx="60" cy="2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6" name="Rectangle 107">
                  <a:extLst>
                    <a:ext uri="{FF2B5EF4-FFF2-40B4-BE49-F238E27FC236}">
                      <a16:creationId xmlns:a16="http://schemas.microsoft.com/office/drawing/2014/main" id="{88C19E81-708A-4DAE-A27C-ECB0DF4060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2469"/>
                  <a:ext cx="60" cy="24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7" name="Rectangle 108">
                  <a:extLst>
                    <a:ext uri="{FF2B5EF4-FFF2-40B4-BE49-F238E27FC236}">
                      <a16:creationId xmlns:a16="http://schemas.microsoft.com/office/drawing/2014/main" id="{D6AD372F-0FE7-452E-9BAF-F4B6406458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1" y="2601"/>
                  <a:ext cx="60" cy="1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8" name="Rectangle 109">
                  <a:extLst>
                    <a:ext uri="{FF2B5EF4-FFF2-40B4-BE49-F238E27FC236}">
                      <a16:creationId xmlns:a16="http://schemas.microsoft.com/office/drawing/2014/main" id="{529239B5-644D-4FDE-9489-4B5D6208A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1" y="2601"/>
                  <a:ext cx="60" cy="1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9" name="Rectangle 110">
                  <a:extLst>
                    <a:ext uri="{FF2B5EF4-FFF2-40B4-BE49-F238E27FC236}">
                      <a16:creationId xmlns:a16="http://schemas.microsoft.com/office/drawing/2014/main" id="{24F7BE0B-DAAB-4196-8441-231809BE5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2643"/>
                  <a:ext cx="54" cy="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0" name="Rectangle 111">
                  <a:extLst>
                    <a:ext uri="{FF2B5EF4-FFF2-40B4-BE49-F238E27FC236}">
                      <a16:creationId xmlns:a16="http://schemas.microsoft.com/office/drawing/2014/main" id="{4B5F3545-ADC5-4C1E-819E-318C5AE4B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2643"/>
                  <a:ext cx="54" cy="6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1" name="Rectangle 112">
                  <a:extLst>
                    <a:ext uri="{FF2B5EF4-FFF2-40B4-BE49-F238E27FC236}">
                      <a16:creationId xmlns:a16="http://schemas.microsoft.com/office/drawing/2014/main" id="{8B169383-D793-432D-BEC8-A8E7A43BC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5" y="2643"/>
                  <a:ext cx="60" cy="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2" name="Rectangle 113">
                  <a:extLst>
                    <a:ext uri="{FF2B5EF4-FFF2-40B4-BE49-F238E27FC236}">
                      <a16:creationId xmlns:a16="http://schemas.microsoft.com/office/drawing/2014/main" id="{394AF7FB-C359-4F85-B273-7A2F0A08F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5" y="2643"/>
                  <a:ext cx="60" cy="6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3" name="Rectangle 114">
                  <a:extLst>
                    <a:ext uri="{FF2B5EF4-FFF2-40B4-BE49-F238E27FC236}">
                      <a16:creationId xmlns:a16="http://schemas.microsoft.com/office/drawing/2014/main" id="{7EB76054-40AE-4135-874E-746679896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5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4" name="Rectangle 115">
                  <a:extLst>
                    <a:ext uri="{FF2B5EF4-FFF2-40B4-BE49-F238E27FC236}">
                      <a16:creationId xmlns:a16="http://schemas.microsoft.com/office/drawing/2014/main" id="{65110608-AD90-4958-86AB-C643183BAA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5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5" name="Rectangle 116">
                  <a:extLst>
                    <a:ext uri="{FF2B5EF4-FFF2-40B4-BE49-F238E27FC236}">
                      <a16:creationId xmlns:a16="http://schemas.microsoft.com/office/drawing/2014/main" id="{DF67E042-F739-40EC-8EEE-F32C12591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5" y="2709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6" name="Rectangle 117">
                  <a:extLst>
                    <a:ext uri="{FF2B5EF4-FFF2-40B4-BE49-F238E27FC236}">
                      <a16:creationId xmlns:a16="http://schemas.microsoft.com/office/drawing/2014/main" id="{7F097CB7-746D-45AD-97F1-9A3BF2371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5" y="2703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7" name="Rectangle 118">
                  <a:extLst>
                    <a:ext uri="{FF2B5EF4-FFF2-40B4-BE49-F238E27FC236}">
                      <a16:creationId xmlns:a16="http://schemas.microsoft.com/office/drawing/2014/main" id="{B90F4B26-F35E-4F5B-ABF9-80907685D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9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8" name="Rectangle 119">
                  <a:extLst>
                    <a:ext uri="{FF2B5EF4-FFF2-40B4-BE49-F238E27FC236}">
                      <a16:creationId xmlns:a16="http://schemas.microsoft.com/office/drawing/2014/main" id="{4A254C5B-803F-4822-9B3B-2985C96FD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9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9" name="Freeform 120">
                  <a:extLst>
                    <a:ext uri="{FF2B5EF4-FFF2-40B4-BE49-F238E27FC236}">
                      <a16:creationId xmlns:a16="http://schemas.microsoft.com/office/drawing/2014/main" id="{50CFE6C2-FAF1-4813-9F78-718393854B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31" y="684"/>
                  <a:ext cx="0" cy="2037"/>
                </a:xfrm>
                <a:custGeom>
                  <a:avLst/>
                  <a:gdLst>
                    <a:gd name="T0" fmla="*/ 335 h 339"/>
                    <a:gd name="T1" fmla="*/ 327 h 339"/>
                    <a:gd name="T2" fmla="*/ 319 h 339"/>
                    <a:gd name="T3" fmla="*/ 311 h 339"/>
                    <a:gd name="T4" fmla="*/ 303 h 339"/>
                    <a:gd name="T5" fmla="*/ 295 h 339"/>
                    <a:gd name="T6" fmla="*/ 287 h 339"/>
                    <a:gd name="T7" fmla="*/ 279 h 339"/>
                    <a:gd name="T8" fmla="*/ 271 h 339"/>
                    <a:gd name="T9" fmla="*/ 263 h 339"/>
                    <a:gd name="T10" fmla="*/ 255 h 339"/>
                    <a:gd name="T11" fmla="*/ 247 h 339"/>
                    <a:gd name="T12" fmla="*/ 239 h 339"/>
                    <a:gd name="T13" fmla="*/ 231 h 339"/>
                    <a:gd name="T14" fmla="*/ 223 h 339"/>
                    <a:gd name="T15" fmla="*/ 215 h 339"/>
                    <a:gd name="T16" fmla="*/ 207 h 339"/>
                    <a:gd name="T17" fmla="*/ 199 h 339"/>
                    <a:gd name="T18" fmla="*/ 191 h 339"/>
                    <a:gd name="T19" fmla="*/ 183 h 339"/>
                    <a:gd name="T20" fmla="*/ 175 h 339"/>
                    <a:gd name="T21" fmla="*/ 167 h 339"/>
                    <a:gd name="T22" fmla="*/ 159 h 339"/>
                    <a:gd name="T23" fmla="*/ 151 h 339"/>
                    <a:gd name="T24" fmla="*/ 143 h 339"/>
                    <a:gd name="T25" fmla="*/ 135 h 339"/>
                    <a:gd name="T26" fmla="*/ 127 h 339"/>
                    <a:gd name="T27" fmla="*/ 119 h 339"/>
                    <a:gd name="T28" fmla="*/ 111 h 339"/>
                    <a:gd name="T29" fmla="*/ 103 h 339"/>
                    <a:gd name="T30" fmla="*/ 95 h 339"/>
                    <a:gd name="T31" fmla="*/ 87 h 339"/>
                    <a:gd name="T32" fmla="*/ 79 h 339"/>
                    <a:gd name="T33" fmla="*/ 71 h 339"/>
                    <a:gd name="T34" fmla="*/ 63 h 339"/>
                    <a:gd name="T35" fmla="*/ 55 h 339"/>
                    <a:gd name="T36" fmla="*/ 47 h 339"/>
                    <a:gd name="T37" fmla="*/ 39 h 339"/>
                    <a:gd name="T38" fmla="*/ 31 h 339"/>
                    <a:gd name="T39" fmla="*/ 23 h 339"/>
                    <a:gd name="T40" fmla="*/ 15 h 339"/>
                    <a:gd name="T41" fmla="*/ 7 h 33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</a:cxnLst>
                  <a:rect l="0" t="0" r="r" b="b"/>
                  <a:pathLst>
                    <a:path h="339">
                      <a:moveTo>
                        <a:pt x="0" y="335"/>
                      </a:moveTo>
                      <a:lnTo>
                        <a:pt x="0" y="331"/>
                      </a:lnTo>
                      <a:moveTo>
                        <a:pt x="0" y="327"/>
                      </a:moveTo>
                      <a:lnTo>
                        <a:pt x="0" y="323"/>
                      </a:lnTo>
                      <a:moveTo>
                        <a:pt x="0" y="319"/>
                      </a:moveTo>
                      <a:lnTo>
                        <a:pt x="0" y="315"/>
                      </a:lnTo>
                      <a:moveTo>
                        <a:pt x="0" y="311"/>
                      </a:moveTo>
                      <a:lnTo>
                        <a:pt x="0" y="307"/>
                      </a:lnTo>
                      <a:moveTo>
                        <a:pt x="0" y="303"/>
                      </a:moveTo>
                      <a:lnTo>
                        <a:pt x="0" y="299"/>
                      </a:lnTo>
                      <a:moveTo>
                        <a:pt x="0" y="295"/>
                      </a:moveTo>
                      <a:lnTo>
                        <a:pt x="0" y="291"/>
                      </a:lnTo>
                      <a:moveTo>
                        <a:pt x="0" y="287"/>
                      </a:moveTo>
                      <a:lnTo>
                        <a:pt x="0" y="283"/>
                      </a:lnTo>
                      <a:moveTo>
                        <a:pt x="0" y="279"/>
                      </a:moveTo>
                      <a:lnTo>
                        <a:pt x="0" y="275"/>
                      </a:lnTo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0" name="Rectangle 121">
                  <a:extLst>
                    <a:ext uri="{FF2B5EF4-FFF2-40B4-BE49-F238E27FC236}">
                      <a16:creationId xmlns:a16="http://schemas.microsoft.com/office/drawing/2014/main" id="{096B358D-5601-48DC-A818-B9823FE53E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5" y="744"/>
                  <a:ext cx="1153" cy="20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31" name="Rectangle 122">
                  <a:extLst>
                    <a:ext uri="{FF2B5EF4-FFF2-40B4-BE49-F238E27FC236}">
                      <a16:creationId xmlns:a16="http://schemas.microsoft.com/office/drawing/2014/main" id="{E049EFAD-D33A-461C-A2B5-D90AF4432A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2" name="Rectangle 123">
                  <a:extLst>
                    <a:ext uri="{FF2B5EF4-FFF2-40B4-BE49-F238E27FC236}">
                      <a16:creationId xmlns:a16="http://schemas.microsoft.com/office/drawing/2014/main" id="{B901F9A3-08EE-4B49-AC73-CBF75C18A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3" name="Rectangle 124">
                  <a:extLst>
                    <a:ext uri="{FF2B5EF4-FFF2-40B4-BE49-F238E27FC236}">
                      <a16:creationId xmlns:a16="http://schemas.microsoft.com/office/drawing/2014/main" id="{A6745C0C-6253-4654-9143-DE6C799BB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9" y="2535"/>
                  <a:ext cx="54" cy="17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4" name="Rectangle 125">
                  <a:extLst>
                    <a:ext uri="{FF2B5EF4-FFF2-40B4-BE49-F238E27FC236}">
                      <a16:creationId xmlns:a16="http://schemas.microsoft.com/office/drawing/2014/main" id="{CE6F6462-56E2-4259-A81B-472538E4EC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9" y="2535"/>
                  <a:ext cx="54" cy="17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5" name="Rectangle 126">
                  <a:extLst>
                    <a:ext uri="{FF2B5EF4-FFF2-40B4-BE49-F238E27FC236}">
                      <a16:creationId xmlns:a16="http://schemas.microsoft.com/office/drawing/2014/main" id="{BFE5198A-9185-4844-96D8-31663C66F4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" y="2427"/>
                  <a:ext cx="60" cy="28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6" name="Rectangle 127">
                  <a:extLst>
                    <a:ext uri="{FF2B5EF4-FFF2-40B4-BE49-F238E27FC236}">
                      <a16:creationId xmlns:a16="http://schemas.microsoft.com/office/drawing/2014/main" id="{5387501C-A0D4-4106-B203-DF2E44FAD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" y="2427"/>
                  <a:ext cx="60" cy="28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7" name="Rectangle 128">
                  <a:extLst>
                    <a:ext uri="{FF2B5EF4-FFF2-40B4-BE49-F238E27FC236}">
                      <a16:creationId xmlns:a16="http://schemas.microsoft.com/office/drawing/2014/main" id="{E7A8CC5D-D504-48C4-9599-CC8330596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3" y="2228"/>
                  <a:ext cx="60" cy="48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8" name="Rectangle 129">
                  <a:extLst>
                    <a:ext uri="{FF2B5EF4-FFF2-40B4-BE49-F238E27FC236}">
                      <a16:creationId xmlns:a16="http://schemas.microsoft.com/office/drawing/2014/main" id="{144F98BC-2260-43EC-BB39-182290CF17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3" y="2228"/>
                  <a:ext cx="60" cy="48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9" name="Rectangle 130">
                  <a:extLst>
                    <a:ext uri="{FF2B5EF4-FFF2-40B4-BE49-F238E27FC236}">
                      <a16:creationId xmlns:a16="http://schemas.microsoft.com/office/drawing/2014/main" id="{A061F6BF-A3EB-49DF-AA53-FB7C055C2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3" y="1940"/>
                  <a:ext cx="54" cy="7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0" name="Rectangle 131">
                  <a:extLst>
                    <a:ext uri="{FF2B5EF4-FFF2-40B4-BE49-F238E27FC236}">
                      <a16:creationId xmlns:a16="http://schemas.microsoft.com/office/drawing/2014/main" id="{2689E3B4-1D7C-493D-900A-D24F062B8A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3" y="1940"/>
                  <a:ext cx="54" cy="76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1" name="Rectangle 132">
                  <a:extLst>
                    <a:ext uri="{FF2B5EF4-FFF2-40B4-BE49-F238E27FC236}">
                      <a16:creationId xmlns:a16="http://schemas.microsoft.com/office/drawing/2014/main" id="{ED2C4A31-1D38-44D9-925C-67D2D0FE5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7" y="1964"/>
                  <a:ext cx="60" cy="7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2" name="Rectangle 133">
                  <a:extLst>
                    <a:ext uri="{FF2B5EF4-FFF2-40B4-BE49-F238E27FC236}">
                      <a16:creationId xmlns:a16="http://schemas.microsoft.com/office/drawing/2014/main" id="{119FC45D-F2D4-49F8-A805-13817DDF1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7" y="1964"/>
                  <a:ext cx="60" cy="74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3" name="Rectangle 134">
                  <a:extLst>
                    <a:ext uri="{FF2B5EF4-FFF2-40B4-BE49-F238E27FC236}">
                      <a16:creationId xmlns:a16="http://schemas.microsoft.com/office/drawing/2014/main" id="{9D14067A-A976-4016-BFB7-09BBDE3E4F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7" y="2072"/>
                  <a:ext cx="60" cy="63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4" name="Rectangle 135">
                  <a:extLst>
                    <a:ext uri="{FF2B5EF4-FFF2-40B4-BE49-F238E27FC236}">
                      <a16:creationId xmlns:a16="http://schemas.microsoft.com/office/drawing/2014/main" id="{D8AD9A0F-2156-40B1-A011-F049B58DF8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7" y="2072"/>
                  <a:ext cx="60" cy="63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5" name="Rectangle 136">
                  <a:extLst>
                    <a:ext uri="{FF2B5EF4-FFF2-40B4-BE49-F238E27FC236}">
                      <a16:creationId xmlns:a16="http://schemas.microsoft.com/office/drawing/2014/main" id="{C0B170BA-AB33-49F3-B900-ED7775A67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7" y="2030"/>
                  <a:ext cx="54" cy="67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6" name="Rectangle 137">
                  <a:extLst>
                    <a:ext uri="{FF2B5EF4-FFF2-40B4-BE49-F238E27FC236}">
                      <a16:creationId xmlns:a16="http://schemas.microsoft.com/office/drawing/2014/main" id="{EC0DBE9A-8639-46AB-8583-A8D7518FE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7" y="2030"/>
                  <a:ext cx="54" cy="67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7" name="Rectangle 138">
                  <a:extLst>
                    <a:ext uri="{FF2B5EF4-FFF2-40B4-BE49-F238E27FC236}">
                      <a16:creationId xmlns:a16="http://schemas.microsoft.com/office/drawing/2014/main" id="{FDCF3B9E-9D05-4F4C-99DA-F10D106E40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1" y="2096"/>
                  <a:ext cx="60" cy="6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8" name="Rectangle 139">
                  <a:extLst>
                    <a:ext uri="{FF2B5EF4-FFF2-40B4-BE49-F238E27FC236}">
                      <a16:creationId xmlns:a16="http://schemas.microsoft.com/office/drawing/2014/main" id="{3A586BBB-16FE-4E09-8346-85B892152F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1" y="2096"/>
                  <a:ext cx="60" cy="61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9" name="Rectangle 140">
                  <a:extLst>
                    <a:ext uri="{FF2B5EF4-FFF2-40B4-BE49-F238E27FC236}">
                      <a16:creationId xmlns:a16="http://schemas.microsoft.com/office/drawing/2014/main" id="{35239E95-20FA-44BB-B9E9-4F594BE7AC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1" y="2006"/>
                  <a:ext cx="60" cy="70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0" name="Rectangle 141">
                  <a:extLst>
                    <a:ext uri="{FF2B5EF4-FFF2-40B4-BE49-F238E27FC236}">
                      <a16:creationId xmlns:a16="http://schemas.microsoft.com/office/drawing/2014/main" id="{77A3803D-A3C2-4ADC-B22B-6B37EB7FB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1" y="2006"/>
                  <a:ext cx="60" cy="70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1" name="Rectangle 142">
                  <a:extLst>
                    <a:ext uri="{FF2B5EF4-FFF2-40B4-BE49-F238E27FC236}">
                      <a16:creationId xmlns:a16="http://schemas.microsoft.com/office/drawing/2014/main" id="{23BD9106-6A97-4E60-9F10-D541A06E0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1" y="2295"/>
                  <a:ext cx="60" cy="4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2" name="Rectangle 143">
                  <a:extLst>
                    <a:ext uri="{FF2B5EF4-FFF2-40B4-BE49-F238E27FC236}">
                      <a16:creationId xmlns:a16="http://schemas.microsoft.com/office/drawing/2014/main" id="{D75149E2-0085-45FE-ABD2-5B8A9FCC7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1" y="2295"/>
                  <a:ext cx="60" cy="4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3" name="Rectangle 144">
                  <a:extLst>
                    <a:ext uri="{FF2B5EF4-FFF2-40B4-BE49-F238E27FC236}">
                      <a16:creationId xmlns:a16="http://schemas.microsoft.com/office/drawing/2014/main" id="{EB053E98-2FAC-416F-9CF2-C9763F053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" y="1988"/>
                  <a:ext cx="54" cy="72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4" name="Rectangle 145">
                  <a:extLst>
                    <a:ext uri="{FF2B5EF4-FFF2-40B4-BE49-F238E27FC236}">
                      <a16:creationId xmlns:a16="http://schemas.microsoft.com/office/drawing/2014/main" id="{94D0E07A-F24B-4FEA-B8C4-9F3C4030A8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" y="1988"/>
                  <a:ext cx="54" cy="72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5" name="Rectangle 146">
                  <a:extLst>
                    <a:ext uri="{FF2B5EF4-FFF2-40B4-BE49-F238E27FC236}">
                      <a16:creationId xmlns:a16="http://schemas.microsoft.com/office/drawing/2014/main" id="{EBDD8B26-1B50-4772-91BA-D9143859F0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5" y="2180"/>
                  <a:ext cx="60" cy="5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6" name="Rectangle 147">
                  <a:extLst>
                    <a:ext uri="{FF2B5EF4-FFF2-40B4-BE49-F238E27FC236}">
                      <a16:creationId xmlns:a16="http://schemas.microsoft.com/office/drawing/2014/main" id="{5E6D2937-0857-484E-ADF6-0BFA30DE8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5" y="2180"/>
                  <a:ext cx="60" cy="529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7" name="Rectangle 148">
                  <a:extLst>
                    <a:ext uri="{FF2B5EF4-FFF2-40B4-BE49-F238E27FC236}">
                      <a16:creationId xmlns:a16="http://schemas.microsoft.com/office/drawing/2014/main" id="{E7514C6C-B539-4617-8B63-612EFF0BAA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5" y="2427"/>
                  <a:ext cx="60" cy="28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8" name="Rectangle 149">
                  <a:extLst>
                    <a:ext uri="{FF2B5EF4-FFF2-40B4-BE49-F238E27FC236}">
                      <a16:creationId xmlns:a16="http://schemas.microsoft.com/office/drawing/2014/main" id="{E946519D-F221-4198-9AA9-AA389CEA7E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5" y="2427"/>
                  <a:ext cx="60" cy="28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9" name="Rectangle 150">
                  <a:extLst>
                    <a:ext uri="{FF2B5EF4-FFF2-40B4-BE49-F238E27FC236}">
                      <a16:creationId xmlns:a16="http://schemas.microsoft.com/office/drawing/2014/main" id="{B7E9719B-D393-4D5A-BBF6-D916711E8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5" y="2643"/>
                  <a:ext cx="54" cy="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0" name="Rectangle 151">
                  <a:extLst>
                    <a:ext uri="{FF2B5EF4-FFF2-40B4-BE49-F238E27FC236}">
                      <a16:creationId xmlns:a16="http://schemas.microsoft.com/office/drawing/2014/main" id="{BCEE4AF9-854D-4BFC-9A2F-6D00FA2C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5" y="2643"/>
                  <a:ext cx="54" cy="6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1" name="Rectangle 152">
                  <a:extLst>
                    <a:ext uri="{FF2B5EF4-FFF2-40B4-BE49-F238E27FC236}">
                      <a16:creationId xmlns:a16="http://schemas.microsoft.com/office/drawing/2014/main" id="{B8BAE315-FC2C-4F57-8CBD-9F39493838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9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2" name="Rectangle 153">
                  <a:extLst>
                    <a:ext uri="{FF2B5EF4-FFF2-40B4-BE49-F238E27FC236}">
                      <a16:creationId xmlns:a16="http://schemas.microsoft.com/office/drawing/2014/main" id="{104839C0-B803-4D2F-90AE-DFC034567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9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3" name="Rectangle 154">
                  <a:extLst>
                    <a:ext uri="{FF2B5EF4-FFF2-40B4-BE49-F238E27FC236}">
                      <a16:creationId xmlns:a16="http://schemas.microsoft.com/office/drawing/2014/main" id="{6F35253F-DDF7-4F55-9CC0-32D7257A73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9" y="2709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4" name="Rectangle 155">
                  <a:extLst>
                    <a:ext uri="{FF2B5EF4-FFF2-40B4-BE49-F238E27FC236}">
                      <a16:creationId xmlns:a16="http://schemas.microsoft.com/office/drawing/2014/main" id="{CFE210F7-881F-4F5D-AC65-ABF9C3CE7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9" y="2703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5" name="Rectangle 156">
                  <a:extLst>
                    <a:ext uri="{FF2B5EF4-FFF2-40B4-BE49-F238E27FC236}">
                      <a16:creationId xmlns:a16="http://schemas.microsoft.com/office/drawing/2014/main" id="{47B2F74F-F8C3-4A57-BA85-3F630BA732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9" y="2709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6" name="Rectangle 157">
                  <a:extLst>
                    <a:ext uri="{FF2B5EF4-FFF2-40B4-BE49-F238E27FC236}">
                      <a16:creationId xmlns:a16="http://schemas.microsoft.com/office/drawing/2014/main" id="{9B3FE206-9A2B-472D-8CAB-64A4825E4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9" y="2703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7" name="Freeform 158">
                  <a:extLst>
                    <a:ext uri="{FF2B5EF4-FFF2-40B4-BE49-F238E27FC236}">
                      <a16:creationId xmlns:a16="http://schemas.microsoft.com/office/drawing/2014/main" id="{C25BFB2C-E83D-49EC-AD3B-59B4D6A9D1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75" y="694"/>
                  <a:ext cx="0" cy="2037"/>
                </a:xfrm>
                <a:custGeom>
                  <a:avLst/>
                  <a:gdLst>
                    <a:gd name="T0" fmla="*/ 335 h 339"/>
                    <a:gd name="T1" fmla="*/ 327 h 339"/>
                    <a:gd name="T2" fmla="*/ 319 h 339"/>
                    <a:gd name="T3" fmla="*/ 311 h 339"/>
                    <a:gd name="T4" fmla="*/ 303 h 339"/>
                    <a:gd name="T5" fmla="*/ 295 h 339"/>
                    <a:gd name="T6" fmla="*/ 287 h 339"/>
                    <a:gd name="T7" fmla="*/ 279 h 339"/>
                    <a:gd name="T8" fmla="*/ 271 h 339"/>
                    <a:gd name="T9" fmla="*/ 263 h 339"/>
                    <a:gd name="T10" fmla="*/ 255 h 339"/>
                    <a:gd name="T11" fmla="*/ 247 h 339"/>
                    <a:gd name="T12" fmla="*/ 239 h 339"/>
                    <a:gd name="T13" fmla="*/ 231 h 339"/>
                    <a:gd name="T14" fmla="*/ 223 h 339"/>
                    <a:gd name="T15" fmla="*/ 215 h 339"/>
                    <a:gd name="T16" fmla="*/ 207 h 339"/>
                    <a:gd name="T17" fmla="*/ 199 h 339"/>
                    <a:gd name="T18" fmla="*/ 191 h 339"/>
                    <a:gd name="T19" fmla="*/ 183 h 339"/>
                    <a:gd name="T20" fmla="*/ 175 h 339"/>
                    <a:gd name="T21" fmla="*/ 167 h 339"/>
                    <a:gd name="T22" fmla="*/ 159 h 339"/>
                    <a:gd name="T23" fmla="*/ 151 h 339"/>
                    <a:gd name="T24" fmla="*/ 143 h 339"/>
                    <a:gd name="T25" fmla="*/ 135 h 339"/>
                    <a:gd name="T26" fmla="*/ 127 h 339"/>
                    <a:gd name="T27" fmla="*/ 119 h 339"/>
                    <a:gd name="T28" fmla="*/ 111 h 339"/>
                    <a:gd name="T29" fmla="*/ 103 h 339"/>
                    <a:gd name="T30" fmla="*/ 95 h 339"/>
                    <a:gd name="T31" fmla="*/ 87 h 339"/>
                    <a:gd name="T32" fmla="*/ 79 h 339"/>
                    <a:gd name="T33" fmla="*/ 71 h 339"/>
                    <a:gd name="T34" fmla="*/ 63 h 339"/>
                    <a:gd name="T35" fmla="*/ 55 h 339"/>
                    <a:gd name="T36" fmla="*/ 47 h 339"/>
                    <a:gd name="T37" fmla="*/ 39 h 339"/>
                    <a:gd name="T38" fmla="*/ 31 h 339"/>
                    <a:gd name="T39" fmla="*/ 23 h 339"/>
                    <a:gd name="T40" fmla="*/ 15 h 339"/>
                    <a:gd name="T41" fmla="*/ 7 h 33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</a:cxnLst>
                  <a:rect l="0" t="0" r="r" b="b"/>
                  <a:pathLst>
                    <a:path h="339">
                      <a:moveTo>
                        <a:pt x="0" y="335"/>
                      </a:moveTo>
                      <a:lnTo>
                        <a:pt x="0" y="331"/>
                      </a:lnTo>
                      <a:moveTo>
                        <a:pt x="0" y="327"/>
                      </a:moveTo>
                      <a:lnTo>
                        <a:pt x="0" y="323"/>
                      </a:lnTo>
                      <a:moveTo>
                        <a:pt x="0" y="319"/>
                      </a:moveTo>
                      <a:lnTo>
                        <a:pt x="0" y="315"/>
                      </a:lnTo>
                      <a:moveTo>
                        <a:pt x="0" y="311"/>
                      </a:moveTo>
                      <a:lnTo>
                        <a:pt x="0" y="307"/>
                      </a:lnTo>
                      <a:moveTo>
                        <a:pt x="0" y="303"/>
                      </a:moveTo>
                      <a:lnTo>
                        <a:pt x="0" y="299"/>
                      </a:lnTo>
                      <a:moveTo>
                        <a:pt x="0" y="295"/>
                      </a:moveTo>
                      <a:lnTo>
                        <a:pt x="0" y="291"/>
                      </a:lnTo>
                      <a:moveTo>
                        <a:pt x="0" y="287"/>
                      </a:moveTo>
                      <a:lnTo>
                        <a:pt x="0" y="283"/>
                      </a:lnTo>
                      <a:moveTo>
                        <a:pt x="0" y="279"/>
                      </a:moveTo>
                      <a:lnTo>
                        <a:pt x="0" y="275"/>
                      </a:lnTo>
                      <a:moveTo>
                        <a:pt x="0" y="271"/>
                      </a:moveTo>
                      <a:lnTo>
                        <a:pt x="0" y="267"/>
                      </a:lnTo>
                      <a:moveTo>
                        <a:pt x="0" y="263"/>
                      </a:moveTo>
                      <a:lnTo>
                        <a:pt x="0" y="259"/>
                      </a:lnTo>
                      <a:moveTo>
                        <a:pt x="0" y="255"/>
                      </a:moveTo>
                      <a:lnTo>
                        <a:pt x="0" y="251"/>
                      </a:lnTo>
                      <a:moveTo>
                        <a:pt x="0" y="247"/>
                      </a:moveTo>
                      <a:lnTo>
                        <a:pt x="0" y="243"/>
                      </a:lnTo>
                      <a:moveTo>
                        <a:pt x="0" y="239"/>
                      </a:moveTo>
                      <a:lnTo>
                        <a:pt x="0" y="235"/>
                      </a:lnTo>
                      <a:moveTo>
                        <a:pt x="0" y="231"/>
                      </a:moveTo>
                      <a:lnTo>
                        <a:pt x="0" y="227"/>
                      </a:lnTo>
                      <a:moveTo>
                        <a:pt x="0" y="223"/>
                      </a:moveTo>
                      <a:lnTo>
                        <a:pt x="0" y="219"/>
                      </a:lnTo>
                      <a:moveTo>
                        <a:pt x="0" y="215"/>
                      </a:moveTo>
                      <a:lnTo>
                        <a:pt x="0" y="211"/>
                      </a:lnTo>
                      <a:moveTo>
                        <a:pt x="0" y="207"/>
                      </a:moveTo>
                      <a:lnTo>
                        <a:pt x="0" y="203"/>
                      </a:lnTo>
                      <a:moveTo>
                        <a:pt x="0" y="199"/>
                      </a:moveTo>
                      <a:lnTo>
                        <a:pt x="0" y="195"/>
                      </a:lnTo>
                      <a:moveTo>
                        <a:pt x="0" y="191"/>
                      </a:moveTo>
                      <a:lnTo>
                        <a:pt x="0" y="187"/>
                      </a:lnTo>
                      <a:moveTo>
                        <a:pt x="0" y="183"/>
                      </a:moveTo>
                      <a:lnTo>
                        <a:pt x="0" y="179"/>
                      </a:lnTo>
                      <a:moveTo>
                        <a:pt x="0" y="175"/>
                      </a:moveTo>
                      <a:lnTo>
                        <a:pt x="0" y="171"/>
                      </a:lnTo>
                      <a:moveTo>
                        <a:pt x="0" y="167"/>
                      </a:moveTo>
                      <a:lnTo>
                        <a:pt x="0" y="163"/>
                      </a:lnTo>
                      <a:moveTo>
                        <a:pt x="0" y="159"/>
                      </a:moveTo>
                      <a:lnTo>
                        <a:pt x="0" y="155"/>
                      </a:lnTo>
                      <a:moveTo>
                        <a:pt x="0" y="151"/>
                      </a:moveTo>
                      <a:lnTo>
                        <a:pt x="0" y="147"/>
                      </a:lnTo>
                      <a:moveTo>
                        <a:pt x="0" y="143"/>
                      </a:moveTo>
                      <a:lnTo>
                        <a:pt x="0" y="139"/>
                      </a:lnTo>
                      <a:moveTo>
                        <a:pt x="0" y="135"/>
                      </a:moveTo>
                      <a:lnTo>
                        <a:pt x="0" y="131"/>
                      </a:lnTo>
                      <a:moveTo>
                        <a:pt x="0" y="127"/>
                      </a:moveTo>
                      <a:lnTo>
                        <a:pt x="0" y="123"/>
                      </a:lnTo>
                      <a:moveTo>
                        <a:pt x="0" y="119"/>
                      </a:moveTo>
                      <a:lnTo>
                        <a:pt x="0" y="115"/>
                      </a:lnTo>
                      <a:moveTo>
                        <a:pt x="0" y="111"/>
                      </a:moveTo>
                      <a:lnTo>
                        <a:pt x="0" y="107"/>
                      </a:lnTo>
                      <a:moveTo>
                        <a:pt x="0" y="103"/>
                      </a:moveTo>
                      <a:lnTo>
                        <a:pt x="0" y="99"/>
                      </a:lnTo>
                      <a:moveTo>
                        <a:pt x="0" y="95"/>
                      </a:moveTo>
                      <a:lnTo>
                        <a:pt x="0" y="91"/>
                      </a:lnTo>
                      <a:moveTo>
                        <a:pt x="0" y="87"/>
                      </a:moveTo>
                      <a:lnTo>
                        <a:pt x="0" y="83"/>
                      </a:lnTo>
                      <a:moveTo>
                        <a:pt x="0" y="79"/>
                      </a:moveTo>
                      <a:lnTo>
                        <a:pt x="0" y="75"/>
                      </a:lnTo>
                      <a:moveTo>
                        <a:pt x="0" y="71"/>
                      </a:moveTo>
                      <a:lnTo>
                        <a:pt x="0" y="67"/>
                      </a:lnTo>
                      <a:moveTo>
                        <a:pt x="0" y="63"/>
                      </a:moveTo>
                      <a:lnTo>
                        <a:pt x="0" y="59"/>
                      </a:lnTo>
                      <a:moveTo>
                        <a:pt x="0" y="55"/>
                      </a:moveTo>
                      <a:lnTo>
                        <a:pt x="0" y="51"/>
                      </a:lnTo>
                      <a:moveTo>
                        <a:pt x="0" y="47"/>
                      </a:moveTo>
                      <a:lnTo>
                        <a:pt x="0" y="43"/>
                      </a:lnTo>
                      <a:moveTo>
                        <a:pt x="0" y="39"/>
                      </a:moveTo>
                      <a:lnTo>
                        <a:pt x="0" y="35"/>
                      </a:lnTo>
                      <a:moveTo>
                        <a:pt x="0" y="31"/>
                      </a:moveTo>
                      <a:lnTo>
                        <a:pt x="0" y="27"/>
                      </a:lnTo>
                      <a:moveTo>
                        <a:pt x="0" y="23"/>
                      </a:moveTo>
                      <a:lnTo>
                        <a:pt x="0" y="19"/>
                      </a:lnTo>
                      <a:moveTo>
                        <a:pt x="0" y="15"/>
                      </a:moveTo>
                      <a:lnTo>
                        <a:pt x="0" y="11"/>
                      </a:lnTo>
                      <a:moveTo>
                        <a:pt x="0" y="7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70" name="Rectangle 161">
                  <a:extLst>
                    <a:ext uri="{FF2B5EF4-FFF2-40B4-BE49-F238E27FC236}">
                      <a16:creationId xmlns:a16="http://schemas.microsoft.com/office/drawing/2014/main" id="{89A5CC81-49E8-4226-80CB-6AC2D0B190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7" y="720"/>
                  <a:ext cx="83" cy="1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s-ES" altLang="es-ES" sz="1300" dirty="0">
                      <a:latin typeface="+mn-lt"/>
                    </a:rPr>
                    <a:t>a)</a:t>
                  </a:r>
                  <a:endParaRPr kumimoji="0" lang="en-GB" altLang="es-ES" sz="1300" b="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3" name="Rectangle 164">
                  <a:extLst>
                    <a:ext uri="{FF2B5EF4-FFF2-40B4-BE49-F238E27FC236}">
                      <a16:creationId xmlns:a16="http://schemas.microsoft.com/office/drawing/2014/main" id="{F79F1BF0-BFE5-4420-990D-A084B2F836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2" y="723"/>
                  <a:ext cx="88" cy="1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300" b="0" i="0" u="none" strike="noStrike" cap="none" normalizeH="0" baseline="0" dirty="0">
                      <a:ln>
                        <a:noFill/>
                      </a:ln>
                      <a:solidFill>
                        <a:srgbClr val="1A1A1A"/>
                      </a:solidFill>
                      <a:effectLst/>
                      <a:latin typeface="+mn-lt"/>
                    </a:rPr>
                    <a:t>b)</a:t>
                  </a:r>
                  <a:endParaRPr kumimoji="0" lang="es-ES" altLang="es-E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7" name="Rectangle 168">
                  <a:extLst>
                    <a:ext uri="{FF2B5EF4-FFF2-40B4-BE49-F238E27FC236}">
                      <a16:creationId xmlns:a16="http://schemas.microsoft.com/office/drawing/2014/main" id="{383D465D-E1BB-44AA-A580-8E52F3406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5" y="606"/>
                  <a:ext cx="1153" cy="1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0" name="Line 171">
                  <a:extLst>
                    <a:ext uri="{FF2B5EF4-FFF2-40B4-BE49-F238E27FC236}">
                      <a16:creationId xmlns:a16="http://schemas.microsoft.com/office/drawing/2014/main" id="{22A15F95-2042-444F-B06C-F30FE2000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5" y="2709"/>
                  <a:ext cx="1153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1" name="Line 172">
                  <a:extLst>
                    <a:ext uri="{FF2B5EF4-FFF2-40B4-BE49-F238E27FC236}">
                      <a16:creationId xmlns:a16="http://schemas.microsoft.com/office/drawing/2014/main" id="{9BE8AEE2-1A79-4E96-A3A6-6ADE663E7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29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2" name="Line 173">
                  <a:extLst>
                    <a:ext uri="{FF2B5EF4-FFF2-40B4-BE49-F238E27FC236}">
                      <a16:creationId xmlns:a16="http://schemas.microsoft.com/office/drawing/2014/main" id="{CDBC2C01-DAC0-417C-88EA-A1AA0A0E7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0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3" name="Line 174">
                  <a:extLst>
                    <a:ext uri="{FF2B5EF4-FFF2-40B4-BE49-F238E27FC236}">
                      <a16:creationId xmlns:a16="http://schemas.microsoft.com/office/drawing/2014/main" id="{6ADECDFF-2D49-4013-87D8-ECBDF410B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04" y="271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4" name="Rectangle 175">
                  <a:extLst>
                    <a:ext uri="{FF2B5EF4-FFF2-40B4-BE49-F238E27FC236}">
                      <a16:creationId xmlns:a16="http://schemas.microsoft.com/office/drawing/2014/main" id="{8697DCEB-6D99-4DFB-A313-C7EF40642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7" y="2756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185" name="Rectangle 176">
                  <a:extLst>
                    <a:ext uri="{FF2B5EF4-FFF2-40B4-BE49-F238E27FC236}">
                      <a16:creationId xmlns:a16="http://schemas.microsoft.com/office/drawing/2014/main" id="{29FCDBF0-5829-4D34-83EC-6C65DD1E9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3" y="2756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186" name="Rectangle 177">
                  <a:extLst>
                    <a:ext uri="{FF2B5EF4-FFF2-40B4-BE49-F238E27FC236}">
                      <a16:creationId xmlns:a16="http://schemas.microsoft.com/office/drawing/2014/main" id="{2EFF6013-F671-4FCC-A829-C2235FD69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8" y="2756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187" name="Line 178">
                  <a:extLst>
                    <a:ext uri="{FF2B5EF4-FFF2-40B4-BE49-F238E27FC236}">
                      <a16:creationId xmlns:a16="http://schemas.microsoft.com/office/drawing/2014/main" id="{A81A3A17-06FD-4671-B733-17DEB9FDF1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70" y="2709"/>
                  <a:ext cx="1152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8" name="Line 179">
                  <a:extLst>
                    <a:ext uri="{FF2B5EF4-FFF2-40B4-BE49-F238E27FC236}">
                      <a16:creationId xmlns:a16="http://schemas.microsoft.com/office/drawing/2014/main" id="{DAC3C808-C886-45CD-B4A1-3BBCA08968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24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9" name="Line 180">
                  <a:extLst>
                    <a:ext uri="{FF2B5EF4-FFF2-40B4-BE49-F238E27FC236}">
                      <a16:creationId xmlns:a16="http://schemas.microsoft.com/office/drawing/2014/main" id="{07E623DF-40F4-48DD-A4B2-8E48B1546E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14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0" name="Line 181">
                  <a:extLst>
                    <a:ext uri="{FF2B5EF4-FFF2-40B4-BE49-F238E27FC236}">
                      <a16:creationId xmlns:a16="http://schemas.microsoft.com/office/drawing/2014/main" id="{4A17F3A8-934C-43EB-8F8D-E1569C81F1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04" y="2712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1" name="Rectangle 182">
                  <a:extLst>
                    <a:ext uri="{FF2B5EF4-FFF2-40B4-BE49-F238E27FC236}">
                      <a16:creationId xmlns:a16="http://schemas.microsoft.com/office/drawing/2014/main" id="{7B31D2E6-78BF-4509-9768-1CD9653EEC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6" y="275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192" name="Rectangle 183">
                  <a:extLst>
                    <a:ext uri="{FF2B5EF4-FFF2-40B4-BE49-F238E27FC236}">
                      <a16:creationId xmlns:a16="http://schemas.microsoft.com/office/drawing/2014/main" id="{50BF6886-E9CA-4BDB-AC31-7AB07A008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6" y="275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193" name="Rectangle 184">
                  <a:extLst>
                    <a:ext uri="{FF2B5EF4-FFF2-40B4-BE49-F238E27FC236}">
                      <a16:creationId xmlns:a16="http://schemas.microsoft.com/office/drawing/2014/main" id="{D98B82F2-B98D-486A-BF50-6DF50A7CA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4" y="2753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194" name="Line 185">
                  <a:extLst>
                    <a:ext uri="{FF2B5EF4-FFF2-40B4-BE49-F238E27FC236}">
                      <a16:creationId xmlns:a16="http://schemas.microsoft.com/office/drawing/2014/main" id="{FADA34D4-7C1D-4612-BAB6-704E192A0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0" y="2711"/>
                  <a:ext cx="1153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5" name="Line 186">
                  <a:extLst>
                    <a:ext uri="{FF2B5EF4-FFF2-40B4-BE49-F238E27FC236}">
                      <a16:creationId xmlns:a16="http://schemas.microsoft.com/office/drawing/2014/main" id="{6D0F5347-94CD-4B97-82CA-08F44DB943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25" y="271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6" name="Line 187">
                  <a:extLst>
                    <a:ext uri="{FF2B5EF4-FFF2-40B4-BE49-F238E27FC236}">
                      <a16:creationId xmlns:a16="http://schemas.microsoft.com/office/drawing/2014/main" id="{9D6BA82C-3A0B-4393-A046-E8DC03AF6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15" y="271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7" name="Line 188">
                  <a:extLst>
                    <a:ext uri="{FF2B5EF4-FFF2-40B4-BE49-F238E27FC236}">
                      <a16:creationId xmlns:a16="http://schemas.microsoft.com/office/drawing/2014/main" id="{2F9E89A0-9A16-443D-BC41-28CE17FFF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99" y="2713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8" name="Rectangle 189">
                  <a:extLst>
                    <a:ext uri="{FF2B5EF4-FFF2-40B4-BE49-F238E27FC236}">
                      <a16:creationId xmlns:a16="http://schemas.microsoft.com/office/drawing/2014/main" id="{A98C7176-85BF-4D71-8C21-E87ED99995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9" y="2752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199" name="Rectangle 190">
                  <a:extLst>
                    <a:ext uri="{FF2B5EF4-FFF2-40B4-BE49-F238E27FC236}">
                      <a16:creationId xmlns:a16="http://schemas.microsoft.com/office/drawing/2014/main" id="{2E5B0862-26F4-4A83-B6C5-64DACD4A1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9" y="2752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200" name="Rectangle 191">
                  <a:extLst>
                    <a:ext uri="{FF2B5EF4-FFF2-40B4-BE49-F238E27FC236}">
                      <a16:creationId xmlns:a16="http://schemas.microsoft.com/office/drawing/2014/main" id="{D6FDE2AD-5169-462D-AF23-5F83BDBD9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8" y="2752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201" name="Line 192">
                  <a:extLst>
                    <a:ext uri="{FF2B5EF4-FFF2-40B4-BE49-F238E27FC236}">
                      <a16:creationId xmlns:a16="http://schemas.microsoft.com/office/drawing/2014/main" id="{3E40F367-A54D-409C-A2A1-0509CDDEBD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5" y="2709"/>
                  <a:ext cx="1153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2" name="Line 193">
                  <a:extLst>
                    <a:ext uri="{FF2B5EF4-FFF2-40B4-BE49-F238E27FC236}">
                      <a16:creationId xmlns:a16="http://schemas.microsoft.com/office/drawing/2014/main" id="{E08D450B-F642-41F1-BB05-CA8182E06E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19" y="271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3" name="Line 194">
                  <a:extLst>
                    <a:ext uri="{FF2B5EF4-FFF2-40B4-BE49-F238E27FC236}">
                      <a16:creationId xmlns:a16="http://schemas.microsoft.com/office/drawing/2014/main" id="{7E387967-025F-49D1-8C28-D1CE276E8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09" y="271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4" name="Line 195">
                  <a:extLst>
                    <a:ext uri="{FF2B5EF4-FFF2-40B4-BE49-F238E27FC236}">
                      <a16:creationId xmlns:a16="http://schemas.microsoft.com/office/drawing/2014/main" id="{DB9A88F0-C6CF-463F-A522-8705E7211C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99" y="2711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5" name="Rectangle 196">
                  <a:extLst>
                    <a:ext uri="{FF2B5EF4-FFF2-40B4-BE49-F238E27FC236}">
                      <a16:creationId xmlns:a16="http://schemas.microsoft.com/office/drawing/2014/main" id="{37305DCF-B8CF-4088-8FA9-0025E482A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2" y="2747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06" name="Rectangle 197">
                  <a:extLst>
                    <a:ext uri="{FF2B5EF4-FFF2-40B4-BE49-F238E27FC236}">
                      <a16:creationId xmlns:a16="http://schemas.microsoft.com/office/drawing/2014/main" id="{B24738E3-A247-45B1-A2C7-0EE461FB35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" y="2747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207" name="Rectangle 198">
                  <a:extLst>
                    <a:ext uri="{FF2B5EF4-FFF2-40B4-BE49-F238E27FC236}">
                      <a16:creationId xmlns:a16="http://schemas.microsoft.com/office/drawing/2014/main" id="{93925E03-7975-4A7D-9A97-CF870B7A7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7" y="2747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208" name="Line 199">
                  <a:extLst>
                    <a:ext uri="{FF2B5EF4-FFF2-40B4-BE49-F238E27FC236}">
                      <a16:creationId xmlns:a16="http://schemas.microsoft.com/office/drawing/2014/main" id="{627E54DE-2F79-493C-97F3-FFB7CDEB0D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75" y="744"/>
                  <a:ext cx="0" cy="206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9" name="Rectangle 200">
                  <a:extLst>
                    <a:ext uri="{FF2B5EF4-FFF2-40B4-BE49-F238E27FC236}">
                      <a16:creationId xmlns:a16="http://schemas.microsoft.com/office/drawing/2014/main" id="{4848CF63-3C17-4F39-801A-A3EECFC07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7" y="2658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  <p:sp>
              <p:nvSpPr>
                <p:cNvPr id="210" name="Rectangle 201">
                  <a:extLst>
                    <a:ext uri="{FF2B5EF4-FFF2-40B4-BE49-F238E27FC236}">
                      <a16:creationId xmlns:a16="http://schemas.microsoft.com/office/drawing/2014/main" id="{9B9B7E12-E005-4E1C-AE7B-70564FD12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3" y="222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11" name="Rectangle 202">
                  <a:extLst>
                    <a:ext uri="{FF2B5EF4-FFF2-40B4-BE49-F238E27FC236}">
                      <a16:creationId xmlns:a16="http://schemas.microsoft.com/office/drawing/2014/main" id="{168D4D04-E677-477D-84AB-0C910F298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3" y="1785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40</a:t>
                  </a:r>
                </a:p>
              </p:txBody>
            </p:sp>
            <p:sp>
              <p:nvSpPr>
                <p:cNvPr id="212" name="Rectangle 203">
                  <a:extLst>
                    <a:ext uri="{FF2B5EF4-FFF2-40B4-BE49-F238E27FC236}">
                      <a16:creationId xmlns:a16="http://schemas.microsoft.com/office/drawing/2014/main" id="{7EAA92DF-6B8A-4022-8854-887E1F2785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3" y="1346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60</a:t>
                  </a:r>
                </a:p>
              </p:txBody>
            </p:sp>
            <p:sp>
              <p:nvSpPr>
                <p:cNvPr id="213" name="Rectangle 204">
                  <a:extLst>
                    <a:ext uri="{FF2B5EF4-FFF2-40B4-BE49-F238E27FC236}">
                      <a16:creationId xmlns:a16="http://schemas.microsoft.com/office/drawing/2014/main" id="{9C36B8C5-409A-4E84-B89D-933206045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3" y="908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80</a:t>
                  </a:r>
                </a:p>
              </p:txBody>
            </p:sp>
          </p:grpSp>
          <p:sp>
            <p:nvSpPr>
              <p:cNvPr id="7" name="Line 206">
                <a:extLst>
                  <a:ext uri="{FF2B5EF4-FFF2-40B4-BE49-F238E27FC236}">
                    <a16:creationId xmlns:a16="http://schemas.microsoft.com/office/drawing/2014/main" id="{04EE716C-93E6-4D42-9FE4-9186D8980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2709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" name="Line 207">
                <a:extLst>
                  <a:ext uri="{FF2B5EF4-FFF2-40B4-BE49-F238E27FC236}">
                    <a16:creationId xmlns:a16="http://schemas.microsoft.com/office/drawing/2014/main" id="{074931AB-61BF-47E4-B204-EC5F6CAF3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2271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" name="Line 208">
                <a:extLst>
                  <a:ext uri="{FF2B5EF4-FFF2-40B4-BE49-F238E27FC236}">
                    <a16:creationId xmlns:a16="http://schemas.microsoft.com/office/drawing/2014/main" id="{D7B9C047-A2BB-45DD-B4BC-D1EB19F8F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1832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" name="Line 209">
                <a:extLst>
                  <a:ext uri="{FF2B5EF4-FFF2-40B4-BE49-F238E27FC236}">
                    <a16:creationId xmlns:a16="http://schemas.microsoft.com/office/drawing/2014/main" id="{1B6D71FB-046F-4F7F-AC55-47023E9E9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1393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" name="Line 210">
                <a:extLst>
                  <a:ext uri="{FF2B5EF4-FFF2-40B4-BE49-F238E27FC236}">
                    <a16:creationId xmlns:a16="http://schemas.microsoft.com/office/drawing/2014/main" id="{13494F2B-C5C2-4761-BD2D-E32E2FC01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1" y="949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" name="Rectangle 211">
                <a:extLst>
                  <a:ext uri="{FF2B5EF4-FFF2-40B4-BE49-F238E27FC236}">
                    <a16:creationId xmlns:a16="http://schemas.microsoft.com/office/drawing/2014/main" id="{6AE19FCC-295F-4F38-A0B6-5B8542BDB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" y="2885"/>
                <a:ext cx="105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es-ES" sz="1100" dirty="0">
                    <a:solidFill>
                      <a:srgbClr val="000000"/>
                    </a:solidFill>
                    <a:latin typeface="+mn-lt"/>
                  </a:rPr>
                  <a:t>Controlled Condit. (DS range)</a:t>
                </a:r>
                <a:endParaRPr kumimoji="0" lang="en-GB" altLang="es-E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" name="Rectangle 212">
                <a:extLst>
                  <a:ext uri="{FF2B5EF4-FFF2-40B4-BE49-F238E27FC236}">
                    <a16:creationId xmlns:a16="http://schemas.microsoft.com/office/drawing/2014/main" id="{5E50BACF-2184-405D-B7EF-78A891812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1" y="1718"/>
                <a:ext cx="8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s-E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Number of genotypes</a:t>
                </a:r>
                <a:endParaRPr kumimoji="0" lang="en-GB" alt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214" name="Rectangle 164">
              <a:extLst>
                <a:ext uri="{FF2B5EF4-FFF2-40B4-BE49-F238E27FC236}">
                  <a16:creationId xmlns:a16="http://schemas.microsoft.com/office/drawing/2014/main" id="{A3294A24-500D-4E02-BEDC-10598BACD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582" y="1143000"/>
              <a:ext cx="12182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c)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5" name="Rectangle 164">
              <a:extLst>
                <a:ext uri="{FF2B5EF4-FFF2-40B4-BE49-F238E27FC236}">
                  <a16:creationId xmlns:a16="http://schemas.microsoft.com/office/drawing/2014/main" id="{F074050D-1493-4FA0-84C4-BB929DB6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484" y="1141382"/>
              <a:ext cx="13946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d)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6" name="Rectangle 164">
              <a:extLst>
                <a:ext uri="{FF2B5EF4-FFF2-40B4-BE49-F238E27FC236}">
                  <a16:creationId xmlns:a16="http://schemas.microsoft.com/office/drawing/2014/main" id="{9523EAEA-D453-47DE-8DC2-D97BE7A59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541" y="1243213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28.9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0.86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7" name="Rectangle 164">
              <a:extLst>
                <a:ext uri="{FF2B5EF4-FFF2-40B4-BE49-F238E27FC236}">
                  <a16:creationId xmlns:a16="http://schemas.microsoft.com/office/drawing/2014/main" id="{C013DFFC-1FB4-4333-ADB1-2436D032F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6" y="1245508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20.1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0.46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8" name="Rectangle 164">
              <a:extLst>
                <a:ext uri="{FF2B5EF4-FFF2-40B4-BE49-F238E27FC236}">
                  <a16:creationId xmlns:a16="http://schemas.microsoft.com/office/drawing/2014/main" id="{5316B6EA-1210-4088-9D59-7E8E7C61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093" y="1245044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20.5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0.67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9" name="Rectangle 164">
              <a:extLst>
                <a:ext uri="{FF2B5EF4-FFF2-40B4-BE49-F238E27FC236}">
                  <a16:creationId xmlns:a16="http://schemas.microsoft.com/office/drawing/2014/main" id="{BB0B0AE3-FA14-4A04-B075-118D9A53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0621" y="1243213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27.9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0.81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5" name="Rectangle 164">
              <a:extLst>
                <a:ext uri="{FF2B5EF4-FFF2-40B4-BE49-F238E27FC236}">
                  <a16:creationId xmlns:a16="http://schemas.microsoft.com/office/drawing/2014/main" id="{05A9C9EF-9202-491D-99BB-98E492EB7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320" y="2363987"/>
              <a:ext cx="45204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26" name="Conector recto de flecha 225">
              <a:extLst>
                <a:ext uri="{FF2B5EF4-FFF2-40B4-BE49-F238E27FC236}">
                  <a16:creationId xmlns:a16="http://schemas.microsoft.com/office/drawing/2014/main" id="{714D6B61-A296-4B44-BA43-547A156D15D7}"/>
                </a:ext>
              </a:extLst>
            </p:cNvPr>
            <p:cNvCxnSpPr>
              <a:cxnSpLocks/>
              <a:stCxn id="225" idx="2"/>
              <a:endCxn id="44" idx="0"/>
            </p:cNvCxnSpPr>
            <p:nvPr/>
          </p:nvCxnSpPr>
          <p:spPr>
            <a:xfrm>
              <a:off x="2877344" y="2533264"/>
              <a:ext cx="5557" cy="155772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Rectangle 164">
              <a:extLst>
                <a:ext uri="{FF2B5EF4-FFF2-40B4-BE49-F238E27FC236}">
                  <a16:creationId xmlns:a16="http://schemas.microsoft.com/office/drawing/2014/main" id="{4E57052F-1FC2-44E7-A327-565BDE51C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504" y="2361992"/>
              <a:ext cx="45204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31" name="Conector recto de flecha 230">
              <a:extLst>
                <a:ext uri="{FF2B5EF4-FFF2-40B4-BE49-F238E27FC236}">
                  <a16:creationId xmlns:a16="http://schemas.microsoft.com/office/drawing/2014/main" id="{F50514ED-E218-42B9-91ED-4793A0B6CE12}"/>
                </a:ext>
              </a:extLst>
            </p:cNvPr>
            <p:cNvCxnSpPr>
              <a:cxnSpLocks/>
              <a:stCxn id="230" idx="2"/>
              <a:endCxn id="67" idx="0"/>
            </p:cNvCxnSpPr>
            <p:nvPr/>
          </p:nvCxnSpPr>
          <p:spPr>
            <a:xfrm flipH="1">
              <a:off x="4130676" y="2531269"/>
              <a:ext cx="297852" cy="41513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Rectangle 164">
              <a:extLst>
                <a:ext uri="{FF2B5EF4-FFF2-40B4-BE49-F238E27FC236}">
                  <a16:creationId xmlns:a16="http://schemas.microsoft.com/office/drawing/2014/main" id="{7DC8DE0B-FF3C-400F-A568-57331C0DC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893" y="2356753"/>
              <a:ext cx="45204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40" name="Conector recto de flecha 239">
              <a:extLst>
                <a:ext uri="{FF2B5EF4-FFF2-40B4-BE49-F238E27FC236}">
                  <a16:creationId xmlns:a16="http://schemas.microsoft.com/office/drawing/2014/main" id="{63E8324B-7554-49FA-A567-D59F4A340B44}"/>
                </a:ext>
              </a:extLst>
            </p:cNvPr>
            <p:cNvCxnSpPr>
              <a:cxnSpLocks/>
              <a:stCxn id="239" idx="2"/>
              <a:endCxn id="111" idx="0"/>
            </p:cNvCxnSpPr>
            <p:nvPr/>
          </p:nvCxnSpPr>
          <p:spPr>
            <a:xfrm flipH="1">
              <a:off x="6308726" y="2526030"/>
              <a:ext cx="4191" cy="118395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Rectangle 164">
              <a:extLst>
                <a:ext uri="{FF2B5EF4-FFF2-40B4-BE49-F238E27FC236}">
                  <a16:creationId xmlns:a16="http://schemas.microsoft.com/office/drawing/2014/main" id="{10A0B665-4809-4BD6-9ACF-4E333B01B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161" y="2363986"/>
              <a:ext cx="45204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Messire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49" name="Conector recto de flecha 248">
              <a:extLst>
                <a:ext uri="{FF2B5EF4-FFF2-40B4-BE49-F238E27FC236}">
                  <a16:creationId xmlns:a16="http://schemas.microsoft.com/office/drawing/2014/main" id="{0FA6B3E0-2128-4DF2-AEAA-4117A0C71146}"/>
                </a:ext>
              </a:extLst>
            </p:cNvPr>
            <p:cNvCxnSpPr>
              <a:cxnSpLocks/>
              <a:stCxn id="248" idx="2"/>
              <a:endCxn id="158" idx="0"/>
            </p:cNvCxnSpPr>
            <p:nvPr/>
          </p:nvCxnSpPr>
          <p:spPr>
            <a:xfrm flipH="1">
              <a:off x="8580438" y="2533263"/>
              <a:ext cx="1747" cy="13196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Line 199">
              <a:extLst>
                <a:ext uri="{FF2B5EF4-FFF2-40B4-BE49-F238E27FC236}">
                  <a16:creationId xmlns:a16="http://schemas.microsoft.com/office/drawing/2014/main" id="{F94ABA4A-B7FB-4C14-90F7-DE0C98E93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4876" y="1183323"/>
              <a:ext cx="0" cy="31210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4" name="Line 199">
              <a:extLst>
                <a:ext uri="{FF2B5EF4-FFF2-40B4-BE49-F238E27FC236}">
                  <a16:creationId xmlns:a16="http://schemas.microsoft.com/office/drawing/2014/main" id="{DEF9D062-3840-4E83-B62D-325B6DF18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46938" y="1177608"/>
              <a:ext cx="0" cy="31273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5" name="Rectangle 161">
              <a:extLst>
                <a:ext uri="{FF2B5EF4-FFF2-40B4-BE49-F238E27FC236}">
                  <a16:creationId xmlns:a16="http://schemas.microsoft.com/office/drawing/2014/main" id="{0FF006E8-0B3F-4F7E-8E31-615E01BCF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131" y="971551"/>
              <a:ext cx="131763" cy="200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chemeClr val="bg1"/>
                  </a:solidFill>
                  <a:latin typeface="+mn-lt"/>
                </a:rPr>
                <a:t>a)</a:t>
              </a:r>
              <a:endParaRPr kumimoji="0" lang="en-GB" altLang="es-E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6" name="Rectangle 161">
              <a:extLst>
                <a:ext uri="{FF2B5EF4-FFF2-40B4-BE49-F238E27FC236}">
                  <a16:creationId xmlns:a16="http://schemas.microsoft.com/office/drawing/2014/main" id="{3CFE1FFE-465F-41EE-8375-39DC2D510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596" y="964406"/>
              <a:ext cx="131763" cy="200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chemeClr val="bg1"/>
                  </a:solidFill>
                  <a:latin typeface="+mn-lt"/>
                </a:rPr>
                <a:t>a)</a:t>
              </a:r>
              <a:endParaRPr kumimoji="0" lang="en-GB" altLang="es-E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7" name="Rectangle 161">
              <a:extLst>
                <a:ext uri="{FF2B5EF4-FFF2-40B4-BE49-F238E27FC236}">
                  <a16:creationId xmlns:a16="http://schemas.microsoft.com/office/drawing/2014/main" id="{35289B12-9B76-42D0-A99A-ACA0B2CC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6131" y="964406"/>
              <a:ext cx="131763" cy="200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chemeClr val="bg1"/>
                  </a:solidFill>
                  <a:latin typeface="+mn-lt"/>
                </a:rPr>
                <a:t>a)</a:t>
              </a:r>
              <a:endParaRPr kumimoji="0" lang="en-GB" altLang="es-E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9" name="Rectangle 211">
              <a:extLst>
                <a:ext uri="{FF2B5EF4-FFF2-40B4-BE49-F238E27FC236}">
                  <a16:creationId xmlns:a16="http://schemas.microsoft.com/office/drawing/2014/main" id="{7E7DB6C8-BDC5-487D-B14F-770446FC0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213" y="4589279"/>
              <a:ext cx="120065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altLang="es-ES" sz="1100" dirty="0">
                  <a:solidFill>
                    <a:srgbClr val="000000"/>
                  </a:solidFill>
                  <a:latin typeface="+mn-lt"/>
                </a:rPr>
                <a:t>Co – 2018 (DS range)</a:t>
              </a:r>
              <a:endParaRPr kumimoji="0" lang="en-GB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0" name="Rectangle 211">
              <a:extLst>
                <a:ext uri="{FF2B5EF4-FFF2-40B4-BE49-F238E27FC236}">
                  <a16:creationId xmlns:a16="http://schemas.microsoft.com/office/drawing/2014/main" id="{0703ECEF-93C7-4BB2-A3C1-067E2BE26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2913" y="4581527"/>
              <a:ext cx="120065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altLang="es-ES" sz="1100" dirty="0">
                  <a:solidFill>
                    <a:srgbClr val="000000"/>
                  </a:solidFill>
                  <a:latin typeface="+mn-lt"/>
                </a:rPr>
                <a:t>Co – 2019 (DS range)</a:t>
              </a:r>
              <a:endParaRPr kumimoji="0" lang="en-GB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1" name="Rectangle 211">
              <a:extLst>
                <a:ext uri="{FF2B5EF4-FFF2-40B4-BE49-F238E27FC236}">
                  <a16:creationId xmlns:a16="http://schemas.microsoft.com/office/drawing/2014/main" id="{8592F934-3B4D-42B2-9129-E6EF39DDA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50" y="4581134"/>
              <a:ext cx="1200650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altLang="es-ES" sz="1100" dirty="0">
                  <a:solidFill>
                    <a:srgbClr val="000000"/>
                  </a:solidFill>
                  <a:latin typeface="+mn-lt"/>
                </a:rPr>
                <a:t>Co – 2020 (DS range)</a:t>
              </a:r>
              <a:endParaRPr kumimoji="0" lang="en-GB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3" name="Line 199">
              <a:extLst>
                <a:ext uri="{FF2B5EF4-FFF2-40B4-BE49-F238E27FC236}">
                  <a16:creationId xmlns:a16="http://schemas.microsoft.com/office/drawing/2014/main" id="{0B6A8311-A3D9-4D95-BF90-E26C2E0FB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2099" y="1178878"/>
              <a:ext cx="0" cy="31273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7680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upo 231">
            <a:extLst>
              <a:ext uri="{FF2B5EF4-FFF2-40B4-BE49-F238E27FC236}">
                <a16:creationId xmlns:a16="http://schemas.microsoft.com/office/drawing/2014/main" id="{1B644B10-7408-4869-9BAA-BC54093C7DD2}"/>
              </a:ext>
            </a:extLst>
          </p:cNvPr>
          <p:cNvGrpSpPr/>
          <p:nvPr/>
        </p:nvGrpSpPr>
        <p:grpSpPr>
          <a:xfrm>
            <a:off x="1009651" y="281940"/>
            <a:ext cx="8385901" cy="4764725"/>
            <a:chOff x="1009651" y="281940"/>
            <a:chExt cx="8385901" cy="4764725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6C8CCCCB-46B7-4805-98C9-AB3967B4E4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09651" y="747714"/>
              <a:ext cx="8169277" cy="4298951"/>
              <a:chOff x="636" y="471"/>
              <a:chExt cx="5146" cy="2708"/>
            </a:xfrm>
          </p:grpSpPr>
          <p:grpSp>
            <p:nvGrpSpPr>
              <p:cNvPr id="8" name="Group 205">
                <a:extLst>
                  <a:ext uri="{FF2B5EF4-FFF2-40B4-BE49-F238E27FC236}">
                    <a16:creationId xmlns:a16="http://schemas.microsoft.com/office/drawing/2014/main" id="{BCAEE4A6-4FCF-4587-B86F-7C215C3B91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" y="471"/>
                <a:ext cx="5131" cy="2708"/>
                <a:chOff x="651" y="471"/>
                <a:chExt cx="5131" cy="2708"/>
              </a:xfrm>
            </p:grpSpPr>
            <p:sp>
              <p:nvSpPr>
                <p:cNvPr id="16" name="Rectangle 5">
                  <a:extLst>
                    <a:ext uri="{FF2B5EF4-FFF2-40B4-BE49-F238E27FC236}">
                      <a16:creationId xmlns:a16="http://schemas.microsoft.com/office/drawing/2014/main" id="{E3BD4A7D-CB43-469D-A7EC-909C5568A6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471"/>
                  <a:ext cx="5109" cy="27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7" name="Rectangle 6">
                  <a:extLst>
                    <a:ext uri="{FF2B5EF4-FFF2-40B4-BE49-F238E27FC236}">
                      <a16:creationId xmlns:a16="http://schemas.microsoft.com/office/drawing/2014/main" id="{05CB2F9C-28A9-4EBF-9798-66535C60C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471"/>
                  <a:ext cx="5109" cy="2708"/>
                </a:xfrm>
                <a:prstGeom prst="rect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8" name="Rectangle 7">
                  <a:extLst>
                    <a:ext uri="{FF2B5EF4-FFF2-40B4-BE49-F238E27FC236}">
                      <a16:creationId xmlns:a16="http://schemas.microsoft.com/office/drawing/2014/main" id="{FEB86021-02E3-45E3-B4AF-EB88DF20ED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9" y="651"/>
                  <a:ext cx="1141" cy="2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" name="Rectangle 8">
                  <a:extLst>
                    <a:ext uri="{FF2B5EF4-FFF2-40B4-BE49-F238E27FC236}">
                      <a16:creationId xmlns:a16="http://schemas.microsoft.com/office/drawing/2014/main" id="{D7738B43-E0A3-488F-9148-EDCED50CB7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" name="Rectangle 9">
                  <a:extLst>
                    <a:ext uri="{FF2B5EF4-FFF2-40B4-BE49-F238E27FC236}">
                      <a16:creationId xmlns:a16="http://schemas.microsoft.com/office/drawing/2014/main" id="{E80749D6-3C2D-40F6-A4C8-3C816A543A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5347B10D-FC93-4AF7-9C77-5EE65DADC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7" y="2723"/>
                  <a:ext cx="60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2" name="Rectangle 11">
                  <a:extLst>
                    <a:ext uri="{FF2B5EF4-FFF2-40B4-BE49-F238E27FC236}">
                      <a16:creationId xmlns:a16="http://schemas.microsoft.com/office/drawing/2014/main" id="{1B78CD71-E101-4D9C-BE0B-F402DCFBEA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7" y="2723"/>
                  <a:ext cx="60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3" name="Rectangle 12">
                  <a:extLst>
                    <a:ext uri="{FF2B5EF4-FFF2-40B4-BE49-F238E27FC236}">
                      <a16:creationId xmlns:a16="http://schemas.microsoft.com/office/drawing/2014/main" id="{1A8900C5-0A43-4A0A-95C9-B8CB88C620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7" y="2681"/>
                  <a:ext cx="54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4" name="Rectangle 13">
                  <a:extLst>
                    <a:ext uri="{FF2B5EF4-FFF2-40B4-BE49-F238E27FC236}">
                      <a16:creationId xmlns:a16="http://schemas.microsoft.com/office/drawing/2014/main" id="{455C756D-DF23-475C-B323-951279AD8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7" y="2681"/>
                  <a:ext cx="54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5" name="Rectangle 14">
                  <a:extLst>
                    <a:ext uri="{FF2B5EF4-FFF2-40B4-BE49-F238E27FC236}">
                      <a16:creationId xmlns:a16="http://schemas.microsoft.com/office/drawing/2014/main" id="{B9A24624-1539-4CC1-A3BA-6BEDCDD8C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1" y="2531"/>
                  <a:ext cx="60" cy="23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6" name="Rectangle 15">
                  <a:extLst>
                    <a:ext uri="{FF2B5EF4-FFF2-40B4-BE49-F238E27FC236}">
                      <a16:creationId xmlns:a16="http://schemas.microsoft.com/office/drawing/2014/main" id="{4C96F287-6BD1-499D-8478-57BB36F96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1" y="2531"/>
                  <a:ext cx="60" cy="23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7" name="Rectangle 16">
                  <a:extLst>
                    <a:ext uri="{FF2B5EF4-FFF2-40B4-BE49-F238E27FC236}">
                      <a16:creationId xmlns:a16="http://schemas.microsoft.com/office/drawing/2014/main" id="{B34D1C30-26DC-4621-AF05-7EAF57576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1" y="2153"/>
                  <a:ext cx="60" cy="6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8" name="Rectangle 17">
                  <a:extLst>
                    <a:ext uri="{FF2B5EF4-FFF2-40B4-BE49-F238E27FC236}">
                      <a16:creationId xmlns:a16="http://schemas.microsoft.com/office/drawing/2014/main" id="{948A3D36-B4FB-4235-82BF-804DFDE4E9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1" y="2153"/>
                  <a:ext cx="60" cy="6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" name="Rectangle 18">
                  <a:extLst>
                    <a:ext uri="{FF2B5EF4-FFF2-40B4-BE49-F238E27FC236}">
                      <a16:creationId xmlns:a16="http://schemas.microsoft.com/office/drawing/2014/main" id="{89EB6B9B-640A-4A74-9FD4-0E3BAF32C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1" y="1960"/>
                  <a:ext cx="54" cy="80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" name="Rectangle 19">
                  <a:extLst>
                    <a:ext uri="{FF2B5EF4-FFF2-40B4-BE49-F238E27FC236}">
                      <a16:creationId xmlns:a16="http://schemas.microsoft.com/office/drawing/2014/main" id="{7D4C0CE7-5DE7-450D-8E89-95E824006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1" y="1960"/>
                  <a:ext cx="54" cy="80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" name="Rectangle 20">
                  <a:extLst>
                    <a:ext uri="{FF2B5EF4-FFF2-40B4-BE49-F238E27FC236}">
                      <a16:creationId xmlns:a16="http://schemas.microsoft.com/office/drawing/2014/main" id="{E7D40DBE-EAA3-4E11-96B8-0F6E252658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5" y="1888"/>
                  <a:ext cx="60" cy="8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16AB67B1-3620-4D53-8D48-5C75004DEE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5" y="1888"/>
                  <a:ext cx="60" cy="87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3FC15BE3-B38E-4BFB-90AD-897E99F78E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5" y="2122"/>
                  <a:ext cx="54" cy="64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" name="Rectangle 23">
                  <a:extLst>
                    <a:ext uri="{FF2B5EF4-FFF2-40B4-BE49-F238E27FC236}">
                      <a16:creationId xmlns:a16="http://schemas.microsoft.com/office/drawing/2014/main" id="{D43D2CE6-055D-4B86-A7CB-6BF1EC0A3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5" y="2122"/>
                  <a:ext cx="54" cy="64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" name="Rectangle 24">
                  <a:extLst>
                    <a:ext uri="{FF2B5EF4-FFF2-40B4-BE49-F238E27FC236}">
                      <a16:creationId xmlns:a16="http://schemas.microsoft.com/office/drawing/2014/main" id="{10A7AA19-86FF-4E02-A0BA-7E4F065A4B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9" y="2195"/>
                  <a:ext cx="60" cy="5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1933750C-FD5C-4AF2-82F8-2171ACE04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9" y="2195"/>
                  <a:ext cx="60" cy="57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" name="Rectangle 26">
                  <a:extLst>
                    <a:ext uri="{FF2B5EF4-FFF2-40B4-BE49-F238E27FC236}">
                      <a16:creationId xmlns:a16="http://schemas.microsoft.com/office/drawing/2014/main" id="{10BA5303-F7FF-4045-A545-4D5750B00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531"/>
                  <a:ext cx="60" cy="23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" name="Rectangle 27">
                  <a:extLst>
                    <a:ext uri="{FF2B5EF4-FFF2-40B4-BE49-F238E27FC236}">
                      <a16:creationId xmlns:a16="http://schemas.microsoft.com/office/drawing/2014/main" id="{E7DE6184-C72F-46AF-BB3D-BCC2CD6F3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531"/>
                  <a:ext cx="60" cy="23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" name="Rectangle 28">
                  <a:extLst>
                    <a:ext uri="{FF2B5EF4-FFF2-40B4-BE49-F238E27FC236}">
                      <a16:creationId xmlns:a16="http://schemas.microsoft.com/office/drawing/2014/main" id="{D44E8C54-E6B6-4C56-99B0-4558B71F5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9" y="2429"/>
                  <a:ext cx="55" cy="33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" name="Rectangle 29">
                  <a:extLst>
                    <a:ext uri="{FF2B5EF4-FFF2-40B4-BE49-F238E27FC236}">
                      <a16:creationId xmlns:a16="http://schemas.microsoft.com/office/drawing/2014/main" id="{A72D0F37-B110-4B82-807C-5DDDCD76A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9" y="2429"/>
                  <a:ext cx="55" cy="33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1" name="Rectangle 30">
                  <a:extLst>
                    <a:ext uri="{FF2B5EF4-FFF2-40B4-BE49-F238E27FC236}">
                      <a16:creationId xmlns:a16="http://schemas.microsoft.com/office/drawing/2014/main" id="{8F6D0665-6E51-4908-A3D5-FD0797364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4" y="2651"/>
                  <a:ext cx="60" cy="1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2" name="Rectangle 31">
                  <a:extLst>
                    <a:ext uri="{FF2B5EF4-FFF2-40B4-BE49-F238E27FC236}">
                      <a16:creationId xmlns:a16="http://schemas.microsoft.com/office/drawing/2014/main" id="{59E5A214-5B96-48EA-8579-55F60F17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4" y="2651"/>
                  <a:ext cx="60" cy="1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3" name="Rectangle 32">
                  <a:extLst>
                    <a:ext uri="{FF2B5EF4-FFF2-40B4-BE49-F238E27FC236}">
                      <a16:creationId xmlns:a16="http://schemas.microsoft.com/office/drawing/2014/main" id="{3A1DF619-6331-4CD6-9ABC-05B86C82E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4" name="Rectangle 33">
                  <a:extLst>
                    <a:ext uri="{FF2B5EF4-FFF2-40B4-BE49-F238E27FC236}">
                      <a16:creationId xmlns:a16="http://schemas.microsoft.com/office/drawing/2014/main" id="{53AD5F20-246F-4FE4-ABDF-0F77F649F2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5" name="Rectangle 34">
                  <a:extLst>
                    <a:ext uri="{FF2B5EF4-FFF2-40B4-BE49-F238E27FC236}">
                      <a16:creationId xmlns:a16="http://schemas.microsoft.com/office/drawing/2014/main" id="{2C73C592-1263-45DA-96FE-9DBA30DD8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2705"/>
                  <a:ext cx="60" cy="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6" name="Rectangle 35">
                  <a:extLst>
                    <a:ext uri="{FF2B5EF4-FFF2-40B4-BE49-F238E27FC236}">
                      <a16:creationId xmlns:a16="http://schemas.microsoft.com/office/drawing/2014/main" id="{1477A38A-A074-494B-8DCB-FE44440A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2705"/>
                  <a:ext cx="60" cy="6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7" name="Rectangle 36">
                  <a:extLst>
                    <a:ext uri="{FF2B5EF4-FFF2-40B4-BE49-F238E27FC236}">
                      <a16:creationId xmlns:a16="http://schemas.microsoft.com/office/drawing/2014/main" id="{EC6F6547-AC22-4A15-BC97-2CCB5ACEC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8" name="Rectangle 37">
                  <a:extLst>
                    <a:ext uri="{FF2B5EF4-FFF2-40B4-BE49-F238E27FC236}">
                      <a16:creationId xmlns:a16="http://schemas.microsoft.com/office/drawing/2014/main" id="{975410A5-3550-43C2-ADF7-74274E025A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9" name="Rectangle 38">
                  <a:extLst>
                    <a:ext uri="{FF2B5EF4-FFF2-40B4-BE49-F238E27FC236}">
                      <a16:creationId xmlns:a16="http://schemas.microsoft.com/office/drawing/2014/main" id="{3C28777C-51EA-4260-A540-E8B9CF7F1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0" name="Rectangle 39">
                  <a:extLst>
                    <a:ext uri="{FF2B5EF4-FFF2-40B4-BE49-F238E27FC236}">
                      <a16:creationId xmlns:a16="http://schemas.microsoft.com/office/drawing/2014/main" id="{5F5D494D-63C1-4E51-AB56-4010140B25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1" name="Rectangle 40">
                  <a:extLst>
                    <a:ext uri="{FF2B5EF4-FFF2-40B4-BE49-F238E27FC236}">
                      <a16:creationId xmlns:a16="http://schemas.microsoft.com/office/drawing/2014/main" id="{C08CF29B-7230-456B-A837-931F4C574C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2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845D1A2A-A73F-409B-AF95-C93AD989E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2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3" name="Rectangle 42">
                  <a:extLst>
                    <a:ext uri="{FF2B5EF4-FFF2-40B4-BE49-F238E27FC236}">
                      <a16:creationId xmlns:a16="http://schemas.microsoft.com/office/drawing/2014/main" id="{2520AB39-1B99-49F2-A479-C201EE7CD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4" name="Rectangle 43">
                  <a:extLst>
                    <a:ext uri="{FF2B5EF4-FFF2-40B4-BE49-F238E27FC236}">
                      <a16:creationId xmlns:a16="http://schemas.microsoft.com/office/drawing/2014/main" id="{49F9819D-1007-4880-9872-040E952ADC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5" name="Freeform 44">
                  <a:extLst>
                    <a:ext uri="{FF2B5EF4-FFF2-40B4-BE49-F238E27FC236}">
                      <a16:creationId xmlns:a16="http://schemas.microsoft.com/office/drawing/2014/main" id="{F37A1F63-2016-462F-854A-1310CA34F3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79" y="603"/>
                  <a:ext cx="0" cy="2192"/>
                </a:xfrm>
                <a:custGeom>
                  <a:avLst/>
                  <a:gdLst>
                    <a:gd name="T0" fmla="*/ 361 h 365"/>
                    <a:gd name="T1" fmla="*/ 353 h 365"/>
                    <a:gd name="T2" fmla="*/ 345 h 365"/>
                    <a:gd name="T3" fmla="*/ 337 h 365"/>
                    <a:gd name="T4" fmla="*/ 329 h 365"/>
                    <a:gd name="T5" fmla="*/ 321 h 365"/>
                    <a:gd name="T6" fmla="*/ 313 h 365"/>
                    <a:gd name="T7" fmla="*/ 305 h 365"/>
                    <a:gd name="T8" fmla="*/ 297 h 365"/>
                    <a:gd name="T9" fmla="*/ 289 h 365"/>
                    <a:gd name="T10" fmla="*/ 281 h 365"/>
                    <a:gd name="T11" fmla="*/ 273 h 365"/>
                    <a:gd name="T12" fmla="*/ 265 h 365"/>
                    <a:gd name="T13" fmla="*/ 257 h 365"/>
                    <a:gd name="T14" fmla="*/ 249 h 365"/>
                    <a:gd name="T15" fmla="*/ 241 h 365"/>
                    <a:gd name="T16" fmla="*/ 233 h 365"/>
                    <a:gd name="T17" fmla="*/ 225 h 365"/>
                    <a:gd name="T18" fmla="*/ 217 h 365"/>
                    <a:gd name="T19" fmla="*/ 209 h 365"/>
                    <a:gd name="T20" fmla="*/ 201 h 365"/>
                    <a:gd name="T21" fmla="*/ 193 h 365"/>
                    <a:gd name="T22" fmla="*/ 185 h 365"/>
                    <a:gd name="T23" fmla="*/ 177 h 365"/>
                    <a:gd name="T24" fmla="*/ 169 h 365"/>
                    <a:gd name="T25" fmla="*/ 161 h 365"/>
                    <a:gd name="T26" fmla="*/ 153 h 365"/>
                    <a:gd name="T27" fmla="*/ 145 h 365"/>
                    <a:gd name="T28" fmla="*/ 137 h 365"/>
                    <a:gd name="T29" fmla="*/ 129 h 365"/>
                    <a:gd name="T30" fmla="*/ 121 h 365"/>
                    <a:gd name="T31" fmla="*/ 113 h 365"/>
                    <a:gd name="T32" fmla="*/ 105 h 365"/>
                    <a:gd name="T33" fmla="*/ 97 h 365"/>
                    <a:gd name="T34" fmla="*/ 89 h 365"/>
                    <a:gd name="T35" fmla="*/ 81 h 365"/>
                    <a:gd name="T36" fmla="*/ 73 h 365"/>
                    <a:gd name="T37" fmla="*/ 65 h 365"/>
                    <a:gd name="T38" fmla="*/ 57 h 365"/>
                    <a:gd name="T39" fmla="*/ 49 h 365"/>
                    <a:gd name="T40" fmla="*/ 41 h 365"/>
                    <a:gd name="T41" fmla="*/ 33 h 365"/>
                    <a:gd name="T42" fmla="*/ 25 h 365"/>
                    <a:gd name="T43" fmla="*/ 17 h 365"/>
                    <a:gd name="T44" fmla="*/ 9 h 365"/>
                    <a:gd name="T45" fmla="*/ 1 h 36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  <a:cxn ang="0">
                      <a:pos x="0" y="T42"/>
                    </a:cxn>
                    <a:cxn ang="0">
                      <a:pos x="0" y="T43"/>
                    </a:cxn>
                    <a:cxn ang="0">
                      <a:pos x="0" y="T44"/>
                    </a:cxn>
                    <a:cxn ang="0">
                      <a:pos x="0" y="T45"/>
                    </a:cxn>
                  </a:cxnLst>
                  <a:rect l="0" t="0" r="r" b="b"/>
                  <a:pathLst>
                    <a:path h="365">
                      <a:moveTo>
                        <a:pt x="0" y="361"/>
                      </a:moveTo>
                      <a:lnTo>
                        <a:pt x="0" y="357"/>
                      </a:lnTo>
                      <a:moveTo>
                        <a:pt x="0" y="353"/>
                      </a:moveTo>
                      <a:lnTo>
                        <a:pt x="0" y="349"/>
                      </a:lnTo>
                      <a:moveTo>
                        <a:pt x="0" y="345"/>
                      </a:moveTo>
                      <a:lnTo>
                        <a:pt x="0" y="341"/>
                      </a:lnTo>
                      <a:moveTo>
                        <a:pt x="0" y="337"/>
                      </a:moveTo>
                      <a:lnTo>
                        <a:pt x="0" y="333"/>
                      </a:lnTo>
                      <a:moveTo>
                        <a:pt x="0" y="329"/>
                      </a:moveTo>
                      <a:lnTo>
                        <a:pt x="0" y="325"/>
                      </a:lnTo>
                      <a:moveTo>
                        <a:pt x="0" y="321"/>
                      </a:moveTo>
                      <a:lnTo>
                        <a:pt x="0" y="317"/>
                      </a:lnTo>
                      <a:moveTo>
                        <a:pt x="0" y="313"/>
                      </a:moveTo>
                      <a:lnTo>
                        <a:pt x="0" y="309"/>
                      </a:lnTo>
                      <a:moveTo>
                        <a:pt x="0" y="305"/>
                      </a:moveTo>
                      <a:lnTo>
                        <a:pt x="0" y="301"/>
                      </a:lnTo>
                      <a:moveTo>
                        <a:pt x="0" y="297"/>
                      </a:moveTo>
                      <a:lnTo>
                        <a:pt x="0" y="293"/>
                      </a:lnTo>
                      <a:moveTo>
                        <a:pt x="0" y="289"/>
                      </a:moveTo>
                      <a:lnTo>
                        <a:pt x="0" y="285"/>
                      </a:lnTo>
                      <a:moveTo>
                        <a:pt x="0" y="281"/>
                      </a:moveTo>
                      <a:lnTo>
                        <a:pt x="0" y="277"/>
                      </a:lnTo>
                      <a:moveTo>
                        <a:pt x="0" y="273"/>
                      </a:moveTo>
                      <a:lnTo>
                        <a:pt x="0" y="269"/>
                      </a:lnTo>
                      <a:moveTo>
                        <a:pt x="0" y="265"/>
                      </a:moveTo>
                      <a:lnTo>
                        <a:pt x="0" y="261"/>
                      </a:lnTo>
                      <a:moveTo>
                        <a:pt x="0" y="257"/>
                      </a:moveTo>
                      <a:lnTo>
                        <a:pt x="0" y="253"/>
                      </a:lnTo>
                      <a:moveTo>
                        <a:pt x="0" y="249"/>
                      </a:moveTo>
                      <a:lnTo>
                        <a:pt x="0" y="245"/>
                      </a:lnTo>
                      <a:moveTo>
                        <a:pt x="0" y="241"/>
                      </a:moveTo>
                      <a:lnTo>
                        <a:pt x="0" y="237"/>
                      </a:lnTo>
                      <a:moveTo>
                        <a:pt x="0" y="233"/>
                      </a:moveTo>
                      <a:lnTo>
                        <a:pt x="0" y="229"/>
                      </a:lnTo>
                      <a:moveTo>
                        <a:pt x="0" y="225"/>
                      </a:moveTo>
                      <a:lnTo>
                        <a:pt x="0" y="221"/>
                      </a:lnTo>
                      <a:moveTo>
                        <a:pt x="0" y="217"/>
                      </a:moveTo>
                      <a:lnTo>
                        <a:pt x="0" y="213"/>
                      </a:lnTo>
                      <a:moveTo>
                        <a:pt x="0" y="209"/>
                      </a:moveTo>
                      <a:lnTo>
                        <a:pt x="0" y="205"/>
                      </a:lnTo>
                      <a:moveTo>
                        <a:pt x="0" y="201"/>
                      </a:moveTo>
                      <a:lnTo>
                        <a:pt x="0" y="197"/>
                      </a:lnTo>
                      <a:moveTo>
                        <a:pt x="0" y="193"/>
                      </a:moveTo>
                      <a:lnTo>
                        <a:pt x="0" y="189"/>
                      </a:lnTo>
                      <a:moveTo>
                        <a:pt x="0" y="185"/>
                      </a:moveTo>
                      <a:lnTo>
                        <a:pt x="0" y="181"/>
                      </a:lnTo>
                      <a:moveTo>
                        <a:pt x="0" y="177"/>
                      </a:moveTo>
                      <a:lnTo>
                        <a:pt x="0" y="173"/>
                      </a:lnTo>
                      <a:moveTo>
                        <a:pt x="0" y="169"/>
                      </a:moveTo>
                      <a:lnTo>
                        <a:pt x="0" y="165"/>
                      </a:lnTo>
                      <a:moveTo>
                        <a:pt x="0" y="161"/>
                      </a:moveTo>
                      <a:lnTo>
                        <a:pt x="0" y="157"/>
                      </a:lnTo>
                      <a:moveTo>
                        <a:pt x="0" y="153"/>
                      </a:moveTo>
                      <a:lnTo>
                        <a:pt x="0" y="149"/>
                      </a:lnTo>
                      <a:moveTo>
                        <a:pt x="0" y="145"/>
                      </a:moveTo>
                      <a:lnTo>
                        <a:pt x="0" y="141"/>
                      </a:lnTo>
                      <a:moveTo>
                        <a:pt x="0" y="137"/>
                      </a:moveTo>
                      <a:lnTo>
                        <a:pt x="0" y="133"/>
                      </a:lnTo>
                      <a:moveTo>
                        <a:pt x="0" y="129"/>
                      </a:moveTo>
                      <a:lnTo>
                        <a:pt x="0" y="125"/>
                      </a:lnTo>
                      <a:moveTo>
                        <a:pt x="0" y="121"/>
                      </a:moveTo>
                      <a:lnTo>
                        <a:pt x="0" y="117"/>
                      </a:lnTo>
                      <a:moveTo>
                        <a:pt x="0" y="113"/>
                      </a:moveTo>
                      <a:lnTo>
                        <a:pt x="0" y="109"/>
                      </a:lnTo>
                      <a:moveTo>
                        <a:pt x="0" y="105"/>
                      </a:moveTo>
                      <a:lnTo>
                        <a:pt x="0" y="101"/>
                      </a:lnTo>
                      <a:moveTo>
                        <a:pt x="0" y="97"/>
                      </a:moveTo>
                      <a:lnTo>
                        <a:pt x="0" y="93"/>
                      </a:lnTo>
                      <a:moveTo>
                        <a:pt x="0" y="89"/>
                      </a:moveTo>
                      <a:lnTo>
                        <a:pt x="0" y="85"/>
                      </a:lnTo>
                      <a:moveTo>
                        <a:pt x="0" y="81"/>
                      </a:moveTo>
                      <a:lnTo>
                        <a:pt x="0" y="77"/>
                      </a:lnTo>
                      <a:moveTo>
                        <a:pt x="0" y="73"/>
                      </a:moveTo>
                      <a:lnTo>
                        <a:pt x="0" y="69"/>
                      </a:lnTo>
                      <a:moveTo>
                        <a:pt x="0" y="65"/>
                      </a:moveTo>
                      <a:lnTo>
                        <a:pt x="0" y="61"/>
                      </a:lnTo>
                      <a:moveTo>
                        <a:pt x="0" y="57"/>
                      </a:moveTo>
                      <a:lnTo>
                        <a:pt x="0" y="53"/>
                      </a:lnTo>
                      <a:moveTo>
                        <a:pt x="0" y="49"/>
                      </a:moveTo>
                      <a:lnTo>
                        <a:pt x="0" y="45"/>
                      </a:lnTo>
                      <a:moveTo>
                        <a:pt x="0" y="41"/>
                      </a:moveTo>
                      <a:lnTo>
                        <a:pt x="0" y="37"/>
                      </a:lnTo>
                      <a:moveTo>
                        <a:pt x="0" y="33"/>
                      </a:moveTo>
                      <a:lnTo>
                        <a:pt x="0" y="29"/>
                      </a:lnTo>
                      <a:moveTo>
                        <a:pt x="0" y="25"/>
                      </a:moveTo>
                      <a:lnTo>
                        <a:pt x="0" y="21"/>
                      </a:lnTo>
                      <a:moveTo>
                        <a:pt x="0" y="17"/>
                      </a:moveTo>
                      <a:lnTo>
                        <a:pt x="0" y="13"/>
                      </a:lnTo>
                      <a:moveTo>
                        <a:pt x="0" y="9"/>
                      </a:moveTo>
                      <a:lnTo>
                        <a:pt x="0" y="5"/>
                      </a:lnTo>
                      <a:moveTo>
                        <a:pt x="0" y="1"/>
                      </a:move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6" name="Rectangle 45">
                  <a:extLst>
                    <a:ext uri="{FF2B5EF4-FFF2-40B4-BE49-F238E27FC236}">
                      <a16:creationId xmlns:a16="http://schemas.microsoft.com/office/drawing/2014/main" id="{5767959E-9872-47A8-A7EF-468D1F1FF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2" y="651"/>
                  <a:ext cx="1140" cy="2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57" name="Rectangle 46">
                  <a:extLst>
                    <a:ext uri="{FF2B5EF4-FFF2-40B4-BE49-F238E27FC236}">
                      <a16:creationId xmlns:a16="http://schemas.microsoft.com/office/drawing/2014/main" id="{6EC87BF6-11A6-4226-8A05-D7F836335A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6" y="2723"/>
                  <a:ext cx="54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8" name="Rectangle 47">
                  <a:extLst>
                    <a:ext uri="{FF2B5EF4-FFF2-40B4-BE49-F238E27FC236}">
                      <a16:creationId xmlns:a16="http://schemas.microsoft.com/office/drawing/2014/main" id="{E87C6A6F-1868-44C6-B6D0-39E7E820AD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6" y="2723"/>
                  <a:ext cx="54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59" name="Rectangle 48">
                  <a:extLst>
                    <a:ext uri="{FF2B5EF4-FFF2-40B4-BE49-F238E27FC236}">
                      <a16:creationId xmlns:a16="http://schemas.microsoft.com/office/drawing/2014/main" id="{81FB37A3-3761-4BD1-95D2-7616C92264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0" y="2723"/>
                  <a:ext cx="60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0" name="Rectangle 49">
                  <a:extLst>
                    <a:ext uri="{FF2B5EF4-FFF2-40B4-BE49-F238E27FC236}">
                      <a16:creationId xmlns:a16="http://schemas.microsoft.com/office/drawing/2014/main" id="{92813A5B-5581-46E0-BB61-926B52513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0" y="2723"/>
                  <a:ext cx="60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1" name="Rectangle 50">
                  <a:extLst>
                    <a:ext uri="{FF2B5EF4-FFF2-40B4-BE49-F238E27FC236}">
                      <a16:creationId xmlns:a16="http://schemas.microsoft.com/office/drawing/2014/main" id="{2D98214C-62B8-4EF1-9AF8-EA905D427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0" y="2651"/>
                  <a:ext cx="60" cy="1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2" name="Rectangle 51">
                  <a:extLst>
                    <a:ext uri="{FF2B5EF4-FFF2-40B4-BE49-F238E27FC236}">
                      <a16:creationId xmlns:a16="http://schemas.microsoft.com/office/drawing/2014/main" id="{AC3212AC-6B7C-4475-9542-8F154CE3C0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0" y="2651"/>
                  <a:ext cx="60" cy="1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3" name="Rectangle 52">
                  <a:extLst>
                    <a:ext uri="{FF2B5EF4-FFF2-40B4-BE49-F238E27FC236}">
                      <a16:creationId xmlns:a16="http://schemas.microsoft.com/office/drawing/2014/main" id="{E79901C5-3417-4319-A55B-3AD6EE61E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207"/>
                  <a:ext cx="54" cy="5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4" name="Rectangle 53">
                  <a:extLst>
                    <a:ext uri="{FF2B5EF4-FFF2-40B4-BE49-F238E27FC236}">
                      <a16:creationId xmlns:a16="http://schemas.microsoft.com/office/drawing/2014/main" id="{55ABC566-59A5-428C-AA7E-12D8348B9C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207"/>
                  <a:ext cx="54" cy="55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5" name="Rectangle 54">
                  <a:extLst>
                    <a:ext uri="{FF2B5EF4-FFF2-40B4-BE49-F238E27FC236}">
                      <a16:creationId xmlns:a16="http://schemas.microsoft.com/office/drawing/2014/main" id="{B97CA2CC-B902-4079-BF73-229A5541F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4" y="2104"/>
                  <a:ext cx="60" cy="66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6" name="Rectangle 55">
                  <a:extLst>
                    <a:ext uri="{FF2B5EF4-FFF2-40B4-BE49-F238E27FC236}">
                      <a16:creationId xmlns:a16="http://schemas.microsoft.com/office/drawing/2014/main" id="{A9A3B032-CD7A-4661-B8E2-C692F3788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4" y="2104"/>
                  <a:ext cx="60" cy="66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A983DF65-708A-43F0-A3BB-AB8E0C13A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4" y="1888"/>
                  <a:ext cx="54" cy="8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" name="Rectangle 57">
                  <a:extLst>
                    <a:ext uri="{FF2B5EF4-FFF2-40B4-BE49-F238E27FC236}">
                      <a16:creationId xmlns:a16="http://schemas.microsoft.com/office/drawing/2014/main" id="{8709F172-CEF1-4AC1-B1D8-CC28C1C6F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4" y="1888"/>
                  <a:ext cx="54" cy="877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9" name="Rectangle 58">
                  <a:extLst>
                    <a:ext uri="{FF2B5EF4-FFF2-40B4-BE49-F238E27FC236}">
                      <a16:creationId xmlns:a16="http://schemas.microsoft.com/office/drawing/2014/main" id="{971208BC-17E4-4C3F-BB86-362C1110B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8" y="2092"/>
                  <a:ext cx="60" cy="6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0" name="Rectangle 59">
                  <a:extLst>
                    <a:ext uri="{FF2B5EF4-FFF2-40B4-BE49-F238E27FC236}">
                      <a16:creationId xmlns:a16="http://schemas.microsoft.com/office/drawing/2014/main" id="{D1CC2F7D-D08C-43CB-85EC-C19E5B4FA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8" y="2092"/>
                  <a:ext cx="60" cy="67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1" name="Rectangle 60">
                  <a:extLst>
                    <a:ext uri="{FF2B5EF4-FFF2-40B4-BE49-F238E27FC236}">
                      <a16:creationId xmlns:a16="http://schemas.microsoft.com/office/drawing/2014/main" id="{C37552B5-2F23-43FD-B871-634B61AD09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8" y="2092"/>
                  <a:ext cx="54" cy="6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2" name="Rectangle 61">
                  <a:extLst>
                    <a:ext uri="{FF2B5EF4-FFF2-40B4-BE49-F238E27FC236}">
                      <a16:creationId xmlns:a16="http://schemas.microsoft.com/office/drawing/2014/main" id="{1616058C-6820-4BCD-96F4-2AD559114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8" y="2092"/>
                  <a:ext cx="54" cy="67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3" name="Rectangle 62">
                  <a:extLst>
                    <a:ext uri="{FF2B5EF4-FFF2-40B4-BE49-F238E27FC236}">
                      <a16:creationId xmlns:a16="http://schemas.microsoft.com/office/drawing/2014/main" id="{805A649D-0573-4773-B210-773433213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2" y="2357"/>
                  <a:ext cx="60" cy="4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32C46C7F-383B-4072-9B8F-90F0557386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2" y="2357"/>
                  <a:ext cx="60" cy="4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5" name="Rectangle 64">
                  <a:extLst>
                    <a:ext uri="{FF2B5EF4-FFF2-40B4-BE49-F238E27FC236}">
                      <a16:creationId xmlns:a16="http://schemas.microsoft.com/office/drawing/2014/main" id="{F3B3F266-473C-4247-B48D-7758E6B481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2" y="2459"/>
                  <a:ext cx="60" cy="3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6" name="Rectangle 65">
                  <a:extLst>
                    <a:ext uri="{FF2B5EF4-FFF2-40B4-BE49-F238E27FC236}">
                      <a16:creationId xmlns:a16="http://schemas.microsoft.com/office/drawing/2014/main" id="{40A6DE0D-3597-42A8-99D9-6B4D9A2277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2" y="2459"/>
                  <a:ext cx="60" cy="30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7" name="Rectangle 66">
                  <a:extLst>
                    <a:ext uri="{FF2B5EF4-FFF2-40B4-BE49-F238E27FC236}">
                      <a16:creationId xmlns:a16="http://schemas.microsoft.com/office/drawing/2014/main" id="{9DF5477B-1F4F-4E69-B943-74C4C0656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2" y="2603"/>
                  <a:ext cx="54" cy="16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8" name="Rectangle 67">
                  <a:extLst>
                    <a:ext uri="{FF2B5EF4-FFF2-40B4-BE49-F238E27FC236}">
                      <a16:creationId xmlns:a16="http://schemas.microsoft.com/office/drawing/2014/main" id="{75A4B9F7-0232-40A8-9F18-E1957162DB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2" y="2603"/>
                  <a:ext cx="54" cy="16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79" name="Rectangle 68">
                  <a:extLst>
                    <a:ext uri="{FF2B5EF4-FFF2-40B4-BE49-F238E27FC236}">
                      <a16:creationId xmlns:a16="http://schemas.microsoft.com/office/drawing/2014/main" id="{B659A432-381F-4406-A05A-43E67544D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6" y="2681"/>
                  <a:ext cx="60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0" name="Rectangle 69">
                  <a:extLst>
                    <a:ext uri="{FF2B5EF4-FFF2-40B4-BE49-F238E27FC236}">
                      <a16:creationId xmlns:a16="http://schemas.microsoft.com/office/drawing/2014/main" id="{3469D1F7-09F0-4E07-8E06-435244422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6" y="2681"/>
                  <a:ext cx="60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1" name="Rectangle 70">
                  <a:extLst>
                    <a:ext uri="{FF2B5EF4-FFF2-40B4-BE49-F238E27FC236}">
                      <a16:creationId xmlns:a16="http://schemas.microsoft.com/office/drawing/2014/main" id="{14C31C9F-2C86-480C-9C8B-048FF2980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6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2" name="Rectangle 71">
                  <a:extLst>
                    <a:ext uri="{FF2B5EF4-FFF2-40B4-BE49-F238E27FC236}">
                      <a16:creationId xmlns:a16="http://schemas.microsoft.com/office/drawing/2014/main" id="{BB607849-F5AA-4F24-848E-F724D1EEC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6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3" name="Rectangle 72">
                  <a:extLst>
                    <a:ext uri="{FF2B5EF4-FFF2-40B4-BE49-F238E27FC236}">
                      <a16:creationId xmlns:a16="http://schemas.microsoft.com/office/drawing/2014/main" id="{088D1EDD-AFF3-4169-8332-A3AA52A54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0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4" name="Rectangle 73">
                  <a:extLst>
                    <a:ext uri="{FF2B5EF4-FFF2-40B4-BE49-F238E27FC236}">
                      <a16:creationId xmlns:a16="http://schemas.microsoft.com/office/drawing/2014/main" id="{69B70A59-FCD7-4471-B745-32D80D238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0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5" name="Rectangle 74">
                  <a:extLst>
                    <a:ext uri="{FF2B5EF4-FFF2-40B4-BE49-F238E27FC236}">
                      <a16:creationId xmlns:a16="http://schemas.microsoft.com/office/drawing/2014/main" id="{3E2F7C38-59F4-4CEF-A158-35EDCEEDA0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" y="2735"/>
                  <a:ext cx="60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6" name="Rectangle 75">
                  <a:extLst>
                    <a:ext uri="{FF2B5EF4-FFF2-40B4-BE49-F238E27FC236}">
                      <a16:creationId xmlns:a16="http://schemas.microsoft.com/office/drawing/2014/main" id="{47A0CFE5-3302-404B-8BCC-2D9F71F97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" y="2735"/>
                  <a:ext cx="60" cy="3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7" name="Rectangle 76">
                  <a:extLst>
                    <a:ext uri="{FF2B5EF4-FFF2-40B4-BE49-F238E27FC236}">
                      <a16:creationId xmlns:a16="http://schemas.microsoft.com/office/drawing/2014/main" id="{EC8187F2-86F5-492A-B314-D5F6BBA18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0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8" name="Rectangle 77">
                  <a:extLst>
                    <a:ext uri="{FF2B5EF4-FFF2-40B4-BE49-F238E27FC236}">
                      <a16:creationId xmlns:a16="http://schemas.microsoft.com/office/drawing/2014/main" id="{C6A4BA8B-6212-4882-811A-9D9013721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0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89" name="Rectangle 78">
                  <a:extLst>
                    <a:ext uri="{FF2B5EF4-FFF2-40B4-BE49-F238E27FC236}">
                      <a16:creationId xmlns:a16="http://schemas.microsoft.com/office/drawing/2014/main" id="{E4316D60-6474-49FC-B5CF-7741526C3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0" name="Rectangle 79">
                  <a:extLst>
                    <a:ext uri="{FF2B5EF4-FFF2-40B4-BE49-F238E27FC236}">
                      <a16:creationId xmlns:a16="http://schemas.microsoft.com/office/drawing/2014/main" id="{4468A31D-6493-46B7-A3CB-5B177FEF3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1" name="Rectangle 80">
                  <a:extLst>
                    <a:ext uri="{FF2B5EF4-FFF2-40B4-BE49-F238E27FC236}">
                      <a16:creationId xmlns:a16="http://schemas.microsoft.com/office/drawing/2014/main" id="{2C854A4C-8879-4F12-802E-16BB1DCB8A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2" name="Rectangle 81">
                  <a:extLst>
                    <a:ext uri="{FF2B5EF4-FFF2-40B4-BE49-F238E27FC236}">
                      <a16:creationId xmlns:a16="http://schemas.microsoft.com/office/drawing/2014/main" id="{B40A4541-5496-4165-90CD-924E17211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3" name="Freeform 82">
                  <a:extLst>
                    <a:ext uri="{FF2B5EF4-FFF2-40B4-BE49-F238E27FC236}">
                      <a16:creationId xmlns:a16="http://schemas.microsoft.com/office/drawing/2014/main" id="{39ACBDA3-38C1-4253-87B5-D0150510CB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2" y="603"/>
                  <a:ext cx="0" cy="2192"/>
                </a:xfrm>
                <a:custGeom>
                  <a:avLst/>
                  <a:gdLst>
                    <a:gd name="T0" fmla="*/ 361 h 365"/>
                    <a:gd name="T1" fmla="*/ 353 h 365"/>
                    <a:gd name="T2" fmla="*/ 345 h 365"/>
                    <a:gd name="T3" fmla="*/ 337 h 365"/>
                    <a:gd name="T4" fmla="*/ 329 h 365"/>
                    <a:gd name="T5" fmla="*/ 321 h 365"/>
                    <a:gd name="T6" fmla="*/ 313 h 365"/>
                    <a:gd name="T7" fmla="*/ 305 h 365"/>
                    <a:gd name="T8" fmla="*/ 297 h 365"/>
                    <a:gd name="T9" fmla="*/ 289 h 365"/>
                    <a:gd name="T10" fmla="*/ 281 h 365"/>
                    <a:gd name="T11" fmla="*/ 273 h 365"/>
                    <a:gd name="T12" fmla="*/ 265 h 365"/>
                    <a:gd name="T13" fmla="*/ 257 h 365"/>
                    <a:gd name="T14" fmla="*/ 249 h 365"/>
                    <a:gd name="T15" fmla="*/ 241 h 365"/>
                    <a:gd name="T16" fmla="*/ 233 h 365"/>
                    <a:gd name="T17" fmla="*/ 225 h 365"/>
                    <a:gd name="T18" fmla="*/ 217 h 365"/>
                    <a:gd name="T19" fmla="*/ 209 h 365"/>
                    <a:gd name="T20" fmla="*/ 201 h 365"/>
                    <a:gd name="T21" fmla="*/ 193 h 365"/>
                    <a:gd name="T22" fmla="*/ 185 h 365"/>
                    <a:gd name="T23" fmla="*/ 177 h 365"/>
                    <a:gd name="T24" fmla="*/ 169 h 365"/>
                    <a:gd name="T25" fmla="*/ 161 h 365"/>
                    <a:gd name="T26" fmla="*/ 153 h 365"/>
                    <a:gd name="T27" fmla="*/ 145 h 365"/>
                    <a:gd name="T28" fmla="*/ 137 h 365"/>
                    <a:gd name="T29" fmla="*/ 129 h 365"/>
                    <a:gd name="T30" fmla="*/ 121 h 365"/>
                    <a:gd name="T31" fmla="*/ 113 h 365"/>
                    <a:gd name="T32" fmla="*/ 105 h 365"/>
                    <a:gd name="T33" fmla="*/ 97 h 365"/>
                    <a:gd name="T34" fmla="*/ 89 h 365"/>
                    <a:gd name="T35" fmla="*/ 81 h 365"/>
                    <a:gd name="T36" fmla="*/ 73 h 365"/>
                    <a:gd name="T37" fmla="*/ 65 h 365"/>
                    <a:gd name="T38" fmla="*/ 57 h 365"/>
                    <a:gd name="T39" fmla="*/ 49 h 365"/>
                    <a:gd name="T40" fmla="*/ 41 h 365"/>
                    <a:gd name="T41" fmla="*/ 33 h 365"/>
                    <a:gd name="T42" fmla="*/ 25 h 365"/>
                    <a:gd name="T43" fmla="*/ 17 h 365"/>
                    <a:gd name="T44" fmla="*/ 9 h 365"/>
                    <a:gd name="T45" fmla="*/ 1 h 36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  <a:cxn ang="0">
                      <a:pos x="0" y="T42"/>
                    </a:cxn>
                    <a:cxn ang="0">
                      <a:pos x="0" y="T43"/>
                    </a:cxn>
                    <a:cxn ang="0">
                      <a:pos x="0" y="T44"/>
                    </a:cxn>
                    <a:cxn ang="0">
                      <a:pos x="0" y="T45"/>
                    </a:cxn>
                  </a:cxnLst>
                  <a:rect l="0" t="0" r="r" b="b"/>
                  <a:pathLst>
                    <a:path h="365">
                      <a:moveTo>
                        <a:pt x="0" y="361"/>
                      </a:moveTo>
                      <a:lnTo>
                        <a:pt x="0" y="357"/>
                      </a:lnTo>
                      <a:moveTo>
                        <a:pt x="0" y="353"/>
                      </a:moveTo>
                      <a:lnTo>
                        <a:pt x="0" y="349"/>
                      </a:lnTo>
                      <a:moveTo>
                        <a:pt x="0" y="345"/>
                      </a:moveTo>
                      <a:lnTo>
                        <a:pt x="0" y="341"/>
                      </a:lnTo>
                      <a:moveTo>
                        <a:pt x="0" y="337"/>
                      </a:moveTo>
                      <a:lnTo>
                        <a:pt x="0" y="333"/>
                      </a:lnTo>
                      <a:moveTo>
                        <a:pt x="0" y="329"/>
                      </a:moveTo>
                      <a:lnTo>
                        <a:pt x="0" y="325"/>
                      </a:lnTo>
                      <a:moveTo>
                        <a:pt x="0" y="321"/>
                      </a:moveTo>
                      <a:lnTo>
                        <a:pt x="0" y="317"/>
                      </a:lnTo>
                      <a:moveTo>
                        <a:pt x="0" y="313"/>
                      </a:moveTo>
                      <a:lnTo>
                        <a:pt x="0" y="309"/>
                      </a:lnTo>
                      <a:moveTo>
                        <a:pt x="0" y="305"/>
                      </a:moveTo>
                      <a:lnTo>
                        <a:pt x="0" y="301"/>
                      </a:lnTo>
                      <a:moveTo>
                        <a:pt x="0" y="297"/>
                      </a:moveTo>
                      <a:lnTo>
                        <a:pt x="0" y="293"/>
                      </a:lnTo>
                      <a:moveTo>
                        <a:pt x="0" y="289"/>
                      </a:moveTo>
                      <a:lnTo>
                        <a:pt x="0" y="285"/>
                      </a:lnTo>
                      <a:moveTo>
                        <a:pt x="0" y="281"/>
                      </a:moveTo>
                      <a:lnTo>
                        <a:pt x="0" y="277"/>
                      </a:lnTo>
                      <a:moveTo>
                        <a:pt x="0" y="273"/>
                      </a:moveTo>
                      <a:lnTo>
                        <a:pt x="0" y="269"/>
                      </a:lnTo>
                      <a:moveTo>
                        <a:pt x="0" y="265"/>
                      </a:moveTo>
                      <a:lnTo>
                        <a:pt x="0" y="261"/>
                      </a:lnTo>
                      <a:moveTo>
                        <a:pt x="0" y="257"/>
                      </a:moveTo>
                      <a:lnTo>
                        <a:pt x="0" y="253"/>
                      </a:lnTo>
                      <a:moveTo>
                        <a:pt x="0" y="249"/>
                      </a:moveTo>
                      <a:lnTo>
                        <a:pt x="0" y="245"/>
                      </a:lnTo>
                      <a:moveTo>
                        <a:pt x="0" y="241"/>
                      </a:moveTo>
                      <a:lnTo>
                        <a:pt x="0" y="237"/>
                      </a:lnTo>
                      <a:moveTo>
                        <a:pt x="0" y="233"/>
                      </a:moveTo>
                      <a:lnTo>
                        <a:pt x="0" y="229"/>
                      </a:lnTo>
                      <a:moveTo>
                        <a:pt x="0" y="225"/>
                      </a:moveTo>
                      <a:lnTo>
                        <a:pt x="0" y="221"/>
                      </a:lnTo>
                      <a:moveTo>
                        <a:pt x="0" y="217"/>
                      </a:moveTo>
                      <a:lnTo>
                        <a:pt x="0" y="213"/>
                      </a:lnTo>
                      <a:moveTo>
                        <a:pt x="0" y="209"/>
                      </a:moveTo>
                      <a:lnTo>
                        <a:pt x="0" y="205"/>
                      </a:lnTo>
                      <a:moveTo>
                        <a:pt x="0" y="201"/>
                      </a:moveTo>
                      <a:lnTo>
                        <a:pt x="0" y="197"/>
                      </a:lnTo>
                      <a:moveTo>
                        <a:pt x="0" y="193"/>
                      </a:moveTo>
                      <a:lnTo>
                        <a:pt x="0" y="189"/>
                      </a:lnTo>
                      <a:moveTo>
                        <a:pt x="0" y="185"/>
                      </a:moveTo>
                      <a:lnTo>
                        <a:pt x="0" y="181"/>
                      </a:lnTo>
                      <a:moveTo>
                        <a:pt x="0" y="177"/>
                      </a:moveTo>
                      <a:lnTo>
                        <a:pt x="0" y="173"/>
                      </a:lnTo>
                      <a:moveTo>
                        <a:pt x="0" y="169"/>
                      </a:moveTo>
                      <a:lnTo>
                        <a:pt x="0" y="165"/>
                      </a:lnTo>
                      <a:moveTo>
                        <a:pt x="0" y="161"/>
                      </a:moveTo>
                      <a:lnTo>
                        <a:pt x="0" y="157"/>
                      </a:lnTo>
                      <a:moveTo>
                        <a:pt x="0" y="153"/>
                      </a:moveTo>
                      <a:lnTo>
                        <a:pt x="0" y="149"/>
                      </a:lnTo>
                      <a:moveTo>
                        <a:pt x="0" y="145"/>
                      </a:moveTo>
                      <a:lnTo>
                        <a:pt x="0" y="141"/>
                      </a:lnTo>
                      <a:moveTo>
                        <a:pt x="0" y="137"/>
                      </a:moveTo>
                      <a:lnTo>
                        <a:pt x="0" y="133"/>
                      </a:lnTo>
                      <a:moveTo>
                        <a:pt x="0" y="129"/>
                      </a:moveTo>
                      <a:lnTo>
                        <a:pt x="0" y="125"/>
                      </a:lnTo>
                      <a:moveTo>
                        <a:pt x="0" y="121"/>
                      </a:moveTo>
                      <a:lnTo>
                        <a:pt x="0" y="117"/>
                      </a:lnTo>
                      <a:moveTo>
                        <a:pt x="0" y="113"/>
                      </a:moveTo>
                      <a:lnTo>
                        <a:pt x="0" y="109"/>
                      </a:lnTo>
                      <a:moveTo>
                        <a:pt x="0" y="105"/>
                      </a:moveTo>
                      <a:lnTo>
                        <a:pt x="0" y="101"/>
                      </a:lnTo>
                      <a:moveTo>
                        <a:pt x="0" y="97"/>
                      </a:moveTo>
                      <a:lnTo>
                        <a:pt x="0" y="93"/>
                      </a:lnTo>
                      <a:moveTo>
                        <a:pt x="0" y="89"/>
                      </a:moveTo>
                      <a:lnTo>
                        <a:pt x="0" y="85"/>
                      </a:lnTo>
                      <a:moveTo>
                        <a:pt x="0" y="81"/>
                      </a:moveTo>
                      <a:lnTo>
                        <a:pt x="0" y="77"/>
                      </a:lnTo>
                      <a:moveTo>
                        <a:pt x="0" y="73"/>
                      </a:moveTo>
                      <a:lnTo>
                        <a:pt x="0" y="69"/>
                      </a:lnTo>
                      <a:moveTo>
                        <a:pt x="0" y="65"/>
                      </a:moveTo>
                      <a:lnTo>
                        <a:pt x="0" y="61"/>
                      </a:lnTo>
                      <a:moveTo>
                        <a:pt x="0" y="57"/>
                      </a:moveTo>
                      <a:lnTo>
                        <a:pt x="0" y="53"/>
                      </a:lnTo>
                      <a:moveTo>
                        <a:pt x="0" y="49"/>
                      </a:moveTo>
                      <a:lnTo>
                        <a:pt x="0" y="45"/>
                      </a:lnTo>
                      <a:moveTo>
                        <a:pt x="0" y="41"/>
                      </a:moveTo>
                      <a:lnTo>
                        <a:pt x="0" y="37"/>
                      </a:lnTo>
                      <a:moveTo>
                        <a:pt x="0" y="33"/>
                      </a:moveTo>
                      <a:lnTo>
                        <a:pt x="0" y="29"/>
                      </a:lnTo>
                      <a:moveTo>
                        <a:pt x="0" y="25"/>
                      </a:moveTo>
                      <a:lnTo>
                        <a:pt x="0" y="21"/>
                      </a:lnTo>
                      <a:moveTo>
                        <a:pt x="0" y="17"/>
                      </a:moveTo>
                      <a:lnTo>
                        <a:pt x="0" y="13"/>
                      </a:lnTo>
                      <a:moveTo>
                        <a:pt x="0" y="9"/>
                      </a:moveTo>
                      <a:lnTo>
                        <a:pt x="0" y="5"/>
                      </a:lnTo>
                      <a:moveTo>
                        <a:pt x="0" y="1"/>
                      </a:move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4" name="Rectangle 83">
                  <a:extLst>
                    <a:ext uri="{FF2B5EF4-FFF2-40B4-BE49-F238E27FC236}">
                      <a16:creationId xmlns:a16="http://schemas.microsoft.com/office/drawing/2014/main" id="{4517B7D3-75FB-4CEA-96F0-A32A9C1B2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4" y="651"/>
                  <a:ext cx="1141" cy="2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95" name="Rectangle 84">
                  <a:extLst>
                    <a:ext uri="{FF2B5EF4-FFF2-40B4-BE49-F238E27FC236}">
                      <a16:creationId xmlns:a16="http://schemas.microsoft.com/office/drawing/2014/main" id="{1B173F3A-F88E-43F3-B15C-91CCC65A5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8" y="2753"/>
                  <a:ext cx="54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6" name="Rectangle 85">
                  <a:extLst>
                    <a:ext uri="{FF2B5EF4-FFF2-40B4-BE49-F238E27FC236}">
                      <a16:creationId xmlns:a16="http://schemas.microsoft.com/office/drawing/2014/main" id="{8E9BA8C2-C3F9-4A96-B170-E1E0ECB88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8" y="2753"/>
                  <a:ext cx="54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7" name="Rectangle 86">
                  <a:extLst>
                    <a:ext uri="{FF2B5EF4-FFF2-40B4-BE49-F238E27FC236}">
                      <a16:creationId xmlns:a16="http://schemas.microsoft.com/office/drawing/2014/main" id="{FDE55EE2-3542-4DCE-9768-A295562E1E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8" name="Rectangle 87">
                  <a:extLst>
                    <a:ext uri="{FF2B5EF4-FFF2-40B4-BE49-F238E27FC236}">
                      <a16:creationId xmlns:a16="http://schemas.microsoft.com/office/drawing/2014/main" id="{F62CB022-2FD7-4461-B678-EC60C91BB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99" name="Rectangle 88">
                  <a:extLst>
                    <a:ext uri="{FF2B5EF4-FFF2-40B4-BE49-F238E27FC236}">
                      <a16:creationId xmlns:a16="http://schemas.microsoft.com/office/drawing/2014/main" id="{FDB38457-FE60-498C-8D4C-050751A76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2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0" name="Rectangle 89">
                  <a:extLst>
                    <a:ext uri="{FF2B5EF4-FFF2-40B4-BE49-F238E27FC236}">
                      <a16:creationId xmlns:a16="http://schemas.microsoft.com/office/drawing/2014/main" id="{91680310-1345-464C-932B-A27623426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2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1" name="Rectangle 90">
                  <a:extLst>
                    <a:ext uri="{FF2B5EF4-FFF2-40B4-BE49-F238E27FC236}">
                      <a16:creationId xmlns:a16="http://schemas.microsoft.com/office/drawing/2014/main" id="{5A1AFFD2-A66B-4CE3-8324-FDB84EB60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2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2" name="Rectangle 91">
                  <a:extLst>
                    <a:ext uri="{FF2B5EF4-FFF2-40B4-BE49-F238E27FC236}">
                      <a16:creationId xmlns:a16="http://schemas.microsoft.com/office/drawing/2014/main" id="{60B7A1E7-9E57-4108-A0CF-9B399B6D5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2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3" name="Rectangle 92">
                  <a:extLst>
                    <a:ext uri="{FF2B5EF4-FFF2-40B4-BE49-F238E27FC236}">
                      <a16:creationId xmlns:a16="http://schemas.microsoft.com/office/drawing/2014/main" id="{6C5859CD-02F1-46C9-A677-339AF5487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6" y="2765"/>
                  <a:ext cx="6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4" name="Rectangle 93">
                  <a:extLst>
                    <a:ext uri="{FF2B5EF4-FFF2-40B4-BE49-F238E27FC236}">
                      <a16:creationId xmlns:a16="http://schemas.microsoft.com/office/drawing/2014/main" id="{F597D10C-1BC2-4155-9C3E-7E144E0CA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6" y="2765"/>
                  <a:ext cx="61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5" name="Rectangle 94">
                  <a:extLst>
                    <a:ext uri="{FF2B5EF4-FFF2-40B4-BE49-F238E27FC236}">
                      <a16:creationId xmlns:a16="http://schemas.microsoft.com/office/drawing/2014/main" id="{CA647346-6DA7-4AF3-83EF-6EBB6FCF7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7" y="2735"/>
                  <a:ext cx="54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6" name="Rectangle 95">
                  <a:extLst>
                    <a:ext uri="{FF2B5EF4-FFF2-40B4-BE49-F238E27FC236}">
                      <a16:creationId xmlns:a16="http://schemas.microsoft.com/office/drawing/2014/main" id="{58C0B02A-9CB8-4506-BF2A-DCE561B622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7" y="2735"/>
                  <a:ext cx="54" cy="3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7" name="Rectangle 96">
                  <a:extLst>
                    <a:ext uri="{FF2B5EF4-FFF2-40B4-BE49-F238E27FC236}">
                      <a16:creationId xmlns:a16="http://schemas.microsoft.com/office/drawing/2014/main" id="{441C8A73-AF43-462C-9FF7-011E2A2DFD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1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8" name="Rectangle 97">
                  <a:extLst>
                    <a:ext uri="{FF2B5EF4-FFF2-40B4-BE49-F238E27FC236}">
                      <a16:creationId xmlns:a16="http://schemas.microsoft.com/office/drawing/2014/main" id="{0E1BB9BC-5E75-4ED4-9354-6926039A7D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1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09" name="Rectangle 98">
                  <a:extLst>
                    <a:ext uri="{FF2B5EF4-FFF2-40B4-BE49-F238E27FC236}">
                      <a16:creationId xmlns:a16="http://schemas.microsoft.com/office/drawing/2014/main" id="{476F37A0-4A8D-4FA0-BCD8-97881C1C44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1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0" name="Rectangle 99">
                  <a:extLst>
                    <a:ext uri="{FF2B5EF4-FFF2-40B4-BE49-F238E27FC236}">
                      <a16:creationId xmlns:a16="http://schemas.microsoft.com/office/drawing/2014/main" id="{3150B31C-24B2-43DD-B135-3B301E3C4A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1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1" name="Rectangle 100">
                  <a:extLst>
                    <a:ext uri="{FF2B5EF4-FFF2-40B4-BE49-F238E27FC236}">
                      <a16:creationId xmlns:a16="http://schemas.microsoft.com/office/drawing/2014/main" id="{E2B99351-F395-4C9F-9BD1-B0615BC60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1" y="2723"/>
                  <a:ext cx="54" cy="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2" name="Rectangle 101">
                  <a:extLst>
                    <a:ext uri="{FF2B5EF4-FFF2-40B4-BE49-F238E27FC236}">
                      <a16:creationId xmlns:a16="http://schemas.microsoft.com/office/drawing/2014/main" id="{179DEB36-9E34-438E-A6A1-E53BC294E5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1" y="2723"/>
                  <a:ext cx="54" cy="4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3" name="Rectangle 102">
                  <a:extLst>
                    <a:ext uri="{FF2B5EF4-FFF2-40B4-BE49-F238E27FC236}">
                      <a16:creationId xmlns:a16="http://schemas.microsoft.com/office/drawing/2014/main" id="{09439CFA-CC0F-4A80-82DB-E14EBD96F2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5" y="2651"/>
                  <a:ext cx="60" cy="1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4" name="Rectangle 103">
                  <a:extLst>
                    <a:ext uri="{FF2B5EF4-FFF2-40B4-BE49-F238E27FC236}">
                      <a16:creationId xmlns:a16="http://schemas.microsoft.com/office/drawing/2014/main" id="{823E9BAE-DCA5-491F-8233-5DD751AF7E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5" y="2651"/>
                  <a:ext cx="60" cy="1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5" name="Rectangle 104">
                  <a:extLst>
                    <a:ext uri="{FF2B5EF4-FFF2-40B4-BE49-F238E27FC236}">
                      <a16:creationId xmlns:a16="http://schemas.microsoft.com/office/drawing/2014/main" id="{71966EDD-0B79-4924-BB29-89E09C5A5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5" y="2621"/>
                  <a:ext cx="54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6" name="Rectangle 105">
                  <a:extLst>
                    <a:ext uri="{FF2B5EF4-FFF2-40B4-BE49-F238E27FC236}">
                      <a16:creationId xmlns:a16="http://schemas.microsoft.com/office/drawing/2014/main" id="{1E33513E-43A8-4759-8663-37CC72A7CA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5" y="2621"/>
                  <a:ext cx="54" cy="14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7" name="Rectangle 106">
                  <a:extLst>
                    <a:ext uri="{FF2B5EF4-FFF2-40B4-BE49-F238E27FC236}">
                      <a16:creationId xmlns:a16="http://schemas.microsoft.com/office/drawing/2014/main" id="{034D2D75-2854-4774-8F2A-DC076C692B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" y="2681"/>
                  <a:ext cx="60" cy="8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8" name="Rectangle 107">
                  <a:extLst>
                    <a:ext uri="{FF2B5EF4-FFF2-40B4-BE49-F238E27FC236}">
                      <a16:creationId xmlns:a16="http://schemas.microsoft.com/office/drawing/2014/main" id="{C9D32FCA-470D-407B-A981-0072A3C5FC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" y="2681"/>
                  <a:ext cx="60" cy="8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19" name="Rectangle 108">
                  <a:extLst>
                    <a:ext uri="{FF2B5EF4-FFF2-40B4-BE49-F238E27FC236}">
                      <a16:creationId xmlns:a16="http://schemas.microsoft.com/office/drawing/2014/main" id="{FB1D49F0-9EB5-49CC-BC7A-DACFAC304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9" y="2621"/>
                  <a:ext cx="6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0" name="Rectangle 109">
                  <a:extLst>
                    <a:ext uri="{FF2B5EF4-FFF2-40B4-BE49-F238E27FC236}">
                      <a16:creationId xmlns:a16="http://schemas.microsoft.com/office/drawing/2014/main" id="{E3023FF8-198A-4E9A-B5FA-0777E0A40B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9" y="2621"/>
                  <a:ext cx="60" cy="14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1" name="Rectangle 110">
                  <a:extLst>
                    <a:ext uri="{FF2B5EF4-FFF2-40B4-BE49-F238E27FC236}">
                      <a16:creationId xmlns:a16="http://schemas.microsoft.com/office/drawing/2014/main" id="{67FFAA83-E4B0-486B-960F-2C342E680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9" y="2633"/>
                  <a:ext cx="54" cy="1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2" name="Rectangle 111">
                  <a:extLst>
                    <a:ext uri="{FF2B5EF4-FFF2-40B4-BE49-F238E27FC236}">
                      <a16:creationId xmlns:a16="http://schemas.microsoft.com/office/drawing/2014/main" id="{E4D632F1-A17D-4E42-B6D3-FC41C5B603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9" y="2633"/>
                  <a:ext cx="54" cy="13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3" name="Rectangle 112">
                  <a:extLst>
                    <a:ext uri="{FF2B5EF4-FFF2-40B4-BE49-F238E27FC236}">
                      <a16:creationId xmlns:a16="http://schemas.microsoft.com/office/drawing/2014/main" id="{630532C9-AA70-40BB-A1F4-9058B9BFF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3" y="2020"/>
                  <a:ext cx="60" cy="7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4" name="Rectangle 113">
                  <a:extLst>
                    <a:ext uri="{FF2B5EF4-FFF2-40B4-BE49-F238E27FC236}">
                      <a16:creationId xmlns:a16="http://schemas.microsoft.com/office/drawing/2014/main" id="{718FE9F3-2696-41AC-84BA-255C30C55D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3" y="2020"/>
                  <a:ext cx="60" cy="74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5" name="Rectangle 114">
                  <a:extLst>
                    <a:ext uri="{FF2B5EF4-FFF2-40B4-BE49-F238E27FC236}">
                      <a16:creationId xmlns:a16="http://schemas.microsoft.com/office/drawing/2014/main" id="{2303D1AB-CF10-4920-B28E-0AEAD529E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3" y="2207"/>
                  <a:ext cx="54" cy="5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6" name="Rectangle 115">
                  <a:extLst>
                    <a:ext uri="{FF2B5EF4-FFF2-40B4-BE49-F238E27FC236}">
                      <a16:creationId xmlns:a16="http://schemas.microsoft.com/office/drawing/2014/main" id="{57DB838F-73EC-4241-A82D-B3D86A0D0C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3" y="2207"/>
                  <a:ext cx="54" cy="55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7" name="Rectangle 116">
                  <a:extLst>
                    <a:ext uri="{FF2B5EF4-FFF2-40B4-BE49-F238E27FC236}">
                      <a16:creationId xmlns:a16="http://schemas.microsoft.com/office/drawing/2014/main" id="{295AC6C7-35E3-4DCF-AE99-F5FE7216F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7" y="2134"/>
                  <a:ext cx="60" cy="6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8" name="Rectangle 117">
                  <a:extLst>
                    <a:ext uri="{FF2B5EF4-FFF2-40B4-BE49-F238E27FC236}">
                      <a16:creationId xmlns:a16="http://schemas.microsoft.com/office/drawing/2014/main" id="{C6890AA2-4F50-4C7B-9EAC-734133FF0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7" y="2134"/>
                  <a:ext cx="60" cy="63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29" name="Rectangle 118">
                  <a:extLst>
                    <a:ext uri="{FF2B5EF4-FFF2-40B4-BE49-F238E27FC236}">
                      <a16:creationId xmlns:a16="http://schemas.microsoft.com/office/drawing/2014/main" id="{6B66853C-43A2-45CA-87A4-1202544677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7" y="753"/>
                  <a:ext cx="54" cy="20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0" name="Rectangle 119">
                  <a:extLst>
                    <a:ext uri="{FF2B5EF4-FFF2-40B4-BE49-F238E27FC236}">
                      <a16:creationId xmlns:a16="http://schemas.microsoft.com/office/drawing/2014/main" id="{2CCD41F4-5C43-48BB-AC16-B43FA852C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7" y="753"/>
                  <a:ext cx="54" cy="20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1" name="Freeform 120">
                  <a:extLst>
                    <a:ext uri="{FF2B5EF4-FFF2-40B4-BE49-F238E27FC236}">
                      <a16:creationId xmlns:a16="http://schemas.microsoft.com/office/drawing/2014/main" id="{3F099AD1-124A-4C97-BA61-3C49DD7072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43" y="603"/>
                  <a:ext cx="0" cy="2192"/>
                </a:xfrm>
                <a:custGeom>
                  <a:avLst/>
                  <a:gdLst>
                    <a:gd name="T0" fmla="*/ 361 h 365"/>
                    <a:gd name="T1" fmla="*/ 353 h 365"/>
                    <a:gd name="T2" fmla="*/ 345 h 365"/>
                    <a:gd name="T3" fmla="*/ 337 h 365"/>
                    <a:gd name="T4" fmla="*/ 329 h 365"/>
                    <a:gd name="T5" fmla="*/ 321 h 365"/>
                    <a:gd name="T6" fmla="*/ 313 h 365"/>
                    <a:gd name="T7" fmla="*/ 305 h 365"/>
                    <a:gd name="T8" fmla="*/ 297 h 365"/>
                    <a:gd name="T9" fmla="*/ 289 h 365"/>
                    <a:gd name="T10" fmla="*/ 281 h 365"/>
                    <a:gd name="T11" fmla="*/ 273 h 365"/>
                    <a:gd name="T12" fmla="*/ 265 h 365"/>
                    <a:gd name="T13" fmla="*/ 257 h 365"/>
                    <a:gd name="T14" fmla="*/ 249 h 365"/>
                    <a:gd name="T15" fmla="*/ 241 h 365"/>
                    <a:gd name="T16" fmla="*/ 233 h 365"/>
                    <a:gd name="T17" fmla="*/ 225 h 365"/>
                    <a:gd name="T18" fmla="*/ 217 h 365"/>
                    <a:gd name="T19" fmla="*/ 209 h 365"/>
                    <a:gd name="T20" fmla="*/ 201 h 365"/>
                    <a:gd name="T21" fmla="*/ 193 h 365"/>
                    <a:gd name="T22" fmla="*/ 185 h 365"/>
                    <a:gd name="T23" fmla="*/ 177 h 365"/>
                    <a:gd name="T24" fmla="*/ 169 h 365"/>
                    <a:gd name="T25" fmla="*/ 161 h 365"/>
                    <a:gd name="T26" fmla="*/ 153 h 365"/>
                    <a:gd name="T27" fmla="*/ 145 h 365"/>
                    <a:gd name="T28" fmla="*/ 137 h 365"/>
                    <a:gd name="T29" fmla="*/ 129 h 365"/>
                    <a:gd name="T30" fmla="*/ 121 h 365"/>
                    <a:gd name="T31" fmla="*/ 113 h 365"/>
                    <a:gd name="T32" fmla="*/ 105 h 365"/>
                    <a:gd name="T33" fmla="*/ 97 h 365"/>
                    <a:gd name="T34" fmla="*/ 89 h 365"/>
                    <a:gd name="T35" fmla="*/ 81 h 365"/>
                    <a:gd name="T36" fmla="*/ 73 h 365"/>
                    <a:gd name="T37" fmla="*/ 65 h 365"/>
                    <a:gd name="T38" fmla="*/ 57 h 365"/>
                    <a:gd name="T39" fmla="*/ 49 h 365"/>
                    <a:gd name="T40" fmla="*/ 41 h 365"/>
                    <a:gd name="T41" fmla="*/ 33 h 365"/>
                    <a:gd name="T42" fmla="*/ 25 h 365"/>
                    <a:gd name="T43" fmla="*/ 17 h 365"/>
                    <a:gd name="T44" fmla="*/ 9 h 365"/>
                    <a:gd name="T45" fmla="*/ 1 h 36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  <a:cxn ang="0">
                      <a:pos x="0" y="T42"/>
                    </a:cxn>
                    <a:cxn ang="0">
                      <a:pos x="0" y="T43"/>
                    </a:cxn>
                    <a:cxn ang="0">
                      <a:pos x="0" y="T44"/>
                    </a:cxn>
                    <a:cxn ang="0">
                      <a:pos x="0" y="T45"/>
                    </a:cxn>
                  </a:cxnLst>
                  <a:rect l="0" t="0" r="r" b="b"/>
                  <a:pathLst>
                    <a:path h="365">
                      <a:moveTo>
                        <a:pt x="0" y="361"/>
                      </a:moveTo>
                      <a:lnTo>
                        <a:pt x="0" y="357"/>
                      </a:lnTo>
                      <a:moveTo>
                        <a:pt x="0" y="353"/>
                      </a:moveTo>
                      <a:lnTo>
                        <a:pt x="0" y="349"/>
                      </a:lnTo>
                      <a:moveTo>
                        <a:pt x="0" y="345"/>
                      </a:moveTo>
                      <a:lnTo>
                        <a:pt x="0" y="341"/>
                      </a:lnTo>
                      <a:moveTo>
                        <a:pt x="0" y="337"/>
                      </a:moveTo>
                      <a:lnTo>
                        <a:pt x="0" y="333"/>
                      </a:lnTo>
                      <a:moveTo>
                        <a:pt x="0" y="329"/>
                      </a:moveTo>
                      <a:lnTo>
                        <a:pt x="0" y="325"/>
                      </a:lnTo>
                      <a:moveTo>
                        <a:pt x="0" y="321"/>
                      </a:moveTo>
                      <a:lnTo>
                        <a:pt x="0" y="317"/>
                      </a:lnTo>
                      <a:moveTo>
                        <a:pt x="0" y="313"/>
                      </a:moveTo>
                      <a:lnTo>
                        <a:pt x="0" y="309"/>
                      </a:lnTo>
                      <a:moveTo>
                        <a:pt x="0" y="305"/>
                      </a:moveTo>
                      <a:lnTo>
                        <a:pt x="0" y="301"/>
                      </a:lnTo>
                      <a:moveTo>
                        <a:pt x="0" y="297"/>
                      </a:moveTo>
                      <a:lnTo>
                        <a:pt x="0" y="293"/>
                      </a:lnTo>
                      <a:moveTo>
                        <a:pt x="0" y="289"/>
                      </a:moveTo>
                      <a:lnTo>
                        <a:pt x="0" y="285"/>
                      </a:lnTo>
                      <a:moveTo>
                        <a:pt x="0" y="281"/>
                      </a:moveTo>
                      <a:lnTo>
                        <a:pt x="0" y="277"/>
                      </a:lnTo>
                      <a:moveTo>
                        <a:pt x="0" y="273"/>
                      </a:moveTo>
                      <a:lnTo>
                        <a:pt x="0" y="269"/>
                      </a:lnTo>
                      <a:moveTo>
                        <a:pt x="0" y="265"/>
                      </a:moveTo>
                      <a:lnTo>
                        <a:pt x="0" y="261"/>
                      </a:lnTo>
                      <a:moveTo>
                        <a:pt x="0" y="257"/>
                      </a:moveTo>
                      <a:lnTo>
                        <a:pt x="0" y="253"/>
                      </a:lnTo>
                      <a:moveTo>
                        <a:pt x="0" y="249"/>
                      </a:moveTo>
                      <a:lnTo>
                        <a:pt x="0" y="245"/>
                      </a:lnTo>
                      <a:moveTo>
                        <a:pt x="0" y="241"/>
                      </a:moveTo>
                      <a:lnTo>
                        <a:pt x="0" y="237"/>
                      </a:lnTo>
                      <a:moveTo>
                        <a:pt x="0" y="233"/>
                      </a:moveTo>
                      <a:lnTo>
                        <a:pt x="0" y="229"/>
                      </a:lnTo>
                      <a:moveTo>
                        <a:pt x="0" y="225"/>
                      </a:moveTo>
                      <a:lnTo>
                        <a:pt x="0" y="221"/>
                      </a:lnTo>
                      <a:moveTo>
                        <a:pt x="0" y="217"/>
                      </a:moveTo>
                      <a:lnTo>
                        <a:pt x="0" y="213"/>
                      </a:lnTo>
                      <a:moveTo>
                        <a:pt x="0" y="209"/>
                      </a:moveTo>
                      <a:lnTo>
                        <a:pt x="0" y="205"/>
                      </a:lnTo>
                      <a:moveTo>
                        <a:pt x="0" y="201"/>
                      </a:moveTo>
                      <a:lnTo>
                        <a:pt x="0" y="197"/>
                      </a:lnTo>
                      <a:moveTo>
                        <a:pt x="0" y="193"/>
                      </a:moveTo>
                      <a:lnTo>
                        <a:pt x="0" y="189"/>
                      </a:lnTo>
                      <a:moveTo>
                        <a:pt x="0" y="185"/>
                      </a:moveTo>
                      <a:lnTo>
                        <a:pt x="0" y="181"/>
                      </a:lnTo>
                      <a:moveTo>
                        <a:pt x="0" y="177"/>
                      </a:moveTo>
                      <a:lnTo>
                        <a:pt x="0" y="173"/>
                      </a:lnTo>
                      <a:moveTo>
                        <a:pt x="0" y="169"/>
                      </a:moveTo>
                      <a:lnTo>
                        <a:pt x="0" y="165"/>
                      </a:lnTo>
                      <a:moveTo>
                        <a:pt x="0" y="161"/>
                      </a:moveTo>
                      <a:lnTo>
                        <a:pt x="0" y="157"/>
                      </a:lnTo>
                      <a:moveTo>
                        <a:pt x="0" y="153"/>
                      </a:moveTo>
                      <a:lnTo>
                        <a:pt x="0" y="149"/>
                      </a:lnTo>
                      <a:moveTo>
                        <a:pt x="0" y="145"/>
                      </a:moveTo>
                      <a:lnTo>
                        <a:pt x="0" y="141"/>
                      </a:lnTo>
                      <a:moveTo>
                        <a:pt x="0" y="137"/>
                      </a:moveTo>
                      <a:lnTo>
                        <a:pt x="0" y="133"/>
                      </a:lnTo>
                      <a:moveTo>
                        <a:pt x="0" y="129"/>
                      </a:moveTo>
                      <a:lnTo>
                        <a:pt x="0" y="125"/>
                      </a:lnTo>
                      <a:moveTo>
                        <a:pt x="0" y="121"/>
                      </a:moveTo>
                      <a:lnTo>
                        <a:pt x="0" y="117"/>
                      </a:lnTo>
                      <a:moveTo>
                        <a:pt x="0" y="113"/>
                      </a:moveTo>
                      <a:lnTo>
                        <a:pt x="0" y="109"/>
                      </a:lnTo>
                      <a:moveTo>
                        <a:pt x="0" y="105"/>
                      </a:moveTo>
                      <a:lnTo>
                        <a:pt x="0" y="101"/>
                      </a:lnTo>
                      <a:moveTo>
                        <a:pt x="0" y="97"/>
                      </a:moveTo>
                      <a:lnTo>
                        <a:pt x="0" y="93"/>
                      </a:lnTo>
                      <a:moveTo>
                        <a:pt x="0" y="89"/>
                      </a:moveTo>
                      <a:lnTo>
                        <a:pt x="0" y="85"/>
                      </a:lnTo>
                      <a:moveTo>
                        <a:pt x="0" y="81"/>
                      </a:moveTo>
                      <a:lnTo>
                        <a:pt x="0" y="77"/>
                      </a:lnTo>
                      <a:moveTo>
                        <a:pt x="0" y="73"/>
                      </a:moveTo>
                      <a:lnTo>
                        <a:pt x="0" y="69"/>
                      </a:lnTo>
                      <a:moveTo>
                        <a:pt x="0" y="65"/>
                      </a:moveTo>
                      <a:lnTo>
                        <a:pt x="0" y="61"/>
                      </a:lnTo>
                      <a:moveTo>
                        <a:pt x="0" y="57"/>
                      </a:moveTo>
                      <a:lnTo>
                        <a:pt x="0" y="53"/>
                      </a:lnTo>
                      <a:moveTo>
                        <a:pt x="0" y="49"/>
                      </a:moveTo>
                      <a:lnTo>
                        <a:pt x="0" y="45"/>
                      </a:lnTo>
                      <a:moveTo>
                        <a:pt x="0" y="41"/>
                      </a:moveTo>
                      <a:lnTo>
                        <a:pt x="0" y="37"/>
                      </a:lnTo>
                      <a:moveTo>
                        <a:pt x="0" y="33"/>
                      </a:moveTo>
                      <a:lnTo>
                        <a:pt x="0" y="29"/>
                      </a:lnTo>
                      <a:moveTo>
                        <a:pt x="0" y="25"/>
                      </a:moveTo>
                      <a:lnTo>
                        <a:pt x="0" y="21"/>
                      </a:lnTo>
                      <a:moveTo>
                        <a:pt x="0" y="17"/>
                      </a:moveTo>
                      <a:lnTo>
                        <a:pt x="0" y="13"/>
                      </a:lnTo>
                      <a:moveTo>
                        <a:pt x="0" y="9"/>
                      </a:moveTo>
                      <a:lnTo>
                        <a:pt x="0" y="5"/>
                      </a:lnTo>
                      <a:moveTo>
                        <a:pt x="0" y="1"/>
                      </a:move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2" name="Rectangle 121">
                  <a:extLst>
                    <a:ext uri="{FF2B5EF4-FFF2-40B4-BE49-F238E27FC236}">
                      <a16:creationId xmlns:a16="http://schemas.microsoft.com/office/drawing/2014/main" id="{62E55275-2362-44BF-B38E-2AEC40AF20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7" y="651"/>
                  <a:ext cx="1141" cy="2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3" name="Rectangle 122">
                  <a:extLst>
                    <a:ext uri="{FF2B5EF4-FFF2-40B4-BE49-F238E27FC236}">
                      <a16:creationId xmlns:a16="http://schemas.microsoft.com/office/drawing/2014/main" id="{8EF09795-FA40-4CBB-A2E3-F8D7112BC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4" name="Rectangle 123">
                  <a:extLst>
                    <a:ext uri="{FF2B5EF4-FFF2-40B4-BE49-F238E27FC236}">
                      <a16:creationId xmlns:a16="http://schemas.microsoft.com/office/drawing/2014/main" id="{53ABCD90-0225-480A-8BD6-621C3854A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5" name="Rectangle 124">
                  <a:extLst>
                    <a:ext uri="{FF2B5EF4-FFF2-40B4-BE49-F238E27FC236}">
                      <a16:creationId xmlns:a16="http://schemas.microsoft.com/office/drawing/2014/main" id="{835601C0-3CA1-4F39-9432-068D3C0996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1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6" name="Rectangle 125">
                  <a:extLst>
                    <a:ext uri="{FF2B5EF4-FFF2-40B4-BE49-F238E27FC236}">
                      <a16:creationId xmlns:a16="http://schemas.microsoft.com/office/drawing/2014/main" id="{39E3DA38-8569-4A35-B70C-B0F733E7A7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1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7" name="Rectangle 126">
                  <a:extLst>
                    <a:ext uri="{FF2B5EF4-FFF2-40B4-BE49-F238E27FC236}">
                      <a16:creationId xmlns:a16="http://schemas.microsoft.com/office/drawing/2014/main" id="{F1F412B4-242D-4A1D-AE31-E14F1FCF35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5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8" name="Rectangle 127">
                  <a:extLst>
                    <a:ext uri="{FF2B5EF4-FFF2-40B4-BE49-F238E27FC236}">
                      <a16:creationId xmlns:a16="http://schemas.microsoft.com/office/drawing/2014/main" id="{3EB58D8A-9504-42C6-B640-982C56F37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5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39" name="Rectangle 128">
                  <a:extLst>
                    <a:ext uri="{FF2B5EF4-FFF2-40B4-BE49-F238E27FC236}">
                      <a16:creationId xmlns:a16="http://schemas.microsoft.com/office/drawing/2014/main" id="{0E591D64-FD0D-400A-93BD-C6D1ADBD83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5" y="2765"/>
                  <a:ext cx="54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0" name="Rectangle 129">
                  <a:extLst>
                    <a:ext uri="{FF2B5EF4-FFF2-40B4-BE49-F238E27FC236}">
                      <a16:creationId xmlns:a16="http://schemas.microsoft.com/office/drawing/2014/main" id="{4C7127CA-CE65-4AB5-BABB-CF3C65DF6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5" y="2765"/>
                  <a:ext cx="54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1" name="Rectangle 130">
                  <a:extLst>
                    <a:ext uri="{FF2B5EF4-FFF2-40B4-BE49-F238E27FC236}">
                      <a16:creationId xmlns:a16="http://schemas.microsoft.com/office/drawing/2014/main" id="{85CE2306-008C-4F83-8D76-6C9B8E9910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9" y="2765"/>
                  <a:ext cx="60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2" name="Rectangle 131">
                  <a:extLst>
                    <a:ext uri="{FF2B5EF4-FFF2-40B4-BE49-F238E27FC236}">
                      <a16:creationId xmlns:a16="http://schemas.microsoft.com/office/drawing/2014/main" id="{F7967055-7AE0-4C0F-933D-596B5366A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9" y="2765"/>
                  <a:ext cx="60" cy="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3" name="Rectangle 132">
                  <a:extLst>
                    <a:ext uri="{FF2B5EF4-FFF2-40B4-BE49-F238E27FC236}">
                      <a16:creationId xmlns:a16="http://schemas.microsoft.com/office/drawing/2014/main" id="{F250062B-DBB5-44E4-95FE-C3FCDA92C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9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4" name="Rectangle 133">
                  <a:extLst>
                    <a:ext uri="{FF2B5EF4-FFF2-40B4-BE49-F238E27FC236}">
                      <a16:creationId xmlns:a16="http://schemas.microsoft.com/office/drawing/2014/main" id="{CF76FAE6-D527-4A79-9816-225887724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9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5" name="Rectangle 134">
                  <a:extLst>
                    <a:ext uri="{FF2B5EF4-FFF2-40B4-BE49-F238E27FC236}">
                      <a16:creationId xmlns:a16="http://schemas.microsoft.com/office/drawing/2014/main" id="{6AB4C123-30D9-45AB-B9CE-6D233864BA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9" y="2651"/>
                  <a:ext cx="54" cy="11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6" name="Rectangle 135">
                  <a:extLst>
                    <a:ext uri="{FF2B5EF4-FFF2-40B4-BE49-F238E27FC236}">
                      <a16:creationId xmlns:a16="http://schemas.microsoft.com/office/drawing/2014/main" id="{2C174C09-B72D-419D-98C3-7287C1F72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9" y="2651"/>
                  <a:ext cx="54" cy="11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7" name="Rectangle 136">
                  <a:extLst>
                    <a:ext uri="{FF2B5EF4-FFF2-40B4-BE49-F238E27FC236}">
                      <a16:creationId xmlns:a16="http://schemas.microsoft.com/office/drawing/2014/main" id="{A19DBDAC-1054-47FC-B456-E18D1AD57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3" y="2441"/>
                  <a:ext cx="60" cy="3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8" name="Rectangle 137">
                  <a:extLst>
                    <a:ext uri="{FF2B5EF4-FFF2-40B4-BE49-F238E27FC236}">
                      <a16:creationId xmlns:a16="http://schemas.microsoft.com/office/drawing/2014/main" id="{6BA8C27F-9B7A-42F8-99E6-DBCF18D98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3" y="2441"/>
                  <a:ext cx="60" cy="324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49" name="Rectangle 138">
                  <a:extLst>
                    <a:ext uri="{FF2B5EF4-FFF2-40B4-BE49-F238E27FC236}">
                      <a16:creationId xmlns:a16="http://schemas.microsoft.com/office/drawing/2014/main" id="{D7711727-7E5F-4735-A069-BC4F0AADD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3" y="2207"/>
                  <a:ext cx="54" cy="5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0" name="Rectangle 139">
                  <a:extLst>
                    <a:ext uri="{FF2B5EF4-FFF2-40B4-BE49-F238E27FC236}">
                      <a16:creationId xmlns:a16="http://schemas.microsoft.com/office/drawing/2014/main" id="{E9530064-0818-433B-B7A6-479E18DFD4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3" y="2207"/>
                  <a:ext cx="54" cy="55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1" name="Rectangle 140">
                  <a:extLst>
                    <a:ext uri="{FF2B5EF4-FFF2-40B4-BE49-F238E27FC236}">
                      <a16:creationId xmlns:a16="http://schemas.microsoft.com/office/drawing/2014/main" id="{C1BB54D4-925C-4E5E-9398-F0C66B9E7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7" y="2074"/>
                  <a:ext cx="60" cy="69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2" name="Rectangle 141">
                  <a:extLst>
                    <a:ext uri="{FF2B5EF4-FFF2-40B4-BE49-F238E27FC236}">
                      <a16:creationId xmlns:a16="http://schemas.microsoft.com/office/drawing/2014/main" id="{4C610913-A717-4B7A-9E9E-FB82E1D649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7" y="2074"/>
                  <a:ext cx="60" cy="691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3" name="Rectangle 142">
                  <a:extLst>
                    <a:ext uri="{FF2B5EF4-FFF2-40B4-BE49-F238E27FC236}">
                      <a16:creationId xmlns:a16="http://schemas.microsoft.com/office/drawing/2014/main" id="{D6DB296E-4108-4B43-A159-2DA3F0E43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7" y="2002"/>
                  <a:ext cx="54" cy="7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4" name="Rectangle 143">
                  <a:extLst>
                    <a:ext uri="{FF2B5EF4-FFF2-40B4-BE49-F238E27FC236}">
                      <a16:creationId xmlns:a16="http://schemas.microsoft.com/office/drawing/2014/main" id="{54DCC4CC-C265-434A-9489-11FD66282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7" y="2002"/>
                  <a:ext cx="54" cy="763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5" name="Rectangle 144">
                  <a:extLst>
                    <a:ext uri="{FF2B5EF4-FFF2-40B4-BE49-F238E27FC236}">
                      <a16:creationId xmlns:a16="http://schemas.microsoft.com/office/drawing/2014/main" id="{B6FF92A6-235A-4D93-A777-B1D6B98F1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" y="1840"/>
                  <a:ext cx="60" cy="9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6" name="Rectangle 145">
                  <a:extLst>
                    <a:ext uri="{FF2B5EF4-FFF2-40B4-BE49-F238E27FC236}">
                      <a16:creationId xmlns:a16="http://schemas.microsoft.com/office/drawing/2014/main" id="{FA6FE990-7AD4-4DB3-B82B-B9D4F84E1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" y="1840"/>
                  <a:ext cx="60" cy="925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7" name="Rectangle 146">
                  <a:extLst>
                    <a:ext uri="{FF2B5EF4-FFF2-40B4-BE49-F238E27FC236}">
                      <a16:creationId xmlns:a16="http://schemas.microsoft.com/office/drawing/2014/main" id="{189D5798-7CC2-43EA-872D-3CA755434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1" y="2237"/>
                  <a:ext cx="60" cy="5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8" name="Rectangle 147">
                  <a:extLst>
                    <a:ext uri="{FF2B5EF4-FFF2-40B4-BE49-F238E27FC236}">
                      <a16:creationId xmlns:a16="http://schemas.microsoft.com/office/drawing/2014/main" id="{1096F9D2-A65D-41F3-986D-5555BA7B1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1" y="2237"/>
                  <a:ext cx="60" cy="52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59" name="Rectangle 148">
                  <a:extLst>
                    <a:ext uri="{FF2B5EF4-FFF2-40B4-BE49-F238E27FC236}">
                      <a16:creationId xmlns:a16="http://schemas.microsoft.com/office/drawing/2014/main" id="{00CCCD27-87DB-437D-9168-264B0F78B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1" y="2357"/>
                  <a:ext cx="54" cy="40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0" name="Rectangle 149">
                  <a:extLst>
                    <a:ext uri="{FF2B5EF4-FFF2-40B4-BE49-F238E27FC236}">
                      <a16:creationId xmlns:a16="http://schemas.microsoft.com/office/drawing/2014/main" id="{DE1C79D6-9538-43D8-A167-5CEEB3E26E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1" y="2357"/>
                  <a:ext cx="54" cy="408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1" name="Rectangle 150">
                  <a:extLst>
                    <a:ext uri="{FF2B5EF4-FFF2-40B4-BE49-F238E27FC236}">
                      <a16:creationId xmlns:a16="http://schemas.microsoft.com/office/drawing/2014/main" id="{F061732E-0A8C-4A22-B133-071C86C1F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5" y="2549"/>
                  <a:ext cx="60" cy="2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2" name="Rectangle 151">
                  <a:extLst>
                    <a:ext uri="{FF2B5EF4-FFF2-40B4-BE49-F238E27FC236}">
                      <a16:creationId xmlns:a16="http://schemas.microsoft.com/office/drawing/2014/main" id="{C4578BB9-C04E-4028-8A74-25AFCFF3BB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35" y="2549"/>
                  <a:ext cx="60" cy="216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3" name="Rectangle 152">
                  <a:extLst>
                    <a:ext uri="{FF2B5EF4-FFF2-40B4-BE49-F238E27FC236}">
                      <a16:creationId xmlns:a16="http://schemas.microsoft.com/office/drawing/2014/main" id="{A4590936-EC51-4885-BE00-0247F4F82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5" y="2705"/>
                  <a:ext cx="54" cy="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4" name="Rectangle 153">
                  <a:extLst>
                    <a:ext uri="{FF2B5EF4-FFF2-40B4-BE49-F238E27FC236}">
                      <a16:creationId xmlns:a16="http://schemas.microsoft.com/office/drawing/2014/main" id="{472874D1-FF63-4A20-9C0D-F958F179C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5" y="2705"/>
                  <a:ext cx="54" cy="6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5" name="Rectangle 154">
                  <a:extLst>
                    <a:ext uri="{FF2B5EF4-FFF2-40B4-BE49-F238E27FC236}">
                      <a16:creationId xmlns:a16="http://schemas.microsoft.com/office/drawing/2014/main" id="{5AF65B7F-20E4-401D-8C13-A04A901FF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9" y="2705"/>
                  <a:ext cx="60" cy="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6" name="Rectangle 155">
                  <a:extLst>
                    <a:ext uri="{FF2B5EF4-FFF2-40B4-BE49-F238E27FC236}">
                      <a16:creationId xmlns:a16="http://schemas.microsoft.com/office/drawing/2014/main" id="{37FB83F1-41C0-4B3B-9C83-88435E1803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9" y="2705"/>
                  <a:ext cx="60" cy="60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7" name="Rectangle 156">
                  <a:extLst>
                    <a:ext uri="{FF2B5EF4-FFF2-40B4-BE49-F238E27FC236}">
                      <a16:creationId xmlns:a16="http://schemas.microsoft.com/office/drawing/2014/main" id="{5CDF58E2-9883-4AC2-B12D-394AB5B32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9" y="2753"/>
                  <a:ext cx="60" cy="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8" name="Rectangle 157">
                  <a:extLst>
                    <a:ext uri="{FF2B5EF4-FFF2-40B4-BE49-F238E27FC236}">
                      <a16:creationId xmlns:a16="http://schemas.microsoft.com/office/drawing/2014/main" id="{8117A32F-503B-4052-91D3-579DBB82C8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9" y="2753"/>
                  <a:ext cx="60" cy="12"/>
                </a:xfrm>
                <a:prstGeom prst="rect">
                  <a:avLst/>
                </a:prstGeom>
                <a:noFill/>
                <a:ln w="952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69" name="Freeform 158">
                  <a:extLst>
                    <a:ext uri="{FF2B5EF4-FFF2-40B4-BE49-F238E27FC236}">
                      <a16:creationId xmlns:a16="http://schemas.microsoft.com/office/drawing/2014/main" id="{41C14735-6AB1-4874-AD1E-567E82D90D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49" y="603"/>
                  <a:ext cx="0" cy="2192"/>
                </a:xfrm>
                <a:custGeom>
                  <a:avLst/>
                  <a:gdLst>
                    <a:gd name="T0" fmla="*/ 361 h 365"/>
                    <a:gd name="T1" fmla="*/ 353 h 365"/>
                    <a:gd name="T2" fmla="*/ 345 h 365"/>
                    <a:gd name="T3" fmla="*/ 337 h 365"/>
                    <a:gd name="T4" fmla="*/ 329 h 365"/>
                    <a:gd name="T5" fmla="*/ 321 h 365"/>
                    <a:gd name="T6" fmla="*/ 313 h 365"/>
                    <a:gd name="T7" fmla="*/ 305 h 365"/>
                    <a:gd name="T8" fmla="*/ 297 h 365"/>
                    <a:gd name="T9" fmla="*/ 289 h 365"/>
                    <a:gd name="T10" fmla="*/ 281 h 365"/>
                    <a:gd name="T11" fmla="*/ 273 h 365"/>
                    <a:gd name="T12" fmla="*/ 265 h 365"/>
                    <a:gd name="T13" fmla="*/ 257 h 365"/>
                    <a:gd name="T14" fmla="*/ 249 h 365"/>
                    <a:gd name="T15" fmla="*/ 241 h 365"/>
                    <a:gd name="T16" fmla="*/ 233 h 365"/>
                    <a:gd name="T17" fmla="*/ 225 h 365"/>
                    <a:gd name="T18" fmla="*/ 217 h 365"/>
                    <a:gd name="T19" fmla="*/ 209 h 365"/>
                    <a:gd name="T20" fmla="*/ 201 h 365"/>
                    <a:gd name="T21" fmla="*/ 193 h 365"/>
                    <a:gd name="T22" fmla="*/ 185 h 365"/>
                    <a:gd name="T23" fmla="*/ 177 h 365"/>
                    <a:gd name="T24" fmla="*/ 169 h 365"/>
                    <a:gd name="T25" fmla="*/ 161 h 365"/>
                    <a:gd name="T26" fmla="*/ 153 h 365"/>
                    <a:gd name="T27" fmla="*/ 145 h 365"/>
                    <a:gd name="T28" fmla="*/ 137 h 365"/>
                    <a:gd name="T29" fmla="*/ 129 h 365"/>
                    <a:gd name="T30" fmla="*/ 121 h 365"/>
                    <a:gd name="T31" fmla="*/ 113 h 365"/>
                    <a:gd name="T32" fmla="*/ 105 h 365"/>
                    <a:gd name="T33" fmla="*/ 97 h 365"/>
                    <a:gd name="T34" fmla="*/ 89 h 365"/>
                    <a:gd name="T35" fmla="*/ 81 h 365"/>
                    <a:gd name="T36" fmla="*/ 73 h 365"/>
                    <a:gd name="T37" fmla="*/ 65 h 365"/>
                    <a:gd name="T38" fmla="*/ 57 h 365"/>
                    <a:gd name="T39" fmla="*/ 49 h 365"/>
                    <a:gd name="T40" fmla="*/ 41 h 365"/>
                    <a:gd name="T41" fmla="*/ 33 h 365"/>
                    <a:gd name="T42" fmla="*/ 25 h 365"/>
                    <a:gd name="T43" fmla="*/ 17 h 365"/>
                    <a:gd name="T44" fmla="*/ 9 h 365"/>
                    <a:gd name="T45" fmla="*/ 1 h 36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  <a:cxn ang="0">
                      <a:pos x="0" y="T15"/>
                    </a:cxn>
                    <a:cxn ang="0">
                      <a:pos x="0" y="T16"/>
                    </a:cxn>
                    <a:cxn ang="0">
                      <a:pos x="0" y="T17"/>
                    </a:cxn>
                    <a:cxn ang="0">
                      <a:pos x="0" y="T18"/>
                    </a:cxn>
                    <a:cxn ang="0">
                      <a:pos x="0" y="T19"/>
                    </a:cxn>
                    <a:cxn ang="0">
                      <a:pos x="0" y="T20"/>
                    </a:cxn>
                    <a:cxn ang="0">
                      <a:pos x="0" y="T21"/>
                    </a:cxn>
                    <a:cxn ang="0">
                      <a:pos x="0" y="T22"/>
                    </a:cxn>
                    <a:cxn ang="0">
                      <a:pos x="0" y="T23"/>
                    </a:cxn>
                    <a:cxn ang="0">
                      <a:pos x="0" y="T24"/>
                    </a:cxn>
                    <a:cxn ang="0">
                      <a:pos x="0" y="T25"/>
                    </a:cxn>
                    <a:cxn ang="0">
                      <a:pos x="0" y="T26"/>
                    </a:cxn>
                    <a:cxn ang="0">
                      <a:pos x="0" y="T27"/>
                    </a:cxn>
                    <a:cxn ang="0">
                      <a:pos x="0" y="T28"/>
                    </a:cxn>
                    <a:cxn ang="0">
                      <a:pos x="0" y="T29"/>
                    </a:cxn>
                    <a:cxn ang="0">
                      <a:pos x="0" y="T30"/>
                    </a:cxn>
                    <a:cxn ang="0">
                      <a:pos x="0" y="T31"/>
                    </a:cxn>
                    <a:cxn ang="0">
                      <a:pos x="0" y="T32"/>
                    </a:cxn>
                    <a:cxn ang="0">
                      <a:pos x="0" y="T33"/>
                    </a:cxn>
                    <a:cxn ang="0">
                      <a:pos x="0" y="T34"/>
                    </a:cxn>
                    <a:cxn ang="0">
                      <a:pos x="0" y="T35"/>
                    </a:cxn>
                    <a:cxn ang="0">
                      <a:pos x="0" y="T36"/>
                    </a:cxn>
                    <a:cxn ang="0">
                      <a:pos x="0" y="T37"/>
                    </a:cxn>
                    <a:cxn ang="0">
                      <a:pos x="0" y="T38"/>
                    </a:cxn>
                    <a:cxn ang="0">
                      <a:pos x="0" y="T39"/>
                    </a:cxn>
                    <a:cxn ang="0">
                      <a:pos x="0" y="T40"/>
                    </a:cxn>
                    <a:cxn ang="0">
                      <a:pos x="0" y="T41"/>
                    </a:cxn>
                    <a:cxn ang="0">
                      <a:pos x="0" y="T42"/>
                    </a:cxn>
                    <a:cxn ang="0">
                      <a:pos x="0" y="T43"/>
                    </a:cxn>
                    <a:cxn ang="0">
                      <a:pos x="0" y="T44"/>
                    </a:cxn>
                    <a:cxn ang="0">
                      <a:pos x="0" y="T45"/>
                    </a:cxn>
                  </a:cxnLst>
                  <a:rect l="0" t="0" r="r" b="b"/>
                  <a:pathLst>
                    <a:path h="365">
                      <a:moveTo>
                        <a:pt x="0" y="361"/>
                      </a:moveTo>
                      <a:lnTo>
                        <a:pt x="0" y="357"/>
                      </a:lnTo>
                      <a:moveTo>
                        <a:pt x="0" y="353"/>
                      </a:moveTo>
                      <a:lnTo>
                        <a:pt x="0" y="349"/>
                      </a:lnTo>
                      <a:moveTo>
                        <a:pt x="0" y="345"/>
                      </a:moveTo>
                      <a:lnTo>
                        <a:pt x="0" y="341"/>
                      </a:lnTo>
                      <a:moveTo>
                        <a:pt x="0" y="337"/>
                      </a:moveTo>
                      <a:lnTo>
                        <a:pt x="0" y="333"/>
                      </a:lnTo>
                      <a:moveTo>
                        <a:pt x="0" y="329"/>
                      </a:moveTo>
                      <a:lnTo>
                        <a:pt x="0" y="325"/>
                      </a:lnTo>
                      <a:moveTo>
                        <a:pt x="0" y="321"/>
                      </a:moveTo>
                      <a:lnTo>
                        <a:pt x="0" y="317"/>
                      </a:lnTo>
                      <a:moveTo>
                        <a:pt x="0" y="313"/>
                      </a:moveTo>
                      <a:lnTo>
                        <a:pt x="0" y="309"/>
                      </a:lnTo>
                      <a:moveTo>
                        <a:pt x="0" y="305"/>
                      </a:moveTo>
                      <a:lnTo>
                        <a:pt x="0" y="301"/>
                      </a:lnTo>
                      <a:moveTo>
                        <a:pt x="0" y="297"/>
                      </a:moveTo>
                      <a:lnTo>
                        <a:pt x="0" y="293"/>
                      </a:lnTo>
                      <a:moveTo>
                        <a:pt x="0" y="289"/>
                      </a:moveTo>
                      <a:lnTo>
                        <a:pt x="0" y="285"/>
                      </a:lnTo>
                      <a:moveTo>
                        <a:pt x="0" y="281"/>
                      </a:moveTo>
                      <a:lnTo>
                        <a:pt x="0" y="277"/>
                      </a:lnTo>
                      <a:moveTo>
                        <a:pt x="0" y="273"/>
                      </a:moveTo>
                      <a:lnTo>
                        <a:pt x="0" y="269"/>
                      </a:lnTo>
                      <a:moveTo>
                        <a:pt x="0" y="265"/>
                      </a:moveTo>
                      <a:lnTo>
                        <a:pt x="0" y="261"/>
                      </a:lnTo>
                      <a:moveTo>
                        <a:pt x="0" y="257"/>
                      </a:moveTo>
                      <a:lnTo>
                        <a:pt x="0" y="253"/>
                      </a:lnTo>
                      <a:moveTo>
                        <a:pt x="0" y="249"/>
                      </a:moveTo>
                      <a:lnTo>
                        <a:pt x="0" y="245"/>
                      </a:lnTo>
                      <a:moveTo>
                        <a:pt x="0" y="241"/>
                      </a:moveTo>
                      <a:lnTo>
                        <a:pt x="0" y="237"/>
                      </a:lnTo>
                      <a:moveTo>
                        <a:pt x="0" y="233"/>
                      </a:moveTo>
                      <a:lnTo>
                        <a:pt x="0" y="229"/>
                      </a:lnTo>
                      <a:moveTo>
                        <a:pt x="0" y="225"/>
                      </a:moveTo>
                      <a:lnTo>
                        <a:pt x="0" y="221"/>
                      </a:lnTo>
                      <a:moveTo>
                        <a:pt x="0" y="217"/>
                      </a:moveTo>
                      <a:lnTo>
                        <a:pt x="0" y="213"/>
                      </a:lnTo>
                      <a:moveTo>
                        <a:pt x="0" y="209"/>
                      </a:moveTo>
                      <a:lnTo>
                        <a:pt x="0" y="205"/>
                      </a:lnTo>
                      <a:moveTo>
                        <a:pt x="0" y="201"/>
                      </a:moveTo>
                      <a:lnTo>
                        <a:pt x="0" y="197"/>
                      </a:lnTo>
                      <a:moveTo>
                        <a:pt x="0" y="193"/>
                      </a:moveTo>
                      <a:lnTo>
                        <a:pt x="0" y="189"/>
                      </a:lnTo>
                      <a:moveTo>
                        <a:pt x="0" y="185"/>
                      </a:moveTo>
                      <a:lnTo>
                        <a:pt x="0" y="181"/>
                      </a:lnTo>
                      <a:moveTo>
                        <a:pt x="0" y="177"/>
                      </a:moveTo>
                      <a:lnTo>
                        <a:pt x="0" y="173"/>
                      </a:lnTo>
                      <a:moveTo>
                        <a:pt x="0" y="169"/>
                      </a:moveTo>
                      <a:lnTo>
                        <a:pt x="0" y="165"/>
                      </a:lnTo>
                      <a:moveTo>
                        <a:pt x="0" y="161"/>
                      </a:moveTo>
                      <a:lnTo>
                        <a:pt x="0" y="157"/>
                      </a:lnTo>
                      <a:moveTo>
                        <a:pt x="0" y="153"/>
                      </a:moveTo>
                      <a:lnTo>
                        <a:pt x="0" y="149"/>
                      </a:lnTo>
                      <a:moveTo>
                        <a:pt x="0" y="145"/>
                      </a:moveTo>
                      <a:lnTo>
                        <a:pt x="0" y="141"/>
                      </a:lnTo>
                      <a:moveTo>
                        <a:pt x="0" y="137"/>
                      </a:moveTo>
                      <a:lnTo>
                        <a:pt x="0" y="133"/>
                      </a:lnTo>
                      <a:moveTo>
                        <a:pt x="0" y="129"/>
                      </a:moveTo>
                      <a:lnTo>
                        <a:pt x="0" y="125"/>
                      </a:lnTo>
                      <a:moveTo>
                        <a:pt x="0" y="121"/>
                      </a:moveTo>
                      <a:lnTo>
                        <a:pt x="0" y="117"/>
                      </a:lnTo>
                      <a:moveTo>
                        <a:pt x="0" y="113"/>
                      </a:moveTo>
                      <a:lnTo>
                        <a:pt x="0" y="109"/>
                      </a:lnTo>
                      <a:moveTo>
                        <a:pt x="0" y="105"/>
                      </a:moveTo>
                      <a:lnTo>
                        <a:pt x="0" y="101"/>
                      </a:lnTo>
                      <a:moveTo>
                        <a:pt x="0" y="97"/>
                      </a:moveTo>
                      <a:lnTo>
                        <a:pt x="0" y="93"/>
                      </a:lnTo>
                      <a:moveTo>
                        <a:pt x="0" y="89"/>
                      </a:moveTo>
                      <a:lnTo>
                        <a:pt x="0" y="85"/>
                      </a:lnTo>
                      <a:moveTo>
                        <a:pt x="0" y="81"/>
                      </a:moveTo>
                      <a:lnTo>
                        <a:pt x="0" y="77"/>
                      </a:lnTo>
                      <a:moveTo>
                        <a:pt x="0" y="73"/>
                      </a:moveTo>
                      <a:lnTo>
                        <a:pt x="0" y="69"/>
                      </a:lnTo>
                      <a:moveTo>
                        <a:pt x="0" y="65"/>
                      </a:moveTo>
                      <a:lnTo>
                        <a:pt x="0" y="61"/>
                      </a:lnTo>
                      <a:moveTo>
                        <a:pt x="0" y="57"/>
                      </a:moveTo>
                      <a:lnTo>
                        <a:pt x="0" y="53"/>
                      </a:lnTo>
                      <a:moveTo>
                        <a:pt x="0" y="49"/>
                      </a:moveTo>
                      <a:lnTo>
                        <a:pt x="0" y="45"/>
                      </a:lnTo>
                      <a:moveTo>
                        <a:pt x="0" y="41"/>
                      </a:moveTo>
                      <a:lnTo>
                        <a:pt x="0" y="37"/>
                      </a:lnTo>
                      <a:moveTo>
                        <a:pt x="0" y="33"/>
                      </a:moveTo>
                      <a:lnTo>
                        <a:pt x="0" y="29"/>
                      </a:lnTo>
                      <a:moveTo>
                        <a:pt x="0" y="25"/>
                      </a:moveTo>
                      <a:lnTo>
                        <a:pt x="0" y="21"/>
                      </a:lnTo>
                      <a:moveTo>
                        <a:pt x="0" y="17"/>
                      </a:moveTo>
                      <a:lnTo>
                        <a:pt x="0" y="13"/>
                      </a:lnTo>
                      <a:moveTo>
                        <a:pt x="0" y="9"/>
                      </a:moveTo>
                      <a:lnTo>
                        <a:pt x="0" y="5"/>
                      </a:lnTo>
                      <a:moveTo>
                        <a:pt x="0" y="1"/>
                      </a:moveTo>
                    </a:path>
                  </a:pathLst>
                </a:custGeom>
                <a:noFill/>
                <a:ln w="9525" cap="flat">
                  <a:solidFill>
                    <a:srgbClr val="F8766D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79" name="Rectangle 168">
                  <a:extLst>
                    <a:ext uri="{FF2B5EF4-FFF2-40B4-BE49-F238E27FC236}">
                      <a16:creationId xmlns:a16="http://schemas.microsoft.com/office/drawing/2014/main" id="{0C9385F4-C295-4952-A84E-67F83CDBA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7" y="513"/>
                  <a:ext cx="1141" cy="1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2" name="Line 171">
                  <a:extLst>
                    <a:ext uri="{FF2B5EF4-FFF2-40B4-BE49-F238E27FC236}">
                      <a16:creationId xmlns:a16="http://schemas.microsoft.com/office/drawing/2014/main" id="{9D91934C-C634-4887-9404-3EF7A38CFC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29" y="2768"/>
                  <a:ext cx="1141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183" name="Line 172">
                  <a:extLst>
                    <a:ext uri="{FF2B5EF4-FFF2-40B4-BE49-F238E27FC236}">
                      <a16:creationId xmlns:a16="http://schemas.microsoft.com/office/drawing/2014/main" id="{A402D215-288E-4C7D-A66D-4EA7C8655F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19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4" name="Line 173">
                  <a:extLst>
                    <a:ext uri="{FF2B5EF4-FFF2-40B4-BE49-F238E27FC236}">
                      <a16:creationId xmlns:a16="http://schemas.microsoft.com/office/drawing/2014/main" id="{58C854B1-877B-4ABD-B109-757752FCC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59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5" name="Line 174">
                  <a:extLst>
                    <a:ext uri="{FF2B5EF4-FFF2-40B4-BE49-F238E27FC236}">
                      <a16:creationId xmlns:a16="http://schemas.microsoft.com/office/drawing/2014/main" id="{9F5FD300-E835-4A45-A1CF-525EEB64B1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99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6" name="Line 175">
                  <a:extLst>
                    <a:ext uri="{FF2B5EF4-FFF2-40B4-BE49-F238E27FC236}">
                      <a16:creationId xmlns:a16="http://schemas.microsoft.com/office/drawing/2014/main" id="{5C45318E-6B8C-4A69-9C34-12FEADA9A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40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7" name="Line 176">
                  <a:extLst>
                    <a:ext uri="{FF2B5EF4-FFF2-40B4-BE49-F238E27FC236}">
                      <a16:creationId xmlns:a16="http://schemas.microsoft.com/office/drawing/2014/main" id="{03858252-32B0-4E2F-8AC6-1EBDFF96DD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80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88" name="Rectangle 177">
                  <a:extLst>
                    <a:ext uri="{FF2B5EF4-FFF2-40B4-BE49-F238E27FC236}">
                      <a16:creationId xmlns:a16="http://schemas.microsoft.com/office/drawing/2014/main" id="{D38C408D-D1A1-4A65-9740-F8B33546D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7" y="2810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189" name="Rectangle 178">
                  <a:extLst>
                    <a:ext uri="{FF2B5EF4-FFF2-40B4-BE49-F238E27FC236}">
                      <a16:creationId xmlns:a16="http://schemas.microsoft.com/office/drawing/2014/main" id="{07C1AF0E-C5F1-43DD-AA27-4C6559245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7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10</a:t>
                  </a:r>
                </a:p>
              </p:txBody>
            </p:sp>
            <p:sp>
              <p:nvSpPr>
                <p:cNvPr id="190" name="Rectangle 179">
                  <a:extLst>
                    <a:ext uri="{FF2B5EF4-FFF2-40B4-BE49-F238E27FC236}">
                      <a16:creationId xmlns:a16="http://schemas.microsoft.com/office/drawing/2014/main" id="{35806369-79A6-4DAD-A4E0-691B8DF3A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6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15</a:t>
                  </a:r>
                </a:p>
              </p:txBody>
            </p:sp>
            <p:sp>
              <p:nvSpPr>
                <p:cNvPr id="191" name="Rectangle 180">
                  <a:extLst>
                    <a:ext uri="{FF2B5EF4-FFF2-40B4-BE49-F238E27FC236}">
                      <a16:creationId xmlns:a16="http://schemas.microsoft.com/office/drawing/2014/main" id="{5428F8B6-3F6A-4CE2-9402-98D2E71AA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7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192" name="Rectangle 181">
                  <a:extLst>
                    <a:ext uri="{FF2B5EF4-FFF2-40B4-BE49-F238E27FC236}">
                      <a16:creationId xmlns:a16="http://schemas.microsoft.com/office/drawing/2014/main" id="{95AE86CF-A33D-400F-9C55-B856B27B8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7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25</a:t>
                  </a:r>
                </a:p>
              </p:txBody>
            </p:sp>
            <p:sp>
              <p:nvSpPr>
                <p:cNvPr id="193" name="Line 182">
                  <a:extLst>
                    <a:ext uri="{FF2B5EF4-FFF2-40B4-BE49-F238E27FC236}">
                      <a16:creationId xmlns:a16="http://schemas.microsoft.com/office/drawing/2014/main" id="{31282D9A-DC05-4426-9B35-6CDB87DE5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768"/>
                  <a:ext cx="1140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4" name="Line 183">
                  <a:extLst>
                    <a:ext uri="{FF2B5EF4-FFF2-40B4-BE49-F238E27FC236}">
                      <a16:creationId xmlns:a16="http://schemas.microsoft.com/office/drawing/2014/main" id="{09035544-994E-43D3-8944-D28D479749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82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5" name="Line 184">
                  <a:extLst>
                    <a:ext uri="{FF2B5EF4-FFF2-40B4-BE49-F238E27FC236}">
                      <a16:creationId xmlns:a16="http://schemas.microsoft.com/office/drawing/2014/main" id="{557B6AD7-E105-4918-905B-34915D90BA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50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6" name="Rectangle 185">
                  <a:extLst>
                    <a:ext uri="{FF2B5EF4-FFF2-40B4-BE49-F238E27FC236}">
                      <a16:creationId xmlns:a16="http://schemas.microsoft.com/office/drawing/2014/main" id="{D80E66E0-50A2-49C4-A4A3-D7F13707C1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1" y="2810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197" name="Rectangle 186">
                  <a:extLst>
                    <a:ext uri="{FF2B5EF4-FFF2-40B4-BE49-F238E27FC236}">
                      <a16:creationId xmlns:a16="http://schemas.microsoft.com/office/drawing/2014/main" id="{8D868FBD-F4E7-4F9E-89BB-20DAB6BC8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7" y="2810"/>
                  <a:ext cx="8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10</a:t>
                  </a:r>
                </a:p>
              </p:txBody>
            </p:sp>
            <p:sp>
              <p:nvSpPr>
                <p:cNvPr id="198" name="Line 187">
                  <a:extLst>
                    <a:ext uri="{FF2B5EF4-FFF2-40B4-BE49-F238E27FC236}">
                      <a16:creationId xmlns:a16="http://schemas.microsoft.com/office/drawing/2014/main" id="{E30F114F-238A-4D12-9312-82D90A47B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94" y="2768"/>
                  <a:ext cx="1141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199" name="Line 188">
                  <a:extLst>
                    <a:ext uri="{FF2B5EF4-FFF2-40B4-BE49-F238E27FC236}">
                      <a16:creationId xmlns:a16="http://schemas.microsoft.com/office/drawing/2014/main" id="{1CDEFE2A-FE84-44EF-9987-8739E95F2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82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0" name="Line 189">
                  <a:extLst>
                    <a:ext uri="{FF2B5EF4-FFF2-40B4-BE49-F238E27FC236}">
                      <a16:creationId xmlns:a16="http://schemas.microsoft.com/office/drawing/2014/main" id="{1B1CDA20-E755-463E-AB25-6250C4148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97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1" name="Line 190">
                  <a:extLst>
                    <a:ext uri="{FF2B5EF4-FFF2-40B4-BE49-F238E27FC236}">
                      <a16:creationId xmlns:a16="http://schemas.microsoft.com/office/drawing/2014/main" id="{BDDBDEBB-F926-429E-84FE-3FD1169837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17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2" name="Rectangle 191">
                  <a:extLst>
                    <a:ext uri="{FF2B5EF4-FFF2-40B4-BE49-F238E27FC236}">
                      <a16:creationId xmlns:a16="http://schemas.microsoft.com/office/drawing/2014/main" id="{412BD05A-D206-419E-BC6C-6847E56D8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1" y="2810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3</a:t>
                  </a:r>
                </a:p>
              </p:txBody>
            </p:sp>
            <p:sp>
              <p:nvSpPr>
                <p:cNvPr id="203" name="Rectangle 192">
                  <a:extLst>
                    <a:ext uri="{FF2B5EF4-FFF2-40B4-BE49-F238E27FC236}">
                      <a16:creationId xmlns:a16="http://schemas.microsoft.com/office/drawing/2014/main" id="{197D4D6D-3074-4AEC-804A-AB2CE2F9B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4" y="2810"/>
                  <a:ext cx="103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3.5</a:t>
                  </a:r>
                </a:p>
              </p:txBody>
            </p:sp>
            <p:sp>
              <p:nvSpPr>
                <p:cNvPr id="204" name="Rectangle 193">
                  <a:extLst>
                    <a:ext uri="{FF2B5EF4-FFF2-40B4-BE49-F238E27FC236}">
                      <a16:creationId xmlns:a16="http://schemas.microsoft.com/office/drawing/2014/main" id="{8B9373F4-898F-4EF2-8A1A-B25E76D0B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" y="2810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205" name="Line 194">
                  <a:extLst>
                    <a:ext uri="{FF2B5EF4-FFF2-40B4-BE49-F238E27FC236}">
                      <a16:creationId xmlns:a16="http://schemas.microsoft.com/office/drawing/2014/main" id="{DA6CE469-3B8A-4A34-9871-27A859BB4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7" y="2768"/>
                  <a:ext cx="1141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6" name="Line 195">
                  <a:extLst>
                    <a:ext uri="{FF2B5EF4-FFF2-40B4-BE49-F238E27FC236}">
                      <a16:creationId xmlns:a16="http://schemas.microsoft.com/office/drawing/2014/main" id="{36B817E7-8B97-4E9F-944C-D8DE2625F6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15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7" name="Line 196">
                  <a:extLst>
                    <a:ext uri="{FF2B5EF4-FFF2-40B4-BE49-F238E27FC236}">
                      <a16:creationId xmlns:a16="http://schemas.microsoft.com/office/drawing/2014/main" id="{122EA3B5-59B5-4AE8-8E37-5FF11025C4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45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8" name="Line 197">
                  <a:extLst>
                    <a:ext uri="{FF2B5EF4-FFF2-40B4-BE49-F238E27FC236}">
                      <a16:creationId xmlns:a16="http://schemas.microsoft.com/office/drawing/2014/main" id="{2DD5667B-A9E2-433D-9FBC-238DF31A17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81" y="2768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09" name="Line 198">
                  <a:extLst>
                    <a:ext uri="{FF2B5EF4-FFF2-40B4-BE49-F238E27FC236}">
                      <a16:creationId xmlns:a16="http://schemas.microsoft.com/office/drawing/2014/main" id="{B4F0A4AA-0728-4B84-8C10-24721AE80D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2" y="2770"/>
                  <a:ext cx="0" cy="24"/>
                </a:xfrm>
                <a:prstGeom prst="line">
                  <a:avLst/>
                </a:prstGeom>
                <a:noFill/>
                <a:ln w="9525" cap="flat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0" name="Rectangle 199">
                  <a:extLst>
                    <a:ext uri="{FF2B5EF4-FFF2-40B4-BE49-F238E27FC236}">
                      <a16:creationId xmlns:a16="http://schemas.microsoft.com/office/drawing/2014/main" id="{DD9B66C1-49A5-4C12-ACFF-5EEACEC418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3" y="2810"/>
                  <a:ext cx="14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0.95</a:t>
                  </a:r>
                </a:p>
              </p:txBody>
            </p:sp>
            <p:sp>
              <p:nvSpPr>
                <p:cNvPr id="211" name="Rectangle 200">
                  <a:extLst>
                    <a:ext uri="{FF2B5EF4-FFF2-40B4-BE49-F238E27FC236}">
                      <a16:creationId xmlns:a16="http://schemas.microsoft.com/office/drawing/2014/main" id="{16CC255D-7BA5-4303-AB66-A3E751C23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3" y="2810"/>
                  <a:ext cx="14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0.96</a:t>
                  </a:r>
                </a:p>
              </p:txBody>
            </p:sp>
            <p:sp>
              <p:nvSpPr>
                <p:cNvPr id="212" name="Rectangle 201">
                  <a:extLst>
                    <a:ext uri="{FF2B5EF4-FFF2-40B4-BE49-F238E27FC236}">
                      <a16:creationId xmlns:a16="http://schemas.microsoft.com/office/drawing/2014/main" id="{FA81E35A-784D-4A3C-96B0-440709555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9" y="2810"/>
                  <a:ext cx="14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0.97</a:t>
                  </a:r>
                </a:p>
              </p:txBody>
            </p:sp>
            <p:sp>
              <p:nvSpPr>
                <p:cNvPr id="213" name="Rectangle 202">
                  <a:extLst>
                    <a:ext uri="{FF2B5EF4-FFF2-40B4-BE49-F238E27FC236}">
                      <a16:creationId xmlns:a16="http://schemas.microsoft.com/office/drawing/2014/main" id="{6D04951C-A554-4231-8026-E328F17410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38" y="2813"/>
                  <a:ext cx="144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0.98</a:t>
                  </a:r>
                </a:p>
              </p:txBody>
            </p:sp>
            <p:sp>
              <p:nvSpPr>
                <p:cNvPr id="214" name="Line 203">
                  <a:extLst>
                    <a:ext uri="{FF2B5EF4-FFF2-40B4-BE49-F238E27FC236}">
                      <a16:creationId xmlns:a16="http://schemas.microsoft.com/office/drawing/2014/main" id="{9357FFA4-5770-4C65-ABF9-C16EC9965C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29" y="651"/>
                  <a:ext cx="0" cy="2216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15" name="Rectangle 204">
                  <a:extLst>
                    <a:ext uri="{FF2B5EF4-FFF2-40B4-BE49-F238E27FC236}">
                      <a16:creationId xmlns:a16="http://schemas.microsoft.com/office/drawing/2014/main" id="{CC2F1F75-C210-4DB9-B530-15A7CC101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8" y="2719"/>
                  <a:ext cx="41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altLang="es-ES" sz="1000" b="0" i="0" u="none" strike="noStrike" cap="none" normalizeH="0" baseline="0" dirty="0">
                      <a:ln>
                        <a:noFill/>
                      </a:ln>
                      <a:effectLst/>
                      <a:latin typeface="+mn-lt"/>
                    </a:rPr>
                    <a:t>0</a:t>
                  </a:r>
                </a:p>
              </p:txBody>
            </p:sp>
          </p:grpSp>
          <p:sp>
            <p:nvSpPr>
              <p:cNvPr id="9" name="Rectangle 206">
                <a:extLst>
                  <a:ext uri="{FF2B5EF4-FFF2-40B4-BE49-F238E27FC236}">
                    <a16:creationId xmlns:a16="http://schemas.microsoft.com/office/drawing/2014/main" id="{C214B9FC-600D-4A55-9876-602E292DC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980"/>
                <a:ext cx="8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50</a:t>
                </a:r>
              </a:p>
            </p:txBody>
          </p:sp>
          <p:sp>
            <p:nvSpPr>
              <p:cNvPr id="10" name="Rectangle 207">
                <a:extLst>
                  <a:ext uri="{FF2B5EF4-FFF2-40B4-BE49-F238E27FC236}">
                    <a16:creationId xmlns:a16="http://schemas.microsoft.com/office/drawing/2014/main" id="{5FDC609B-E539-465C-9073-89895CBE9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1248"/>
                <a:ext cx="124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100</a:t>
                </a:r>
              </a:p>
            </p:txBody>
          </p:sp>
          <p:sp>
            <p:nvSpPr>
              <p:cNvPr id="11" name="Line 208">
                <a:extLst>
                  <a:ext uri="{FF2B5EF4-FFF2-40B4-BE49-F238E27FC236}">
                    <a16:creationId xmlns:a16="http://schemas.microsoft.com/office/drawing/2014/main" id="{4A5FB36E-D012-41A7-A5CF-46B778EAE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" y="2768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" name="Line 209">
                <a:extLst>
                  <a:ext uri="{FF2B5EF4-FFF2-40B4-BE49-F238E27FC236}">
                    <a16:creationId xmlns:a16="http://schemas.microsoft.com/office/drawing/2014/main" id="{83CF4FBD-1B3C-4707-B19E-AAEE9C988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" y="2032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" name="Line 210">
                <a:extLst>
                  <a:ext uri="{FF2B5EF4-FFF2-40B4-BE49-F238E27FC236}">
                    <a16:creationId xmlns:a16="http://schemas.microsoft.com/office/drawing/2014/main" id="{B08976EF-309E-4AA5-8D6E-558A32ADA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5" y="1300"/>
                <a:ext cx="24" cy="0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" name="Rectangle 211">
                <a:extLst>
                  <a:ext uri="{FF2B5EF4-FFF2-40B4-BE49-F238E27FC236}">
                    <a16:creationId xmlns:a16="http://schemas.microsoft.com/office/drawing/2014/main" id="{C3D708E9-A0F3-430E-A5C8-65471783F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" y="2934"/>
                <a:ext cx="55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AUDPC (</a:t>
                </a:r>
                <a:r>
                  <a:rPr kumimoji="0" lang="es-ES" altLang="es-ES" sz="11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BLUPs</a:t>
                </a:r>
                <a:r>
                  <a:rPr kumimoji="0" lang="es-ES" altLang="es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)</a:t>
                </a:r>
                <a:endPara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5" name="Rectangle 212">
                <a:extLst>
                  <a:ext uri="{FF2B5EF4-FFF2-40B4-BE49-F238E27FC236}">
                    <a16:creationId xmlns:a16="http://schemas.microsoft.com/office/drawing/2014/main" id="{28E61131-D941-43DA-83B1-BCAA43DE0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6" y="1641"/>
                <a:ext cx="8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s-E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Number of genotypes</a:t>
                </a:r>
                <a:endParaRPr kumimoji="0" lang="en-GB" altLang="es-E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216" name="Line 203">
              <a:extLst>
                <a:ext uri="{FF2B5EF4-FFF2-40B4-BE49-F238E27FC236}">
                  <a16:creationId xmlns:a16="http://schemas.microsoft.com/office/drawing/2014/main" id="{C570E164-BBEE-443D-B981-6AFD9BA2E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1551" y="883604"/>
              <a:ext cx="0" cy="3517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7" name="Line 203">
              <a:extLst>
                <a:ext uri="{FF2B5EF4-FFF2-40B4-BE49-F238E27FC236}">
                  <a16:creationId xmlns:a16="http://schemas.microsoft.com/office/drawing/2014/main" id="{3EF65523-7C36-42D7-94FD-9A52F30D8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7976" y="879476"/>
              <a:ext cx="0" cy="3517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8" name="Line 203">
              <a:extLst>
                <a:ext uri="{FF2B5EF4-FFF2-40B4-BE49-F238E27FC236}">
                  <a16:creationId xmlns:a16="http://schemas.microsoft.com/office/drawing/2014/main" id="{31CFB371-C922-4996-A5C6-06E251D52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65989" y="879476"/>
              <a:ext cx="0" cy="3517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9" name="Rectangle 161">
              <a:extLst>
                <a:ext uri="{FF2B5EF4-FFF2-40B4-BE49-F238E27FC236}">
                  <a16:creationId xmlns:a16="http://schemas.microsoft.com/office/drawing/2014/main" id="{E0DFBE90-C931-441C-A085-5664562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338" y="1028700"/>
              <a:ext cx="13465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latin typeface="+mn-lt"/>
                </a:rPr>
                <a:t>e)</a:t>
              </a:r>
              <a:endParaRPr kumimoji="0" lang="en-GB" altLang="es-ES" sz="13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endParaRPr>
            </a:p>
          </p:txBody>
        </p:sp>
        <p:sp>
          <p:nvSpPr>
            <p:cNvPr id="220" name="Rectangle 164">
              <a:extLst>
                <a:ext uri="{FF2B5EF4-FFF2-40B4-BE49-F238E27FC236}">
                  <a16:creationId xmlns:a16="http://schemas.microsoft.com/office/drawing/2014/main" id="{8DB3E12C-89FB-4A90-A36F-420D607C7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276" y="1033463"/>
              <a:ext cx="10502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rgbClr val="1A1A1A"/>
                  </a:solidFill>
                  <a:latin typeface="+mn-lt"/>
                </a:rPr>
                <a:t>f</a:t>
              </a: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1" name="Rectangle 164">
              <a:extLst>
                <a:ext uri="{FF2B5EF4-FFF2-40B4-BE49-F238E27FC236}">
                  <a16:creationId xmlns:a16="http://schemas.microsoft.com/office/drawing/2014/main" id="{4A2FE353-5ACC-4979-8586-C7410F1A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307" y="1028700"/>
              <a:ext cx="12984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rgbClr val="1A1A1A"/>
                  </a:solidFill>
                  <a:latin typeface="+mn-lt"/>
                </a:rPr>
                <a:t>g</a:t>
              </a: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2" name="Rectangle 164">
              <a:extLst>
                <a:ext uri="{FF2B5EF4-FFF2-40B4-BE49-F238E27FC236}">
                  <a16:creationId xmlns:a16="http://schemas.microsoft.com/office/drawing/2014/main" id="{B1B5025E-4A55-4D87-8196-AC91F0E1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209" y="1027082"/>
              <a:ext cx="13946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3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kumimoji="0" lang="es-ES" altLang="es-ES" sz="13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)</a:t>
              </a:r>
              <a:endParaRPr kumimoji="0" lang="es-ES" altLang="es-E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3" name="Rectangle 164">
              <a:extLst>
                <a:ext uri="{FF2B5EF4-FFF2-40B4-BE49-F238E27FC236}">
                  <a16:creationId xmlns:a16="http://schemas.microsoft.com/office/drawing/2014/main" id="{6B9A5CB8-E93F-4CBE-B9E8-1FEA7E09F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266" y="1128913"/>
              <a:ext cx="7181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12.4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0.76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4" name="Rectangle 164">
              <a:extLst>
                <a:ext uri="{FF2B5EF4-FFF2-40B4-BE49-F238E27FC236}">
                  <a16:creationId xmlns:a16="http://schemas.microsoft.com/office/drawing/2014/main" id="{EC578F36-C9DE-48C4-B740-8146B401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537" y="1108661"/>
              <a:ext cx="6460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6.6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0.76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5" name="Rectangle 164">
              <a:extLst>
                <a:ext uri="{FF2B5EF4-FFF2-40B4-BE49-F238E27FC236}">
                  <a16:creationId xmlns:a16="http://schemas.microsoft.com/office/drawing/2014/main" id="{9B5A5BF9-B80C-4D40-B89B-FCABA7D24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194" y="1108661"/>
              <a:ext cx="6460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3.8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0.67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6" name="Rectangle 164">
              <a:extLst>
                <a:ext uri="{FF2B5EF4-FFF2-40B4-BE49-F238E27FC236}">
                  <a16:creationId xmlns:a16="http://schemas.microsoft.com/office/drawing/2014/main" id="{D233E566-A7FB-41EE-A75B-A0EC44DF4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990" y="1100136"/>
              <a:ext cx="79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Mean = 0.966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1A1A1A"/>
                  </a:solidFill>
                  <a:latin typeface="+mn-lt"/>
                </a:rPr>
                <a:t>H</a:t>
              </a:r>
              <a:r>
                <a:rPr lang="es-ES" altLang="es-ES" sz="1100" baseline="30000" dirty="0">
                  <a:solidFill>
                    <a:srgbClr val="1A1A1A"/>
                  </a:solidFill>
                  <a:latin typeface="+mn-lt"/>
                </a:rPr>
                <a:t>2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1A1A1A"/>
                  </a:solidFill>
                  <a:effectLst/>
                  <a:latin typeface="+mn-lt"/>
                </a:rPr>
                <a:t> = 0. 34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5322324C-5B71-4AB0-99B9-9C24A7134846}"/>
                </a:ext>
              </a:extLst>
            </p:cNvPr>
            <p:cNvSpPr/>
            <p:nvPr/>
          </p:nvSpPr>
          <p:spPr>
            <a:xfrm>
              <a:off x="1554164" y="281940"/>
              <a:ext cx="7841388" cy="751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Rectangle 211">
              <a:extLst>
                <a:ext uri="{FF2B5EF4-FFF2-40B4-BE49-F238E27FC236}">
                  <a16:creationId xmlns:a16="http://schemas.microsoft.com/office/drawing/2014/main" id="{08BB2BEC-D8C2-48CC-A2EB-2BCB02017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708" y="4657727"/>
              <a:ext cx="57066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IF (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BLUPs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)</a:t>
              </a:r>
              <a:endPara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0" name="Rectangle 211">
              <a:extLst>
                <a:ext uri="{FF2B5EF4-FFF2-40B4-BE49-F238E27FC236}">
                  <a16:creationId xmlns:a16="http://schemas.microsoft.com/office/drawing/2014/main" id="{BA7C4532-25F2-449C-874D-716214A7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9" y="4657726"/>
              <a:ext cx="57547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IT (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BLUPs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</a:rPr>
                <a:t>)</a:t>
              </a:r>
              <a:endPara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1" name="Rectangle 211">
              <a:extLst>
                <a:ext uri="{FF2B5EF4-FFF2-40B4-BE49-F238E27FC236}">
                  <a16:creationId xmlns:a16="http://schemas.microsoft.com/office/drawing/2014/main" id="{2EE889C9-734E-4752-BF9F-032B30B27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195" y="4657226"/>
              <a:ext cx="69890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altLang="es-ES" sz="1100" dirty="0">
                  <a:solidFill>
                    <a:srgbClr val="000000"/>
                  </a:solidFill>
                  <a:latin typeface="+mn-lt"/>
                </a:rPr>
                <a:t>LP</a:t>
              </a:r>
              <a:r>
                <a:rPr lang="es-ES" altLang="es-ES" sz="1100" baseline="-25000" dirty="0">
                  <a:solidFill>
                    <a:srgbClr val="000000"/>
                  </a:solidFill>
                  <a:latin typeface="+mn-lt"/>
                </a:rPr>
                <a:t>50</a:t>
              </a:r>
              <a:r>
                <a:rPr lang="es-ES" altLang="es-ES" sz="1100" dirty="0">
                  <a:solidFill>
                    <a:srgbClr val="000000"/>
                  </a:solidFill>
                  <a:latin typeface="+mn-lt"/>
                </a:rPr>
                <a:t> (</a:t>
              </a:r>
              <a:r>
                <a:rPr lang="es-ES" altLang="es-ES" sz="1100" dirty="0" err="1">
                  <a:solidFill>
                    <a:srgbClr val="000000"/>
                  </a:solidFill>
                  <a:latin typeface="+mn-lt"/>
                </a:rPr>
                <a:t>BLUPs</a:t>
              </a:r>
              <a:r>
                <a:rPr lang="es-ES" altLang="es-ES" sz="1100" dirty="0">
                  <a:solidFill>
                    <a:srgbClr val="000000"/>
                  </a:solidFill>
                  <a:latin typeface="+mn-lt"/>
                </a:rPr>
                <a:t>)</a:t>
              </a:r>
              <a:endParaRPr kumimoji="0" lang="es-ES" altLang="es-E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233" name="Rectangle 164">
            <a:extLst>
              <a:ext uri="{FF2B5EF4-FFF2-40B4-BE49-F238E27FC236}">
                <a16:creationId xmlns:a16="http://schemas.microsoft.com/office/drawing/2014/main" id="{E13D5B97-3C07-4A9C-93DD-C2C306937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3" y="2486404"/>
            <a:ext cx="4520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34" name="Conector recto de flecha 233">
            <a:extLst>
              <a:ext uri="{FF2B5EF4-FFF2-40B4-BE49-F238E27FC236}">
                <a16:creationId xmlns:a16="http://schemas.microsoft.com/office/drawing/2014/main" id="{53E8025D-B667-4CA6-A0DE-7B5358CA1442}"/>
              </a:ext>
            </a:extLst>
          </p:cNvPr>
          <p:cNvCxnSpPr>
            <a:cxnSpLocks/>
            <a:stCxn id="233" idx="2"/>
            <a:endCxn id="36" idx="0"/>
          </p:cNvCxnSpPr>
          <p:nvPr/>
        </p:nvCxnSpPr>
        <p:spPr>
          <a:xfrm flipH="1">
            <a:off x="2490789" y="2655681"/>
            <a:ext cx="271268" cy="82888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Rectangle 164">
            <a:extLst>
              <a:ext uri="{FF2B5EF4-FFF2-40B4-BE49-F238E27FC236}">
                <a16:creationId xmlns:a16="http://schemas.microsoft.com/office/drawing/2014/main" id="{4D0A6088-676A-4B95-84EE-278232990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2" y="2486403"/>
            <a:ext cx="4520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0" name="Conector recto de flecha 239">
            <a:extLst>
              <a:ext uri="{FF2B5EF4-FFF2-40B4-BE49-F238E27FC236}">
                <a16:creationId xmlns:a16="http://schemas.microsoft.com/office/drawing/2014/main" id="{FBBA44CC-6A25-462E-AB19-B135CD5E22DA}"/>
              </a:ext>
            </a:extLst>
          </p:cNvPr>
          <p:cNvCxnSpPr>
            <a:cxnSpLocks/>
            <a:stCxn id="239" idx="2"/>
            <a:endCxn id="71" idx="0"/>
          </p:cNvCxnSpPr>
          <p:nvPr/>
        </p:nvCxnSpPr>
        <p:spPr>
          <a:xfrm flipH="1">
            <a:off x="4278315" y="2655680"/>
            <a:ext cx="303811" cy="6653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Rectangle 164">
            <a:extLst>
              <a:ext uri="{FF2B5EF4-FFF2-40B4-BE49-F238E27FC236}">
                <a16:creationId xmlns:a16="http://schemas.microsoft.com/office/drawing/2014/main" id="{4BDBACA0-84D3-4E64-973D-8E20F521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1" y="2480258"/>
            <a:ext cx="4520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BC0828D2-0838-4124-8615-A642953BAD65}"/>
              </a:ext>
            </a:extLst>
          </p:cNvPr>
          <p:cNvCxnSpPr>
            <a:cxnSpLocks/>
            <a:stCxn id="243" idx="0"/>
            <a:endCxn id="130" idx="0"/>
          </p:cNvCxnSpPr>
          <p:nvPr/>
        </p:nvCxnSpPr>
        <p:spPr>
          <a:xfrm flipV="1">
            <a:off x="6461725" y="1195389"/>
            <a:ext cx="609003" cy="12848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Rectangle 164">
            <a:extLst>
              <a:ext uri="{FF2B5EF4-FFF2-40B4-BE49-F238E27FC236}">
                <a16:creationId xmlns:a16="http://schemas.microsoft.com/office/drawing/2014/main" id="{224D7D03-6B41-4A64-BB3A-2C139E45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845" y="2486403"/>
            <a:ext cx="4520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9" name="Conector recto de flecha 248">
            <a:extLst>
              <a:ext uri="{FF2B5EF4-FFF2-40B4-BE49-F238E27FC236}">
                <a16:creationId xmlns:a16="http://schemas.microsoft.com/office/drawing/2014/main" id="{FB513BA0-3DF8-4DE8-B861-16451F3D5EE1}"/>
              </a:ext>
            </a:extLst>
          </p:cNvPr>
          <p:cNvCxnSpPr>
            <a:cxnSpLocks/>
            <a:stCxn id="248" idx="2"/>
            <a:endCxn id="153" idx="0"/>
          </p:cNvCxnSpPr>
          <p:nvPr/>
        </p:nvCxnSpPr>
        <p:spPr>
          <a:xfrm>
            <a:off x="7916869" y="2655680"/>
            <a:ext cx="392109" cy="5224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9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323402-96A8-49C6-A799-73E1C1268084}"/>
              </a:ext>
            </a:extLst>
          </p:cNvPr>
          <p:cNvGrpSpPr/>
          <p:nvPr/>
        </p:nvGrpSpPr>
        <p:grpSpPr>
          <a:xfrm>
            <a:off x="1886044" y="577515"/>
            <a:ext cx="8419912" cy="5696258"/>
            <a:chOff x="1886044" y="577515"/>
            <a:chExt cx="8419912" cy="56962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7BB0B8F-32E3-471F-80A3-7858A4C48883}"/>
                </a:ext>
              </a:extLst>
            </p:cNvPr>
            <p:cNvGrpSpPr/>
            <p:nvPr/>
          </p:nvGrpSpPr>
          <p:grpSpPr>
            <a:xfrm>
              <a:off x="1886044" y="577515"/>
              <a:ext cx="8419912" cy="5696258"/>
              <a:chOff x="1886044" y="577515"/>
              <a:chExt cx="8419912" cy="569625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09C829B-79B3-431C-96FF-701A99835A51}"/>
                  </a:ext>
                </a:extLst>
              </p:cNvPr>
              <p:cNvGrpSpPr/>
              <p:nvPr/>
            </p:nvGrpSpPr>
            <p:grpSpPr>
              <a:xfrm>
                <a:off x="1886044" y="577515"/>
                <a:ext cx="8419912" cy="5696258"/>
                <a:chOff x="428130" y="216718"/>
                <a:chExt cx="8419912" cy="5696258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FC03D6B-A5B2-4C52-8E80-0FE907D37850}"/>
                    </a:ext>
                  </a:extLst>
                </p:cNvPr>
                <p:cNvGrpSpPr/>
                <p:nvPr/>
              </p:nvGrpSpPr>
              <p:grpSpPr>
                <a:xfrm>
                  <a:off x="428130" y="216718"/>
                  <a:ext cx="8419912" cy="5696258"/>
                  <a:chOff x="428130" y="216718"/>
                  <a:chExt cx="8419912" cy="5696258"/>
                </a:xfrm>
              </p:grpSpPr>
              <p:grpSp>
                <p:nvGrpSpPr>
                  <p:cNvPr id="787" name="Group 786">
                    <a:extLst>
                      <a:ext uri="{FF2B5EF4-FFF2-40B4-BE49-F238E27FC236}">
                        <a16:creationId xmlns:a16="http://schemas.microsoft.com/office/drawing/2014/main" id="{0FD3940C-A56B-4626-AFB7-E371FCA69855}"/>
                      </a:ext>
                    </a:extLst>
                  </p:cNvPr>
                  <p:cNvGrpSpPr/>
                  <p:nvPr/>
                </p:nvGrpSpPr>
                <p:grpSpPr>
                  <a:xfrm>
                    <a:off x="428130" y="216718"/>
                    <a:ext cx="8419912" cy="5696258"/>
                    <a:chOff x="428130" y="216718"/>
                    <a:chExt cx="8419912" cy="5696258"/>
                  </a:xfrm>
                </p:grpSpPr>
                <p:grpSp>
                  <p:nvGrpSpPr>
                    <p:cNvPr id="282" name="Group 59">
                      <a:extLst>
                        <a:ext uri="{FF2B5EF4-FFF2-40B4-BE49-F238E27FC236}">
                          <a16:creationId xmlns:a16="http://schemas.microsoft.com/office/drawing/2014/main" id="{9A8DB6C1-C82E-479F-BD7B-12FC094C003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31870" y="216718"/>
                      <a:ext cx="2295271" cy="2798784"/>
                      <a:chOff x="808" y="1957"/>
                      <a:chExt cx="1714" cy="2090"/>
                    </a:xfrm>
                  </p:grpSpPr>
                  <p:sp>
                    <p:nvSpPr>
                      <p:cNvPr id="285" name="Rectangle 61">
                        <a:extLst>
                          <a:ext uri="{FF2B5EF4-FFF2-40B4-BE49-F238E27FC236}">
                            <a16:creationId xmlns:a16="http://schemas.microsoft.com/office/drawing/2014/main" id="{2E7E2E39-1974-4054-BE03-9F1EC6EF425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2" y="1957"/>
                        <a:ext cx="1590" cy="2070"/>
                      </a:xfrm>
                      <a:prstGeom prst="rect">
                        <a:avLst/>
                      </a:prstGeom>
                      <a:noFill/>
                      <a:ln w="9525" cap="rnd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Rectangle 62">
                        <a:extLst>
                          <a:ext uri="{FF2B5EF4-FFF2-40B4-BE49-F238E27FC236}">
                            <a16:creationId xmlns:a16="http://schemas.microsoft.com/office/drawing/2014/main" id="{1BA75134-D10F-4408-AFA7-116C3D37F5B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9" y="2000"/>
                        <a:ext cx="1265" cy="17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87" name="Rectangle 63">
                        <a:extLst>
                          <a:ext uri="{FF2B5EF4-FFF2-40B4-BE49-F238E27FC236}">
                            <a16:creationId xmlns:a16="http://schemas.microsoft.com/office/drawing/2014/main" id="{61F8CE1D-C46A-49FF-8EE0-E0B4A230B50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66" y="3425"/>
                        <a:ext cx="66" cy="25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8" name="Rectangle 64">
                        <a:extLst>
                          <a:ext uri="{FF2B5EF4-FFF2-40B4-BE49-F238E27FC236}">
                            <a16:creationId xmlns:a16="http://schemas.microsoft.com/office/drawing/2014/main" id="{1D6D38E2-DA48-4F59-952D-C7E0DBD5C12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66" y="3425"/>
                        <a:ext cx="66" cy="259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9" name="Rectangle 65">
                        <a:extLst>
                          <a:ext uri="{FF2B5EF4-FFF2-40B4-BE49-F238E27FC236}">
                            <a16:creationId xmlns:a16="http://schemas.microsoft.com/office/drawing/2014/main" id="{797E45CA-FF54-431E-8348-9837EC749EE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2" y="3155"/>
                        <a:ext cx="72" cy="52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0" name="Rectangle 66">
                        <a:extLst>
                          <a:ext uri="{FF2B5EF4-FFF2-40B4-BE49-F238E27FC236}">
                            <a16:creationId xmlns:a16="http://schemas.microsoft.com/office/drawing/2014/main" id="{550D8E0C-E317-4E9F-9B70-5331D1BB2E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2" y="3155"/>
                        <a:ext cx="72" cy="529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1" name="Rectangle 67">
                        <a:extLst>
                          <a:ext uri="{FF2B5EF4-FFF2-40B4-BE49-F238E27FC236}">
                            <a16:creationId xmlns:a16="http://schemas.microsoft.com/office/drawing/2014/main" id="{68396371-8A91-40A5-B436-92FF6C2BDF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04" y="2733"/>
                        <a:ext cx="66" cy="95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2" name="Rectangle 68">
                        <a:extLst>
                          <a:ext uri="{FF2B5EF4-FFF2-40B4-BE49-F238E27FC236}">
                            <a16:creationId xmlns:a16="http://schemas.microsoft.com/office/drawing/2014/main" id="{7E33D1CF-DF2E-4AF6-9A5B-A8AC30A8034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04" y="2733"/>
                        <a:ext cx="66" cy="95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3" name="Rectangle 69">
                        <a:extLst>
                          <a:ext uri="{FF2B5EF4-FFF2-40B4-BE49-F238E27FC236}">
                            <a16:creationId xmlns:a16="http://schemas.microsoft.com/office/drawing/2014/main" id="{68D814B1-8E19-4CA8-AD32-161D696F902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70" y="2499"/>
                        <a:ext cx="67" cy="11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4" name="Rectangle 70">
                        <a:extLst>
                          <a:ext uri="{FF2B5EF4-FFF2-40B4-BE49-F238E27FC236}">
                            <a16:creationId xmlns:a16="http://schemas.microsoft.com/office/drawing/2014/main" id="{E9D8DA70-1CC6-4090-BE3C-21127C90DE1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70" y="2499"/>
                        <a:ext cx="67" cy="1185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5" name="Rectangle 71">
                        <a:extLst>
                          <a:ext uri="{FF2B5EF4-FFF2-40B4-BE49-F238E27FC236}">
                            <a16:creationId xmlns:a16="http://schemas.microsoft.com/office/drawing/2014/main" id="{BCB32365-554F-4513-913A-40D68E1D2A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7" y="2842"/>
                        <a:ext cx="66" cy="8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6" name="Rectangle 72">
                        <a:extLst>
                          <a:ext uri="{FF2B5EF4-FFF2-40B4-BE49-F238E27FC236}">
                            <a16:creationId xmlns:a16="http://schemas.microsoft.com/office/drawing/2014/main" id="{36F7EFF1-1E4D-4469-864E-64E32B551E0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7" y="2842"/>
                        <a:ext cx="66" cy="84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" name="Rectangle 73">
                        <a:extLst>
                          <a:ext uri="{FF2B5EF4-FFF2-40B4-BE49-F238E27FC236}">
                            <a16:creationId xmlns:a16="http://schemas.microsoft.com/office/drawing/2014/main" id="{3B16769E-4CDA-42D5-9684-8BD6A326D5F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03" y="2769"/>
                        <a:ext cx="66" cy="9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8" name="Rectangle 74">
                        <a:extLst>
                          <a:ext uri="{FF2B5EF4-FFF2-40B4-BE49-F238E27FC236}">
                            <a16:creationId xmlns:a16="http://schemas.microsoft.com/office/drawing/2014/main" id="{AB502421-7E4D-416A-8349-5ECDE9B7C73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03" y="2769"/>
                        <a:ext cx="66" cy="915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9" name="Rectangle 75">
                        <a:extLst>
                          <a:ext uri="{FF2B5EF4-FFF2-40B4-BE49-F238E27FC236}">
                            <a16:creationId xmlns:a16="http://schemas.microsoft.com/office/drawing/2014/main" id="{AAE87794-F02B-495F-AA10-E965B8C3DC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69" y="3082"/>
                        <a:ext cx="66" cy="6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0" name="Rectangle 76">
                        <a:extLst>
                          <a:ext uri="{FF2B5EF4-FFF2-40B4-BE49-F238E27FC236}">
                            <a16:creationId xmlns:a16="http://schemas.microsoft.com/office/drawing/2014/main" id="{D5F69DE8-01F4-4F1F-BAC3-F4E6C5E534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69" y="3082"/>
                        <a:ext cx="66" cy="60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1" name="Rectangle 77">
                        <a:extLst>
                          <a:ext uri="{FF2B5EF4-FFF2-40B4-BE49-F238E27FC236}">
                            <a16:creationId xmlns:a16="http://schemas.microsoft.com/office/drawing/2014/main" id="{A164F3FD-998C-4A7F-9F5B-799338C1DB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5" y="3335"/>
                        <a:ext cx="67" cy="34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2" name="Rectangle 78">
                        <a:extLst>
                          <a:ext uri="{FF2B5EF4-FFF2-40B4-BE49-F238E27FC236}">
                            <a16:creationId xmlns:a16="http://schemas.microsoft.com/office/drawing/2014/main" id="{D592388C-CA09-4D83-BF63-DCB8260C79B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35" y="3335"/>
                        <a:ext cx="67" cy="349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3" name="Rectangle 79">
                        <a:extLst>
                          <a:ext uri="{FF2B5EF4-FFF2-40B4-BE49-F238E27FC236}">
                            <a16:creationId xmlns:a16="http://schemas.microsoft.com/office/drawing/2014/main" id="{3F40AF1E-353C-45D5-B6D7-2CA4E3E52F3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02" y="3612"/>
                        <a:ext cx="72" cy="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4" name="Rectangle 80">
                        <a:extLst>
                          <a:ext uri="{FF2B5EF4-FFF2-40B4-BE49-F238E27FC236}">
                            <a16:creationId xmlns:a16="http://schemas.microsoft.com/office/drawing/2014/main" id="{1C35295E-619B-4AC2-ADE0-65293E9EC6F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02" y="3612"/>
                        <a:ext cx="72" cy="7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5" name="Rectangle 81">
                        <a:extLst>
                          <a:ext uri="{FF2B5EF4-FFF2-40B4-BE49-F238E27FC236}">
                            <a16:creationId xmlns:a16="http://schemas.microsoft.com/office/drawing/2014/main" id="{E35F2BB8-48A4-4D29-9FD6-D08B6F036D0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74" y="3570"/>
                        <a:ext cx="66" cy="11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6" name="Rectangle 82">
                        <a:extLst>
                          <a:ext uri="{FF2B5EF4-FFF2-40B4-BE49-F238E27FC236}">
                            <a16:creationId xmlns:a16="http://schemas.microsoft.com/office/drawing/2014/main" id="{F816ADC1-CA8F-48C7-B74A-05A556E09F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74" y="3570"/>
                        <a:ext cx="66" cy="11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" name="Rectangle 83">
                        <a:extLst>
                          <a:ext uri="{FF2B5EF4-FFF2-40B4-BE49-F238E27FC236}">
                            <a16:creationId xmlns:a16="http://schemas.microsoft.com/office/drawing/2014/main" id="{7D5FB553-020A-44F8-93E7-9CB50A86F9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40" y="3666"/>
                        <a:ext cx="66" cy="1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8" name="Rectangle 84">
                        <a:extLst>
                          <a:ext uri="{FF2B5EF4-FFF2-40B4-BE49-F238E27FC236}">
                            <a16:creationId xmlns:a16="http://schemas.microsoft.com/office/drawing/2014/main" id="{84FFD784-8B9C-4262-B58F-2C9CBF0684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40" y="3666"/>
                        <a:ext cx="66" cy="18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9" name="Rectangle 85">
                        <a:extLst>
                          <a:ext uri="{FF2B5EF4-FFF2-40B4-BE49-F238E27FC236}">
                            <a16:creationId xmlns:a16="http://schemas.microsoft.com/office/drawing/2014/main" id="{278B4284-654A-4BB2-9C65-699EA8FFE4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06" y="3684"/>
                        <a:ext cx="67" cy="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0" name="Rectangle 86">
                        <a:extLst>
                          <a:ext uri="{FF2B5EF4-FFF2-40B4-BE49-F238E27FC236}">
                            <a16:creationId xmlns:a16="http://schemas.microsoft.com/office/drawing/2014/main" id="{BAA31519-E4FF-410F-B316-6464A8700C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06" y="3683"/>
                        <a:ext cx="67" cy="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311" name="Rectangle 87">
                        <a:extLst>
                          <a:ext uri="{FF2B5EF4-FFF2-40B4-BE49-F238E27FC236}">
                            <a16:creationId xmlns:a16="http://schemas.microsoft.com/office/drawing/2014/main" id="{BC19BB6E-3DC4-486B-8358-D3B9FE58FA6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73" y="3666"/>
                        <a:ext cx="66" cy="1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2" name="Rectangle 88">
                        <a:extLst>
                          <a:ext uri="{FF2B5EF4-FFF2-40B4-BE49-F238E27FC236}">
                            <a16:creationId xmlns:a16="http://schemas.microsoft.com/office/drawing/2014/main" id="{E597EFAA-1331-4228-BEBD-611FCD77F69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73" y="3666"/>
                        <a:ext cx="66" cy="18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3" name="Freeform 89">
                        <a:extLst>
                          <a:ext uri="{FF2B5EF4-FFF2-40B4-BE49-F238E27FC236}">
                            <a16:creationId xmlns:a16="http://schemas.microsoft.com/office/drawing/2014/main" id="{4CA1F041-B222-478A-B786-2E75B55E38E6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1655" y="1999"/>
                        <a:ext cx="0" cy="1715"/>
                      </a:xfrm>
                      <a:custGeom>
                        <a:avLst/>
                        <a:gdLst>
                          <a:gd name="T0" fmla="*/ 285 h 285"/>
                          <a:gd name="T1" fmla="*/ 277 h 285"/>
                          <a:gd name="T2" fmla="*/ 269 h 285"/>
                          <a:gd name="T3" fmla="*/ 261 h 285"/>
                          <a:gd name="T4" fmla="*/ 253 h 285"/>
                          <a:gd name="T5" fmla="*/ 245 h 285"/>
                          <a:gd name="T6" fmla="*/ 237 h 285"/>
                          <a:gd name="T7" fmla="*/ 229 h 285"/>
                          <a:gd name="T8" fmla="*/ 221 h 285"/>
                          <a:gd name="T9" fmla="*/ 213 h 285"/>
                          <a:gd name="T10" fmla="*/ 205 h 285"/>
                          <a:gd name="T11" fmla="*/ 197 h 285"/>
                          <a:gd name="T12" fmla="*/ 189 h 285"/>
                          <a:gd name="T13" fmla="*/ 181 h 285"/>
                          <a:gd name="T14" fmla="*/ 173 h 285"/>
                          <a:gd name="T15" fmla="*/ 165 h 285"/>
                          <a:gd name="T16" fmla="*/ 157 h 285"/>
                          <a:gd name="T17" fmla="*/ 149 h 285"/>
                          <a:gd name="T18" fmla="*/ 141 h 285"/>
                          <a:gd name="T19" fmla="*/ 133 h 285"/>
                          <a:gd name="T20" fmla="*/ 125 h 285"/>
                          <a:gd name="T21" fmla="*/ 117 h 285"/>
                          <a:gd name="T22" fmla="*/ 109 h 285"/>
                          <a:gd name="T23" fmla="*/ 101 h 285"/>
                          <a:gd name="T24" fmla="*/ 93 h 285"/>
                          <a:gd name="T25" fmla="*/ 85 h 285"/>
                          <a:gd name="T26" fmla="*/ 77 h 285"/>
                          <a:gd name="T27" fmla="*/ 69 h 285"/>
                          <a:gd name="T28" fmla="*/ 61 h 285"/>
                          <a:gd name="T29" fmla="*/ 53 h 285"/>
                          <a:gd name="T30" fmla="*/ 45 h 285"/>
                          <a:gd name="T31" fmla="*/ 37 h 285"/>
                          <a:gd name="T32" fmla="*/ 29 h 285"/>
                          <a:gd name="T33" fmla="*/ 21 h 285"/>
                          <a:gd name="T34" fmla="*/ 13 h 285"/>
                          <a:gd name="T35" fmla="*/ 5 h 285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  <a:cxn ang="0">
                            <a:pos x="0" y="T5"/>
                          </a:cxn>
                          <a:cxn ang="0">
                            <a:pos x="0" y="T6"/>
                          </a:cxn>
                          <a:cxn ang="0">
                            <a:pos x="0" y="T7"/>
                          </a:cxn>
                          <a:cxn ang="0">
                            <a:pos x="0" y="T8"/>
                          </a:cxn>
                          <a:cxn ang="0">
                            <a:pos x="0" y="T9"/>
                          </a:cxn>
                          <a:cxn ang="0">
                            <a:pos x="0" y="T10"/>
                          </a:cxn>
                          <a:cxn ang="0">
                            <a:pos x="0" y="T11"/>
                          </a:cxn>
                          <a:cxn ang="0">
                            <a:pos x="0" y="T12"/>
                          </a:cxn>
                          <a:cxn ang="0">
                            <a:pos x="0" y="T13"/>
                          </a:cxn>
                          <a:cxn ang="0">
                            <a:pos x="0" y="T14"/>
                          </a:cxn>
                          <a:cxn ang="0">
                            <a:pos x="0" y="T15"/>
                          </a:cxn>
                          <a:cxn ang="0">
                            <a:pos x="0" y="T16"/>
                          </a:cxn>
                          <a:cxn ang="0">
                            <a:pos x="0" y="T17"/>
                          </a:cxn>
                          <a:cxn ang="0">
                            <a:pos x="0" y="T18"/>
                          </a:cxn>
                          <a:cxn ang="0">
                            <a:pos x="0" y="T19"/>
                          </a:cxn>
                          <a:cxn ang="0">
                            <a:pos x="0" y="T20"/>
                          </a:cxn>
                          <a:cxn ang="0">
                            <a:pos x="0" y="T21"/>
                          </a:cxn>
                          <a:cxn ang="0">
                            <a:pos x="0" y="T22"/>
                          </a:cxn>
                          <a:cxn ang="0">
                            <a:pos x="0" y="T23"/>
                          </a:cxn>
                          <a:cxn ang="0">
                            <a:pos x="0" y="T24"/>
                          </a:cxn>
                          <a:cxn ang="0">
                            <a:pos x="0" y="T25"/>
                          </a:cxn>
                          <a:cxn ang="0">
                            <a:pos x="0" y="T26"/>
                          </a:cxn>
                          <a:cxn ang="0">
                            <a:pos x="0" y="T27"/>
                          </a:cxn>
                          <a:cxn ang="0">
                            <a:pos x="0" y="T28"/>
                          </a:cxn>
                          <a:cxn ang="0">
                            <a:pos x="0" y="T29"/>
                          </a:cxn>
                          <a:cxn ang="0">
                            <a:pos x="0" y="T30"/>
                          </a:cxn>
                          <a:cxn ang="0">
                            <a:pos x="0" y="T31"/>
                          </a:cxn>
                          <a:cxn ang="0">
                            <a:pos x="0" y="T32"/>
                          </a:cxn>
                          <a:cxn ang="0">
                            <a:pos x="0" y="T33"/>
                          </a:cxn>
                          <a:cxn ang="0">
                            <a:pos x="0" y="T34"/>
                          </a:cxn>
                          <a:cxn ang="0">
                            <a:pos x="0" y="T35"/>
                          </a:cxn>
                        </a:cxnLst>
                        <a:rect l="0" t="0" r="r" b="b"/>
                        <a:pathLst>
                          <a:path h="285">
                            <a:moveTo>
                              <a:pt x="0" y="277"/>
                            </a:moveTo>
                            <a:lnTo>
                              <a:pt x="0" y="269"/>
                            </a:lnTo>
                            <a:moveTo>
                              <a:pt x="0" y="261"/>
                            </a:moveTo>
                            <a:lnTo>
                              <a:pt x="0" y="253"/>
                            </a:lnTo>
                            <a:moveTo>
                              <a:pt x="0" y="245"/>
                            </a:moveTo>
                            <a:lnTo>
                              <a:pt x="0" y="237"/>
                            </a:lnTo>
                            <a:moveTo>
                              <a:pt x="0" y="229"/>
                            </a:moveTo>
                            <a:lnTo>
                              <a:pt x="0" y="221"/>
                            </a:lnTo>
                            <a:moveTo>
                              <a:pt x="0" y="213"/>
                            </a:moveTo>
                            <a:lnTo>
                              <a:pt x="0" y="205"/>
                            </a:lnTo>
                            <a:moveTo>
                              <a:pt x="0" y="197"/>
                            </a:moveTo>
                            <a:lnTo>
                              <a:pt x="0" y="189"/>
                            </a:lnTo>
                            <a:moveTo>
                              <a:pt x="0" y="181"/>
                            </a:moveTo>
                            <a:lnTo>
                              <a:pt x="0" y="173"/>
                            </a:lnTo>
                            <a:moveTo>
                              <a:pt x="0" y="165"/>
                            </a:moveTo>
                            <a:lnTo>
                              <a:pt x="0" y="157"/>
                            </a:lnTo>
                            <a:moveTo>
                              <a:pt x="0" y="149"/>
                            </a:moveTo>
                            <a:lnTo>
                              <a:pt x="0" y="141"/>
                            </a:lnTo>
                            <a:moveTo>
                              <a:pt x="0" y="133"/>
                            </a:moveTo>
                            <a:lnTo>
                              <a:pt x="0" y="125"/>
                            </a:lnTo>
                            <a:moveTo>
                              <a:pt x="0" y="117"/>
                            </a:moveTo>
                            <a:lnTo>
                              <a:pt x="0" y="109"/>
                            </a:lnTo>
                            <a:moveTo>
                              <a:pt x="0" y="101"/>
                            </a:moveTo>
                            <a:lnTo>
                              <a:pt x="0" y="93"/>
                            </a:lnTo>
                            <a:moveTo>
                              <a:pt x="0" y="85"/>
                            </a:moveTo>
                            <a:lnTo>
                              <a:pt x="0" y="77"/>
                            </a:lnTo>
                            <a:moveTo>
                              <a:pt x="0" y="69"/>
                            </a:moveTo>
                            <a:lnTo>
                              <a:pt x="0" y="61"/>
                            </a:lnTo>
                            <a:moveTo>
                              <a:pt x="0" y="53"/>
                            </a:moveTo>
                            <a:lnTo>
                              <a:pt x="0" y="45"/>
                            </a:lnTo>
                            <a:moveTo>
                              <a:pt x="0" y="37"/>
                            </a:moveTo>
                            <a:lnTo>
                              <a:pt x="0" y="29"/>
                            </a:lnTo>
                            <a:moveTo>
                              <a:pt x="0" y="21"/>
                            </a:moveTo>
                            <a:lnTo>
                              <a:pt x="0" y="13"/>
                            </a:lnTo>
                            <a:moveTo>
                              <a:pt x="0" y="5"/>
                            </a:moveTo>
                          </a:path>
                        </a:pathLst>
                      </a:custGeom>
                      <a:noFill/>
                      <a:ln w="19050" cap="flat">
                        <a:solidFill>
                          <a:srgbClr val="FF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4" name="Line 90">
                        <a:extLst>
                          <a:ext uri="{FF2B5EF4-FFF2-40B4-BE49-F238E27FC236}">
                            <a16:creationId xmlns:a16="http://schemas.microsoft.com/office/drawing/2014/main" id="{4DC7FD4C-3022-4EC6-AF9E-BCA98145B47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209" y="1999"/>
                        <a:ext cx="0" cy="1763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5" name="Rectangle 91">
                        <a:extLst>
                          <a:ext uri="{FF2B5EF4-FFF2-40B4-BE49-F238E27FC236}">
                            <a16:creationId xmlns:a16="http://schemas.microsoft.com/office/drawing/2014/main" id="{7AE09C34-7A82-4515-8ED4-3FAAC943A0D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95" y="3654"/>
                        <a:ext cx="48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16" name="Rectangle 92">
                        <a:extLst>
                          <a:ext uri="{FF2B5EF4-FFF2-40B4-BE49-F238E27FC236}">
                            <a16:creationId xmlns:a16="http://schemas.microsoft.com/office/drawing/2014/main" id="{B4F2A6B3-0399-4CA6-8D18-891433035B5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9" y="3197"/>
                        <a:ext cx="96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25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17" name="Rectangle 93">
                        <a:extLst>
                          <a:ext uri="{FF2B5EF4-FFF2-40B4-BE49-F238E27FC236}">
                            <a16:creationId xmlns:a16="http://schemas.microsoft.com/office/drawing/2014/main" id="{2B21784F-A6D4-40A9-AD5C-F99A6F8F8DF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9" y="2740"/>
                        <a:ext cx="96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50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18" name="Rectangle 94">
                        <a:extLst>
                          <a:ext uri="{FF2B5EF4-FFF2-40B4-BE49-F238E27FC236}">
                            <a16:creationId xmlns:a16="http://schemas.microsoft.com/office/drawing/2014/main" id="{CCDFC67D-4317-4062-8890-E46C3C198D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9" y="2288"/>
                        <a:ext cx="96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75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19" name="Line 95">
                        <a:extLst>
                          <a:ext uri="{FF2B5EF4-FFF2-40B4-BE49-F238E27FC236}">
                            <a16:creationId xmlns:a16="http://schemas.microsoft.com/office/drawing/2014/main" id="{364F0810-6A4E-4EA1-9E92-78C37666BF6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85" y="3684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0" name="Line 96">
                        <a:extLst>
                          <a:ext uri="{FF2B5EF4-FFF2-40B4-BE49-F238E27FC236}">
                            <a16:creationId xmlns:a16="http://schemas.microsoft.com/office/drawing/2014/main" id="{D4CFACFE-9B3E-43F8-9306-6695612E561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85" y="3227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1" name="Line 97">
                        <a:extLst>
                          <a:ext uri="{FF2B5EF4-FFF2-40B4-BE49-F238E27FC236}">
                            <a16:creationId xmlns:a16="http://schemas.microsoft.com/office/drawing/2014/main" id="{45C48B7B-5814-4AE5-A168-1D8D0346D35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85" y="2769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2" name="Line 98">
                        <a:extLst>
                          <a:ext uri="{FF2B5EF4-FFF2-40B4-BE49-F238E27FC236}">
                            <a16:creationId xmlns:a16="http://schemas.microsoft.com/office/drawing/2014/main" id="{B276562C-1E1A-417B-8C20-FE06EA759A2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85" y="2318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3" name="Line 99">
                        <a:extLst>
                          <a:ext uri="{FF2B5EF4-FFF2-40B4-BE49-F238E27FC236}">
                            <a16:creationId xmlns:a16="http://schemas.microsoft.com/office/drawing/2014/main" id="{CA5D51F0-C7EB-438B-8013-6FC67B08E77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09" y="3762"/>
                        <a:ext cx="1265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324" name="Line 100">
                        <a:extLst>
                          <a:ext uri="{FF2B5EF4-FFF2-40B4-BE49-F238E27FC236}">
                            <a16:creationId xmlns:a16="http://schemas.microsoft.com/office/drawing/2014/main" id="{8FE8CE2C-06B1-4344-9ABF-C532EE6241E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269" y="3762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5" name="Line 101">
                        <a:extLst>
                          <a:ext uri="{FF2B5EF4-FFF2-40B4-BE49-F238E27FC236}">
                            <a16:creationId xmlns:a16="http://schemas.microsoft.com/office/drawing/2014/main" id="{32399F68-F36C-453B-A257-01D78C630F1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649" y="3762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6" name="Line 102">
                        <a:extLst>
                          <a:ext uri="{FF2B5EF4-FFF2-40B4-BE49-F238E27FC236}">
                            <a16:creationId xmlns:a16="http://schemas.microsoft.com/office/drawing/2014/main" id="{1074B844-16ED-4DB3-AA00-B82AD57C7D1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34" y="3762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7" name="Line 103">
                        <a:extLst>
                          <a:ext uri="{FF2B5EF4-FFF2-40B4-BE49-F238E27FC236}">
                            <a16:creationId xmlns:a16="http://schemas.microsoft.com/office/drawing/2014/main" id="{FBE892D9-8570-4AE0-8EE7-161ED3D1878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20" y="3762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" name="Rectangle 104">
                        <a:extLst>
                          <a:ext uri="{FF2B5EF4-FFF2-40B4-BE49-F238E27FC236}">
                            <a16:creationId xmlns:a16="http://schemas.microsoft.com/office/drawing/2014/main" id="{23EEB3E8-582A-4B29-840E-05E6C00CFC8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33" y="3805"/>
                        <a:ext cx="48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29" name="Rectangle 105">
                        <a:extLst>
                          <a:ext uri="{FF2B5EF4-FFF2-40B4-BE49-F238E27FC236}">
                            <a16:creationId xmlns:a16="http://schemas.microsoft.com/office/drawing/2014/main" id="{C7E236E3-BA5C-4406-B31E-CE913122F7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95" y="3805"/>
                        <a:ext cx="96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20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30" name="Rectangle 106">
                        <a:extLst>
                          <a:ext uri="{FF2B5EF4-FFF2-40B4-BE49-F238E27FC236}">
                            <a16:creationId xmlns:a16="http://schemas.microsoft.com/office/drawing/2014/main" id="{56E48266-6FF1-4101-AD71-942D9770104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80" y="3805"/>
                        <a:ext cx="96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40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31" name="Rectangle 107">
                        <a:extLst>
                          <a:ext uri="{FF2B5EF4-FFF2-40B4-BE49-F238E27FC236}">
                            <a16:creationId xmlns:a16="http://schemas.microsoft.com/office/drawing/2014/main" id="{14DDA49E-2C5C-4CD5-932E-7B3EF3E036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66" y="3805"/>
                        <a:ext cx="96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60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32" name="Rectangle 108">
                        <a:extLst>
                          <a:ext uri="{FF2B5EF4-FFF2-40B4-BE49-F238E27FC236}">
                            <a16:creationId xmlns:a16="http://schemas.microsoft.com/office/drawing/2014/main" id="{F282C141-E924-46D0-B4AC-75687281804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29" y="3921"/>
                        <a:ext cx="1025" cy="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rPr>
                          <a:t>Disease severity (CC)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33" name="Rectangle 109">
                        <a:extLst>
                          <a:ext uri="{FF2B5EF4-FFF2-40B4-BE49-F238E27FC236}">
                            <a16:creationId xmlns:a16="http://schemas.microsoft.com/office/drawing/2014/main" id="{BB4420E7-C00E-4A25-8DAB-46AC0C93D4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6200000">
                        <a:off x="368" y="2900"/>
                        <a:ext cx="1006" cy="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rPr>
                          <a:t>Number of genotypes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36" name="Group 112">
                      <a:extLst>
                        <a:ext uri="{FF2B5EF4-FFF2-40B4-BE49-F238E27FC236}">
                          <a16:creationId xmlns:a16="http://schemas.microsoft.com/office/drawing/2014/main" id="{5D6F1295-1E53-45A9-AE6A-86A07A18EC2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2672122" y="278042"/>
                      <a:ext cx="2046288" cy="2556400"/>
                      <a:chOff x="1975" y="752"/>
                      <a:chExt cx="1289" cy="1909"/>
                    </a:xfrm>
                  </p:grpSpPr>
                  <p:sp>
                    <p:nvSpPr>
                      <p:cNvPr id="340" name="Rectangle 115">
                        <a:extLst>
                          <a:ext uri="{FF2B5EF4-FFF2-40B4-BE49-F238E27FC236}">
                            <a16:creationId xmlns:a16="http://schemas.microsoft.com/office/drawing/2014/main" id="{1281F824-4021-44EE-9823-47DDCD2190D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99" y="752"/>
                        <a:ext cx="1265" cy="17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1" name="Rectangle 116">
                        <a:extLst>
                          <a:ext uri="{FF2B5EF4-FFF2-40B4-BE49-F238E27FC236}">
                            <a16:creationId xmlns:a16="http://schemas.microsoft.com/office/drawing/2014/main" id="{80ACEAC8-AA16-405F-9D89-BE14629E711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01" y="2401"/>
                        <a:ext cx="67" cy="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2" name="Rectangle 117">
                        <a:extLst>
                          <a:ext uri="{FF2B5EF4-FFF2-40B4-BE49-F238E27FC236}">
                            <a16:creationId xmlns:a16="http://schemas.microsoft.com/office/drawing/2014/main" id="{C81E1BC1-DF06-4279-BA88-775AB9FC79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01" y="2401"/>
                        <a:ext cx="67" cy="3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3" name="Rectangle 118">
                        <a:extLst>
                          <a:ext uri="{FF2B5EF4-FFF2-40B4-BE49-F238E27FC236}">
                            <a16:creationId xmlns:a16="http://schemas.microsoft.com/office/drawing/2014/main" id="{3F2CBB27-3DF2-4C79-A5DD-98BEEDF2FF2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8" y="2305"/>
                        <a:ext cx="66" cy="1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4" name="Rectangle 119">
                        <a:extLst>
                          <a:ext uri="{FF2B5EF4-FFF2-40B4-BE49-F238E27FC236}">
                            <a16:creationId xmlns:a16="http://schemas.microsoft.com/office/drawing/2014/main" id="{DC91046D-33DE-487C-A565-2546AE5E9B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8" y="2305"/>
                        <a:ext cx="66" cy="13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5" name="Rectangle 120">
                        <a:extLst>
                          <a:ext uri="{FF2B5EF4-FFF2-40B4-BE49-F238E27FC236}">
                            <a16:creationId xmlns:a16="http://schemas.microsoft.com/office/drawing/2014/main" id="{3AAE203C-C77F-4F66-BEE3-C53AC8ECC72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34" y="1288"/>
                        <a:ext cx="66" cy="114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6" name="Rectangle 121">
                        <a:extLst>
                          <a:ext uri="{FF2B5EF4-FFF2-40B4-BE49-F238E27FC236}">
                            <a16:creationId xmlns:a16="http://schemas.microsoft.com/office/drawing/2014/main" id="{31E93AD6-548F-415C-8625-1E6F9234FC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34" y="1288"/>
                        <a:ext cx="66" cy="1149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7" name="Rectangle 122">
                        <a:extLst>
                          <a:ext uri="{FF2B5EF4-FFF2-40B4-BE49-F238E27FC236}">
                            <a16:creationId xmlns:a16="http://schemas.microsoft.com/office/drawing/2014/main" id="{D7396DD5-522D-419D-B5F5-9A3C98464B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0" y="758"/>
                        <a:ext cx="66" cy="167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8" name="Rectangle 123">
                        <a:extLst>
                          <a:ext uri="{FF2B5EF4-FFF2-40B4-BE49-F238E27FC236}">
                            <a16:creationId xmlns:a16="http://schemas.microsoft.com/office/drawing/2014/main" id="{BA68A818-C78A-44D7-BFBB-760C22A8A23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0" y="758"/>
                        <a:ext cx="66" cy="1679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9" name="Rectangle 124">
                        <a:extLst>
                          <a:ext uri="{FF2B5EF4-FFF2-40B4-BE49-F238E27FC236}">
                            <a16:creationId xmlns:a16="http://schemas.microsoft.com/office/drawing/2014/main" id="{3F7B26CC-F21C-4C5D-A49E-2853C75A1DF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66" y="1143"/>
                        <a:ext cx="67" cy="129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0" name="Rectangle 125">
                        <a:extLst>
                          <a:ext uri="{FF2B5EF4-FFF2-40B4-BE49-F238E27FC236}">
                            <a16:creationId xmlns:a16="http://schemas.microsoft.com/office/drawing/2014/main" id="{17FDC1A7-E8A6-4536-94CF-689553A88B8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66" y="1143"/>
                        <a:ext cx="67" cy="129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1" name="Rectangle 126">
                        <a:extLst>
                          <a:ext uri="{FF2B5EF4-FFF2-40B4-BE49-F238E27FC236}">
                            <a16:creationId xmlns:a16="http://schemas.microsoft.com/office/drawing/2014/main" id="{19A00EE1-3068-40FA-8A83-3CC2290CFE9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33" y="1781"/>
                        <a:ext cx="72" cy="65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2" name="Rectangle 127">
                        <a:extLst>
                          <a:ext uri="{FF2B5EF4-FFF2-40B4-BE49-F238E27FC236}">
                            <a16:creationId xmlns:a16="http://schemas.microsoft.com/office/drawing/2014/main" id="{B1DAD5E2-600B-47E7-95EB-2A94C0251C9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33" y="1781"/>
                        <a:ext cx="72" cy="65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3" name="Rectangle 128">
                        <a:extLst>
                          <a:ext uri="{FF2B5EF4-FFF2-40B4-BE49-F238E27FC236}">
                            <a16:creationId xmlns:a16="http://schemas.microsoft.com/office/drawing/2014/main" id="{275421B2-647C-4F67-BA9D-E22E909B67F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05" y="2088"/>
                        <a:ext cx="66" cy="34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4" name="Rectangle 129">
                        <a:extLst>
                          <a:ext uri="{FF2B5EF4-FFF2-40B4-BE49-F238E27FC236}">
                            <a16:creationId xmlns:a16="http://schemas.microsoft.com/office/drawing/2014/main" id="{D3E39C7A-93DE-43D4-8C0D-A69E97984A6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05" y="2088"/>
                        <a:ext cx="66" cy="349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5" name="Rectangle 130">
                        <a:extLst>
                          <a:ext uri="{FF2B5EF4-FFF2-40B4-BE49-F238E27FC236}">
                            <a16:creationId xmlns:a16="http://schemas.microsoft.com/office/drawing/2014/main" id="{74826C6D-730E-4AFB-BD8C-E525E84AEDA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71" y="2196"/>
                        <a:ext cx="66" cy="24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6" name="Rectangle 131">
                        <a:extLst>
                          <a:ext uri="{FF2B5EF4-FFF2-40B4-BE49-F238E27FC236}">
                            <a16:creationId xmlns:a16="http://schemas.microsoft.com/office/drawing/2014/main" id="{33127C41-1F12-4390-A761-41933123264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71" y="2196"/>
                        <a:ext cx="66" cy="24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7" name="Rectangle 132">
                        <a:extLst>
                          <a:ext uri="{FF2B5EF4-FFF2-40B4-BE49-F238E27FC236}">
                            <a16:creationId xmlns:a16="http://schemas.microsoft.com/office/drawing/2014/main" id="{4A05D236-E3B0-48AB-952D-DEA88E7B65B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37" y="2341"/>
                        <a:ext cx="67" cy="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8" name="Rectangle 133">
                        <a:extLst>
                          <a:ext uri="{FF2B5EF4-FFF2-40B4-BE49-F238E27FC236}">
                            <a16:creationId xmlns:a16="http://schemas.microsoft.com/office/drawing/2014/main" id="{CE863195-D0ED-4774-BAE2-F1F0475327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37" y="2341"/>
                        <a:ext cx="67" cy="9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9" name="Rectangle 134">
                        <a:extLst>
                          <a:ext uri="{FF2B5EF4-FFF2-40B4-BE49-F238E27FC236}">
                            <a16:creationId xmlns:a16="http://schemas.microsoft.com/office/drawing/2014/main" id="{7215B347-CD34-4F1E-A1C0-47384960FB3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04" y="2341"/>
                        <a:ext cx="66" cy="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0" name="Rectangle 135">
                        <a:extLst>
                          <a:ext uri="{FF2B5EF4-FFF2-40B4-BE49-F238E27FC236}">
                            <a16:creationId xmlns:a16="http://schemas.microsoft.com/office/drawing/2014/main" id="{4DD7CEAF-4D5D-4A37-947A-5B9D2FBA948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04" y="2341"/>
                        <a:ext cx="66" cy="9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1" name="Rectangle 136">
                        <a:extLst>
                          <a:ext uri="{FF2B5EF4-FFF2-40B4-BE49-F238E27FC236}">
                            <a16:creationId xmlns:a16="http://schemas.microsoft.com/office/drawing/2014/main" id="{4C988B2B-48BB-40D8-819C-8DB8046BBC7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70" y="2401"/>
                        <a:ext cx="66" cy="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2" name="Rectangle 137">
                        <a:extLst>
                          <a:ext uri="{FF2B5EF4-FFF2-40B4-BE49-F238E27FC236}">
                            <a16:creationId xmlns:a16="http://schemas.microsoft.com/office/drawing/2014/main" id="{602D89D8-73F9-4178-96FB-4C6F1E654C4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70" y="2401"/>
                        <a:ext cx="66" cy="3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3" name="Rectangle 138">
                        <a:extLst>
                          <a:ext uri="{FF2B5EF4-FFF2-40B4-BE49-F238E27FC236}">
                            <a16:creationId xmlns:a16="http://schemas.microsoft.com/office/drawing/2014/main" id="{0C8A0603-FC63-4A28-9B0B-B35942BEB50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6" y="2383"/>
                        <a:ext cx="66" cy="5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4" name="Rectangle 139">
                        <a:extLst>
                          <a:ext uri="{FF2B5EF4-FFF2-40B4-BE49-F238E27FC236}">
                            <a16:creationId xmlns:a16="http://schemas.microsoft.com/office/drawing/2014/main" id="{B2C4C563-269E-4CC4-A11D-E768BCAB3E1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6" y="2383"/>
                        <a:ext cx="66" cy="5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5" name="Rectangle 140">
                        <a:extLst>
                          <a:ext uri="{FF2B5EF4-FFF2-40B4-BE49-F238E27FC236}">
                            <a16:creationId xmlns:a16="http://schemas.microsoft.com/office/drawing/2014/main" id="{7B0292C6-BEA2-446F-A8A2-C6D5153F621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02" y="2437"/>
                        <a:ext cx="73" cy="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6" name="Rectangle 141">
                        <a:extLst>
                          <a:ext uri="{FF2B5EF4-FFF2-40B4-BE49-F238E27FC236}">
                            <a16:creationId xmlns:a16="http://schemas.microsoft.com/office/drawing/2014/main" id="{DBD7CDAF-CB22-40A1-A88F-55422340288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02" y="2434"/>
                        <a:ext cx="73" cy="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367" name="Rectangle 142">
                        <a:extLst>
                          <a:ext uri="{FF2B5EF4-FFF2-40B4-BE49-F238E27FC236}">
                            <a16:creationId xmlns:a16="http://schemas.microsoft.com/office/drawing/2014/main" id="{234B7E8B-4CB8-4528-8A98-1B2B27C518F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5" y="2419"/>
                        <a:ext cx="66" cy="1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8" name="Rectangle 143">
                        <a:extLst>
                          <a:ext uri="{FF2B5EF4-FFF2-40B4-BE49-F238E27FC236}">
                            <a16:creationId xmlns:a16="http://schemas.microsoft.com/office/drawing/2014/main" id="{28E0A5CC-1DA5-4398-B15C-29A7056BE92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5" y="2419"/>
                        <a:ext cx="66" cy="18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9" name="Rectangle 144">
                        <a:extLst>
                          <a:ext uri="{FF2B5EF4-FFF2-40B4-BE49-F238E27FC236}">
                            <a16:creationId xmlns:a16="http://schemas.microsoft.com/office/drawing/2014/main" id="{7A196690-2FD6-4F59-91BB-7C9BD20EC11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41" y="2419"/>
                        <a:ext cx="66" cy="1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0" name="Rectangle 145">
                        <a:extLst>
                          <a:ext uri="{FF2B5EF4-FFF2-40B4-BE49-F238E27FC236}">
                            <a16:creationId xmlns:a16="http://schemas.microsoft.com/office/drawing/2014/main" id="{FEC4B16B-EAC4-4D10-AAC9-E3DBC4F96EB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41" y="2419"/>
                        <a:ext cx="66" cy="18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1" name="Freeform 146">
                        <a:extLst>
                          <a:ext uri="{FF2B5EF4-FFF2-40B4-BE49-F238E27FC236}">
                            <a16:creationId xmlns:a16="http://schemas.microsoft.com/office/drawing/2014/main" id="{4DDF5AA4-7160-47B4-B3D2-4CE769FDCB9A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2391" y="752"/>
                        <a:ext cx="0" cy="1715"/>
                      </a:xfrm>
                      <a:custGeom>
                        <a:avLst/>
                        <a:gdLst>
                          <a:gd name="T0" fmla="*/ 285 h 285"/>
                          <a:gd name="T1" fmla="*/ 277 h 285"/>
                          <a:gd name="T2" fmla="*/ 269 h 285"/>
                          <a:gd name="T3" fmla="*/ 261 h 285"/>
                          <a:gd name="T4" fmla="*/ 253 h 285"/>
                          <a:gd name="T5" fmla="*/ 245 h 285"/>
                          <a:gd name="T6" fmla="*/ 237 h 285"/>
                          <a:gd name="T7" fmla="*/ 229 h 285"/>
                          <a:gd name="T8" fmla="*/ 221 h 285"/>
                          <a:gd name="T9" fmla="*/ 213 h 285"/>
                          <a:gd name="T10" fmla="*/ 205 h 285"/>
                          <a:gd name="T11" fmla="*/ 197 h 285"/>
                          <a:gd name="T12" fmla="*/ 189 h 285"/>
                          <a:gd name="T13" fmla="*/ 181 h 285"/>
                          <a:gd name="T14" fmla="*/ 173 h 285"/>
                          <a:gd name="T15" fmla="*/ 165 h 285"/>
                          <a:gd name="T16" fmla="*/ 157 h 285"/>
                          <a:gd name="T17" fmla="*/ 149 h 285"/>
                          <a:gd name="T18" fmla="*/ 141 h 285"/>
                          <a:gd name="T19" fmla="*/ 133 h 285"/>
                          <a:gd name="T20" fmla="*/ 125 h 285"/>
                          <a:gd name="T21" fmla="*/ 117 h 285"/>
                          <a:gd name="T22" fmla="*/ 109 h 285"/>
                          <a:gd name="T23" fmla="*/ 101 h 285"/>
                          <a:gd name="T24" fmla="*/ 93 h 285"/>
                          <a:gd name="T25" fmla="*/ 85 h 285"/>
                          <a:gd name="T26" fmla="*/ 77 h 285"/>
                          <a:gd name="T27" fmla="*/ 69 h 285"/>
                          <a:gd name="T28" fmla="*/ 61 h 285"/>
                          <a:gd name="T29" fmla="*/ 53 h 285"/>
                          <a:gd name="T30" fmla="*/ 45 h 285"/>
                          <a:gd name="T31" fmla="*/ 37 h 285"/>
                          <a:gd name="T32" fmla="*/ 29 h 285"/>
                          <a:gd name="T33" fmla="*/ 21 h 285"/>
                          <a:gd name="T34" fmla="*/ 13 h 285"/>
                          <a:gd name="T35" fmla="*/ 5 h 285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  <a:cxn ang="0">
                            <a:pos x="0" y="T5"/>
                          </a:cxn>
                          <a:cxn ang="0">
                            <a:pos x="0" y="T6"/>
                          </a:cxn>
                          <a:cxn ang="0">
                            <a:pos x="0" y="T7"/>
                          </a:cxn>
                          <a:cxn ang="0">
                            <a:pos x="0" y="T8"/>
                          </a:cxn>
                          <a:cxn ang="0">
                            <a:pos x="0" y="T9"/>
                          </a:cxn>
                          <a:cxn ang="0">
                            <a:pos x="0" y="T10"/>
                          </a:cxn>
                          <a:cxn ang="0">
                            <a:pos x="0" y="T11"/>
                          </a:cxn>
                          <a:cxn ang="0">
                            <a:pos x="0" y="T12"/>
                          </a:cxn>
                          <a:cxn ang="0">
                            <a:pos x="0" y="T13"/>
                          </a:cxn>
                          <a:cxn ang="0">
                            <a:pos x="0" y="T14"/>
                          </a:cxn>
                          <a:cxn ang="0">
                            <a:pos x="0" y="T15"/>
                          </a:cxn>
                          <a:cxn ang="0">
                            <a:pos x="0" y="T16"/>
                          </a:cxn>
                          <a:cxn ang="0">
                            <a:pos x="0" y="T17"/>
                          </a:cxn>
                          <a:cxn ang="0">
                            <a:pos x="0" y="T18"/>
                          </a:cxn>
                          <a:cxn ang="0">
                            <a:pos x="0" y="T19"/>
                          </a:cxn>
                          <a:cxn ang="0">
                            <a:pos x="0" y="T20"/>
                          </a:cxn>
                          <a:cxn ang="0">
                            <a:pos x="0" y="T21"/>
                          </a:cxn>
                          <a:cxn ang="0">
                            <a:pos x="0" y="T22"/>
                          </a:cxn>
                          <a:cxn ang="0">
                            <a:pos x="0" y="T23"/>
                          </a:cxn>
                          <a:cxn ang="0">
                            <a:pos x="0" y="T24"/>
                          </a:cxn>
                          <a:cxn ang="0">
                            <a:pos x="0" y="T25"/>
                          </a:cxn>
                          <a:cxn ang="0">
                            <a:pos x="0" y="T26"/>
                          </a:cxn>
                          <a:cxn ang="0">
                            <a:pos x="0" y="T27"/>
                          </a:cxn>
                          <a:cxn ang="0">
                            <a:pos x="0" y="T28"/>
                          </a:cxn>
                          <a:cxn ang="0">
                            <a:pos x="0" y="T29"/>
                          </a:cxn>
                          <a:cxn ang="0">
                            <a:pos x="0" y="T30"/>
                          </a:cxn>
                          <a:cxn ang="0">
                            <a:pos x="0" y="T31"/>
                          </a:cxn>
                          <a:cxn ang="0">
                            <a:pos x="0" y="T32"/>
                          </a:cxn>
                          <a:cxn ang="0">
                            <a:pos x="0" y="T33"/>
                          </a:cxn>
                          <a:cxn ang="0">
                            <a:pos x="0" y="T34"/>
                          </a:cxn>
                          <a:cxn ang="0">
                            <a:pos x="0" y="T35"/>
                          </a:cxn>
                        </a:cxnLst>
                        <a:rect l="0" t="0" r="r" b="b"/>
                        <a:pathLst>
                          <a:path h="285">
                            <a:moveTo>
                              <a:pt x="0" y="277"/>
                            </a:moveTo>
                            <a:lnTo>
                              <a:pt x="0" y="269"/>
                            </a:lnTo>
                            <a:moveTo>
                              <a:pt x="0" y="261"/>
                            </a:moveTo>
                            <a:lnTo>
                              <a:pt x="0" y="253"/>
                            </a:lnTo>
                            <a:moveTo>
                              <a:pt x="0" y="245"/>
                            </a:moveTo>
                            <a:lnTo>
                              <a:pt x="0" y="237"/>
                            </a:lnTo>
                            <a:moveTo>
                              <a:pt x="0" y="229"/>
                            </a:moveTo>
                            <a:lnTo>
                              <a:pt x="0" y="221"/>
                            </a:lnTo>
                            <a:moveTo>
                              <a:pt x="0" y="213"/>
                            </a:moveTo>
                            <a:lnTo>
                              <a:pt x="0" y="205"/>
                            </a:lnTo>
                            <a:moveTo>
                              <a:pt x="0" y="197"/>
                            </a:moveTo>
                            <a:lnTo>
                              <a:pt x="0" y="189"/>
                            </a:lnTo>
                            <a:moveTo>
                              <a:pt x="0" y="181"/>
                            </a:moveTo>
                            <a:lnTo>
                              <a:pt x="0" y="173"/>
                            </a:lnTo>
                            <a:moveTo>
                              <a:pt x="0" y="165"/>
                            </a:moveTo>
                            <a:lnTo>
                              <a:pt x="0" y="157"/>
                            </a:lnTo>
                            <a:moveTo>
                              <a:pt x="0" y="149"/>
                            </a:moveTo>
                            <a:lnTo>
                              <a:pt x="0" y="141"/>
                            </a:lnTo>
                            <a:moveTo>
                              <a:pt x="0" y="133"/>
                            </a:moveTo>
                            <a:lnTo>
                              <a:pt x="0" y="125"/>
                            </a:lnTo>
                            <a:moveTo>
                              <a:pt x="0" y="117"/>
                            </a:moveTo>
                            <a:lnTo>
                              <a:pt x="0" y="109"/>
                            </a:lnTo>
                            <a:moveTo>
                              <a:pt x="0" y="101"/>
                            </a:moveTo>
                            <a:lnTo>
                              <a:pt x="0" y="93"/>
                            </a:lnTo>
                            <a:moveTo>
                              <a:pt x="0" y="85"/>
                            </a:moveTo>
                            <a:lnTo>
                              <a:pt x="0" y="77"/>
                            </a:lnTo>
                            <a:moveTo>
                              <a:pt x="0" y="69"/>
                            </a:moveTo>
                            <a:lnTo>
                              <a:pt x="0" y="61"/>
                            </a:lnTo>
                            <a:moveTo>
                              <a:pt x="0" y="53"/>
                            </a:moveTo>
                            <a:lnTo>
                              <a:pt x="0" y="45"/>
                            </a:lnTo>
                            <a:moveTo>
                              <a:pt x="0" y="37"/>
                            </a:moveTo>
                            <a:lnTo>
                              <a:pt x="0" y="29"/>
                            </a:lnTo>
                            <a:moveTo>
                              <a:pt x="0" y="21"/>
                            </a:moveTo>
                            <a:lnTo>
                              <a:pt x="0" y="13"/>
                            </a:lnTo>
                            <a:moveTo>
                              <a:pt x="0" y="5"/>
                            </a:moveTo>
                          </a:path>
                        </a:pathLst>
                      </a:custGeom>
                      <a:noFill/>
                      <a:ln w="19050" cap="flat">
                        <a:solidFill>
                          <a:srgbClr val="FF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2" name="Line 147">
                        <a:extLst>
                          <a:ext uri="{FF2B5EF4-FFF2-40B4-BE49-F238E27FC236}">
                            <a16:creationId xmlns:a16="http://schemas.microsoft.com/office/drawing/2014/main" id="{BBDBB6AB-9191-4D9A-B36C-649B2BEC123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99" y="752"/>
                        <a:ext cx="0" cy="1763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7" name="Line 152">
                        <a:extLst>
                          <a:ext uri="{FF2B5EF4-FFF2-40B4-BE49-F238E27FC236}">
                            <a16:creationId xmlns:a16="http://schemas.microsoft.com/office/drawing/2014/main" id="{8C487201-537E-4323-810C-BD34B3CF617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75" y="2437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8" name="Line 153">
                        <a:extLst>
                          <a:ext uri="{FF2B5EF4-FFF2-40B4-BE49-F238E27FC236}">
                            <a16:creationId xmlns:a16="http://schemas.microsoft.com/office/drawing/2014/main" id="{B17BFE58-BC37-444B-A1EE-71D9D1E5E80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75" y="1980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9" name="Line 154">
                        <a:extLst>
                          <a:ext uri="{FF2B5EF4-FFF2-40B4-BE49-F238E27FC236}">
                            <a16:creationId xmlns:a16="http://schemas.microsoft.com/office/drawing/2014/main" id="{0350FEF0-15E9-4E74-BB9B-1EB80650788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75" y="1522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0" name="Line 155">
                        <a:extLst>
                          <a:ext uri="{FF2B5EF4-FFF2-40B4-BE49-F238E27FC236}">
                            <a16:creationId xmlns:a16="http://schemas.microsoft.com/office/drawing/2014/main" id="{F99DE203-1504-4D56-A0B6-1108227EE7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75" y="1071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1" name="Line 156">
                        <a:extLst>
                          <a:ext uri="{FF2B5EF4-FFF2-40B4-BE49-F238E27FC236}">
                            <a16:creationId xmlns:a16="http://schemas.microsoft.com/office/drawing/2014/main" id="{1775A005-0006-44B9-8C8A-91F9E869DB9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99" y="2515"/>
                        <a:ext cx="1265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2" name="Line 157">
                        <a:extLst>
                          <a:ext uri="{FF2B5EF4-FFF2-40B4-BE49-F238E27FC236}">
                            <a16:creationId xmlns:a16="http://schemas.microsoft.com/office/drawing/2014/main" id="{F58FFA93-FE85-4734-B30D-DB23F63BA03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46" y="251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3" name="Line 158">
                        <a:extLst>
                          <a:ext uri="{FF2B5EF4-FFF2-40B4-BE49-F238E27FC236}">
                            <a16:creationId xmlns:a16="http://schemas.microsoft.com/office/drawing/2014/main" id="{254A52AC-5791-4105-98BA-691F9148A89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31" y="251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4" name="Line 159">
                        <a:extLst>
                          <a:ext uri="{FF2B5EF4-FFF2-40B4-BE49-F238E27FC236}">
                            <a16:creationId xmlns:a16="http://schemas.microsoft.com/office/drawing/2014/main" id="{E725668D-1A0F-40AF-A93B-C9816CB31F7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017" y="251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5" name="Rectangle 160">
                        <a:extLst>
                          <a:ext uri="{FF2B5EF4-FFF2-40B4-BE49-F238E27FC236}">
                            <a16:creationId xmlns:a16="http://schemas.microsoft.com/office/drawing/2014/main" id="{B1CEC23E-BE40-440F-B12B-4EF76D43871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92" y="2558"/>
                        <a:ext cx="81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20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86" name="Rectangle 161">
                        <a:extLst>
                          <a:ext uri="{FF2B5EF4-FFF2-40B4-BE49-F238E27FC236}">
                            <a16:creationId xmlns:a16="http://schemas.microsoft.com/office/drawing/2014/main" id="{286BACE2-185B-465A-8AD6-65CFF75440E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77" y="2558"/>
                        <a:ext cx="81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40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87" name="Rectangle 162">
                        <a:extLst>
                          <a:ext uri="{FF2B5EF4-FFF2-40B4-BE49-F238E27FC236}">
                            <a16:creationId xmlns:a16="http://schemas.microsoft.com/office/drawing/2014/main" id="{DD451A0D-D920-4350-A693-50FD862AD08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63" y="2558"/>
                        <a:ext cx="81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60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390" name="Rectangle 108">
                      <a:extLst>
                        <a:ext uri="{FF2B5EF4-FFF2-40B4-BE49-F238E27FC236}">
                          <a16:creationId xmlns:a16="http://schemas.microsoft.com/office/drawing/2014/main" id="{F729D281-7ED0-45C7-8038-0AB0B281B7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36742" y="2858547"/>
                      <a:ext cx="1481175" cy="1692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Disease severity (2018)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393" name="Group 167">
                      <a:extLst>
                        <a:ext uri="{FF2B5EF4-FFF2-40B4-BE49-F238E27FC236}">
                          <a16:creationId xmlns:a16="http://schemas.microsoft.com/office/drawing/2014/main" id="{993AC380-D744-4C12-A645-0117BC8A640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745397" y="272962"/>
                      <a:ext cx="2046288" cy="2754617"/>
                      <a:chOff x="3103" y="912"/>
                      <a:chExt cx="1289" cy="2067"/>
                    </a:xfrm>
                  </p:grpSpPr>
                  <p:sp>
                    <p:nvSpPr>
                      <p:cNvPr id="397" name="Rectangle 170">
                        <a:extLst>
                          <a:ext uri="{FF2B5EF4-FFF2-40B4-BE49-F238E27FC236}">
                            <a16:creationId xmlns:a16="http://schemas.microsoft.com/office/drawing/2014/main" id="{DFDCAA66-6C7D-4FCF-A41F-3095C19E6BE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27" y="912"/>
                        <a:ext cx="1265" cy="17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98" name="Rectangle 171">
                        <a:extLst>
                          <a:ext uri="{FF2B5EF4-FFF2-40B4-BE49-F238E27FC236}">
                            <a16:creationId xmlns:a16="http://schemas.microsoft.com/office/drawing/2014/main" id="{D631B9F8-6BCB-4DBF-926F-5B0B2767A00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54" y="2483"/>
                        <a:ext cx="60" cy="11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99" name="Rectangle 172">
                        <a:extLst>
                          <a:ext uri="{FF2B5EF4-FFF2-40B4-BE49-F238E27FC236}">
                            <a16:creationId xmlns:a16="http://schemas.microsoft.com/office/drawing/2014/main" id="{7BC7B3C9-FDC4-4EC9-A5A4-3B60319793F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54" y="2483"/>
                        <a:ext cx="60" cy="11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00" name="Rectangle 173">
                        <a:extLst>
                          <a:ext uri="{FF2B5EF4-FFF2-40B4-BE49-F238E27FC236}">
                            <a16:creationId xmlns:a16="http://schemas.microsoft.com/office/drawing/2014/main" id="{8CBD3D6D-7067-4ED5-977E-7760510C9DB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4" y="2068"/>
                        <a:ext cx="60" cy="52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01" name="Rectangle 174">
                        <a:extLst>
                          <a:ext uri="{FF2B5EF4-FFF2-40B4-BE49-F238E27FC236}">
                            <a16:creationId xmlns:a16="http://schemas.microsoft.com/office/drawing/2014/main" id="{33BE2ED0-CD9C-4DAF-8005-40E4346689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4" y="2068"/>
                        <a:ext cx="60" cy="529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02" name="Rectangle 175">
                        <a:extLst>
                          <a:ext uri="{FF2B5EF4-FFF2-40B4-BE49-F238E27FC236}">
                            <a16:creationId xmlns:a16="http://schemas.microsoft.com/office/drawing/2014/main" id="{594EEDC3-F101-494C-94B5-D0A990B698F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4" y="1719"/>
                        <a:ext cx="60" cy="87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03" name="Rectangle 176">
                        <a:extLst>
                          <a:ext uri="{FF2B5EF4-FFF2-40B4-BE49-F238E27FC236}">
                            <a16:creationId xmlns:a16="http://schemas.microsoft.com/office/drawing/2014/main" id="{3CA70F92-188A-4018-9EB0-9E50849E724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4" y="1719"/>
                        <a:ext cx="60" cy="878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04" name="Rectangle 177">
                        <a:extLst>
                          <a:ext uri="{FF2B5EF4-FFF2-40B4-BE49-F238E27FC236}">
                            <a16:creationId xmlns:a16="http://schemas.microsoft.com/office/drawing/2014/main" id="{54ED8648-49CD-4F13-8792-7077BDC5CFE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34" y="1538"/>
                        <a:ext cx="66" cy="105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05" name="Rectangle 178">
                        <a:extLst>
                          <a:ext uri="{FF2B5EF4-FFF2-40B4-BE49-F238E27FC236}">
                            <a16:creationId xmlns:a16="http://schemas.microsoft.com/office/drawing/2014/main" id="{FBF3108D-8297-4645-93F7-166FFDF6EB5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34" y="1538"/>
                        <a:ext cx="66" cy="1059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06" name="Rectangle 179">
                        <a:extLst>
                          <a:ext uri="{FF2B5EF4-FFF2-40B4-BE49-F238E27FC236}">
                            <a16:creationId xmlns:a16="http://schemas.microsoft.com/office/drawing/2014/main" id="{676F0D92-3B63-4043-B933-2C5CC27EE91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0" y="1628"/>
                        <a:ext cx="61" cy="96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07" name="Rectangle 180">
                        <a:extLst>
                          <a:ext uri="{FF2B5EF4-FFF2-40B4-BE49-F238E27FC236}">
                            <a16:creationId xmlns:a16="http://schemas.microsoft.com/office/drawing/2014/main" id="{6D035FE6-52B8-47E3-B890-EF459B68DF3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0" y="1628"/>
                        <a:ext cx="61" cy="969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08" name="Rectangle 181">
                        <a:extLst>
                          <a:ext uri="{FF2B5EF4-FFF2-40B4-BE49-F238E27FC236}">
                            <a16:creationId xmlns:a16="http://schemas.microsoft.com/office/drawing/2014/main" id="{0303D827-6410-4D0F-ACFC-97383AFA0A3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61" y="1959"/>
                        <a:ext cx="60" cy="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09" name="Rectangle 182">
                        <a:extLst>
                          <a:ext uri="{FF2B5EF4-FFF2-40B4-BE49-F238E27FC236}">
                            <a16:creationId xmlns:a16="http://schemas.microsoft.com/office/drawing/2014/main" id="{C9688139-5B57-40F4-AA2E-7AD7611A3A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61" y="1959"/>
                        <a:ext cx="60" cy="638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0" name="Rectangle 183">
                        <a:extLst>
                          <a:ext uri="{FF2B5EF4-FFF2-40B4-BE49-F238E27FC236}">
                            <a16:creationId xmlns:a16="http://schemas.microsoft.com/office/drawing/2014/main" id="{C1F0B562-8ECC-4E09-A535-09F1BB2DE6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21" y="2176"/>
                        <a:ext cx="66" cy="42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1" name="Rectangle 184">
                        <a:extLst>
                          <a:ext uri="{FF2B5EF4-FFF2-40B4-BE49-F238E27FC236}">
                            <a16:creationId xmlns:a16="http://schemas.microsoft.com/office/drawing/2014/main" id="{348D7A87-F26F-4906-AF24-34047841C6D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21" y="2176"/>
                        <a:ext cx="66" cy="42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2" name="Rectangle 185">
                        <a:extLst>
                          <a:ext uri="{FF2B5EF4-FFF2-40B4-BE49-F238E27FC236}">
                            <a16:creationId xmlns:a16="http://schemas.microsoft.com/office/drawing/2014/main" id="{345B45D6-514C-478A-8521-317EC5BA34B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87" y="2230"/>
                        <a:ext cx="60" cy="3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3" name="Rectangle 186">
                        <a:extLst>
                          <a:ext uri="{FF2B5EF4-FFF2-40B4-BE49-F238E27FC236}">
                            <a16:creationId xmlns:a16="http://schemas.microsoft.com/office/drawing/2014/main" id="{B40078EB-5A0A-4852-85C1-2EDA127933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87" y="2230"/>
                        <a:ext cx="60" cy="367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4" name="Rectangle 187">
                        <a:extLst>
                          <a:ext uri="{FF2B5EF4-FFF2-40B4-BE49-F238E27FC236}">
                            <a16:creationId xmlns:a16="http://schemas.microsoft.com/office/drawing/2014/main" id="{541F9EB9-0B81-4665-B6E2-2583F3280FB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7" y="2266"/>
                        <a:ext cx="61" cy="33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5" name="Rectangle 188">
                        <a:extLst>
                          <a:ext uri="{FF2B5EF4-FFF2-40B4-BE49-F238E27FC236}">
                            <a16:creationId xmlns:a16="http://schemas.microsoft.com/office/drawing/2014/main" id="{8ADDD7A6-AD3D-4FE3-87D1-24EAE5839A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7" y="2266"/>
                        <a:ext cx="61" cy="33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6" name="Rectangle 189">
                        <a:extLst>
                          <a:ext uri="{FF2B5EF4-FFF2-40B4-BE49-F238E27FC236}">
                            <a16:creationId xmlns:a16="http://schemas.microsoft.com/office/drawing/2014/main" id="{49E25461-1C1E-47E0-A8CF-139E2C2E518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08" y="2429"/>
                        <a:ext cx="60" cy="16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7" name="Rectangle 190">
                        <a:extLst>
                          <a:ext uri="{FF2B5EF4-FFF2-40B4-BE49-F238E27FC236}">
                            <a16:creationId xmlns:a16="http://schemas.microsoft.com/office/drawing/2014/main" id="{A904AD49-56BF-4953-9385-98A63B2FBA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08" y="2429"/>
                        <a:ext cx="60" cy="168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8" name="Rectangle 191">
                        <a:extLst>
                          <a:ext uri="{FF2B5EF4-FFF2-40B4-BE49-F238E27FC236}">
                            <a16:creationId xmlns:a16="http://schemas.microsoft.com/office/drawing/2014/main" id="{A003613C-ABD7-4671-8ECF-EB7D18B2F40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68" y="2501"/>
                        <a:ext cx="66" cy="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9" name="Rectangle 192">
                        <a:extLst>
                          <a:ext uri="{FF2B5EF4-FFF2-40B4-BE49-F238E27FC236}">
                            <a16:creationId xmlns:a16="http://schemas.microsoft.com/office/drawing/2014/main" id="{674A67C8-2DB6-493F-8D15-C1B756D1DD4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68" y="2501"/>
                        <a:ext cx="66" cy="9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" name="Rectangle 193">
                        <a:extLst>
                          <a:ext uri="{FF2B5EF4-FFF2-40B4-BE49-F238E27FC236}">
                            <a16:creationId xmlns:a16="http://schemas.microsoft.com/office/drawing/2014/main" id="{0CCAD570-D554-4819-B141-FCE708A8EDC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4" y="2525"/>
                        <a:ext cx="60" cy="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1" name="Rectangle 194">
                        <a:extLst>
                          <a:ext uri="{FF2B5EF4-FFF2-40B4-BE49-F238E27FC236}">
                            <a16:creationId xmlns:a16="http://schemas.microsoft.com/office/drawing/2014/main" id="{1C81E532-F7F6-4A2A-927C-224A18C4718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4" y="2525"/>
                        <a:ext cx="60" cy="7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2" name="Rectangle 195">
                        <a:extLst>
                          <a:ext uri="{FF2B5EF4-FFF2-40B4-BE49-F238E27FC236}">
                            <a16:creationId xmlns:a16="http://schemas.microsoft.com/office/drawing/2014/main" id="{4B0703AA-C9EE-40DB-B7B6-DE2DDA2946D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94" y="2465"/>
                        <a:ext cx="61" cy="1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3" name="Rectangle 196">
                        <a:extLst>
                          <a:ext uri="{FF2B5EF4-FFF2-40B4-BE49-F238E27FC236}">
                            <a16:creationId xmlns:a16="http://schemas.microsoft.com/office/drawing/2014/main" id="{B63C46B8-4AEC-4519-805E-B56E212640A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94" y="2465"/>
                        <a:ext cx="61" cy="13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4" name="Rectangle 197">
                        <a:extLst>
                          <a:ext uri="{FF2B5EF4-FFF2-40B4-BE49-F238E27FC236}">
                            <a16:creationId xmlns:a16="http://schemas.microsoft.com/office/drawing/2014/main" id="{2490BAA8-2DE1-40BC-B202-3BBCEE20B9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5" y="2543"/>
                        <a:ext cx="66" cy="5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5" name="Rectangle 198">
                        <a:extLst>
                          <a:ext uri="{FF2B5EF4-FFF2-40B4-BE49-F238E27FC236}">
                            <a16:creationId xmlns:a16="http://schemas.microsoft.com/office/drawing/2014/main" id="{AC0053DF-575C-4D2A-9123-B8D1C9DC1F2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5" y="2543"/>
                        <a:ext cx="66" cy="5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6" name="Rectangle 199">
                        <a:extLst>
                          <a:ext uri="{FF2B5EF4-FFF2-40B4-BE49-F238E27FC236}">
                            <a16:creationId xmlns:a16="http://schemas.microsoft.com/office/drawing/2014/main" id="{31065FE9-6D3D-48EC-857C-159E3E77361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1" y="2597"/>
                        <a:ext cx="60" cy="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7" name="Rectangle 200">
                        <a:extLst>
                          <a:ext uri="{FF2B5EF4-FFF2-40B4-BE49-F238E27FC236}">
                            <a16:creationId xmlns:a16="http://schemas.microsoft.com/office/drawing/2014/main" id="{444622C9-4739-41E5-9EBE-29AADA70B3B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1" y="2595"/>
                        <a:ext cx="60" cy="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8" name="Rectangle 201">
                        <a:extLst>
                          <a:ext uri="{FF2B5EF4-FFF2-40B4-BE49-F238E27FC236}">
                            <a16:creationId xmlns:a16="http://schemas.microsoft.com/office/drawing/2014/main" id="{6B6606BA-0B20-46EC-8169-8B7640C09E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1" y="2561"/>
                        <a:ext cx="60" cy="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9" name="Rectangle 202">
                        <a:extLst>
                          <a:ext uri="{FF2B5EF4-FFF2-40B4-BE49-F238E27FC236}">
                            <a16:creationId xmlns:a16="http://schemas.microsoft.com/office/drawing/2014/main" id="{7B5365D6-B064-4629-8052-EDE29DADAB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1" y="2561"/>
                        <a:ext cx="60" cy="3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0" name="Freeform 203">
                        <a:extLst>
                          <a:ext uri="{FF2B5EF4-FFF2-40B4-BE49-F238E27FC236}">
                            <a16:creationId xmlns:a16="http://schemas.microsoft.com/office/drawing/2014/main" id="{B5A54BCD-B1C5-46AE-89D9-C7769C092759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561" y="912"/>
                        <a:ext cx="0" cy="1715"/>
                      </a:xfrm>
                      <a:custGeom>
                        <a:avLst/>
                        <a:gdLst>
                          <a:gd name="T0" fmla="*/ 285 h 285"/>
                          <a:gd name="T1" fmla="*/ 277 h 285"/>
                          <a:gd name="T2" fmla="*/ 269 h 285"/>
                          <a:gd name="T3" fmla="*/ 261 h 285"/>
                          <a:gd name="T4" fmla="*/ 253 h 285"/>
                          <a:gd name="T5" fmla="*/ 245 h 285"/>
                          <a:gd name="T6" fmla="*/ 237 h 285"/>
                          <a:gd name="T7" fmla="*/ 229 h 285"/>
                          <a:gd name="T8" fmla="*/ 221 h 285"/>
                          <a:gd name="T9" fmla="*/ 213 h 285"/>
                          <a:gd name="T10" fmla="*/ 205 h 285"/>
                          <a:gd name="T11" fmla="*/ 197 h 285"/>
                          <a:gd name="T12" fmla="*/ 189 h 285"/>
                          <a:gd name="T13" fmla="*/ 181 h 285"/>
                          <a:gd name="T14" fmla="*/ 173 h 285"/>
                          <a:gd name="T15" fmla="*/ 165 h 285"/>
                          <a:gd name="T16" fmla="*/ 157 h 285"/>
                          <a:gd name="T17" fmla="*/ 149 h 285"/>
                          <a:gd name="T18" fmla="*/ 141 h 285"/>
                          <a:gd name="T19" fmla="*/ 133 h 285"/>
                          <a:gd name="T20" fmla="*/ 125 h 285"/>
                          <a:gd name="T21" fmla="*/ 117 h 285"/>
                          <a:gd name="T22" fmla="*/ 109 h 285"/>
                          <a:gd name="T23" fmla="*/ 101 h 285"/>
                          <a:gd name="T24" fmla="*/ 93 h 285"/>
                          <a:gd name="T25" fmla="*/ 85 h 285"/>
                          <a:gd name="T26" fmla="*/ 77 h 285"/>
                          <a:gd name="T27" fmla="*/ 69 h 285"/>
                          <a:gd name="T28" fmla="*/ 61 h 285"/>
                          <a:gd name="T29" fmla="*/ 53 h 285"/>
                          <a:gd name="T30" fmla="*/ 45 h 285"/>
                          <a:gd name="T31" fmla="*/ 37 h 285"/>
                          <a:gd name="T32" fmla="*/ 29 h 285"/>
                          <a:gd name="T33" fmla="*/ 21 h 285"/>
                          <a:gd name="T34" fmla="*/ 13 h 285"/>
                          <a:gd name="T35" fmla="*/ 5 h 285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  <a:cxn ang="0">
                            <a:pos x="0" y="T5"/>
                          </a:cxn>
                          <a:cxn ang="0">
                            <a:pos x="0" y="T6"/>
                          </a:cxn>
                          <a:cxn ang="0">
                            <a:pos x="0" y="T7"/>
                          </a:cxn>
                          <a:cxn ang="0">
                            <a:pos x="0" y="T8"/>
                          </a:cxn>
                          <a:cxn ang="0">
                            <a:pos x="0" y="T9"/>
                          </a:cxn>
                          <a:cxn ang="0">
                            <a:pos x="0" y="T10"/>
                          </a:cxn>
                          <a:cxn ang="0">
                            <a:pos x="0" y="T11"/>
                          </a:cxn>
                          <a:cxn ang="0">
                            <a:pos x="0" y="T12"/>
                          </a:cxn>
                          <a:cxn ang="0">
                            <a:pos x="0" y="T13"/>
                          </a:cxn>
                          <a:cxn ang="0">
                            <a:pos x="0" y="T14"/>
                          </a:cxn>
                          <a:cxn ang="0">
                            <a:pos x="0" y="T15"/>
                          </a:cxn>
                          <a:cxn ang="0">
                            <a:pos x="0" y="T16"/>
                          </a:cxn>
                          <a:cxn ang="0">
                            <a:pos x="0" y="T17"/>
                          </a:cxn>
                          <a:cxn ang="0">
                            <a:pos x="0" y="T18"/>
                          </a:cxn>
                          <a:cxn ang="0">
                            <a:pos x="0" y="T19"/>
                          </a:cxn>
                          <a:cxn ang="0">
                            <a:pos x="0" y="T20"/>
                          </a:cxn>
                          <a:cxn ang="0">
                            <a:pos x="0" y="T21"/>
                          </a:cxn>
                          <a:cxn ang="0">
                            <a:pos x="0" y="T22"/>
                          </a:cxn>
                          <a:cxn ang="0">
                            <a:pos x="0" y="T23"/>
                          </a:cxn>
                          <a:cxn ang="0">
                            <a:pos x="0" y="T24"/>
                          </a:cxn>
                          <a:cxn ang="0">
                            <a:pos x="0" y="T25"/>
                          </a:cxn>
                          <a:cxn ang="0">
                            <a:pos x="0" y="T26"/>
                          </a:cxn>
                          <a:cxn ang="0">
                            <a:pos x="0" y="T27"/>
                          </a:cxn>
                          <a:cxn ang="0">
                            <a:pos x="0" y="T28"/>
                          </a:cxn>
                          <a:cxn ang="0">
                            <a:pos x="0" y="T29"/>
                          </a:cxn>
                          <a:cxn ang="0">
                            <a:pos x="0" y="T30"/>
                          </a:cxn>
                          <a:cxn ang="0">
                            <a:pos x="0" y="T31"/>
                          </a:cxn>
                          <a:cxn ang="0">
                            <a:pos x="0" y="T32"/>
                          </a:cxn>
                          <a:cxn ang="0">
                            <a:pos x="0" y="T33"/>
                          </a:cxn>
                          <a:cxn ang="0">
                            <a:pos x="0" y="T34"/>
                          </a:cxn>
                          <a:cxn ang="0">
                            <a:pos x="0" y="T35"/>
                          </a:cxn>
                        </a:cxnLst>
                        <a:rect l="0" t="0" r="r" b="b"/>
                        <a:pathLst>
                          <a:path h="285">
                            <a:moveTo>
                              <a:pt x="0" y="277"/>
                            </a:moveTo>
                            <a:lnTo>
                              <a:pt x="0" y="269"/>
                            </a:lnTo>
                            <a:moveTo>
                              <a:pt x="0" y="261"/>
                            </a:moveTo>
                            <a:lnTo>
                              <a:pt x="0" y="253"/>
                            </a:lnTo>
                            <a:moveTo>
                              <a:pt x="0" y="245"/>
                            </a:moveTo>
                            <a:lnTo>
                              <a:pt x="0" y="237"/>
                            </a:lnTo>
                            <a:moveTo>
                              <a:pt x="0" y="229"/>
                            </a:moveTo>
                            <a:lnTo>
                              <a:pt x="0" y="221"/>
                            </a:lnTo>
                            <a:moveTo>
                              <a:pt x="0" y="213"/>
                            </a:moveTo>
                            <a:lnTo>
                              <a:pt x="0" y="205"/>
                            </a:lnTo>
                            <a:moveTo>
                              <a:pt x="0" y="197"/>
                            </a:moveTo>
                            <a:lnTo>
                              <a:pt x="0" y="189"/>
                            </a:lnTo>
                            <a:moveTo>
                              <a:pt x="0" y="181"/>
                            </a:moveTo>
                            <a:lnTo>
                              <a:pt x="0" y="173"/>
                            </a:lnTo>
                            <a:moveTo>
                              <a:pt x="0" y="165"/>
                            </a:moveTo>
                            <a:lnTo>
                              <a:pt x="0" y="157"/>
                            </a:lnTo>
                            <a:moveTo>
                              <a:pt x="0" y="149"/>
                            </a:moveTo>
                            <a:lnTo>
                              <a:pt x="0" y="141"/>
                            </a:lnTo>
                            <a:moveTo>
                              <a:pt x="0" y="133"/>
                            </a:moveTo>
                            <a:lnTo>
                              <a:pt x="0" y="125"/>
                            </a:lnTo>
                            <a:moveTo>
                              <a:pt x="0" y="117"/>
                            </a:moveTo>
                            <a:lnTo>
                              <a:pt x="0" y="109"/>
                            </a:lnTo>
                            <a:moveTo>
                              <a:pt x="0" y="101"/>
                            </a:moveTo>
                            <a:lnTo>
                              <a:pt x="0" y="93"/>
                            </a:lnTo>
                            <a:moveTo>
                              <a:pt x="0" y="85"/>
                            </a:moveTo>
                            <a:lnTo>
                              <a:pt x="0" y="77"/>
                            </a:lnTo>
                            <a:moveTo>
                              <a:pt x="0" y="69"/>
                            </a:moveTo>
                            <a:lnTo>
                              <a:pt x="0" y="61"/>
                            </a:lnTo>
                            <a:moveTo>
                              <a:pt x="0" y="53"/>
                            </a:moveTo>
                            <a:lnTo>
                              <a:pt x="0" y="45"/>
                            </a:lnTo>
                            <a:moveTo>
                              <a:pt x="0" y="37"/>
                            </a:moveTo>
                            <a:lnTo>
                              <a:pt x="0" y="29"/>
                            </a:lnTo>
                            <a:moveTo>
                              <a:pt x="0" y="21"/>
                            </a:moveTo>
                            <a:lnTo>
                              <a:pt x="0" y="13"/>
                            </a:lnTo>
                            <a:moveTo>
                              <a:pt x="0" y="5"/>
                            </a:moveTo>
                          </a:path>
                        </a:pathLst>
                      </a:custGeom>
                      <a:noFill/>
                      <a:ln w="19050" cap="flat">
                        <a:solidFill>
                          <a:srgbClr val="FF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1" name="Line 204">
                        <a:extLst>
                          <a:ext uri="{FF2B5EF4-FFF2-40B4-BE49-F238E27FC236}">
                            <a16:creationId xmlns:a16="http://schemas.microsoft.com/office/drawing/2014/main" id="{855F15A2-2D80-4322-9DDF-25318FF61DD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27" y="912"/>
                        <a:ext cx="0" cy="1763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6" name="Line 209">
                        <a:extLst>
                          <a:ext uri="{FF2B5EF4-FFF2-40B4-BE49-F238E27FC236}">
                            <a16:creationId xmlns:a16="http://schemas.microsoft.com/office/drawing/2014/main" id="{548AC6B5-8A1C-4230-86F9-34C5F82D097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03" y="2597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7" name="Line 210">
                        <a:extLst>
                          <a:ext uri="{FF2B5EF4-FFF2-40B4-BE49-F238E27FC236}">
                            <a16:creationId xmlns:a16="http://schemas.microsoft.com/office/drawing/2014/main" id="{19B22FA4-4B14-49FF-A4F7-B98E4E8D343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03" y="2140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8" name="Line 211">
                        <a:extLst>
                          <a:ext uri="{FF2B5EF4-FFF2-40B4-BE49-F238E27FC236}">
                            <a16:creationId xmlns:a16="http://schemas.microsoft.com/office/drawing/2014/main" id="{E7B89363-884F-4DE2-9905-3C70D9F8CD6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03" y="1682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9" name="Line 212">
                        <a:extLst>
                          <a:ext uri="{FF2B5EF4-FFF2-40B4-BE49-F238E27FC236}">
                            <a16:creationId xmlns:a16="http://schemas.microsoft.com/office/drawing/2014/main" id="{BBDB4E22-9C93-4618-985C-FA2C3FB58AB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03" y="1231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0" name="Line 213">
                        <a:extLst>
                          <a:ext uri="{FF2B5EF4-FFF2-40B4-BE49-F238E27FC236}">
                            <a16:creationId xmlns:a16="http://schemas.microsoft.com/office/drawing/2014/main" id="{E18BCE0C-3B39-46D1-AB89-6CEA05EE504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27" y="2675"/>
                        <a:ext cx="1265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1" name="Line 214">
                        <a:extLst>
                          <a:ext uri="{FF2B5EF4-FFF2-40B4-BE49-F238E27FC236}">
                            <a16:creationId xmlns:a16="http://schemas.microsoft.com/office/drawing/2014/main" id="{6EC1EF04-AA0E-4FF6-AF3C-7CA6BF629BE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52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2" name="Line 215">
                        <a:extLst>
                          <a:ext uri="{FF2B5EF4-FFF2-40B4-BE49-F238E27FC236}">
                            <a16:creationId xmlns:a16="http://schemas.microsoft.com/office/drawing/2014/main" id="{EC208DF5-E50E-47CA-AB7C-9E437E8BBED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02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3" name="Line 216">
                        <a:extLst>
                          <a:ext uri="{FF2B5EF4-FFF2-40B4-BE49-F238E27FC236}">
                            <a16:creationId xmlns:a16="http://schemas.microsoft.com/office/drawing/2014/main" id="{769AFC2C-1D68-41C9-A0E8-3D8617653D5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157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4" name="Rectangle 217">
                        <a:extLst>
                          <a:ext uri="{FF2B5EF4-FFF2-40B4-BE49-F238E27FC236}">
                            <a16:creationId xmlns:a16="http://schemas.microsoft.com/office/drawing/2014/main" id="{317E6397-7129-42A5-8073-A5D185D9A4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98" y="2718"/>
                        <a:ext cx="81" cy="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20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45" name="Rectangle 218">
                        <a:extLst>
                          <a:ext uri="{FF2B5EF4-FFF2-40B4-BE49-F238E27FC236}">
                            <a16:creationId xmlns:a16="http://schemas.microsoft.com/office/drawing/2014/main" id="{1544771B-95C7-49FA-AC72-B59D1915801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8" y="2718"/>
                        <a:ext cx="81" cy="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40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46" name="Rectangle 219">
                        <a:extLst>
                          <a:ext uri="{FF2B5EF4-FFF2-40B4-BE49-F238E27FC236}">
                            <a16:creationId xmlns:a16="http://schemas.microsoft.com/office/drawing/2014/main" id="{53468360-5246-4ECA-9FFE-5F865AFF1AF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3" y="2718"/>
                        <a:ext cx="81" cy="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60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47" name="Rectangle 220">
                        <a:extLst>
                          <a:ext uri="{FF2B5EF4-FFF2-40B4-BE49-F238E27FC236}">
                            <a16:creationId xmlns:a16="http://schemas.microsoft.com/office/drawing/2014/main" id="{555FD81E-24B0-4BB7-9BB2-D6D03A0EB6F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96" y="2852"/>
                        <a:ext cx="933" cy="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r>
                          <a:rPr kumimoji="0" lang="en-US" altLang="en-US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rPr>
                          <a:t>Disease severity (2019)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51" name="Group 224">
                      <a:extLst>
                        <a:ext uri="{FF2B5EF4-FFF2-40B4-BE49-F238E27FC236}">
                          <a16:creationId xmlns:a16="http://schemas.microsoft.com/office/drawing/2014/main" id="{6C8415B3-80E6-459B-96A5-5044B399AE07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801754" y="271629"/>
                      <a:ext cx="2046288" cy="2754593"/>
                      <a:chOff x="3103" y="912"/>
                      <a:chExt cx="1289" cy="2057"/>
                    </a:xfrm>
                  </p:grpSpPr>
                  <p:sp>
                    <p:nvSpPr>
                      <p:cNvPr id="455" name="Rectangle 227">
                        <a:extLst>
                          <a:ext uri="{FF2B5EF4-FFF2-40B4-BE49-F238E27FC236}">
                            <a16:creationId xmlns:a16="http://schemas.microsoft.com/office/drawing/2014/main" id="{E100EA84-F676-45E8-A2D6-4D2028BAF73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27" y="912"/>
                        <a:ext cx="1265" cy="17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6" name="Rectangle 228">
                        <a:extLst>
                          <a:ext uri="{FF2B5EF4-FFF2-40B4-BE49-F238E27FC236}">
                            <a16:creationId xmlns:a16="http://schemas.microsoft.com/office/drawing/2014/main" id="{73CC0C0F-31C0-445F-BD6C-BF8B1E1643C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54" y="2561"/>
                        <a:ext cx="60" cy="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7" name="Rectangle 229">
                        <a:extLst>
                          <a:ext uri="{FF2B5EF4-FFF2-40B4-BE49-F238E27FC236}">
                            <a16:creationId xmlns:a16="http://schemas.microsoft.com/office/drawing/2014/main" id="{CDDC08DB-910C-4F82-BEE5-B9669B7CB9B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54" y="2561"/>
                        <a:ext cx="60" cy="3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8" name="Rectangle 230">
                        <a:extLst>
                          <a:ext uri="{FF2B5EF4-FFF2-40B4-BE49-F238E27FC236}">
                            <a16:creationId xmlns:a16="http://schemas.microsoft.com/office/drawing/2014/main" id="{D4F36C03-0522-4F30-90C3-02DCDAAC402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4" y="2248"/>
                        <a:ext cx="60" cy="34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9" name="Rectangle 231">
                        <a:extLst>
                          <a:ext uri="{FF2B5EF4-FFF2-40B4-BE49-F238E27FC236}">
                            <a16:creationId xmlns:a16="http://schemas.microsoft.com/office/drawing/2014/main" id="{89E8869E-6418-47E4-AB72-94107BDB8CE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4" y="2248"/>
                        <a:ext cx="60" cy="349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0" name="Rectangle 232">
                        <a:extLst>
                          <a:ext uri="{FF2B5EF4-FFF2-40B4-BE49-F238E27FC236}">
                            <a16:creationId xmlns:a16="http://schemas.microsoft.com/office/drawing/2014/main" id="{9D4EE40D-E4C1-4652-B3AD-400FE5FED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4" y="1719"/>
                        <a:ext cx="60" cy="87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1" name="Rectangle 233">
                        <a:extLst>
                          <a:ext uri="{FF2B5EF4-FFF2-40B4-BE49-F238E27FC236}">
                            <a16:creationId xmlns:a16="http://schemas.microsoft.com/office/drawing/2014/main" id="{332159EA-0734-402C-B45A-E86581B110B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74" y="1719"/>
                        <a:ext cx="60" cy="878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2" name="Rectangle 234">
                        <a:extLst>
                          <a:ext uri="{FF2B5EF4-FFF2-40B4-BE49-F238E27FC236}">
                            <a16:creationId xmlns:a16="http://schemas.microsoft.com/office/drawing/2014/main" id="{A53B0604-6893-493A-8D73-D317630A379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34" y="1773"/>
                        <a:ext cx="66" cy="8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3" name="Rectangle 235">
                        <a:extLst>
                          <a:ext uri="{FF2B5EF4-FFF2-40B4-BE49-F238E27FC236}">
                            <a16:creationId xmlns:a16="http://schemas.microsoft.com/office/drawing/2014/main" id="{2CD7B8A5-B0A9-4BA9-9279-DF9A831CDB6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34" y="1773"/>
                        <a:ext cx="66" cy="82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4" name="Rectangle 236">
                        <a:extLst>
                          <a:ext uri="{FF2B5EF4-FFF2-40B4-BE49-F238E27FC236}">
                            <a16:creationId xmlns:a16="http://schemas.microsoft.com/office/drawing/2014/main" id="{EAC83769-9D13-49F8-B20D-FA8FC27A81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0" y="1574"/>
                        <a:ext cx="61" cy="102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5" name="Rectangle 237">
                        <a:extLst>
                          <a:ext uri="{FF2B5EF4-FFF2-40B4-BE49-F238E27FC236}">
                            <a16:creationId xmlns:a16="http://schemas.microsoft.com/office/drawing/2014/main" id="{72C596BE-E00B-423E-AC2F-2FB538325A4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0" y="1574"/>
                        <a:ext cx="61" cy="1023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6" name="Rectangle 238">
                        <a:extLst>
                          <a:ext uri="{FF2B5EF4-FFF2-40B4-BE49-F238E27FC236}">
                            <a16:creationId xmlns:a16="http://schemas.microsoft.com/office/drawing/2014/main" id="{4C3DA318-EB57-4130-819C-D3C882E80B5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61" y="2068"/>
                        <a:ext cx="60" cy="52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7" name="Rectangle 239">
                        <a:extLst>
                          <a:ext uri="{FF2B5EF4-FFF2-40B4-BE49-F238E27FC236}">
                            <a16:creationId xmlns:a16="http://schemas.microsoft.com/office/drawing/2014/main" id="{A6B77010-DD16-4D3B-9A46-ACBC12178BA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61" y="2068"/>
                        <a:ext cx="60" cy="529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8" name="Rectangle 240">
                        <a:extLst>
                          <a:ext uri="{FF2B5EF4-FFF2-40B4-BE49-F238E27FC236}">
                            <a16:creationId xmlns:a16="http://schemas.microsoft.com/office/drawing/2014/main" id="{D47DFA91-B871-41BE-A5D5-E8B7DD67E8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21" y="2086"/>
                        <a:ext cx="66" cy="51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9" name="Rectangle 241">
                        <a:extLst>
                          <a:ext uri="{FF2B5EF4-FFF2-40B4-BE49-F238E27FC236}">
                            <a16:creationId xmlns:a16="http://schemas.microsoft.com/office/drawing/2014/main" id="{2649A80F-1685-4BA8-89EF-A6A7FA24FBA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21" y="2086"/>
                        <a:ext cx="66" cy="51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0" name="Rectangle 242">
                        <a:extLst>
                          <a:ext uri="{FF2B5EF4-FFF2-40B4-BE49-F238E27FC236}">
                            <a16:creationId xmlns:a16="http://schemas.microsoft.com/office/drawing/2014/main" id="{2C29767E-C235-4E55-AB1D-B0483A2833F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87" y="2140"/>
                        <a:ext cx="60" cy="45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1" name="Rectangle 243">
                        <a:extLst>
                          <a:ext uri="{FF2B5EF4-FFF2-40B4-BE49-F238E27FC236}">
                            <a16:creationId xmlns:a16="http://schemas.microsoft.com/office/drawing/2014/main" id="{8945FAC4-5241-4C07-AF53-02442C76A93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87" y="2140"/>
                        <a:ext cx="60" cy="457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2" name="Rectangle 244">
                        <a:extLst>
                          <a:ext uri="{FF2B5EF4-FFF2-40B4-BE49-F238E27FC236}">
                            <a16:creationId xmlns:a16="http://schemas.microsoft.com/office/drawing/2014/main" id="{0F133C7B-FEEE-4381-9F4F-9658719E99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7" y="2356"/>
                        <a:ext cx="61" cy="24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3" name="Rectangle 245">
                        <a:extLst>
                          <a:ext uri="{FF2B5EF4-FFF2-40B4-BE49-F238E27FC236}">
                            <a16:creationId xmlns:a16="http://schemas.microsoft.com/office/drawing/2014/main" id="{DD47EA6D-7A00-4579-B2F7-6A05021ABF1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7" y="2356"/>
                        <a:ext cx="61" cy="24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4" name="Rectangle 246">
                        <a:extLst>
                          <a:ext uri="{FF2B5EF4-FFF2-40B4-BE49-F238E27FC236}">
                            <a16:creationId xmlns:a16="http://schemas.microsoft.com/office/drawing/2014/main" id="{510B85B4-D762-4376-9928-D4F303D22E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08" y="2338"/>
                        <a:ext cx="60" cy="25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5" name="Rectangle 247">
                        <a:extLst>
                          <a:ext uri="{FF2B5EF4-FFF2-40B4-BE49-F238E27FC236}">
                            <a16:creationId xmlns:a16="http://schemas.microsoft.com/office/drawing/2014/main" id="{51DC202E-9404-4573-87ED-A001C683824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08" y="2338"/>
                        <a:ext cx="60" cy="259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6" name="Rectangle 248">
                        <a:extLst>
                          <a:ext uri="{FF2B5EF4-FFF2-40B4-BE49-F238E27FC236}">
                            <a16:creationId xmlns:a16="http://schemas.microsoft.com/office/drawing/2014/main" id="{90EBFE9F-9788-45B5-BA32-D3FC43DE5F6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68" y="2429"/>
                        <a:ext cx="66" cy="16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7" name="Rectangle 249">
                        <a:extLst>
                          <a:ext uri="{FF2B5EF4-FFF2-40B4-BE49-F238E27FC236}">
                            <a16:creationId xmlns:a16="http://schemas.microsoft.com/office/drawing/2014/main" id="{694BE5CF-8795-46A7-B13F-BDDB0FD64C6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68" y="2429"/>
                        <a:ext cx="66" cy="168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8" name="Rectangle 250">
                        <a:extLst>
                          <a:ext uri="{FF2B5EF4-FFF2-40B4-BE49-F238E27FC236}">
                            <a16:creationId xmlns:a16="http://schemas.microsoft.com/office/drawing/2014/main" id="{611DAE7F-7161-497D-B391-E97480852AB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4" y="2393"/>
                        <a:ext cx="60" cy="20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9" name="Rectangle 251">
                        <a:extLst>
                          <a:ext uri="{FF2B5EF4-FFF2-40B4-BE49-F238E27FC236}">
                            <a16:creationId xmlns:a16="http://schemas.microsoft.com/office/drawing/2014/main" id="{071FE4A6-EA5C-48F7-9C4D-66176A13772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4" y="2393"/>
                        <a:ext cx="60" cy="20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0" name="Rectangle 252">
                        <a:extLst>
                          <a:ext uri="{FF2B5EF4-FFF2-40B4-BE49-F238E27FC236}">
                            <a16:creationId xmlns:a16="http://schemas.microsoft.com/office/drawing/2014/main" id="{4489D981-E72B-438D-8CB6-F1EA3136624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94" y="2447"/>
                        <a:ext cx="61" cy="1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1" name="Rectangle 253">
                        <a:extLst>
                          <a:ext uri="{FF2B5EF4-FFF2-40B4-BE49-F238E27FC236}">
                            <a16:creationId xmlns:a16="http://schemas.microsoft.com/office/drawing/2014/main" id="{709022F5-DED8-4C57-BA4C-74C1ACAAB6B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94" y="2447"/>
                        <a:ext cx="61" cy="150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2" name="Rectangle 254">
                        <a:extLst>
                          <a:ext uri="{FF2B5EF4-FFF2-40B4-BE49-F238E27FC236}">
                            <a16:creationId xmlns:a16="http://schemas.microsoft.com/office/drawing/2014/main" id="{2ABCA8FC-179E-4917-8B4B-7D39FACD138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5" y="2483"/>
                        <a:ext cx="66" cy="11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3" name="Rectangle 255">
                        <a:extLst>
                          <a:ext uri="{FF2B5EF4-FFF2-40B4-BE49-F238E27FC236}">
                            <a16:creationId xmlns:a16="http://schemas.microsoft.com/office/drawing/2014/main" id="{A05154E5-F80D-43AB-8B96-B0F0B5E4D87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5" y="2483"/>
                        <a:ext cx="66" cy="11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4" name="Rectangle 256">
                        <a:extLst>
                          <a:ext uri="{FF2B5EF4-FFF2-40B4-BE49-F238E27FC236}">
                            <a16:creationId xmlns:a16="http://schemas.microsoft.com/office/drawing/2014/main" id="{839D5009-3CEE-400E-8463-898DA02F27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1" y="2501"/>
                        <a:ext cx="60" cy="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5" name="Rectangle 257">
                        <a:extLst>
                          <a:ext uri="{FF2B5EF4-FFF2-40B4-BE49-F238E27FC236}">
                            <a16:creationId xmlns:a16="http://schemas.microsoft.com/office/drawing/2014/main" id="{CF7059A9-7E9D-41C7-A813-3891424B3F0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1" y="2501"/>
                        <a:ext cx="60" cy="9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6" name="Rectangle 258">
                        <a:extLst>
                          <a:ext uri="{FF2B5EF4-FFF2-40B4-BE49-F238E27FC236}">
                            <a16:creationId xmlns:a16="http://schemas.microsoft.com/office/drawing/2014/main" id="{B8408141-2F67-495B-B42F-EFEC77C991B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1" y="2561"/>
                        <a:ext cx="60" cy="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7" name="Rectangle 259">
                        <a:extLst>
                          <a:ext uri="{FF2B5EF4-FFF2-40B4-BE49-F238E27FC236}">
                            <a16:creationId xmlns:a16="http://schemas.microsoft.com/office/drawing/2014/main" id="{FCB8C6B5-1FBF-48E8-9FBB-8D06FCA32E7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1" y="2561"/>
                        <a:ext cx="60" cy="3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8" name="Freeform 260">
                        <a:extLst>
                          <a:ext uri="{FF2B5EF4-FFF2-40B4-BE49-F238E27FC236}">
                            <a16:creationId xmlns:a16="http://schemas.microsoft.com/office/drawing/2014/main" id="{9AE438B5-C688-479E-B638-1914CBB3DB32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603" y="912"/>
                        <a:ext cx="0" cy="1715"/>
                      </a:xfrm>
                      <a:custGeom>
                        <a:avLst/>
                        <a:gdLst>
                          <a:gd name="T0" fmla="*/ 285 h 285"/>
                          <a:gd name="T1" fmla="*/ 277 h 285"/>
                          <a:gd name="T2" fmla="*/ 269 h 285"/>
                          <a:gd name="T3" fmla="*/ 261 h 285"/>
                          <a:gd name="T4" fmla="*/ 253 h 285"/>
                          <a:gd name="T5" fmla="*/ 245 h 285"/>
                          <a:gd name="T6" fmla="*/ 237 h 285"/>
                          <a:gd name="T7" fmla="*/ 229 h 285"/>
                          <a:gd name="T8" fmla="*/ 221 h 285"/>
                          <a:gd name="T9" fmla="*/ 213 h 285"/>
                          <a:gd name="T10" fmla="*/ 205 h 285"/>
                          <a:gd name="T11" fmla="*/ 197 h 285"/>
                          <a:gd name="T12" fmla="*/ 189 h 285"/>
                          <a:gd name="T13" fmla="*/ 181 h 285"/>
                          <a:gd name="T14" fmla="*/ 173 h 285"/>
                          <a:gd name="T15" fmla="*/ 165 h 285"/>
                          <a:gd name="T16" fmla="*/ 157 h 285"/>
                          <a:gd name="T17" fmla="*/ 149 h 285"/>
                          <a:gd name="T18" fmla="*/ 141 h 285"/>
                          <a:gd name="T19" fmla="*/ 133 h 285"/>
                          <a:gd name="T20" fmla="*/ 125 h 285"/>
                          <a:gd name="T21" fmla="*/ 117 h 285"/>
                          <a:gd name="T22" fmla="*/ 109 h 285"/>
                          <a:gd name="T23" fmla="*/ 101 h 285"/>
                          <a:gd name="T24" fmla="*/ 93 h 285"/>
                          <a:gd name="T25" fmla="*/ 85 h 285"/>
                          <a:gd name="T26" fmla="*/ 77 h 285"/>
                          <a:gd name="T27" fmla="*/ 69 h 285"/>
                          <a:gd name="T28" fmla="*/ 61 h 285"/>
                          <a:gd name="T29" fmla="*/ 53 h 285"/>
                          <a:gd name="T30" fmla="*/ 45 h 285"/>
                          <a:gd name="T31" fmla="*/ 37 h 285"/>
                          <a:gd name="T32" fmla="*/ 29 h 285"/>
                          <a:gd name="T33" fmla="*/ 21 h 285"/>
                          <a:gd name="T34" fmla="*/ 13 h 285"/>
                          <a:gd name="T35" fmla="*/ 5 h 285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  <a:cxn ang="0">
                            <a:pos x="0" y="T5"/>
                          </a:cxn>
                          <a:cxn ang="0">
                            <a:pos x="0" y="T6"/>
                          </a:cxn>
                          <a:cxn ang="0">
                            <a:pos x="0" y="T7"/>
                          </a:cxn>
                          <a:cxn ang="0">
                            <a:pos x="0" y="T8"/>
                          </a:cxn>
                          <a:cxn ang="0">
                            <a:pos x="0" y="T9"/>
                          </a:cxn>
                          <a:cxn ang="0">
                            <a:pos x="0" y="T10"/>
                          </a:cxn>
                          <a:cxn ang="0">
                            <a:pos x="0" y="T11"/>
                          </a:cxn>
                          <a:cxn ang="0">
                            <a:pos x="0" y="T12"/>
                          </a:cxn>
                          <a:cxn ang="0">
                            <a:pos x="0" y="T13"/>
                          </a:cxn>
                          <a:cxn ang="0">
                            <a:pos x="0" y="T14"/>
                          </a:cxn>
                          <a:cxn ang="0">
                            <a:pos x="0" y="T15"/>
                          </a:cxn>
                          <a:cxn ang="0">
                            <a:pos x="0" y="T16"/>
                          </a:cxn>
                          <a:cxn ang="0">
                            <a:pos x="0" y="T17"/>
                          </a:cxn>
                          <a:cxn ang="0">
                            <a:pos x="0" y="T18"/>
                          </a:cxn>
                          <a:cxn ang="0">
                            <a:pos x="0" y="T19"/>
                          </a:cxn>
                          <a:cxn ang="0">
                            <a:pos x="0" y="T20"/>
                          </a:cxn>
                          <a:cxn ang="0">
                            <a:pos x="0" y="T21"/>
                          </a:cxn>
                          <a:cxn ang="0">
                            <a:pos x="0" y="T22"/>
                          </a:cxn>
                          <a:cxn ang="0">
                            <a:pos x="0" y="T23"/>
                          </a:cxn>
                          <a:cxn ang="0">
                            <a:pos x="0" y="T24"/>
                          </a:cxn>
                          <a:cxn ang="0">
                            <a:pos x="0" y="T25"/>
                          </a:cxn>
                          <a:cxn ang="0">
                            <a:pos x="0" y="T26"/>
                          </a:cxn>
                          <a:cxn ang="0">
                            <a:pos x="0" y="T27"/>
                          </a:cxn>
                          <a:cxn ang="0">
                            <a:pos x="0" y="T28"/>
                          </a:cxn>
                          <a:cxn ang="0">
                            <a:pos x="0" y="T29"/>
                          </a:cxn>
                          <a:cxn ang="0">
                            <a:pos x="0" y="T30"/>
                          </a:cxn>
                          <a:cxn ang="0">
                            <a:pos x="0" y="T31"/>
                          </a:cxn>
                          <a:cxn ang="0">
                            <a:pos x="0" y="T32"/>
                          </a:cxn>
                          <a:cxn ang="0">
                            <a:pos x="0" y="T33"/>
                          </a:cxn>
                          <a:cxn ang="0">
                            <a:pos x="0" y="T34"/>
                          </a:cxn>
                          <a:cxn ang="0">
                            <a:pos x="0" y="T35"/>
                          </a:cxn>
                        </a:cxnLst>
                        <a:rect l="0" t="0" r="r" b="b"/>
                        <a:pathLst>
                          <a:path h="285">
                            <a:moveTo>
                              <a:pt x="0" y="277"/>
                            </a:moveTo>
                            <a:lnTo>
                              <a:pt x="0" y="269"/>
                            </a:lnTo>
                            <a:moveTo>
                              <a:pt x="0" y="261"/>
                            </a:moveTo>
                            <a:lnTo>
                              <a:pt x="0" y="253"/>
                            </a:lnTo>
                            <a:moveTo>
                              <a:pt x="0" y="245"/>
                            </a:moveTo>
                            <a:lnTo>
                              <a:pt x="0" y="237"/>
                            </a:lnTo>
                            <a:moveTo>
                              <a:pt x="0" y="229"/>
                            </a:moveTo>
                            <a:lnTo>
                              <a:pt x="0" y="221"/>
                            </a:lnTo>
                            <a:moveTo>
                              <a:pt x="0" y="213"/>
                            </a:moveTo>
                            <a:lnTo>
                              <a:pt x="0" y="205"/>
                            </a:lnTo>
                            <a:moveTo>
                              <a:pt x="0" y="197"/>
                            </a:moveTo>
                            <a:lnTo>
                              <a:pt x="0" y="189"/>
                            </a:lnTo>
                            <a:moveTo>
                              <a:pt x="0" y="181"/>
                            </a:moveTo>
                            <a:lnTo>
                              <a:pt x="0" y="173"/>
                            </a:lnTo>
                            <a:moveTo>
                              <a:pt x="0" y="165"/>
                            </a:moveTo>
                            <a:lnTo>
                              <a:pt x="0" y="157"/>
                            </a:lnTo>
                            <a:moveTo>
                              <a:pt x="0" y="149"/>
                            </a:moveTo>
                            <a:lnTo>
                              <a:pt x="0" y="141"/>
                            </a:lnTo>
                            <a:moveTo>
                              <a:pt x="0" y="133"/>
                            </a:moveTo>
                            <a:lnTo>
                              <a:pt x="0" y="125"/>
                            </a:lnTo>
                            <a:moveTo>
                              <a:pt x="0" y="117"/>
                            </a:moveTo>
                            <a:lnTo>
                              <a:pt x="0" y="109"/>
                            </a:lnTo>
                            <a:moveTo>
                              <a:pt x="0" y="101"/>
                            </a:moveTo>
                            <a:lnTo>
                              <a:pt x="0" y="93"/>
                            </a:lnTo>
                            <a:moveTo>
                              <a:pt x="0" y="85"/>
                            </a:moveTo>
                            <a:lnTo>
                              <a:pt x="0" y="77"/>
                            </a:lnTo>
                            <a:moveTo>
                              <a:pt x="0" y="69"/>
                            </a:moveTo>
                            <a:lnTo>
                              <a:pt x="0" y="61"/>
                            </a:lnTo>
                            <a:moveTo>
                              <a:pt x="0" y="53"/>
                            </a:moveTo>
                            <a:lnTo>
                              <a:pt x="0" y="45"/>
                            </a:lnTo>
                            <a:moveTo>
                              <a:pt x="0" y="37"/>
                            </a:moveTo>
                            <a:lnTo>
                              <a:pt x="0" y="29"/>
                            </a:lnTo>
                            <a:moveTo>
                              <a:pt x="0" y="21"/>
                            </a:moveTo>
                            <a:lnTo>
                              <a:pt x="0" y="13"/>
                            </a:lnTo>
                            <a:moveTo>
                              <a:pt x="0" y="5"/>
                            </a:moveTo>
                          </a:path>
                        </a:pathLst>
                      </a:custGeom>
                      <a:noFill/>
                      <a:ln w="19050" cap="flat">
                        <a:solidFill>
                          <a:srgbClr val="FF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9" name="Line 261">
                        <a:extLst>
                          <a:ext uri="{FF2B5EF4-FFF2-40B4-BE49-F238E27FC236}">
                            <a16:creationId xmlns:a16="http://schemas.microsoft.com/office/drawing/2014/main" id="{0D03688C-D7E3-43A5-B3FA-096A90660CA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27" y="912"/>
                        <a:ext cx="0" cy="1763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4" name="Line 266">
                        <a:extLst>
                          <a:ext uri="{FF2B5EF4-FFF2-40B4-BE49-F238E27FC236}">
                            <a16:creationId xmlns:a16="http://schemas.microsoft.com/office/drawing/2014/main" id="{3A7D37D2-C67C-4504-BC2F-EB88811D465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03" y="2597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5" name="Line 267">
                        <a:extLst>
                          <a:ext uri="{FF2B5EF4-FFF2-40B4-BE49-F238E27FC236}">
                            <a16:creationId xmlns:a16="http://schemas.microsoft.com/office/drawing/2014/main" id="{077B4F18-8DE7-437C-9A48-2EC3D8A1912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03" y="2140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6" name="Line 268">
                        <a:extLst>
                          <a:ext uri="{FF2B5EF4-FFF2-40B4-BE49-F238E27FC236}">
                            <a16:creationId xmlns:a16="http://schemas.microsoft.com/office/drawing/2014/main" id="{FA99FEDD-21C2-4EBB-A209-875995E74E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03" y="1682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7" name="Line 269">
                        <a:extLst>
                          <a:ext uri="{FF2B5EF4-FFF2-40B4-BE49-F238E27FC236}">
                            <a16:creationId xmlns:a16="http://schemas.microsoft.com/office/drawing/2014/main" id="{0DB2C30D-2464-4D54-902F-18B74FEAE52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03" y="1231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8" name="Line 270">
                        <a:extLst>
                          <a:ext uri="{FF2B5EF4-FFF2-40B4-BE49-F238E27FC236}">
                            <a16:creationId xmlns:a16="http://schemas.microsoft.com/office/drawing/2014/main" id="{4A383EE6-A0E2-48B1-8957-D5C0EB94D11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27" y="2675"/>
                        <a:ext cx="1265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9" name="Line 271">
                        <a:extLst>
                          <a:ext uri="{FF2B5EF4-FFF2-40B4-BE49-F238E27FC236}">
                            <a16:creationId xmlns:a16="http://schemas.microsoft.com/office/drawing/2014/main" id="{5B49C44E-C3E3-482E-9CF4-521EB63497F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52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00" name="Line 272">
                        <a:extLst>
                          <a:ext uri="{FF2B5EF4-FFF2-40B4-BE49-F238E27FC236}">
                            <a16:creationId xmlns:a16="http://schemas.microsoft.com/office/drawing/2014/main" id="{4891C707-FD40-4A61-9ED0-680E28C3C3D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02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01" name="Line 273">
                        <a:extLst>
                          <a:ext uri="{FF2B5EF4-FFF2-40B4-BE49-F238E27FC236}">
                            <a16:creationId xmlns:a16="http://schemas.microsoft.com/office/drawing/2014/main" id="{5D539A5D-8A34-4052-A58F-E36AB4320D8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157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02" name="Rectangle 274">
                        <a:extLst>
                          <a:ext uri="{FF2B5EF4-FFF2-40B4-BE49-F238E27FC236}">
                            <a16:creationId xmlns:a16="http://schemas.microsoft.com/office/drawing/2014/main" id="{DC588D98-7826-4F66-833F-C8302C9D58D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98" y="2718"/>
                        <a:ext cx="81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20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03" name="Rectangle 275">
                        <a:extLst>
                          <a:ext uri="{FF2B5EF4-FFF2-40B4-BE49-F238E27FC236}">
                            <a16:creationId xmlns:a16="http://schemas.microsoft.com/office/drawing/2014/main" id="{97BC73BC-2368-4C3E-9FB0-44E1F79BFBE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8" y="2718"/>
                        <a:ext cx="81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40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04" name="Rectangle 276">
                        <a:extLst>
                          <a:ext uri="{FF2B5EF4-FFF2-40B4-BE49-F238E27FC236}">
                            <a16:creationId xmlns:a16="http://schemas.microsoft.com/office/drawing/2014/main" id="{C8FEF7E2-EBED-4F70-A93B-767F529DBE1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3" y="2718"/>
                        <a:ext cx="81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60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05" name="Rectangle 277">
                        <a:extLst>
                          <a:ext uri="{FF2B5EF4-FFF2-40B4-BE49-F238E27FC236}">
                            <a16:creationId xmlns:a16="http://schemas.microsoft.com/office/drawing/2014/main" id="{9AC7A591-0796-4B66-81C2-D6A63240E41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93" y="2843"/>
                        <a:ext cx="933" cy="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r>
                          <a:rPr kumimoji="0" lang="en-US" altLang="en-US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rPr>
                          <a:t>Disease severity (2020)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11" name="Group 281">
                      <a:extLst>
                        <a:ext uri="{FF2B5EF4-FFF2-40B4-BE49-F238E27FC236}">
                          <a16:creationId xmlns:a16="http://schemas.microsoft.com/office/drawing/2014/main" id="{6BFD0051-A26C-471F-8827-15F9F185A39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745397" y="3135176"/>
                      <a:ext cx="1979613" cy="2769322"/>
                      <a:chOff x="1681" y="1452"/>
                      <a:chExt cx="1247" cy="2068"/>
                    </a:xfrm>
                  </p:grpSpPr>
                  <p:sp>
                    <p:nvSpPr>
                      <p:cNvPr id="515" name="Rectangle 284">
                        <a:extLst>
                          <a:ext uri="{FF2B5EF4-FFF2-40B4-BE49-F238E27FC236}">
                            <a16:creationId xmlns:a16="http://schemas.microsoft.com/office/drawing/2014/main" id="{2A7F528D-66C8-417C-99E9-C7DAFE5D5D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05" y="1462"/>
                        <a:ext cx="1223" cy="17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516" name="Rectangle 285">
                        <a:extLst>
                          <a:ext uri="{FF2B5EF4-FFF2-40B4-BE49-F238E27FC236}">
                            <a16:creationId xmlns:a16="http://schemas.microsoft.com/office/drawing/2014/main" id="{184914D5-C395-4D35-8A80-014F59220C9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0" y="3125"/>
                        <a:ext cx="54" cy="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17" name="Rectangle 286">
                        <a:extLst>
                          <a:ext uri="{FF2B5EF4-FFF2-40B4-BE49-F238E27FC236}">
                            <a16:creationId xmlns:a16="http://schemas.microsoft.com/office/drawing/2014/main" id="{C25BA0BD-D160-4709-8F20-86E028E9D40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0" y="3127"/>
                        <a:ext cx="54" cy="1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18" name="Rectangle 287">
                        <a:extLst>
                          <a:ext uri="{FF2B5EF4-FFF2-40B4-BE49-F238E27FC236}">
                            <a16:creationId xmlns:a16="http://schemas.microsoft.com/office/drawing/2014/main" id="{5E832C41-E21D-4B84-9C76-8F0795B8212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74" y="3137"/>
                        <a:ext cx="60" cy="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19" name="Rectangle 288">
                        <a:extLst>
                          <a:ext uri="{FF2B5EF4-FFF2-40B4-BE49-F238E27FC236}">
                            <a16:creationId xmlns:a16="http://schemas.microsoft.com/office/drawing/2014/main" id="{3C1DE0F7-AC0F-4C4E-8222-6086C356A58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74" y="3136"/>
                        <a:ext cx="60" cy="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1" name="Rectangle 290">
                        <a:extLst>
                          <a:ext uri="{FF2B5EF4-FFF2-40B4-BE49-F238E27FC236}">
                            <a16:creationId xmlns:a16="http://schemas.microsoft.com/office/drawing/2014/main" id="{7243D670-5AD1-48DA-A043-6B4D6E5D608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34" y="3136"/>
                        <a:ext cx="60" cy="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2" name="Rectangle 291">
                        <a:extLst>
                          <a:ext uri="{FF2B5EF4-FFF2-40B4-BE49-F238E27FC236}">
                            <a16:creationId xmlns:a16="http://schemas.microsoft.com/office/drawing/2014/main" id="{C0CF8FEE-29DA-4D6B-8AE8-E7C7224F158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94" y="3137"/>
                        <a:ext cx="61" cy="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3" name="Rectangle 292">
                        <a:extLst>
                          <a:ext uri="{FF2B5EF4-FFF2-40B4-BE49-F238E27FC236}">
                            <a16:creationId xmlns:a16="http://schemas.microsoft.com/office/drawing/2014/main" id="{A4C7385F-46CE-4791-9FEF-4DA6B394A3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94" y="3134"/>
                        <a:ext cx="61" cy="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4" name="Rectangle 293">
                        <a:extLst>
                          <a:ext uri="{FF2B5EF4-FFF2-40B4-BE49-F238E27FC236}">
                            <a16:creationId xmlns:a16="http://schemas.microsoft.com/office/drawing/2014/main" id="{4E80726F-0504-414B-9814-AA32441001F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55" y="3125"/>
                        <a:ext cx="60" cy="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5" name="Rectangle 294">
                        <a:extLst>
                          <a:ext uri="{FF2B5EF4-FFF2-40B4-BE49-F238E27FC236}">
                            <a16:creationId xmlns:a16="http://schemas.microsoft.com/office/drawing/2014/main" id="{4B5DE934-44AA-4018-8790-684B4307C16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55" y="3125"/>
                        <a:ext cx="60" cy="1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6" name="Rectangle 295">
                        <a:extLst>
                          <a:ext uri="{FF2B5EF4-FFF2-40B4-BE49-F238E27FC236}">
                            <a16:creationId xmlns:a16="http://schemas.microsoft.com/office/drawing/2014/main" id="{7D06821D-A428-4618-907B-725539743A6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5" y="3125"/>
                        <a:ext cx="60" cy="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7" name="Rectangle 296">
                        <a:extLst>
                          <a:ext uri="{FF2B5EF4-FFF2-40B4-BE49-F238E27FC236}">
                            <a16:creationId xmlns:a16="http://schemas.microsoft.com/office/drawing/2014/main" id="{1F4CCB5C-77B2-49AE-BBA0-2F419438EE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5" y="3125"/>
                        <a:ext cx="60" cy="1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8" name="Rectangle 297">
                        <a:extLst>
                          <a:ext uri="{FF2B5EF4-FFF2-40B4-BE49-F238E27FC236}">
                            <a16:creationId xmlns:a16="http://schemas.microsoft.com/office/drawing/2014/main" id="{97C8A1C1-0FCB-4DC3-86FC-8A165ACA714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75" y="3113"/>
                        <a:ext cx="60" cy="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9" name="Rectangle 298">
                        <a:extLst>
                          <a:ext uri="{FF2B5EF4-FFF2-40B4-BE49-F238E27FC236}">
                            <a16:creationId xmlns:a16="http://schemas.microsoft.com/office/drawing/2014/main" id="{74F89488-79B5-46D4-8517-2E4C84B9B5E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75" y="3113"/>
                        <a:ext cx="60" cy="2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0" name="Rectangle 299">
                        <a:extLst>
                          <a:ext uri="{FF2B5EF4-FFF2-40B4-BE49-F238E27FC236}">
                            <a16:creationId xmlns:a16="http://schemas.microsoft.com/office/drawing/2014/main" id="{D1573399-9641-4533-9E6C-4B6F431192B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35" y="3113"/>
                        <a:ext cx="60" cy="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1" name="Rectangle 300">
                        <a:extLst>
                          <a:ext uri="{FF2B5EF4-FFF2-40B4-BE49-F238E27FC236}">
                            <a16:creationId xmlns:a16="http://schemas.microsoft.com/office/drawing/2014/main" id="{D0015D84-FFF8-4B60-9CD0-F55B8F1C716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35" y="3113"/>
                        <a:ext cx="60" cy="2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2" name="Rectangle 301">
                        <a:extLst>
                          <a:ext uri="{FF2B5EF4-FFF2-40B4-BE49-F238E27FC236}">
                            <a16:creationId xmlns:a16="http://schemas.microsoft.com/office/drawing/2014/main" id="{E4213E76-4A61-4056-9CA9-B8A0E79EA1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95" y="3035"/>
                        <a:ext cx="61" cy="1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3" name="Rectangle 302">
                        <a:extLst>
                          <a:ext uri="{FF2B5EF4-FFF2-40B4-BE49-F238E27FC236}">
                            <a16:creationId xmlns:a16="http://schemas.microsoft.com/office/drawing/2014/main" id="{8F21E2FF-AB76-4CC0-8926-F61B592A30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95" y="3035"/>
                        <a:ext cx="61" cy="10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4" name="Rectangle 303">
                        <a:extLst>
                          <a:ext uri="{FF2B5EF4-FFF2-40B4-BE49-F238E27FC236}">
                            <a16:creationId xmlns:a16="http://schemas.microsoft.com/office/drawing/2014/main" id="{A58D13F1-0737-4523-8A44-BB68418C685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6" y="3053"/>
                        <a:ext cx="60" cy="8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5" name="Rectangle 304">
                        <a:extLst>
                          <a:ext uri="{FF2B5EF4-FFF2-40B4-BE49-F238E27FC236}">
                            <a16:creationId xmlns:a16="http://schemas.microsoft.com/office/drawing/2014/main" id="{8F74A4AC-D2A2-43CA-AFF0-3A0637A3D4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6" y="3053"/>
                        <a:ext cx="60" cy="8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6" name="Rectangle 305">
                        <a:extLst>
                          <a:ext uri="{FF2B5EF4-FFF2-40B4-BE49-F238E27FC236}">
                            <a16:creationId xmlns:a16="http://schemas.microsoft.com/office/drawing/2014/main" id="{88092A29-FBBA-4A26-8050-A052CB9432E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16" y="3035"/>
                        <a:ext cx="60" cy="1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7" name="Rectangle 306">
                        <a:extLst>
                          <a:ext uri="{FF2B5EF4-FFF2-40B4-BE49-F238E27FC236}">
                            <a16:creationId xmlns:a16="http://schemas.microsoft.com/office/drawing/2014/main" id="{7F98EFC9-99DE-4B51-BB6C-7BFBA34258A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16" y="3035"/>
                        <a:ext cx="60" cy="10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8" name="Rectangle 307">
                        <a:extLst>
                          <a:ext uri="{FF2B5EF4-FFF2-40B4-BE49-F238E27FC236}">
                            <a16:creationId xmlns:a16="http://schemas.microsoft.com/office/drawing/2014/main" id="{44461CB6-218B-4DFB-8107-960897ECA5B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6" y="3035"/>
                        <a:ext cx="60" cy="1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9" name="Rectangle 308">
                        <a:extLst>
                          <a:ext uri="{FF2B5EF4-FFF2-40B4-BE49-F238E27FC236}">
                            <a16:creationId xmlns:a16="http://schemas.microsoft.com/office/drawing/2014/main" id="{E38E2B78-816D-47F8-801F-444996CF04C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6" y="3035"/>
                        <a:ext cx="60" cy="10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0" name="Rectangle 309">
                        <a:extLst>
                          <a:ext uri="{FF2B5EF4-FFF2-40B4-BE49-F238E27FC236}">
                            <a16:creationId xmlns:a16="http://schemas.microsoft.com/office/drawing/2014/main" id="{D21FE6D8-26A8-4383-88C5-1C69A0A8FB8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36" y="3041"/>
                        <a:ext cx="61" cy="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1" name="Rectangle 310">
                        <a:extLst>
                          <a:ext uri="{FF2B5EF4-FFF2-40B4-BE49-F238E27FC236}">
                            <a16:creationId xmlns:a16="http://schemas.microsoft.com/office/drawing/2014/main" id="{E8F6AF1A-7F5C-4B39-BC07-72AA6F24519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36" y="3041"/>
                        <a:ext cx="61" cy="9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2" name="Rectangle 311">
                        <a:extLst>
                          <a:ext uri="{FF2B5EF4-FFF2-40B4-BE49-F238E27FC236}">
                            <a16:creationId xmlns:a16="http://schemas.microsoft.com/office/drawing/2014/main" id="{A0C7A67D-347D-440D-A5E2-825998D2E1A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7" y="2770"/>
                        <a:ext cx="60" cy="3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3" name="Rectangle 312">
                        <a:extLst>
                          <a:ext uri="{FF2B5EF4-FFF2-40B4-BE49-F238E27FC236}">
                            <a16:creationId xmlns:a16="http://schemas.microsoft.com/office/drawing/2014/main" id="{6486C44B-C111-41FA-B368-5E768529518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7" y="2770"/>
                        <a:ext cx="60" cy="367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4" name="Rectangle 313">
                        <a:extLst>
                          <a:ext uri="{FF2B5EF4-FFF2-40B4-BE49-F238E27FC236}">
                            <a16:creationId xmlns:a16="http://schemas.microsoft.com/office/drawing/2014/main" id="{96334492-3CF7-42DE-B911-4BEA70A38A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57" y="2572"/>
                        <a:ext cx="60" cy="5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5" name="Rectangle 314">
                        <a:extLst>
                          <a:ext uri="{FF2B5EF4-FFF2-40B4-BE49-F238E27FC236}">
                            <a16:creationId xmlns:a16="http://schemas.microsoft.com/office/drawing/2014/main" id="{1BEF3C28-9B73-4C59-8992-F863EB8CB6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57" y="2572"/>
                        <a:ext cx="60" cy="565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6" name="Rectangle 315">
                        <a:extLst>
                          <a:ext uri="{FF2B5EF4-FFF2-40B4-BE49-F238E27FC236}">
                            <a16:creationId xmlns:a16="http://schemas.microsoft.com/office/drawing/2014/main" id="{44C1EDB7-0EE6-4B4D-9210-B959F035367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17" y="2584"/>
                        <a:ext cx="60" cy="55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7" name="Rectangle 316">
                        <a:extLst>
                          <a:ext uri="{FF2B5EF4-FFF2-40B4-BE49-F238E27FC236}">
                            <a16:creationId xmlns:a16="http://schemas.microsoft.com/office/drawing/2014/main" id="{814EE548-FA2F-4F10-871C-BD231A60410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17" y="2584"/>
                        <a:ext cx="60" cy="553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8" name="Rectangle 317">
                        <a:extLst>
                          <a:ext uri="{FF2B5EF4-FFF2-40B4-BE49-F238E27FC236}">
                            <a16:creationId xmlns:a16="http://schemas.microsoft.com/office/drawing/2014/main" id="{82A19777-E0E1-4251-98A5-AD0C606918D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77" y="1506"/>
                        <a:ext cx="61" cy="163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9" name="Rectangle 318">
                        <a:extLst>
                          <a:ext uri="{FF2B5EF4-FFF2-40B4-BE49-F238E27FC236}">
                            <a16:creationId xmlns:a16="http://schemas.microsoft.com/office/drawing/2014/main" id="{E54AFD47-2BB8-4D72-804F-9D9880064BE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77" y="1506"/>
                        <a:ext cx="61" cy="163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50" name="Freeform 319">
                        <a:extLst>
                          <a:ext uri="{FF2B5EF4-FFF2-40B4-BE49-F238E27FC236}">
                            <a16:creationId xmlns:a16="http://schemas.microsoft.com/office/drawing/2014/main" id="{56CAABB8-27C2-41E4-97A7-7D08E2BD09B8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2699" y="1452"/>
                        <a:ext cx="0" cy="1715"/>
                      </a:xfrm>
                      <a:custGeom>
                        <a:avLst/>
                        <a:gdLst>
                          <a:gd name="T0" fmla="*/ 285 h 285"/>
                          <a:gd name="T1" fmla="*/ 277 h 285"/>
                          <a:gd name="T2" fmla="*/ 269 h 285"/>
                          <a:gd name="T3" fmla="*/ 261 h 285"/>
                          <a:gd name="T4" fmla="*/ 253 h 285"/>
                          <a:gd name="T5" fmla="*/ 245 h 285"/>
                          <a:gd name="T6" fmla="*/ 237 h 285"/>
                          <a:gd name="T7" fmla="*/ 229 h 285"/>
                          <a:gd name="T8" fmla="*/ 221 h 285"/>
                          <a:gd name="T9" fmla="*/ 213 h 285"/>
                          <a:gd name="T10" fmla="*/ 205 h 285"/>
                          <a:gd name="T11" fmla="*/ 197 h 285"/>
                          <a:gd name="T12" fmla="*/ 189 h 285"/>
                          <a:gd name="T13" fmla="*/ 181 h 285"/>
                          <a:gd name="T14" fmla="*/ 173 h 285"/>
                          <a:gd name="T15" fmla="*/ 165 h 285"/>
                          <a:gd name="T16" fmla="*/ 157 h 285"/>
                          <a:gd name="T17" fmla="*/ 149 h 285"/>
                          <a:gd name="T18" fmla="*/ 141 h 285"/>
                          <a:gd name="T19" fmla="*/ 133 h 285"/>
                          <a:gd name="T20" fmla="*/ 125 h 285"/>
                          <a:gd name="T21" fmla="*/ 117 h 285"/>
                          <a:gd name="T22" fmla="*/ 109 h 285"/>
                          <a:gd name="T23" fmla="*/ 101 h 285"/>
                          <a:gd name="T24" fmla="*/ 93 h 285"/>
                          <a:gd name="T25" fmla="*/ 85 h 285"/>
                          <a:gd name="T26" fmla="*/ 77 h 285"/>
                          <a:gd name="T27" fmla="*/ 69 h 285"/>
                          <a:gd name="T28" fmla="*/ 61 h 285"/>
                          <a:gd name="T29" fmla="*/ 53 h 285"/>
                          <a:gd name="T30" fmla="*/ 45 h 285"/>
                          <a:gd name="T31" fmla="*/ 37 h 285"/>
                          <a:gd name="T32" fmla="*/ 29 h 285"/>
                          <a:gd name="T33" fmla="*/ 21 h 285"/>
                          <a:gd name="T34" fmla="*/ 13 h 285"/>
                          <a:gd name="T35" fmla="*/ 5 h 285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  <a:cxn ang="0">
                            <a:pos x="0" y="T5"/>
                          </a:cxn>
                          <a:cxn ang="0">
                            <a:pos x="0" y="T6"/>
                          </a:cxn>
                          <a:cxn ang="0">
                            <a:pos x="0" y="T7"/>
                          </a:cxn>
                          <a:cxn ang="0">
                            <a:pos x="0" y="T8"/>
                          </a:cxn>
                          <a:cxn ang="0">
                            <a:pos x="0" y="T9"/>
                          </a:cxn>
                          <a:cxn ang="0">
                            <a:pos x="0" y="T10"/>
                          </a:cxn>
                          <a:cxn ang="0">
                            <a:pos x="0" y="T11"/>
                          </a:cxn>
                          <a:cxn ang="0">
                            <a:pos x="0" y="T12"/>
                          </a:cxn>
                          <a:cxn ang="0">
                            <a:pos x="0" y="T13"/>
                          </a:cxn>
                          <a:cxn ang="0">
                            <a:pos x="0" y="T14"/>
                          </a:cxn>
                          <a:cxn ang="0">
                            <a:pos x="0" y="T15"/>
                          </a:cxn>
                          <a:cxn ang="0">
                            <a:pos x="0" y="T16"/>
                          </a:cxn>
                          <a:cxn ang="0">
                            <a:pos x="0" y="T17"/>
                          </a:cxn>
                          <a:cxn ang="0">
                            <a:pos x="0" y="T18"/>
                          </a:cxn>
                          <a:cxn ang="0">
                            <a:pos x="0" y="T19"/>
                          </a:cxn>
                          <a:cxn ang="0">
                            <a:pos x="0" y="T20"/>
                          </a:cxn>
                          <a:cxn ang="0">
                            <a:pos x="0" y="T21"/>
                          </a:cxn>
                          <a:cxn ang="0">
                            <a:pos x="0" y="T22"/>
                          </a:cxn>
                          <a:cxn ang="0">
                            <a:pos x="0" y="T23"/>
                          </a:cxn>
                          <a:cxn ang="0">
                            <a:pos x="0" y="T24"/>
                          </a:cxn>
                          <a:cxn ang="0">
                            <a:pos x="0" y="T25"/>
                          </a:cxn>
                          <a:cxn ang="0">
                            <a:pos x="0" y="T26"/>
                          </a:cxn>
                          <a:cxn ang="0">
                            <a:pos x="0" y="T27"/>
                          </a:cxn>
                          <a:cxn ang="0">
                            <a:pos x="0" y="T28"/>
                          </a:cxn>
                          <a:cxn ang="0">
                            <a:pos x="0" y="T29"/>
                          </a:cxn>
                          <a:cxn ang="0">
                            <a:pos x="0" y="T30"/>
                          </a:cxn>
                          <a:cxn ang="0">
                            <a:pos x="0" y="T31"/>
                          </a:cxn>
                          <a:cxn ang="0">
                            <a:pos x="0" y="T32"/>
                          </a:cxn>
                          <a:cxn ang="0">
                            <a:pos x="0" y="T33"/>
                          </a:cxn>
                          <a:cxn ang="0">
                            <a:pos x="0" y="T34"/>
                          </a:cxn>
                          <a:cxn ang="0">
                            <a:pos x="0" y="T35"/>
                          </a:cxn>
                        </a:cxnLst>
                        <a:rect l="0" t="0" r="r" b="b"/>
                        <a:pathLst>
                          <a:path h="285">
                            <a:moveTo>
                              <a:pt x="0" y="277"/>
                            </a:moveTo>
                            <a:lnTo>
                              <a:pt x="0" y="269"/>
                            </a:lnTo>
                            <a:moveTo>
                              <a:pt x="0" y="261"/>
                            </a:moveTo>
                            <a:lnTo>
                              <a:pt x="0" y="253"/>
                            </a:lnTo>
                            <a:moveTo>
                              <a:pt x="0" y="245"/>
                            </a:moveTo>
                            <a:lnTo>
                              <a:pt x="0" y="237"/>
                            </a:lnTo>
                            <a:moveTo>
                              <a:pt x="0" y="229"/>
                            </a:moveTo>
                            <a:lnTo>
                              <a:pt x="0" y="221"/>
                            </a:lnTo>
                            <a:moveTo>
                              <a:pt x="0" y="213"/>
                            </a:moveTo>
                            <a:lnTo>
                              <a:pt x="0" y="205"/>
                            </a:lnTo>
                            <a:moveTo>
                              <a:pt x="0" y="197"/>
                            </a:moveTo>
                            <a:lnTo>
                              <a:pt x="0" y="189"/>
                            </a:lnTo>
                            <a:moveTo>
                              <a:pt x="0" y="181"/>
                            </a:moveTo>
                            <a:lnTo>
                              <a:pt x="0" y="173"/>
                            </a:lnTo>
                            <a:moveTo>
                              <a:pt x="0" y="165"/>
                            </a:moveTo>
                            <a:lnTo>
                              <a:pt x="0" y="157"/>
                            </a:lnTo>
                            <a:moveTo>
                              <a:pt x="0" y="149"/>
                            </a:moveTo>
                            <a:lnTo>
                              <a:pt x="0" y="141"/>
                            </a:lnTo>
                            <a:moveTo>
                              <a:pt x="0" y="133"/>
                            </a:moveTo>
                            <a:lnTo>
                              <a:pt x="0" y="125"/>
                            </a:lnTo>
                            <a:moveTo>
                              <a:pt x="0" y="117"/>
                            </a:moveTo>
                            <a:lnTo>
                              <a:pt x="0" y="109"/>
                            </a:lnTo>
                            <a:moveTo>
                              <a:pt x="0" y="101"/>
                            </a:moveTo>
                            <a:lnTo>
                              <a:pt x="0" y="93"/>
                            </a:lnTo>
                            <a:moveTo>
                              <a:pt x="0" y="85"/>
                            </a:moveTo>
                            <a:lnTo>
                              <a:pt x="0" y="77"/>
                            </a:lnTo>
                            <a:moveTo>
                              <a:pt x="0" y="69"/>
                            </a:moveTo>
                            <a:lnTo>
                              <a:pt x="0" y="61"/>
                            </a:lnTo>
                            <a:moveTo>
                              <a:pt x="0" y="53"/>
                            </a:moveTo>
                            <a:lnTo>
                              <a:pt x="0" y="45"/>
                            </a:lnTo>
                            <a:moveTo>
                              <a:pt x="0" y="37"/>
                            </a:moveTo>
                            <a:lnTo>
                              <a:pt x="0" y="29"/>
                            </a:lnTo>
                            <a:moveTo>
                              <a:pt x="0" y="21"/>
                            </a:moveTo>
                            <a:lnTo>
                              <a:pt x="0" y="13"/>
                            </a:lnTo>
                            <a:moveTo>
                              <a:pt x="0" y="5"/>
                            </a:moveTo>
                          </a:path>
                        </a:pathLst>
                      </a:custGeom>
                      <a:noFill/>
                      <a:ln w="19050" cap="flat">
                        <a:solidFill>
                          <a:srgbClr val="FF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51" name="Line 320">
                        <a:extLst>
                          <a:ext uri="{FF2B5EF4-FFF2-40B4-BE49-F238E27FC236}">
                            <a16:creationId xmlns:a16="http://schemas.microsoft.com/office/drawing/2014/main" id="{33828D8D-4042-4566-88DB-4352D5E3CC9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05" y="1452"/>
                        <a:ext cx="0" cy="1763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55" name="Line 324">
                        <a:extLst>
                          <a:ext uri="{FF2B5EF4-FFF2-40B4-BE49-F238E27FC236}">
                            <a16:creationId xmlns:a16="http://schemas.microsoft.com/office/drawing/2014/main" id="{B5347E14-7259-4C59-A2C2-108443B6135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81" y="3137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56" name="Line 325">
                        <a:extLst>
                          <a:ext uri="{FF2B5EF4-FFF2-40B4-BE49-F238E27FC236}">
                            <a16:creationId xmlns:a16="http://schemas.microsoft.com/office/drawing/2014/main" id="{582F98FA-D210-4416-A59F-924ED63CDD1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81" y="2559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57" name="Line 326">
                        <a:extLst>
                          <a:ext uri="{FF2B5EF4-FFF2-40B4-BE49-F238E27FC236}">
                            <a16:creationId xmlns:a16="http://schemas.microsoft.com/office/drawing/2014/main" id="{222CF24B-252A-40C4-B1A0-730583A26E1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81" y="1988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58" name="Line 327">
                        <a:extLst>
                          <a:ext uri="{FF2B5EF4-FFF2-40B4-BE49-F238E27FC236}">
                            <a16:creationId xmlns:a16="http://schemas.microsoft.com/office/drawing/2014/main" id="{E5067279-F962-4389-AC90-01E2C3929C2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05" y="3215"/>
                        <a:ext cx="1223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559" name="Line 328">
                        <a:extLst>
                          <a:ext uri="{FF2B5EF4-FFF2-40B4-BE49-F238E27FC236}">
                            <a16:creationId xmlns:a16="http://schemas.microsoft.com/office/drawing/2014/main" id="{03CE708E-75AA-4F3C-AE5E-0EAC33FA11A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18" y="321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60" name="Line 329">
                        <a:extLst>
                          <a:ext uri="{FF2B5EF4-FFF2-40B4-BE49-F238E27FC236}">
                            <a16:creationId xmlns:a16="http://schemas.microsoft.com/office/drawing/2014/main" id="{315D8303-B568-4C23-869C-9F3246ED3CE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46" y="321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61" name="Line 330">
                        <a:extLst>
                          <a:ext uri="{FF2B5EF4-FFF2-40B4-BE49-F238E27FC236}">
                            <a16:creationId xmlns:a16="http://schemas.microsoft.com/office/drawing/2014/main" id="{725B3DA0-4D7B-4ABA-9D36-14FFDA97A6C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74" y="321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62" name="Rectangle 331">
                        <a:extLst>
                          <a:ext uri="{FF2B5EF4-FFF2-40B4-BE49-F238E27FC236}">
                            <a16:creationId xmlns:a16="http://schemas.microsoft.com/office/drawing/2014/main" id="{2707F11E-493E-4CFC-89A5-3F6C840032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52" y="3258"/>
                        <a:ext cx="101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3.0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3" name="Rectangle 332">
                        <a:extLst>
                          <a:ext uri="{FF2B5EF4-FFF2-40B4-BE49-F238E27FC236}">
                            <a16:creationId xmlns:a16="http://schemas.microsoft.com/office/drawing/2014/main" id="{BD0FD6C8-24F5-4A26-AF47-E78DA662709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0" y="3258"/>
                        <a:ext cx="101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3.5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4" name="Rectangle 333">
                        <a:extLst>
                          <a:ext uri="{FF2B5EF4-FFF2-40B4-BE49-F238E27FC236}">
                            <a16:creationId xmlns:a16="http://schemas.microsoft.com/office/drawing/2014/main" id="{9B8E6688-EFE4-4A4C-92F7-377D2A15AF9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8" y="3258"/>
                        <a:ext cx="101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4.0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5" name="Rectangle 334">
                        <a:extLst>
                          <a:ext uri="{FF2B5EF4-FFF2-40B4-BE49-F238E27FC236}">
                            <a16:creationId xmlns:a16="http://schemas.microsoft.com/office/drawing/2014/main" id="{564FAFE3-1D8F-4018-AD8A-5F42B8117A7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57" y="3394"/>
                        <a:ext cx="527" cy="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rPr>
                          <a:t>Infection type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69" name="Group 338">
                      <a:extLst>
                        <a:ext uri="{FF2B5EF4-FFF2-40B4-BE49-F238E27FC236}">
                          <a16:creationId xmlns:a16="http://schemas.microsoft.com/office/drawing/2014/main" id="{EF1A75B9-9714-4289-BCF2-689A6C1E6C0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428130" y="3135176"/>
                      <a:ext cx="2512281" cy="2777800"/>
                      <a:chOff x="2789" y="912"/>
                      <a:chExt cx="1832" cy="2069"/>
                    </a:xfrm>
                  </p:grpSpPr>
                  <p:sp>
                    <p:nvSpPr>
                      <p:cNvPr id="574" name="Rectangle 342">
                        <a:extLst>
                          <a:ext uri="{FF2B5EF4-FFF2-40B4-BE49-F238E27FC236}">
                            <a16:creationId xmlns:a16="http://schemas.microsoft.com/office/drawing/2014/main" id="{6143342F-59EB-48A5-B80D-784583107AE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0" y="2573"/>
                        <a:ext cx="60" cy="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6" name="Rectangle 344">
                        <a:extLst>
                          <a:ext uri="{FF2B5EF4-FFF2-40B4-BE49-F238E27FC236}">
                            <a16:creationId xmlns:a16="http://schemas.microsoft.com/office/drawing/2014/main" id="{3D8F1EF6-5DB2-4444-94B3-B9C5AB5EBE1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20" y="2447"/>
                        <a:ext cx="66" cy="1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4" name="Rectangle 352">
                        <a:extLst>
                          <a:ext uri="{FF2B5EF4-FFF2-40B4-BE49-F238E27FC236}">
                            <a16:creationId xmlns:a16="http://schemas.microsoft.com/office/drawing/2014/main" id="{1E9D2204-CA26-4B42-985B-9101990D93E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85" y="2182"/>
                        <a:ext cx="60" cy="4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6" name="Rectangle 354">
                        <a:extLst>
                          <a:ext uri="{FF2B5EF4-FFF2-40B4-BE49-F238E27FC236}">
                            <a16:creationId xmlns:a16="http://schemas.microsoft.com/office/drawing/2014/main" id="{60BFEA50-15DF-47C8-8D80-632322E1923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45" y="2320"/>
                        <a:ext cx="66" cy="27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8" name="Rectangle 356">
                        <a:extLst>
                          <a:ext uri="{FF2B5EF4-FFF2-40B4-BE49-F238E27FC236}">
                            <a16:creationId xmlns:a16="http://schemas.microsoft.com/office/drawing/2014/main" id="{DEBFA1B7-1872-45B0-A095-796B5764E6D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11" y="2423"/>
                        <a:ext cx="67" cy="17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2" name="Rectangle 360">
                        <a:extLst>
                          <a:ext uri="{FF2B5EF4-FFF2-40B4-BE49-F238E27FC236}">
                            <a16:creationId xmlns:a16="http://schemas.microsoft.com/office/drawing/2014/main" id="{E96BA23C-53D2-4A84-B96C-E7EC80B29D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4" y="2525"/>
                        <a:ext cx="60" cy="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4" name="Rectangle 362">
                        <a:extLst>
                          <a:ext uri="{FF2B5EF4-FFF2-40B4-BE49-F238E27FC236}">
                            <a16:creationId xmlns:a16="http://schemas.microsoft.com/office/drawing/2014/main" id="{584F8798-3F2F-4A5D-BB28-2972240C32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04" y="2585"/>
                        <a:ext cx="66" cy="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6" name="Rectangle 364">
                        <a:extLst>
                          <a:ext uri="{FF2B5EF4-FFF2-40B4-BE49-F238E27FC236}">
                            <a16:creationId xmlns:a16="http://schemas.microsoft.com/office/drawing/2014/main" id="{6D1D6255-C1F6-4C5D-86D2-7703BEDE338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0" y="2573"/>
                        <a:ext cx="67" cy="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8" name="Rectangle 366">
                        <a:extLst>
                          <a:ext uri="{FF2B5EF4-FFF2-40B4-BE49-F238E27FC236}">
                            <a16:creationId xmlns:a16="http://schemas.microsoft.com/office/drawing/2014/main" id="{FF2E6042-2F3A-44C5-912C-5E8A09C14DA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7" y="2573"/>
                        <a:ext cx="66" cy="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0" name="Rectangle 368">
                        <a:extLst>
                          <a:ext uri="{FF2B5EF4-FFF2-40B4-BE49-F238E27FC236}">
                            <a16:creationId xmlns:a16="http://schemas.microsoft.com/office/drawing/2014/main" id="{19178D36-B777-4F2F-9C15-B3938429C3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3" y="2585"/>
                        <a:ext cx="60" cy="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2" name="Rectangle 370">
                        <a:extLst>
                          <a:ext uri="{FF2B5EF4-FFF2-40B4-BE49-F238E27FC236}">
                            <a16:creationId xmlns:a16="http://schemas.microsoft.com/office/drawing/2014/main" id="{915AA7FD-BE29-4674-9125-7F11E984C6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63" y="2585"/>
                        <a:ext cx="66" cy="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4" name="Rectangle 372">
                        <a:extLst>
                          <a:ext uri="{FF2B5EF4-FFF2-40B4-BE49-F238E27FC236}">
                            <a16:creationId xmlns:a16="http://schemas.microsoft.com/office/drawing/2014/main" id="{F7CD2066-4C02-452E-B0F6-F1309F67BF8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9" y="2597"/>
                        <a:ext cx="67" cy="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6" name="Rectangle 374">
                        <a:extLst>
                          <a:ext uri="{FF2B5EF4-FFF2-40B4-BE49-F238E27FC236}">
                            <a16:creationId xmlns:a16="http://schemas.microsoft.com/office/drawing/2014/main" id="{B9F83FE8-32E7-439F-9D65-05241035D98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96" y="2597"/>
                        <a:ext cx="66" cy="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0" name="Rectangle 378">
                        <a:extLst>
                          <a:ext uri="{FF2B5EF4-FFF2-40B4-BE49-F238E27FC236}">
                            <a16:creationId xmlns:a16="http://schemas.microsoft.com/office/drawing/2014/main" id="{E96E2974-2EA7-4EED-9080-53074DE04F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28" y="2597"/>
                        <a:ext cx="60" cy="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2" name="Rectangle 380">
                        <a:extLst>
                          <a:ext uri="{FF2B5EF4-FFF2-40B4-BE49-F238E27FC236}">
                            <a16:creationId xmlns:a16="http://schemas.microsoft.com/office/drawing/2014/main" id="{A2EF938F-4B69-45DE-A1C5-EA6DA39DEE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88" y="2597"/>
                        <a:ext cx="66" cy="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4" name="Rectangle 382">
                        <a:extLst>
                          <a:ext uri="{FF2B5EF4-FFF2-40B4-BE49-F238E27FC236}">
                            <a16:creationId xmlns:a16="http://schemas.microsoft.com/office/drawing/2014/main" id="{3AD5743F-1F3C-40E5-913F-8184E8F030D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4" y="2585"/>
                        <a:ext cx="67" cy="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7" name="Line 385">
                        <a:extLst>
                          <a:ext uri="{FF2B5EF4-FFF2-40B4-BE49-F238E27FC236}">
                            <a16:creationId xmlns:a16="http://schemas.microsoft.com/office/drawing/2014/main" id="{5D8ABB19-4628-4026-9510-EDD3349F6F4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69" y="912"/>
                        <a:ext cx="0" cy="1763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8" name="Rectangle 386">
                        <a:extLst>
                          <a:ext uri="{FF2B5EF4-FFF2-40B4-BE49-F238E27FC236}">
                            <a16:creationId xmlns:a16="http://schemas.microsoft.com/office/drawing/2014/main" id="{0E710029-74CD-4730-A218-351A986106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5" y="2567"/>
                        <a:ext cx="46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19" name="Rectangle 387">
                        <a:extLst>
                          <a:ext uri="{FF2B5EF4-FFF2-40B4-BE49-F238E27FC236}">
                            <a16:creationId xmlns:a16="http://schemas.microsoft.com/office/drawing/2014/main" id="{3B46D6EF-0662-44EC-91B0-0C0A4B8F9CA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19" y="1990"/>
                        <a:ext cx="92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50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0" name="Rectangle 388">
                        <a:extLst>
                          <a:ext uri="{FF2B5EF4-FFF2-40B4-BE49-F238E27FC236}">
                            <a16:creationId xmlns:a16="http://schemas.microsoft.com/office/drawing/2014/main" id="{A9F6A5C7-A8C7-41F1-827F-C9A91C97C36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1418"/>
                        <a:ext cx="138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100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1" name="Line 389">
                        <a:extLst>
                          <a:ext uri="{FF2B5EF4-FFF2-40B4-BE49-F238E27FC236}">
                            <a16:creationId xmlns:a16="http://schemas.microsoft.com/office/drawing/2014/main" id="{6B4993E7-4E40-40E5-AF2E-52A7806F9A9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45" y="2597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2" name="Line 390">
                        <a:extLst>
                          <a:ext uri="{FF2B5EF4-FFF2-40B4-BE49-F238E27FC236}">
                            <a16:creationId xmlns:a16="http://schemas.microsoft.com/office/drawing/2014/main" id="{CB2B0828-BFAA-4B40-8798-8724C62E717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45" y="2019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3" name="Line 391">
                        <a:extLst>
                          <a:ext uri="{FF2B5EF4-FFF2-40B4-BE49-F238E27FC236}">
                            <a16:creationId xmlns:a16="http://schemas.microsoft.com/office/drawing/2014/main" id="{1BB746C7-D3C9-458A-ABEE-D7C53BC959A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45" y="1448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4" name="Line 392">
                        <a:extLst>
                          <a:ext uri="{FF2B5EF4-FFF2-40B4-BE49-F238E27FC236}">
                            <a16:creationId xmlns:a16="http://schemas.microsoft.com/office/drawing/2014/main" id="{9949F02A-B2B8-46AA-A179-5D10875C350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69" y="2675"/>
                        <a:ext cx="1223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5" name="Line 393">
                        <a:extLst>
                          <a:ext uri="{FF2B5EF4-FFF2-40B4-BE49-F238E27FC236}">
                            <a16:creationId xmlns:a16="http://schemas.microsoft.com/office/drawing/2014/main" id="{981F5365-9B7B-4606-86DE-7B57BB3AEFD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223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6" name="Line 394">
                        <a:extLst>
                          <a:ext uri="{FF2B5EF4-FFF2-40B4-BE49-F238E27FC236}">
                            <a16:creationId xmlns:a16="http://schemas.microsoft.com/office/drawing/2014/main" id="{CC38ECD5-88DC-44F7-9235-54DB6B9EC5F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597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7" name="Line 395">
                        <a:extLst>
                          <a:ext uri="{FF2B5EF4-FFF2-40B4-BE49-F238E27FC236}">
                            <a16:creationId xmlns:a16="http://schemas.microsoft.com/office/drawing/2014/main" id="{F846A306-53E8-4806-A731-A560D9F9C2E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64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8" name="Line 396">
                        <a:extLst>
                          <a:ext uri="{FF2B5EF4-FFF2-40B4-BE49-F238E27FC236}">
                            <a16:creationId xmlns:a16="http://schemas.microsoft.com/office/drawing/2014/main" id="{D7ED0C8F-DB10-49C9-BF45-0B298201B1F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38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9" name="Rectangle 397">
                        <a:extLst>
                          <a:ext uri="{FF2B5EF4-FFF2-40B4-BE49-F238E27FC236}">
                            <a16:creationId xmlns:a16="http://schemas.microsoft.com/office/drawing/2014/main" id="{2A38DDA4-EDD0-4591-99F8-0A42D1D435C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2" y="2718"/>
                        <a:ext cx="46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0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0" name="Rectangle 398">
                        <a:extLst>
                          <a:ext uri="{FF2B5EF4-FFF2-40B4-BE49-F238E27FC236}">
                            <a16:creationId xmlns:a16="http://schemas.microsoft.com/office/drawing/2014/main" id="{7568402A-BFD2-4077-88AB-0AFC1BA4A5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73" y="2718"/>
                        <a:ext cx="47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3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1" name="Rectangle 399">
                        <a:extLst>
                          <a:ext uri="{FF2B5EF4-FFF2-40B4-BE49-F238E27FC236}">
                            <a16:creationId xmlns:a16="http://schemas.microsoft.com/office/drawing/2014/main" id="{0BB58348-AF1D-4CAF-B1C7-AF5FD2DFB2A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40" y="2718"/>
                        <a:ext cx="47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altLang="en-US" sz="900" dirty="0"/>
                          <a:t>6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2" name="Rectangle 400">
                        <a:extLst>
                          <a:ext uri="{FF2B5EF4-FFF2-40B4-BE49-F238E27FC236}">
                            <a16:creationId xmlns:a16="http://schemas.microsoft.com/office/drawing/2014/main" id="{5DFAD0A0-78F0-4821-A952-D8186A5DC60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14" y="2718"/>
                        <a:ext cx="47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9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3" name="Rectangle 401">
                        <a:extLst>
                          <a:ext uri="{FF2B5EF4-FFF2-40B4-BE49-F238E27FC236}">
                            <a16:creationId xmlns:a16="http://schemas.microsoft.com/office/drawing/2014/main" id="{4A35CE73-2640-4A58-B668-990DDD786EB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1" y="2855"/>
                        <a:ext cx="263" cy="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100" b="0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rPr>
                          <a:t>MDPr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4" name="Rectangle 402">
                        <a:extLst>
                          <a:ext uri="{FF2B5EF4-FFF2-40B4-BE49-F238E27FC236}">
                            <a16:creationId xmlns:a16="http://schemas.microsoft.com/office/drawing/2014/main" id="{8A939383-BB45-4DA3-97D8-47BDD34B881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6200000">
                        <a:off x="2348" y="1758"/>
                        <a:ext cx="1003" cy="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r>
                          <a:rPr kumimoji="0" lang="en-US" altLang="en-US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rPr>
                          <a:t>Number of genotypes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34" name="Group 733">
                      <a:extLst>
                        <a:ext uri="{FF2B5EF4-FFF2-40B4-BE49-F238E27FC236}">
                          <a16:creationId xmlns:a16="http://schemas.microsoft.com/office/drawing/2014/main" id="{30A0C45D-BD77-4070-AFC5-8EA4A17C35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75297" y="3135176"/>
                      <a:ext cx="2324101" cy="2758417"/>
                      <a:chOff x="2675297" y="3140962"/>
                      <a:chExt cx="2324101" cy="2758417"/>
                    </a:xfrm>
                  </p:grpSpPr>
                  <p:sp>
                    <p:nvSpPr>
                      <p:cNvPr id="646" name="Rectangle 408">
                        <a:extLst>
                          <a:ext uri="{FF2B5EF4-FFF2-40B4-BE49-F238E27FC236}">
                            <a16:creationId xmlns:a16="http://schemas.microsoft.com/office/drawing/2014/main" id="{620483DA-18F6-4485-AC7D-5D96625433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13397" y="3140962"/>
                        <a:ext cx="1941513" cy="2365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7" name="Rectangle 409">
                        <a:extLst>
                          <a:ext uri="{FF2B5EF4-FFF2-40B4-BE49-F238E27FC236}">
                            <a16:creationId xmlns:a16="http://schemas.microsoft.com/office/drawing/2014/main" id="{AE877AAD-C286-43B0-A9E4-D3B48E11689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89597" y="5385836"/>
                        <a:ext cx="96838" cy="161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" name="Rectangle 410">
                        <a:extLst>
                          <a:ext uri="{FF2B5EF4-FFF2-40B4-BE49-F238E27FC236}">
                            <a16:creationId xmlns:a16="http://schemas.microsoft.com/office/drawing/2014/main" id="{6CEC1140-675F-4177-8CD0-6BBEC6AF5AA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89597" y="5385836"/>
                        <a:ext cx="96838" cy="1610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9" name="Rectangle 411">
                        <a:extLst>
                          <a:ext uri="{FF2B5EF4-FFF2-40B4-BE49-F238E27FC236}">
                            <a16:creationId xmlns:a16="http://schemas.microsoft.com/office/drawing/2014/main" id="{0BD3C302-EB3E-41DB-9B7B-1FAFADF5A65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6435" y="5289225"/>
                        <a:ext cx="95250" cy="1127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0" name="Rectangle 412">
                        <a:extLst>
                          <a:ext uri="{FF2B5EF4-FFF2-40B4-BE49-F238E27FC236}">
                            <a16:creationId xmlns:a16="http://schemas.microsoft.com/office/drawing/2014/main" id="{95EF44FC-D5B3-4708-BDFD-C403AA9015A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6435" y="5289225"/>
                        <a:ext cx="95250" cy="112713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1" name="Rectangle 413">
                        <a:extLst>
                          <a:ext uri="{FF2B5EF4-FFF2-40B4-BE49-F238E27FC236}">
                            <a16:creationId xmlns:a16="http://schemas.microsoft.com/office/drawing/2014/main" id="{BC3A27F5-8585-464A-9D1F-32CC6B27CB7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81685" y="5104053"/>
                        <a:ext cx="95250" cy="2978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2" name="Rectangle 414">
                        <a:extLst>
                          <a:ext uri="{FF2B5EF4-FFF2-40B4-BE49-F238E27FC236}">
                            <a16:creationId xmlns:a16="http://schemas.microsoft.com/office/drawing/2014/main" id="{D968D1DC-BECA-4D70-9A0A-9A5E77BE2C5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81685" y="5104053"/>
                        <a:ext cx="95250" cy="297885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3" name="Rectangle 415">
                        <a:extLst>
                          <a:ext uri="{FF2B5EF4-FFF2-40B4-BE49-F238E27FC236}">
                            <a16:creationId xmlns:a16="http://schemas.microsoft.com/office/drawing/2014/main" id="{DE179047-87C9-425E-82FE-C22C1B03781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6935" y="4708214"/>
                        <a:ext cx="95250" cy="6937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4" name="Rectangle 416">
                        <a:extLst>
                          <a:ext uri="{FF2B5EF4-FFF2-40B4-BE49-F238E27FC236}">
                            <a16:creationId xmlns:a16="http://schemas.microsoft.com/office/drawing/2014/main" id="{AA711AFF-49EF-4505-9C12-BC6C8ABD3D2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76935" y="4708214"/>
                        <a:ext cx="95250" cy="69372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5" name="Rectangle 417">
                        <a:extLst>
                          <a:ext uri="{FF2B5EF4-FFF2-40B4-BE49-F238E27FC236}">
                            <a16:creationId xmlns:a16="http://schemas.microsoft.com/office/drawing/2014/main" id="{C452C307-0F7C-4442-B7CC-8AE1A13BB5A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72185" y="4724316"/>
                        <a:ext cx="96838" cy="67762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6" name="Rectangle 418">
                        <a:extLst>
                          <a:ext uri="{FF2B5EF4-FFF2-40B4-BE49-F238E27FC236}">
                            <a16:creationId xmlns:a16="http://schemas.microsoft.com/office/drawing/2014/main" id="{5844931E-68C6-4DB3-B30F-95A2A45F301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72185" y="4724316"/>
                        <a:ext cx="96838" cy="67762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7" name="Rectangle 419">
                        <a:extLst>
                          <a:ext uri="{FF2B5EF4-FFF2-40B4-BE49-F238E27FC236}">
                            <a16:creationId xmlns:a16="http://schemas.microsoft.com/office/drawing/2014/main" id="{3F5145A2-BEB6-4E52-B7B9-6C8043A2EE3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9022" y="4643806"/>
                        <a:ext cx="95250" cy="75813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8" name="Rectangle 420">
                        <a:extLst>
                          <a:ext uri="{FF2B5EF4-FFF2-40B4-BE49-F238E27FC236}">
                            <a16:creationId xmlns:a16="http://schemas.microsoft.com/office/drawing/2014/main" id="{5810651E-4E8C-496E-BA2A-DD57B392BA9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9022" y="4643806"/>
                        <a:ext cx="95250" cy="75813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9" name="Rectangle 421">
                        <a:extLst>
                          <a:ext uri="{FF2B5EF4-FFF2-40B4-BE49-F238E27FC236}">
                            <a16:creationId xmlns:a16="http://schemas.microsoft.com/office/drawing/2014/main" id="{0A58F7DE-5F55-4205-86A0-0412DB84C04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4272" y="4909488"/>
                        <a:ext cx="95250" cy="492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0" name="Rectangle 422">
                        <a:extLst>
                          <a:ext uri="{FF2B5EF4-FFF2-40B4-BE49-F238E27FC236}">
                            <a16:creationId xmlns:a16="http://schemas.microsoft.com/office/drawing/2014/main" id="{7BAB2F08-494B-4BA8-A202-706613D816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4272" y="4909488"/>
                        <a:ext cx="95250" cy="492450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1" name="Rectangle 423">
                        <a:extLst>
                          <a:ext uri="{FF2B5EF4-FFF2-40B4-BE49-F238E27FC236}">
                            <a16:creationId xmlns:a16="http://schemas.microsoft.com/office/drawing/2014/main" id="{C82210BE-1612-4467-93F5-331A479218D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9522" y="4941692"/>
                        <a:ext cx="95250" cy="46024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2" name="Rectangle 424">
                        <a:extLst>
                          <a:ext uri="{FF2B5EF4-FFF2-40B4-BE49-F238E27FC236}">
                            <a16:creationId xmlns:a16="http://schemas.microsoft.com/office/drawing/2014/main" id="{F2BBC2FD-1099-4BDC-A046-AB93E976B79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59522" y="4941692"/>
                        <a:ext cx="95250" cy="46024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3" name="Rectangle 425">
                        <a:extLst>
                          <a:ext uri="{FF2B5EF4-FFF2-40B4-BE49-F238E27FC236}">
                            <a16:creationId xmlns:a16="http://schemas.microsoft.com/office/drawing/2014/main" id="{64666C21-A668-490F-A064-29E53E9AF90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4772" y="5030252"/>
                        <a:ext cx="95250" cy="37168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4" name="Rectangle 426">
                        <a:extLst>
                          <a:ext uri="{FF2B5EF4-FFF2-40B4-BE49-F238E27FC236}">
                            <a16:creationId xmlns:a16="http://schemas.microsoft.com/office/drawing/2014/main" id="{B62D42F0-2812-4617-89FB-BDE0E9C90EA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54772" y="5030252"/>
                        <a:ext cx="95250" cy="37168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5" name="Rectangle 427">
                        <a:extLst>
                          <a:ext uri="{FF2B5EF4-FFF2-40B4-BE49-F238E27FC236}">
                            <a16:creationId xmlns:a16="http://schemas.microsoft.com/office/drawing/2014/main" id="{E6F93BE9-F497-448B-A6AF-9105CBF5D06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50022" y="5136256"/>
                        <a:ext cx="96838" cy="2656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6" name="Rectangle 428">
                        <a:extLst>
                          <a:ext uri="{FF2B5EF4-FFF2-40B4-BE49-F238E27FC236}">
                            <a16:creationId xmlns:a16="http://schemas.microsoft.com/office/drawing/2014/main" id="{04BCCB0F-D37E-4363-AB18-774C3CBB331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50022" y="5136256"/>
                        <a:ext cx="96838" cy="26568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7" name="Rectangle 429">
                        <a:extLst>
                          <a:ext uri="{FF2B5EF4-FFF2-40B4-BE49-F238E27FC236}">
                            <a16:creationId xmlns:a16="http://schemas.microsoft.com/office/drawing/2014/main" id="{ACD345EF-834D-4A53-878B-887D744C148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6860" y="5200664"/>
                        <a:ext cx="95250" cy="20127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8" name="Rectangle 430">
                        <a:extLst>
                          <a:ext uri="{FF2B5EF4-FFF2-40B4-BE49-F238E27FC236}">
                            <a16:creationId xmlns:a16="http://schemas.microsoft.com/office/drawing/2014/main" id="{86397E9A-929A-468C-9D7B-6443BA50D5F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6860" y="5200664"/>
                        <a:ext cx="95250" cy="20127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9" name="Rectangle 431">
                        <a:extLst>
                          <a:ext uri="{FF2B5EF4-FFF2-40B4-BE49-F238E27FC236}">
                            <a16:creationId xmlns:a16="http://schemas.microsoft.com/office/drawing/2014/main" id="{CE12BD4D-2EE7-43A8-9014-F84E7338E5F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2110" y="5248970"/>
                        <a:ext cx="95250" cy="15296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0" name="Rectangle 432">
                        <a:extLst>
                          <a:ext uri="{FF2B5EF4-FFF2-40B4-BE49-F238E27FC236}">
                            <a16:creationId xmlns:a16="http://schemas.microsoft.com/office/drawing/2014/main" id="{4C92F7CF-85DB-48E2-8BC0-89C9A74F6E6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42110" y="5248970"/>
                        <a:ext cx="95250" cy="152968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1" name="Rectangle 433">
                        <a:extLst>
                          <a:ext uri="{FF2B5EF4-FFF2-40B4-BE49-F238E27FC236}">
                            <a16:creationId xmlns:a16="http://schemas.microsoft.com/office/drawing/2014/main" id="{52EF3AF5-53FE-4555-950F-DDAAFC59EAC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360" y="5273123"/>
                        <a:ext cx="104775" cy="1288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2" name="Rectangle 434">
                        <a:extLst>
                          <a:ext uri="{FF2B5EF4-FFF2-40B4-BE49-F238E27FC236}">
                            <a16:creationId xmlns:a16="http://schemas.microsoft.com/office/drawing/2014/main" id="{31C4E771-A69A-45C4-BFAC-A7DA3BCA9A3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7360" y="5273123"/>
                        <a:ext cx="104775" cy="128815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3" name="Rectangle 435">
                        <a:extLst>
                          <a:ext uri="{FF2B5EF4-FFF2-40B4-BE49-F238E27FC236}">
                            <a16:creationId xmlns:a16="http://schemas.microsoft.com/office/drawing/2014/main" id="{BC1777DA-5194-465C-8F14-6835626CAEA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42135" y="5337530"/>
                        <a:ext cx="96838" cy="6440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4" name="Rectangle 436">
                        <a:extLst>
                          <a:ext uri="{FF2B5EF4-FFF2-40B4-BE49-F238E27FC236}">
                            <a16:creationId xmlns:a16="http://schemas.microsoft.com/office/drawing/2014/main" id="{AC11CD23-5633-4B3A-A6C4-D696ECEAD0B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42135" y="5337530"/>
                        <a:ext cx="96838" cy="64408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5" name="Rectangle 437">
                        <a:extLst>
                          <a:ext uri="{FF2B5EF4-FFF2-40B4-BE49-F238E27FC236}">
                            <a16:creationId xmlns:a16="http://schemas.microsoft.com/office/drawing/2014/main" id="{2272EAEB-9719-40FB-BC96-5039DB84D54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38972" y="5289225"/>
                        <a:ext cx="95250" cy="1127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6" name="Rectangle 438">
                        <a:extLst>
                          <a:ext uri="{FF2B5EF4-FFF2-40B4-BE49-F238E27FC236}">
                            <a16:creationId xmlns:a16="http://schemas.microsoft.com/office/drawing/2014/main" id="{54C9DC5A-8896-40E9-9194-FEA2B47FD68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38972" y="5289225"/>
                        <a:ext cx="95250" cy="112713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7" name="Rectangle 439">
                        <a:extLst>
                          <a:ext uri="{FF2B5EF4-FFF2-40B4-BE49-F238E27FC236}">
                            <a16:creationId xmlns:a16="http://schemas.microsoft.com/office/drawing/2014/main" id="{03E6141F-CBDA-4D77-B25E-C1487EBE239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34222" y="5369734"/>
                        <a:ext cx="95250" cy="3220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8" name="Rectangle 440">
                        <a:extLst>
                          <a:ext uri="{FF2B5EF4-FFF2-40B4-BE49-F238E27FC236}">
                            <a16:creationId xmlns:a16="http://schemas.microsoft.com/office/drawing/2014/main" id="{E52C000B-365D-4D09-B831-4B58E9798D8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34222" y="5369734"/>
                        <a:ext cx="95250" cy="3220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9" name="Rectangle 441">
                        <a:extLst>
                          <a:ext uri="{FF2B5EF4-FFF2-40B4-BE49-F238E27FC236}">
                            <a16:creationId xmlns:a16="http://schemas.microsoft.com/office/drawing/2014/main" id="{FE4A57B1-109C-45F4-95A4-7ED9E838F48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9472" y="5369734"/>
                        <a:ext cx="95250" cy="3220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0" name="Rectangle 442">
                        <a:extLst>
                          <a:ext uri="{FF2B5EF4-FFF2-40B4-BE49-F238E27FC236}">
                            <a16:creationId xmlns:a16="http://schemas.microsoft.com/office/drawing/2014/main" id="{447CEAE0-C526-465A-97B9-E33F2F8537D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9472" y="5369734"/>
                        <a:ext cx="95250" cy="3220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1" name="Rectangle 443">
                        <a:extLst>
                          <a:ext uri="{FF2B5EF4-FFF2-40B4-BE49-F238E27FC236}">
                            <a16:creationId xmlns:a16="http://schemas.microsoft.com/office/drawing/2014/main" id="{BA722FD6-2AD2-4911-A94F-4E4535EC049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24722" y="5385836"/>
                        <a:ext cx="96838" cy="161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2" name="Rectangle 444">
                        <a:extLst>
                          <a:ext uri="{FF2B5EF4-FFF2-40B4-BE49-F238E27FC236}">
                            <a16:creationId xmlns:a16="http://schemas.microsoft.com/office/drawing/2014/main" id="{9166C9C7-958B-4851-8450-F264C11144A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24722" y="5385836"/>
                        <a:ext cx="96838" cy="1610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3" name="Rectangle 445">
                        <a:extLst>
                          <a:ext uri="{FF2B5EF4-FFF2-40B4-BE49-F238E27FC236}">
                            <a16:creationId xmlns:a16="http://schemas.microsoft.com/office/drawing/2014/main" id="{7B6D73DC-FE05-4722-8DF4-88E2C8602F3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21560" y="5385836"/>
                        <a:ext cx="95250" cy="161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4" name="Rectangle 446">
                        <a:extLst>
                          <a:ext uri="{FF2B5EF4-FFF2-40B4-BE49-F238E27FC236}">
                            <a16:creationId xmlns:a16="http://schemas.microsoft.com/office/drawing/2014/main" id="{9CA8ADC8-B026-4C23-A4B1-87BBBB2E381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21560" y="5385836"/>
                        <a:ext cx="95250" cy="1610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9" name="Rectangle 451">
                        <a:extLst>
                          <a:ext uri="{FF2B5EF4-FFF2-40B4-BE49-F238E27FC236}">
                            <a16:creationId xmlns:a16="http://schemas.microsoft.com/office/drawing/2014/main" id="{8CC6C06D-EDBB-4FB3-AEAA-D6A8B69FF1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07310" y="5401938"/>
                        <a:ext cx="95250" cy="13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1" name="Rectangle 453">
                        <a:extLst>
                          <a:ext uri="{FF2B5EF4-FFF2-40B4-BE49-F238E27FC236}">
                            <a16:creationId xmlns:a16="http://schemas.microsoft.com/office/drawing/2014/main" id="{B8E7302A-376C-484B-9038-AD09A2FEEED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02560" y="5401938"/>
                        <a:ext cx="96838" cy="13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13" name="Freeform 475">
                        <a:extLst>
                          <a:ext uri="{FF2B5EF4-FFF2-40B4-BE49-F238E27FC236}">
                            <a16:creationId xmlns:a16="http://schemas.microsoft.com/office/drawing/2014/main" id="{902DD449-D1D1-486B-B6D7-02C92249C95C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49997" y="3140962"/>
                        <a:ext cx="0" cy="2301231"/>
                      </a:xfrm>
                      <a:custGeom>
                        <a:avLst/>
                        <a:gdLst>
                          <a:gd name="T0" fmla="*/ 285 h 285"/>
                          <a:gd name="T1" fmla="*/ 277 h 285"/>
                          <a:gd name="T2" fmla="*/ 269 h 285"/>
                          <a:gd name="T3" fmla="*/ 261 h 285"/>
                          <a:gd name="T4" fmla="*/ 253 h 285"/>
                          <a:gd name="T5" fmla="*/ 245 h 285"/>
                          <a:gd name="T6" fmla="*/ 237 h 285"/>
                          <a:gd name="T7" fmla="*/ 229 h 285"/>
                          <a:gd name="T8" fmla="*/ 221 h 285"/>
                          <a:gd name="T9" fmla="*/ 213 h 285"/>
                          <a:gd name="T10" fmla="*/ 205 h 285"/>
                          <a:gd name="T11" fmla="*/ 197 h 285"/>
                          <a:gd name="T12" fmla="*/ 189 h 285"/>
                          <a:gd name="T13" fmla="*/ 181 h 285"/>
                          <a:gd name="T14" fmla="*/ 173 h 285"/>
                          <a:gd name="T15" fmla="*/ 165 h 285"/>
                          <a:gd name="T16" fmla="*/ 157 h 285"/>
                          <a:gd name="T17" fmla="*/ 149 h 285"/>
                          <a:gd name="T18" fmla="*/ 141 h 285"/>
                          <a:gd name="T19" fmla="*/ 133 h 285"/>
                          <a:gd name="T20" fmla="*/ 125 h 285"/>
                          <a:gd name="T21" fmla="*/ 117 h 285"/>
                          <a:gd name="T22" fmla="*/ 109 h 285"/>
                          <a:gd name="T23" fmla="*/ 101 h 285"/>
                          <a:gd name="T24" fmla="*/ 93 h 285"/>
                          <a:gd name="T25" fmla="*/ 85 h 285"/>
                          <a:gd name="T26" fmla="*/ 77 h 285"/>
                          <a:gd name="T27" fmla="*/ 69 h 285"/>
                          <a:gd name="T28" fmla="*/ 61 h 285"/>
                          <a:gd name="T29" fmla="*/ 53 h 285"/>
                          <a:gd name="T30" fmla="*/ 45 h 285"/>
                          <a:gd name="T31" fmla="*/ 37 h 285"/>
                          <a:gd name="T32" fmla="*/ 29 h 285"/>
                          <a:gd name="T33" fmla="*/ 21 h 285"/>
                          <a:gd name="T34" fmla="*/ 13 h 285"/>
                          <a:gd name="T35" fmla="*/ 5 h 285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  <a:cxn ang="0">
                            <a:pos x="0" y="T5"/>
                          </a:cxn>
                          <a:cxn ang="0">
                            <a:pos x="0" y="T6"/>
                          </a:cxn>
                          <a:cxn ang="0">
                            <a:pos x="0" y="T7"/>
                          </a:cxn>
                          <a:cxn ang="0">
                            <a:pos x="0" y="T8"/>
                          </a:cxn>
                          <a:cxn ang="0">
                            <a:pos x="0" y="T9"/>
                          </a:cxn>
                          <a:cxn ang="0">
                            <a:pos x="0" y="T10"/>
                          </a:cxn>
                          <a:cxn ang="0">
                            <a:pos x="0" y="T11"/>
                          </a:cxn>
                          <a:cxn ang="0">
                            <a:pos x="0" y="T12"/>
                          </a:cxn>
                          <a:cxn ang="0">
                            <a:pos x="0" y="T13"/>
                          </a:cxn>
                          <a:cxn ang="0">
                            <a:pos x="0" y="T14"/>
                          </a:cxn>
                          <a:cxn ang="0">
                            <a:pos x="0" y="T15"/>
                          </a:cxn>
                          <a:cxn ang="0">
                            <a:pos x="0" y="T16"/>
                          </a:cxn>
                          <a:cxn ang="0">
                            <a:pos x="0" y="T17"/>
                          </a:cxn>
                          <a:cxn ang="0">
                            <a:pos x="0" y="T18"/>
                          </a:cxn>
                          <a:cxn ang="0">
                            <a:pos x="0" y="T19"/>
                          </a:cxn>
                          <a:cxn ang="0">
                            <a:pos x="0" y="T20"/>
                          </a:cxn>
                          <a:cxn ang="0">
                            <a:pos x="0" y="T21"/>
                          </a:cxn>
                          <a:cxn ang="0">
                            <a:pos x="0" y="T22"/>
                          </a:cxn>
                          <a:cxn ang="0">
                            <a:pos x="0" y="T23"/>
                          </a:cxn>
                          <a:cxn ang="0">
                            <a:pos x="0" y="T24"/>
                          </a:cxn>
                          <a:cxn ang="0">
                            <a:pos x="0" y="T25"/>
                          </a:cxn>
                          <a:cxn ang="0">
                            <a:pos x="0" y="T26"/>
                          </a:cxn>
                          <a:cxn ang="0">
                            <a:pos x="0" y="T27"/>
                          </a:cxn>
                          <a:cxn ang="0">
                            <a:pos x="0" y="T28"/>
                          </a:cxn>
                          <a:cxn ang="0">
                            <a:pos x="0" y="T29"/>
                          </a:cxn>
                          <a:cxn ang="0">
                            <a:pos x="0" y="T30"/>
                          </a:cxn>
                          <a:cxn ang="0">
                            <a:pos x="0" y="T31"/>
                          </a:cxn>
                          <a:cxn ang="0">
                            <a:pos x="0" y="T32"/>
                          </a:cxn>
                          <a:cxn ang="0">
                            <a:pos x="0" y="T33"/>
                          </a:cxn>
                          <a:cxn ang="0">
                            <a:pos x="0" y="T34"/>
                          </a:cxn>
                          <a:cxn ang="0">
                            <a:pos x="0" y="T35"/>
                          </a:cxn>
                        </a:cxnLst>
                        <a:rect l="0" t="0" r="r" b="b"/>
                        <a:pathLst>
                          <a:path h="285">
                            <a:moveTo>
                              <a:pt x="0" y="277"/>
                            </a:moveTo>
                            <a:lnTo>
                              <a:pt x="0" y="269"/>
                            </a:lnTo>
                            <a:moveTo>
                              <a:pt x="0" y="261"/>
                            </a:moveTo>
                            <a:lnTo>
                              <a:pt x="0" y="253"/>
                            </a:lnTo>
                            <a:moveTo>
                              <a:pt x="0" y="245"/>
                            </a:moveTo>
                            <a:lnTo>
                              <a:pt x="0" y="237"/>
                            </a:lnTo>
                            <a:moveTo>
                              <a:pt x="0" y="229"/>
                            </a:moveTo>
                            <a:lnTo>
                              <a:pt x="0" y="221"/>
                            </a:lnTo>
                            <a:moveTo>
                              <a:pt x="0" y="213"/>
                            </a:moveTo>
                            <a:lnTo>
                              <a:pt x="0" y="205"/>
                            </a:lnTo>
                            <a:moveTo>
                              <a:pt x="0" y="197"/>
                            </a:moveTo>
                            <a:lnTo>
                              <a:pt x="0" y="189"/>
                            </a:lnTo>
                            <a:moveTo>
                              <a:pt x="0" y="181"/>
                            </a:moveTo>
                            <a:lnTo>
                              <a:pt x="0" y="173"/>
                            </a:lnTo>
                            <a:moveTo>
                              <a:pt x="0" y="165"/>
                            </a:moveTo>
                            <a:lnTo>
                              <a:pt x="0" y="157"/>
                            </a:lnTo>
                            <a:moveTo>
                              <a:pt x="0" y="149"/>
                            </a:moveTo>
                            <a:lnTo>
                              <a:pt x="0" y="141"/>
                            </a:lnTo>
                            <a:moveTo>
                              <a:pt x="0" y="133"/>
                            </a:moveTo>
                            <a:lnTo>
                              <a:pt x="0" y="125"/>
                            </a:lnTo>
                            <a:moveTo>
                              <a:pt x="0" y="117"/>
                            </a:moveTo>
                            <a:lnTo>
                              <a:pt x="0" y="109"/>
                            </a:lnTo>
                            <a:moveTo>
                              <a:pt x="0" y="101"/>
                            </a:moveTo>
                            <a:lnTo>
                              <a:pt x="0" y="93"/>
                            </a:lnTo>
                            <a:moveTo>
                              <a:pt x="0" y="85"/>
                            </a:moveTo>
                            <a:lnTo>
                              <a:pt x="0" y="77"/>
                            </a:lnTo>
                            <a:moveTo>
                              <a:pt x="0" y="69"/>
                            </a:moveTo>
                            <a:lnTo>
                              <a:pt x="0" y="61"/>
                            </a:lnTo>
                            <a:moveTo>
                              <a:pt x="0" y="53"/>
                            </a:moveTo>
                            <a:lnTo>
                              <a:pt x="0" y="45"/>
                            </a:lnTo>
                            <a:moveTo>
                              <a:pt x="0" y="37"/>
                            </a:moveTo>
                            <a:lnTo>
                              <a:pt x="0" y="29"/>
                            </a:lnTo>
                            <a:moveTo>
                              <a:pt x="0" y="21"/>
                            </a:moveTo>
                            <a:lnTo>
                              <a:pt x="0" y="13"/>
                            </a:lnTo>
                            <a:moveTo>
                              <a:pt x="0" y="5"/>
                            </a:moveTo>
                          </a:path>
                        </a:pathLst>
                      </a:custGeom>
                      <a:noFill/>
                      <a:ln w="19050" cap="flat">
                        <a:solidFill>
                          <a:srgbClr val="FF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14" name="Line 476">
                        <a:extLst>
                          <a:ext uri="{FF2B5EF4-FFF2-40B4-BE49-F238E27FC236}">
                            <a16:creationId xmlns:a16="http://schemas.microsoft.com/office/drawing/2014/main" id="{9812D4C8-2F27-4B8E-8945-EF180515190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713397" y="3140962"/>
                        <a:ext cx="0" cy="2365638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18" name="Line 480">
                        <a:extLst>
                          <a:ext uri="{FF2B5EF4-FFF2-40B4-BE49-F238E27FC236}">
                            <a16:creationId xmlns:a16="http://schemas.microsoft.com/office/drawing/2014/main" id="{4D023272-D0C6-4C2D-83F2-2EF8641E432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75297" y="5401938"/>
                        <a:ext cx="38100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19" name="Line 481">
                        <a:extLst>
                          <a:ext uri="{FF2B5EF4-FFF2-40B4-BE49-F238E27FC236}">
                            <a16:creationId xmlns:a16="http://schemas.microsoft.com/office/drawing/2014/main" id="{9BB39D3D-6F91-4D9C-A0C2-3EBC18618C7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75297" y="4626363"/>
                        <a:ext cx="38100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20" name="Line 482">
                        <a:extLst>
                          <a:ext uri="{FF2B5EF4-FFF2-40B4-BE49-F238E27FC236}">
                            <a16:creationId xmlns:a16="http://schemas.microsoft.com/office/drawing/2014/main" id="{375016B5-0C7C-4EB0-8BC0-742A3D4C58D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75297" y="3860180"/>
                        <a:ext cx="38100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21" name="Line 483">
                        <a:extLst>
                          <a:ext uri="{FF2B5EF4-FFF2-40B4-BE49-F238E27FC236}">
                            <a16:creationId xmlns:a16="http://schemas.microsoft.com/office/drawing/2014/main" id="{07BFD833-791C-42FB-A313-720FB77734F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13397" y="5506600"/>
                        <a:ext cx="1941513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22" name="Line 484">
                        <a:extLst>
                          <a:ext uri="{FF2B5EF4-FFF2-40B4-BE49-F238E27FC236}">
                            <a16:creationId xmlns:a16="http://schemas.microsoft.com/office/drawing/2014/main" id="{DB284B4B-6185-49A5-84F8-1625D75D15D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038835" y="5506600"/>
                        <a:ext cx="0" cy="33546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23" name="Line 485">
                        <a:extLst>
                          <a:ext uri="{FF2B5EF4-FFF2-40B4-BE49-F238E27FC236}">
                            <a16:creationId xmlns:a16="http://schemas.microsoft.com/office/drawing/2014/main" id="{540EFD40-B797-41D5-91CB-AED0C4BEAC7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40472" y="5506600"/>
                        <a:ext cx="0" cy="33546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24" name="Line 486">
                        <a:extLst>
                          <a:ext uri="{FF2B5EF4-FFF2-40B4-BE49-F238E27FC236}">
                            <a16:creationId xmlns:a16="http://schemas.microsoft.com/office/drawing/2014/main" id="{76FA81C4-D57B-43CA-802F-42AE03BAECD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42110" y="5506600"/>
                        <a:ext cx="0" cy="33546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25" name="Line 487">
                        <a:extLst>
                          <a:ext uri="{FF2B5EF4-FFF2-40B4-BE49-F238E27FC236}">
                            <a16:creationId xmlns:a16="http://schemas.microsoft.com/office/drawing/2014/main" id="{EE025C27-F279-43C3-87CF-DCB2F113777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43747" y="5506600"/>
                        <a:ext cx="0" cy="33546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26" name="Line 488">
                        <a:extLst>
                          <a:ext uri="{FF2B5EF4-FFF2-40B4-BE49-F238E27FC236}">
                            <a16:creationId xmlns:a16="http://schemas.microsoft.com/office/drawing/2014/main" id="{14E71B6B-F37B-490C-BC90-D67B822EDEE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645385" y="5506600"/>
                        <a:ext cx="0" cy="33546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27" name="Rectangle 489">
                        <a:extLst>
                          <a:ext uri="{FF2B5EF4-FFF2-40B4-BE49-F238E27FC236}">
                            <a16:creationId xmlns:a16="http://schemas.microsoft.com/office/drawing/2014/main" id="{F661DE16-9847-47F8-AACE-FBD9E582DD0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53110" y="5564299"/>
                        <a:ext cx="128240" cy="138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25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8" name="Rectangle 490">
                        <a:extLst>
                          <a:ext uri="{FF2B5EF4-FFF2-40B4-BE49-F238E27FC236}">
                            <a16:creationId xmlns:a16="http://schemas.microsoft.com/office/drawing/2014/main" id="{B21B731A-022F-4FAA-B3A5-F6814672FCE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54747" y="5564299"/>
                        <a:ext cx="128240" cy="138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50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9" name="Rectangle 491">
                        <a:extLst>
                          <a:ext uri="{FF2B5EF4-FFF2-40B4-BE49-F238E27FC236}">
                            <a16:creationId xmlns:a16="http://schemas.microsoft.com/office/drawing/2014/main" id="{0F801598-3556-47AA-B718-9A67F87DA46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56385" y="5564299"/>
                        <a:ext cx="128240" cy="138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75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30" name="Rectangle 492">
                        <a:extLst>
                          <a:ext uri="{FF2B5EF4-FFF2-40B4-BE49-F238E27FC236}">
                            <a16:creationId xmlns:a16="http://schemas.microsoft.com/office/drawing/2014/main" id="{6D63C3EA-88A5-4A75-9E66-7B631F2CCB9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4685" y="5564299"/>
                        <a:ext cx="192360" cy="138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100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31" name="Rectangle 493">
                        <a:extLst>
                          <a:ext uri="{FF2B5EF4-FFF2-40B4-BE49-F238E27FC236}">
                            <a16:creationId xmlns:a16="http://schemas.microsoft.com/office/drawing/2014/main" id="{F2133B7C-90F4-41F0-8915-8535EE58D1E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26322" y="5564299"/>
                        <a:ext cx="192360" cy="138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125</a:t>
                        </a:r>
                        <a:endParaRPr kumimoji="0" lang="en-US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32" name="Rectangle 494">
                        <a:extLst>
                          <a:ext uri="{FF2B5EF4-FFF2-40B4-BE49-F238E27FC236}">
                            <a16:creationId xmlns:a16="http://schemas.microsoft.com/office/drawing/2014/main" id="{BD3CA64A-7B3A-475C-AD4B-87B75951BA9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97377" y="5730102"/>
                        <a:ext cx="1189428" cy="169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rPr>
                          <a:t>Infection frequency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37" name="Group 498">
                      <a:extLst>
                        <a:ext uri="{FF2B5EF4-FFF2-40B4-BE49-F238E27FC236}">
                          <a16:creationId xmlns:a16="http://schemas.microsoft.com/office/drawing/2014/main" id="{A42B4817-335C-4731-BF66-39B9973F71E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786672" y="3128229"/>
                      <a:ext cx="1979613" cy="2781228"/>
                      <a:chOff x="3145" y="912"/>
                      <a:chExt cx="1247" cy="2067"/>
                    </a:xfrm>
                  </p:grpSpPr>
                  <p:sp>
                    <p:nvSpPr>
                      <p:cNvPr id="741" name="Rectangle 501">
                        <a:extLst>
                          <a:ext uri="{FF2B5EF4-FFF2-40B4-BE49-F238E27FC236}">
                            <a16:creationId xmlns:a16="http://schemas.microsoft.com/office/drawing/2014/main" id="{3FB5EB2B-21F4-47A8-B2FF-0B97928F02A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9" y="912"/>
                        <a:ext cx="1223" cy="17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2" name="Rectangle 502">
                        <a:extLst>
                          <a:ext uri="{FF2B5EF4-FFF2-40B4-BE49-F238E27FC236}">
                            <a16:creationId xmlns:a16="http://schemas.microsoft.com/office/drawing/2014/main" id="{FFAAC8A3-422C-4CA0-873A-B69C39A4B50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0" y="2585"/>
                        <a:ext cx="72" cy="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3" name="Rectangle 503">
                        <a:extLst>
                          <a:ext uri="{FF2B5EF4-FFF2-40B4-BE49-F238E27FC236}">
                            <a16:creationId xmlns:a16="http://schemas.microsoft.com/office/drawing/2014/main" id="{51487572-34C1-4F0F-B9DB-86BED8F5C7E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0" y="2585"/>
                        <a:ext cx="72" cy="1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4" name="Rectangle 504">
                        <a:extLst>
                          <a:ext uri="{FF2B5EF4-FFF2-40B4-BE49-F238E27FC236}">
                            <a16:creationId xmlns:a16="http://schemas.microsoft.com/office/drawing/2014/main" id="{CF9A53B8-4FA9-48E2-BE0E-1D60007B215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32" y="2597"/>
                        <a:ext cx="66" cy="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5" name="Rectangle 505">
                        <a:extLst>
                          <a:ext uri="{FF2B5EF4-FFF2-40B4-BE49-F238E27FC236}">
                            <a16:creationId xmlns:a16="http://schemas.microsoft.com/office/drawing/2014/main" id="{10D5A259-2B98-448A-B44C-BD0B02A6034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32" y="2594"/>
                        <a:ext cx="66" cy="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6" name="Rectangle 506">
                        <a:extLst>
                          <a:ext uri="{FF2B5EF4-FFF2-40B4-BE49-F238E27FC236}">
                            <a16:creationId xmlns:a16="http://schemas.microsoft.com/office/drawing/2014/main" id="{263128DC-65F5-4EC0-BF60-B603BFA8594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98" y="2597"/>
                        <a:ext cx="72" cy="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7" name="Rectangle 507">
                        <a:extLst>
                          <a:ext uri="{FF2B5EF4-FFF2-40B4-BE49-F238E27FC236}">
                            <a16:creationId xmlns:a16="http://schemas.microsoft.com/office/drawing/2014/main" id="{5AF8A816-630E-4961-B8B1-25B3D46B051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98" y="2594"/>
                        <a:ext cx="72" cy="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8" name="Rectangle 508">
                        <a:extLst>
                          <a:ext uri="{FF2B5EF4-FFF2-40B4-BE49-F238E27FC236}">
                            <a16:creationId xmlns:a16="http://schemas.microsoft.com/office/drawing/2014/main" id="{72AFB408-1135-42BB-A04C-54DAB1FF60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70" y="2597"/>
                        <a:ext cx="67" cy="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9" name="Rectangle 509">
                        <a:extLst>
                          <a:ext uri="{FF2B5EF4-FFF2-40B4-BE49-F238E27FC236}">
                            <a16:creationId xmlns:a16="http://schemas.microsoft.com/office/drawing/2014/main" id="{8A4A21E8-AE55-4A8E-96E7-02DFBA79A9C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70" y="2594"/>
                        <a:ext cx="67" cy="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50" name="Rectangle 510">
                        <a:extLst>
                          <a:ext uri="{FF2B5EF4-FFF2-40B4-BE49-F238E27FC236}">
                            <a16:creationId xmlns:a16="http://schemas.microsoft.com/office/drawing/2014/main" id="{2FA000CB-87EE-48B7-902E-3F0DC5C8FD2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37" y="2537"/>
                        <a:ext cx="72" cy="6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51" name="Rectangle 511">
                        <a:extLst>
                          <a:ext uri="{FF2B5EF4-FFF2-40B4-BE49-F238E27FC236}">
                            <a16:creationId xmlns:a16="http://schemas.microsoft.com/office/drawing/2014/main" id="{B48DB3EE-4D3C-498E-9DA2-59C976A833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37" y="2537"/>
                        <a:ext cx="72" cy="60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52" name="Rectangle 512">
                        <a:extLst>
                          <a:ext uri="{FF2B5EF4-FFF2-40B4-BE49-F238E27FC236}">
                            <a16:creationId xmlns:a16="http://schemas.microsoft.com/office/drawing/2014/main" id="{894B5941-AA02-48F2-9BC9-4E3E4CA42A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09" y="2296"/>
                        <a:ext cx="66" cy="30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53" name="Rectangle 513">
                        <a:extLst>
                          <a:ext uri="{FF2B5EF4-FFF2-40B4-BE49-F238E27FC236}">
                            <a16:creationId xmlns:a16="http://schemas.microsoft.com/office/drawing/2014/main" id="{6A388E9E-BFCC-458F-A5DD-59799D033D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09" y="2296"/>
                        <a:ext cx="66" cy="301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54" name="Rectangle 514">
                        <a:extLst>
                          <a:ext uri="{FF2B5EF4-FFF2-40B4-BE49-F238E27FC236}">
                            <a16:creationId xmlns:a16="http://schemas.microsoft.com/office/drawing/2014/main" id="{2FC2AD28-B23C-4293-AB1A-171591A5089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5" y="2001"/>
                        <a:ext cx="72" cy="5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55" name="Rectangle 515">
                        <a:extLst>
                          <a:ext uri="{FF2B5EF4-FFF2-40B4-BE49-F238E27FC236}">
                            <a16:creationId xmlns:a16="http://schemas.microsoft.com/office/drawing/2014/main" id="{843F48DD-3603-4D94-A5EB-D1B95D6E307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75" y="2001"/>
                        <a:ext cx="72" cy="596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56" name="Rectangle 516">
                        <a:extLst>
                          <a:ext uri="{FF2B5EF4-FFF2-40B4-BE49-F238E27FC236}">
                            <a16:creationId xmlns:a16="http://schemas.microsoft.com/office/drawing/2014/main" id="{CC5F0950-BC94-4C27-9E13-BBFC984B84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7" y="1749"/>
                        <a:ext cx="67" cy="84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57" name="Rectangle 517">
                        <a:extLst>
                          <a:ext uri="{FF2B5EF4-FFF2-40B4-BE49-F238E27FC236}">
                            <a16:creationId xmlns:a16="http://schemas.microsoft.com/office/drawing/2014/main" id="{484E77F0-F27C-4855-8E3A-760240E7C10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7" y="1749"/>
                        <a:ext cx="67" cy="848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58" name="Rectangle 518">
                        <a:extLst>
                          <a:ext uri="{FF2B5EF4-FFF2-40B4-BE49-F238E27FC236}">
                            <a16:creationId xmlns:a16="http://schemas.microsoft.com/office/drawing/2014/main" id="{FA3A2E9C-EF20-4C2A-BCE1-385164BF87F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14" y="1610"/>
                        <a:ext cx="72" cy="9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59" name="Rectangle 519">
                        <a:extLst>
                          <a:ext uri="{FF2B5EF4-FFF2-40B4-BE49-F238E27FC236}">
                            <a16:creationId xmlns:a16="http://schemas.microsoft.com/office/drawing/2014/main" id="{ABB2C615-EB4E-4848-ABAB-4075B3FA14D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14" y="1610"/>
                        <a:ext cx="72" cy="987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0" name="Rectangle 520">
                        <a:extLst>
                          <a:ext uri="{FF2B5EF4-FFF2-40B4-BE49-F238E27FC236}">
                            <a16:creationId xmlns:a16="http://schemas.microsoft.com/office/drawing/2014/main" id="{D234E318-3D99-4514-A0D2-E69CF3F08C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86" y="2092"/>
                        <a:ext cx="66" cy="50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1" name="Rectangle 521">
                        <a:extLst>
                          <a:ext uri="{FF2B5EF4-FFF2-40B4-BE49-F238E27FC236}">
                            <a16:creationId xmlns:a16="http://schemas.microsoft.com/office/drawing/2014/main" id="{278C8F73-9C70-40B2-99AB-46C87847A6A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86" y="2092"/>
                        <a:ext cx="66" cy="505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2" name="Rectangle 522">
                        <a:extLst>
                          <a:ext uri="{FF2B5EF4-FFF2-40B4-BE49-F238E27FC236}">
                            <a16:creationId xmlns:a16="http://schemas.microsoft.com/office/drawing/2014/main" id="{40EC603A-CEBC-42BA-B0C2-EC70923040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52" y="2320"/>
                        <a:ext cx="72" cy="27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3" name="Rectangle 523">
                        <a:extLst>
                          <a:ext uri="{FF2B5EF4-FFF2-40B4-BE49-F238E27FC236}">
                            <a16:creationId xmlns:a16="http://schemas.microsoft.com/office/drawing/2014/main" id="{C1853491-EED3-4D82-AA88-874E8AAFA5D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52" y="2320"/>
                        <a:ext cx="72" cy="277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4" name="Rectangle 524">
                        <a:extLst>
                          <a:ext uri="{FF2B5EF4-FFF2-40B4-BE49-F238E27FC236}">
                            <a16:creationId xmlns:a16="http://schemas.microsoft.com/office/drawing/2014/main" id="{46E51BBB-F1C8-4157-885F-B37EBA8A4F6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4" y="2525"/>
                        <a:ext cx="73" cy="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5" name="Rectangle 525">
                        <a:extLst>
                          <a:ext uri="{FF2B5EF4-FFF2-40B4-BE49-F238E27FC236}">
                            <a16:creationId xmlns:a16="http://schemas.microsoft.com/office/drawing/2014/main" id="{773FA7B5-4375-4E9F-9390-15690C6D6B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4" y="2525"/>
                        <a:ext cx="73" cy="72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6" name="Rectangle 526">
                        <a:extLst>
                          <a:ext uri="{FF2B5EF4-FFF2-40B4-BE49-F238E27FC236}">
                            <a16:creationId xmlns:a16="http://schemas.microsoft.com/office/drawing/2014/main" id="{CCEA399C-EFEE-4168-85C6-E9145884A9E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97" y="2573"/>
                        <a:ext cx="66" cy="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7" name="Rectangle 527">
                        <a:extLst>
                          <a:ext uri="{FF2B5EF4-FFF2-40B4-BE49-F238E27FC236}">
                            <a16:creationId xmlns:a16="http://schemas.microsoft.com/office/drawing/2014/main" id="{058BC77E-BCAF-472E-88F4-CDD81AC35BE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97" y="2573"/>
                        <a:ext cx="66" cy="24"/>
                      </a:xfrm>
                      <a:prstGeom prst="rect">
                        <a:avLst/>
                      </a:prstGeom>
                      <a:noFill/>
                      <a:ln w="9525" cap="sq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8" name="Freeform 528">
                        <a:extLst>
                          <a:ext uri="{FF2B5EF4-FFF2-40B4-BE49-F238E27FC236}">
                            <a16:creationId xmlns:a16="http://schemas.microsoft.com/office/drawing/2014/main" id="{B346F665-3B76-4C12-942F-379D562986BC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814" y="912"/>
                        <a:ext cx="0" cy="1715"/>
                      </a:xfrm>
                      <a:custGeom>
                        <a:avLst/>
                        <a:gdLst>
                          <a:gd name="T0" fmla="*/ 285 h 285"/>
                          <a:gd name="T1" fmla="*/ 277 h 285"/>
                          <a:gd name="T2" fmla="*/ 269 h 285"/>
                          <a:gd name="T3" fmla="*/ 261 h 285"/>
                          <a:gd name="T4" fmla="*/ 253 h 285"/>
                          <a:gd name="T5" fmla="*/ 245 h 285"/>
                          <a:gd name="T6" fmla="*/ 237 h 285"/>
                          <a:gd name="T7" fmla="*/ 229 h 285"/>
                          <a:gd name="T8" fmla="*/ 221 h 285"/>
                          <a:gd name="T9" fmla="*/ 213 h 285"/>
                          <a:gd name="T10" fmla="*/ 205 h 285"/>
                          <a:gd name="T11" fmla="*/ 197 h 285"/>
                          <a:gd name="T12" fmla="*/ 189 h 285"/>
                          <a:gd name="T13" fmla="*/ 181 h 285"/>
                          <a:gd name="T14" fmla="*/ 173 h 285"/>
                          <a:gd name="T15" fmla="*/ 165 h 285"/>
                          <a:gd name="T16" fmla="*/ 157 h 285"/>
                          <a:gd name="T17" fmla="*/ 149 h 285"/>
                          <a:gd name="T18" fmla="*/ 141 h 285"/>
                          <a:gd name="T19" fmla="*/ 133 h 285"/>
                          <a:gd name="T20" fmla="*/ 125 h 285"/>
                          <a:gd name="T21" fmla="*/ 117 h 285"/>
                          <a:gd name="T22" fmla="*/ 109 h 285"/>
                          <a:gd name="T23" fmla="*/ 101 h 285"/>
                          <a:gd name="T24" fmla="*/ 93 h 285"/>
                          <a:gd name="T25" fmla="*/ 85 h 285"/>
                          <a:gd name="T26" fmla="*/ 77 h 285"/>
                          <a:gd name="T27" fmla="*/ 69 h 285"/>
                          <a:gd name="T28" fmla="*/ 61 h 285"/>
                          <a:gd name="T29" fmla="*/ 53 h 285"/>
                          <a:gd name="T30" fmla="*/ 45 h 285"/>
                          <a:gd name="T31" fmla="*/ 37 h 285"/>
                          <a:gd name="T32" fmla="*/ 29 h 285"/>
                          <a:gd name="T33" fmla="*/ 21 h 285"/>
                          <a:gd name="T34" fmla="*/ 13 h 285"/>
                          <a:gd name="T35" fmla="*/ 5 h 285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  <a:cxn ang="0">
                            <a:pos x="0" y="T5"/>
                          </a:cxn>
                          <a:cxn ang="0">
                            <a:pos x="0" y="T6"/>
                          </a:cxn>
                          <a:cxn ang="0">
                            <a:pos x="0" y="T7"/>
                          </a:cxn>
                          <a:cxn ang="0">
                            <a:pos x="0" y="T8"/>
                          </a:cxn>
                          <a:cxn ang="0">
                            <a:pos x="0" y="T9"/>
                          </a:cxn>
                          <a:cxn ang="0">
                            <a:pos x="0" y="T10"/>
                          </a:cxn>
                          <a:cxn ang="0">
                            <a:pos x="0" y="T11"/>
                          </a:cxn>
                          <a:cxn ang="0">
                            <a:pos x="0" y="T12"/>
                          </a:cxn>
                          <a:cxn ang="0">
                            <a:pos x="0" y="T13"/>
                          </a:cxn>
                          <a:cxn ang="0">
                            <a:pos x="0" y="T14"/>
                          </a:cxn>
                          <a:cxn ang="0">
                            <a:pos x="0" y="T15"/>
                          </a:cxn>
                          <a:cxn ang="0">
                            <a:pos x="0" y="T16"/>
                          </a:cxn>
                          <a:cxn ang="0">
                            <a:pos x="0" y="T17"/>
                          </a:cxn>
                          <a:cxn ang="0">
                            <a:pos x="0" y="T18"/>
                          </a:cxn>
                          <a:cxn ang="0">
                            <a:pos x="0" y="T19"/>
                          </a:cxn>
                          <a:cxn ang="0">
                            <a:pos x="0" y="T20"/>
                          </a:cxn>
                          <a:cxn ang="0">
                            <a:pos x="0" y="T21"/>
                          </a:cxn>
                          <a:cxn ang="0">
                            <a:pos x="0" y="T22"/>
                          </a:cxn>
                          <a:cxn ang="0">
                            <a:pos x="0" y="T23"/>
                          </a:cxn>
                          <a:cxn ang="0">
                            <a:pos x="0" y="T24"/>
                          </a:cxn>
                          <a:cxn ang="0">
                            <a:pos x="0" y="T25"/>
                          </a:cxn>
                          <a:cxn ang="0">
                            <a:pos x="0" y="T26"/>
                          </a:cxn>
                          <a:cxn ang="0">
                            <a:pos x="0" y="T27"/>
                          </a:cxn>
                          <a:cxn ang="0">
                            <a:pos x="0" y="T28"/>
                          </a:cxn>
                          <a:cxn ang="0">
                            <a:pos x="0" y="T29"/>
                          </a:cxn>
                          <a:cxn ang="0">
                            <a:pos x="0" y="T30"/>
                          </a:cxn>
                          <a:cxn ang="0">
                            <a:pos x="0" y="T31"/>
                          </a:cxn>
                          <a:cxn ang="0">
                            <a:pos x="0" y="T32"/>
                          </a:cxn>
                          <a:cxn ang="0">
                            <a:pos x="0" y="T33"/>
                          </a:cxn>
                          <a:cxn ang="0">
                            <a:pos x="0" y="T34"/>
                          </a:cxn>
                          <a:cxn ang="0">
                            <a:pos x="0" y="T35"/>
                          </a:cxn>
                        </a:cxnLst>
                        <a:rect l="0" t="0" r="r" b="b"/>
                        <a:pathLst>
                          <a:path h="285">
                            <a:moveTo>
                              <a:pt x="0" y="277"/>
                            </a:moveTo>
                            <a:lnTo>
                              <a:pt x="0" y="269"/>
                            </a:lnTo>
                            <a:moveTo>
                              <a:pt x="0" y="261"/>
                            </a:moveTo>
                            <a:lnTo>
                              <a:pt x="0" y="253"/>
                            </a:lnTo>
                            <a:moveTo>
                              <a:pt x="0" y="245"/>
                            </a:moveTo>
                            <a:lnTo>
                              <a:pt x="0" y="237"/>
                            </a:lnTo>
                            <a:moveTo>
                              <a:pt x="0" y="229"/>
                            </a:moveTo>
                            <a:lnTo>
                              <a:pt x="0" y="221"/>
                            </a:lnTo>
                            <a:moveTo>
                              <a:pt x="0" y="213"/>
                            </a:moveTo>
                            <a:lnTo>
                              <a:pt x="0" y="205"/>
                            </a:lnTo>
                            <a:moveTo>
                              <a:pt x="0" y="197"/>
                            </a:moveTo>
                            <a:lnTo>
                              <a:pt x="0" y="189"/>
                            </a:lnTo>
                            <a:moveTo>
                              <a:pt x="0" y="181"/>
                            </a:moveTo>
                            <a:lnTo>
                              <a:pt x="0" y="173"/>
                            </a:lnTo>
                            <a:moveTo>
                              <a:pt x="0" y="165"/>
                            </a:moveTo>
                            <a:lnTo>
                              <a:pt x="0" y="157"/>
                            </a:lnTo>
                            <a:moveTo>
                              <a:pt x="0" y="149"/>
                            </a:moveTo>
                            <a:lnTo>
                              <a:pt x="0" y="141"/>
                            </a:lnTo>
                            <a:moveTo>
                              <a:pt x="0" y="133"/>
                            </a:moveTo>
                            <a:lnTo>
                              <a:pt x="0" y="125"/>
                            </a:lnTo>
                            <a:moveTo>
                              <a:pt x="0" y="117"/>
                            </a:moveTo>
                            <a:lnTo>
                              <a:pt x="0" y="109"/>
                            </a:lnTo>
                            <a:moveTo>
                              <a:pt x="0" y="101"/>
                            </a:moveTo>
                            <a:lnTo>
                              <a:pt x="0" y="93"/>
                            </a:lnTo>
                            <a:moveTo>
                              <a:pt x="0" y="85"/>
                            </a:moveTo>
                            <a:lnTo>
                              <a:pt x="0" y="77"/>
                            </a:lnTo>
                            <a:moveTo>
                              <a:pt x="0" y="69"/>
                            </a:moveTo>
                            <a:lnTo>
                              <a:pt x="0" y="61"/>
                            </a:lnTo>
                            <a:moveTo>
                              <a:pt x="0" y="53"/>
                            </a:moveTo>
                            <a:lnTo>
                              <a:pt x="0" y="45"/>
                            </a:lnTo>
                            <a:moveTo>
                              <a:pt x="0" y="37"/>
                            </a:moveTo>
                            <a:lnTo>
                              <a:pt x="0" y="29"/>
                            </a:lnTo>
                            <a:moveTo>
                              <a:pt x="0" y="21"/>
                            </a:moveTo>
                            <a:lnTo>
                              <a:pt x="0" y="13"/>
                            </a:lnTo>
                            <a:moveTo>
                              <a:pt x="0" y="5"/>
                            </a:moveTo>
                          </a:path>
                        </a:pathLst>
                      </a:custGeom>
                      <a:noFill/>
                      <a:ln w="19050" cap="flat">
                        <a:solidFill>
                          <a:srgbClr val="FF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9" name="Line 529">
                        <a:extLst>
                          <a:ext uri="{FF2B5EF4-FFF2-40B4-BE49-F238E27FC236}">
                            <a16:creationId xmlns:a16="http://schemas.microsoft.com/office/drawing/2014/main" id="{61F79A98-4722-4366-849C-A1FE5CEF5AE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69" y="912"/>
                        <a:ext cx="0" cy="1763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773" name="Line 533">
                        <a:extLst>
                          <a:ext uri="{FF2B5EF4-FFF2-40B4-BE49-F238E27FC236}">
                            <a16:creationId xmlns:a16="http://schemas.microsoft.com/office/drawing/2014/main" id="{89E666DC-EFB1-488E-A7F4-83EC47A758F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45" y="2597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74" name="Line 534">
                        <a:extLst>
                          <a:ext uri="{FF2B5EF4-FFF2-40B4-BE49-F238E27FC236}">
                            <a16:creationId xmlns:a16="http://schemas.microsoft.com/office/drawing/2014/main" id="{6292CEFF-8E71-48D0-A927-18E5A3F14C7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45" y="2019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75" name="Line 535">
                        <a:extLst>
                          <a:ext uri="{FF2B5EF4-FFF2-40B4-BE49-F238E27FC236}">
                            <a16:creationId xmlns:a16="http://schemas.microsoft.com/office/drawing/2014/main" id="{951EE7DF-6DFC-4425-AD2B-43021A92D26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45" y="1448"/>
                        <a:ext cx="24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76" name="Line 536">
                        <a:extLst>
                          <a:ext uri="{FF2B5EF4-FFF2-40B4-BE49-F238E27FC236}">
                            <a16:creationId xmlns:a16="http://schemas.microsoft.com/office/drawing/2014/main" id="{39629603-0C98-4E00-AE59-C4042587B39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69" y="2675"/>
                        <a:ext cx="1223" cy="0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77" name="Line 537">
                        <a:extLst>
                          <a:ext uri="{FF2B5EF4-FFF2-40B4-BE49-F238E27FC236}">
                            <a16:creationId xmlns:a16="http://schemas.microsoft.com/office/drawing/2014/main" id="{6AFCD316-1593-454F-9776-902B7946262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362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78" name="Line 538">
                        <a:extLst>
                          <a:ext uri="{FF2B5EF4-FFF2-40B4-BE49-F238E27FC236}">
                            <a16:creationId xmlns:a16="http://schemas.microsoft.com/office/drawing/2014/main" id="{AEF873EE-0F1C-4F5E-B39B-CD65D0523B7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45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79" name="Line 539">
                        <a:extLst>
                          <a:ext uri="{FF2B5EF4-FFF2-40B4-BE49-F238E27FC236}">
                            <a16:creationId xmlns:a16="http://schemas.microsoft.com/office/drawing/2014/main" id="{FFDBC92F-E72A-4D7F-A533-12ABD29E5DF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922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80" name="Line 540">
                        <a:extLst>
                          <a:ext uri="{FF2B5EF4-FFF2-40B4-BE49-F238E27FC236}">
                            <a16:creationId xmlns:a16="http://schemas.microsoft.com/office/drawing/2014/main" id="{3C64373B-D9EA-4790-B539-2862DA77623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199" y="2675"/>
                        <a:ext cx="0" cy="25"/>
                      </a:xfrm>
                      <a:prstGeom prst="line">
                        <a:avLst/>
                      </a:prstGeom>
                      <a:noFill/>
                      <a:ln w="9525" cap="flat">
                        <a:solidFill>
                          <a:srgbClr val="333333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81" name="Rectangle 541">
                        <a:extLst>
                          <a:ext uri="{FF2B5EF4-FFF2-40B4-BE49-F238E27FC236}">
                            <a16:creationId xmlns:a16="http://schemas.microsoft.com/office/drawing/2014/main" id="{82EDB2A1-CC26-4E86-8363-C62DC5D8C9B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78" y="2718"/>
                        <a:ext cx="101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altLang="en-US" sz="900" dirty="0"/>
                          <a:t>8</a:t>
                        </a:r>
                        <a:r>
                          <a:rPr kumimoji="0" lang="en-US" altLang="en-US" sz="900" b="0" i="0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.5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2" name="Rectangle 542">
                        <a:extLst>
                          <a:ext uri="{FF2B5EF4-FFF2-40B4-BE49-F238E27FC236}">
                            <a16:creationId xmlns:a16="http://schemas.microsoft.com/office/drawing/2014/main" id="{80E1CB8C-383D-42C7-8326-94CD231728A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61" y="2718"/>
                        <a:ext cx="101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900" b="0" i="0" u="none" strike="noStrike" cap="none" normalizeH="0" baseline="0" dirty="0">
                            <a:ln>
                              <a:noFill/>
                            </a:ln>
                            <a:effectLst/>
                            <a:latin typeface="Arial" panose="020B0604020202020204" pitchFamily="34" charset="0"/>
                          </a:rPr>
                          <a:t>9.0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3" name="Rectangle 543">
                        <a:extLst>
                          <a:ext uri="{FF2B5EF4-FFF2-40B4-BE49-F238E27FC236}">
                            <a16:creationId xmlns:a16="http://schemas.microsoft.com/office/drawing/2014/main" id="{5E5EFB2D-813A-498E-9B62-C1F90BB7C22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38" y="2718"/>
                        <a:ext cx="101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altLang="en-US" sz="900" dirty="0"/>
                          <a:t>9.5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</a:endParaRPr>
                      </a:p>
                    </p:txBody>
                  </p:sp>
                  <p:sp>
                    <p:nvSpPr>
                      <p:cNvPr id="784" name="Rectangle 544">
                        <a:extLst>
                          <a:ext uri="{FF2B5EF4-FFF2-40B4-BE49-F238E27FC236}">
                            <a16:creationId xmlns:a16="http://schemas.microsoft.com/office/drawing/2014/main" id="{BFAF73FF-3671-4A09-A3A8-3A60B2B0396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5" y="2718"/>
                        <a:ext cx="141" cy="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altLang="en-US" sz="900" dirty="0"/>
                          <a:t>10.0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</a:endParaRPr>
                      </a:p>
                    </p:txBody>
                  </p:sp>
                  <p:sp>
                    <p:nvSpPr>
                      <p:cNvPr id="785" name="Rectangle 545">
                        <a:extLst>
                          <a:ext uri="{FF2B5EF4-FFF2-40B4-BE49-F238E27FC236}">
                            <a16:creationId xmlns:a16="http://schemas.microsoft.com/office/drawing/2014/main" id="{CAC69EBB-16B7-4A09-8DD3-D2B8A95857C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8" y="2853"/>
                        <a:ext cx="583" cy="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rPr>
                          <a:t>Latency period</a:t>
                        </a:r>
                        <a:endPara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F461A27A-E4C7-4A70-8D94-926B0BD0DE84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364" y="402625"/>
                    <a:ext cx="87556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0" lang="en-GB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r>
                      <a:rPr kumimoji="0" lang="en-GB" altLang="en-US" sz="11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kumimoji="0" lang="en-GB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0.86  </a:t>
                    </a:r>
                  </a:p>
                  <a:p>
                    <a:r>
                      <a:rPr lang="en-GB" altLang="en-US" sz="11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CV</a:t>
                    </a:r>
                    <a:r>
                      <a:rPr lang="en-GB" altLang="en-US" sz="1100" baseline="-250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</a:t>
                    </a:r>
                    <a:r>
                      <a:rPr kumimoji="0" lang="en-GB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 63 %</a:t>
                    </a:r>
                  </a:p>
                </p:txBody>
              </p:sp>
              <p:sp>
                <p:nvSpPr>
                  <p:cNvPr id="432" name="TextBox 431">
                    <a:extLst>
                      <a:ext uri="{FF2B5EF4-FFF2-40B4-BE49-F238E27FC236}">
                        <a16:creationId xmlns:a16="http://schemas.microsoft.com/office/drawing/2014/main" id="{F10AE639-EC4A-4396-9C3B-4C078DFBD991}"/>
                      </a:ext>
                    </a:extLst>
                  </p:cNvPr>
                  <p:cNvSpPr txBox="1"/>
                  <p:nvPr/>
                </p:nvSpPr>
                <p:spPr>
                  <a:xfrm>
                    <a:off x="3761148" y="402625"/>
                    <a:ext cx="87556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r>
                      <a:rPr lang="en-GB" altLang="en-US" sz="1100" baseline="30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0.63  </a:t>
                    </a:r>
                  </a:p>
                  <a:p>
                    <a:r>
                      <a:rPr lang="en-GB" altLang="en-US" sz="11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CV</a:t>
                    </a:r>
                    <a:r>
                      <a:rPr lang="en-GB" altLang="en-US" sz="1100" baseline="-250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 36 %</a:t>
                    </a:r>
                  </a:p>
                </p:txBody>
              </p:sp>
              <p:sp>
                <p:nvSpPr>
                  <p:cNvPr id="433" name="TextBox 432">
                    <a:extLst>
                      <a:ext uri="{FF2B5EF4-FFF2-40B4-BE49-F238E27FC236}">
                        <a16:creationId xmlns:a16="http://schemas.microsoft.com/office/drawing/2014/main" id="{906BCD8A-55C6-4C26-B629-364FD8CF6543}"/>
                      </a:ext>
                    </a:extLst>
                  </p:cNvPr>
                  <p:cNvSpPr txBox="1"/>
                  <p:nvPr/>
                </p:nvSpPr>
                <p:spPr>
                  <a:xfrm>
                    <a:off x="5962556" y="402625"/>
                    <a:ext cx="87556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r>
                      <a:rPr lang="en-GB" altLang="en-US" sz="1100" baseline="30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0.74  </a:t>
                    </a:r>
                  </a:p>
                  <a:p>
                    <a:r>
                      <a:rPr lang="en-GB" altLang="en-US" sz="11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CV</a:t>
                    </a:r>
                    <a:r>
                      <a:rPr lang="en-GB" altLang="en-US" sz="1100" baseline="-250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 49 %</a:t>
                    </a:r>
                  </a:p>
                </p:txBody>
              </p:sp>
              <p:sp>
                <p:nvSpPr>
                  <p:cNvPr id="434" name="TextBox 433">
                    <a:extLst>
                      <a:ext uri="{FF2B5EF4-FFF2-40B4-BE49-F238E27FC236}">
                        <a16:creationId xmlns:a16="http://schemas.microsoft.com/office/drawing/2014/main" id="{5F1E6F9B-DEDE-4477-9497-99A2DA69E9FC}"/>
                      </a:ext>
                    </a:extLst>
                  </p:cNvPr>
                  <p:cNvSpPr txBox="1"/>
                  <p:nvPr/>
                </p:nvSpPr>
                <p:spPr>
                  <a:xfrm>
                    <a:off x="7868196" y="402625"/>
                    <a:ext cx="87556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r>
                      <a:rPr lang="en-GB" altLang="en-US" sz="1100" baseline="30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0.80  </a:t>
                    </a:r>
                  </a:p>
                  <a:p>
                    <a:r>
                      <a:rPr lang="en-GB" altLang="en-US" sz="11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CV</a:t>
                    </a:r>
                    <a:r>
                      <a:rPr lang="en-GB" altLang="en-US" sz="1100" baseline="-250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 57 %</a:t>
                    </a:r>
                  </a:p>
                </p:txBody>
              </p:sp>
              <p:sp>
                <p:nvSpPr>
                  <p:cNvPr id="435" name="TextBox 434">
                    <a:extLst>
                      <a:ext uri="{FF2B5EF4-FFF2-40B4-BE49-F238E27FC236}">
                        <a16:creationId xmlns:a16="http://schemas.microsoft.com/office/drawing/2014/main" id="{3E2DB6D3-96C0-43C4-8CD7-F78D5BA5C91A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308" y="3270916"/>
                    <a:ext cx="87556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r>
                      <a:rPr lang="en-GB" altLang="en-US" sz="1100" baseline="30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0.73  </a:t>
                    </a:r>
                  </a:p>
                  <a:p>
                    <a:r>
                      <a:rPr lang="en-GB" altLang="en-US" sz="11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CV</a:t>
                    </a:r>
                    <a:r>
                      <a:rPr lang="en-GB" altLang="en-US" sz="1100" baseline="-250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 41 %</a:t>
                    </a:r>
                  </a:p>
                </p:txBody>
              </p:sp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9E0CE3F0-BCC0-4421-BD95-1A183A96D67A}"/>
                      </a:ext>
                    </a:extLst>
                  </p:cNvPr>
                  <p:cNvSpPr txBox="1"/>
                  <p:nvPr/>
                </p:nvSpPr>
                <p:spPr>
                  <a:xfrm>
                    <a:off x="3772092" y="3270916"/>
                    <a:ext cx="87556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r>
                      <a:rPr lang="en-GB" altLang="en-US" sz="1100" baseline="30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0.76  </a:t>
                    </a:r>
                  </a:p>
                  <a:p>
                    <a:r>
                      <a:rPr lang="en-GB" altLang="en-US" sz="11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CV</a:t>
                    </a:r>
                    <a:r>
                      <a:rPr lang="en-GB" altLang="en-US" sz="1100" baseline="-250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 47 %</a:t>
                    </a:r>
                  </a:p>
                </p:txBody>
              </p:sp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6F158182-1662-44E7-BEDE-C2216507D9A3}"/>
                      </a:ext>
                    </a:extLst>
                  </p:cNvPr>
                  <p:cNvSpPr txBox="1"/>
                  <p:nvPr/>
                </p:nvSpPr>
                <p:spPr>
                  <a:xfrm>
                    <a:off x="5134924" y="3263460"/>
                    <a:ext cx="87556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r>
                      <a:rPr lang="en-GB" altLang="en-US" sz="1100" baseline="30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0.67  </a:t>
                    </a:r>
                  </a:p>
                  <a:p>
                    <a:r>
                      <a:rPr lang="en-GB" altLang="en-US" sz="11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CV</a:t>
                    </a:r>
                    <a:r>
                      <a:rPr lang="en-GB" altLang="en-US" sz="1100" baseline="-250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 36 %</a:t>
                    </a:r>
                  </a:p>
                </p:txBody>
              </p:sp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38A29954-9D49-4ED5-8C1E-6062BFAE7480}"/>
                      </a:ext>
                    </a:extLst>
                  </p:cNvPr>
                  <p:cNvSpPr txBox="1"/>
                  <p:nvPr/>
                </p:nvSpPr>
                <p:spPr>
                  <a:xfrm>
                    <a:off x="7924522" y="3251195"/>
                    <a:ext cx="87556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r>
                      <a:rPr lang="en-GB" altLang="en-US" sz="1100" baseline="30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0.34  </a:t>
                    </a:r>
                  </a:p>
                  <a:p>
                    <a:r>
                      <a:rPr lang="en-GB" altLang="en-US" sz="11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CV</a:t>
                    </a:r>
                    <a:r>
                      <a:rPr lang="en-GB" altLang="en-US" sz="1100" baseline="-250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</a:t>
                    </a:r>
                    <a:r>
                      <a:rPr lang="en-GB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 11 %</a:t>
                    </a:r>
                  </a:p>
                </p:txBody>
              </p:sp>
            </p:grpSp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C59C67AC-5432-4955-93CE-C70BC2BB1115}"/>
                    </a:ext>
                  </a:extLst>
                </p:cNvPr>
                <p:cNvSpPr txBox="1"/>
                <p:nvPr/>
              </p:nvSpPr>
              <p:spPr>
                <a:xfrm>
                  <a:off x="950742" y="248658"/>
                  <a:ext cx="26321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en-GB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453" name="TextBox 452">
                  <a:extLst>
                    <a:ext uri="{FF2B5EF4-FFF2-40B4-BE49-F238E27FC236}">
                      <a16:creationId xmlns:a16="http://schemas.microsoft.com/office/drawing/2014/main" id="{31C28E43-6B9C-477E-AD4F-8CA9F6C5BAD9}"/>
                    </a:ext>
                  </a:extLst>
                </p:cNvPr>
                <p:cNvSpPr txBox="1"/>
                <p:nvPr/>
              </p:nvSpPr>
              <p:spPr>
                <a:xfrm>
                  <a:off x="2712404" y="248532"/>
                  <a:ext cx="2712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en-GB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643AA030-CDED-485C-8036-60DA9F528F4E}"/>
                    </a:ext>
                  </a:extLst>
                </p:cNvPr>
                <p:cNvSpPr txBox="1"/>
                <p:nvPr/>
              </p:nvSpPr>
              <p:spPr>
                <a:xfrm>
                  <a:off x="4778252" y="248532"/>
                  <a:ext cx="26321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en-GB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E3CD974E-2AEA-421D-9BD0-D3D36E5C3A50}"/>
                    </a:ext>
                  </a:extLst>
                </p:cNvPr>
                <p:cNvSpPr txBox="1"/>
                <p:nvPr/>
              </p:nvSpPr>
              <p:spPr>
                <a:xfrm>
                  <a:off x="6845815" y="248532"/>
                  <a:ext cx="2712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en-GB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1ECA3CA9-24D7-49AC-A305-03430D7A20F7}"/>
                    </a:ext>
                  </a:extLst>
                </p:cNvPr>
                <p:cNvSpPr txBox="1"/>
                <p:nvPr/>
              </p:nvSpPr>
              <p:spPr>
                <a:xfrm>
                  <a:off x="6845815" y="3113694"/>
                  <a:ext cx="2712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en-GB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C136EB07-4456-4650-BE4A-2B8E9DA3C2D4}"/>
                    </a:ext>
                  </a:extLst>
                </p:cNvPr>
                <p:cNvSpPr txBox="1"/>
                <p:nvPr/>
              </p:nvSpPr>
              <p:spPr>
                <a:xfrm>
                  <a:off x="4778252" y="3132655"/>
                  <a:ext cx="2712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en-GB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</a:p>
              </p:txBody>
            </p:sp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3DD389EC-992A-43F6-92A2-D9B0AE1FAD75}"/>
                    </a:ext>
                  </a:extLst>
                </p:cNvPr>
                <p:cNvSpPr txBox="1"/>
                <p:nvPr/>
              </p:nvSpPr>
              <p:spPr>
                <a:xfrm>
                  <a:off x="2712125" y="3122948"/>
                  <a:ext cx="23115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en-GB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FC95BAA0-5476-4B2B-8448-15D313106534}"/>
                    </a:ext>
                  </a:extLst>
                </p:cNvPr>
                <p:cNvSpPr txBox="1"/>
                <p:nvPr/>
              </p:nvSpPr>
              <p:spPr>
                <a:xfrm>
                  <a:off x="950412" y="3141431"/>
                  <a:ext cx="26321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en-GB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</a:p>
              </p:txBody>
            </p: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F4131D9-9A22-4F69-BDFD-11EB0C5497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7197" y="2087842"/>
                <a:ext cx="103093" cy="29782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Straight Arrow Connector 506">
                <a:extLst>
                  <a:ext uri="{FF2B5EF4-FFF2-40B4-BE49-F238E27FC236}">
                    <a16:creationId xmlns:a16="http://schemas.microsoft.com/office/drawing/2014/main" id="{92227127-9397-4877-BE46-1B97D5DA33F6}"/>
                  </a:ext>
                </a:extLst>
              </p:cNvPr>
              <p:cNvCxnSpPr/>
              <p:nvPr/>
            </p:nvCxnSpPr>
            <p:spPr>
              <a:xfrm flipH="1">
                <a:off x="4910340" y="1717524"/>
                <a:ext cx="103093" cy="29782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Straight Arrow Connector 507">
                <a:extLst>
                  <a:ext uri="{FF2B5EF4-FFF2-40B4-BE49-F238E27FC236}">
                    <a16:creationId xmlns:a16="http://schemas.microsoft.com/office/drawing/2014/main" id="{D59B062B-F346-4E35-B1D8-38A3257E83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6506" y="2323414"/>
                <a:ext cx="103093" cy="29782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F732D4BA-7032-43CC-823A-EFAE3804894C}"/>
                  </a:ext>
                </a:extLst>
              </p:cNvPr>
              <p:cNvCxnSpPr/>
              <p:nvPr/>
            </p:nvCxnSpPr>
            <p:spPr>
              <a:xfrm flipH="1">
                <a:off x="3757173" y="2573342"/>
                <a:ext cx="103093" cy="29782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7343BC2A-0E47-4564-821A-3DE3D2E76CEA}"/>
                  </a:ext>
                </a:extLst>
              </p:cNvPr>
              <p:cNvCxnSpPr/>
              <p:nvPr/>
            </p:nvCxnSpPr>
            <p:spPr>
              <a:xfrm flipH="1">
                <a:off x="3517489" y="5029110"/>
                <a:ext cx="103093" cy="29782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>
                <a:extLst>
                  <a:ext uri="{FF2B5EF4-FFF2-40B4-BE49-F238E27FC236}">
                    <a16:creationId xmlns:a16="http://schemas.microsoft.com/office/drawing/2014/main" id="{BEDB91CD-5274-43B4-977D-98F88C1E6C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6536" y="3587541"/>
                <a:ext cx="109444" cy="32695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Arrow Connector 512">
                <a:extLst>
                  <a:ext uri="{FF2B5EF4-FFF2-40B4-BE49-F238E27FC236}">
                    <a16:creationId xmlns:a16="http://schemas.microsoft.com/office/drawing/2014/main" id="{5E11235F-1407-493A-8E21-386694FD063F}"/>
                  </a:ext>
                </a:extLst>
              </p:cNvPr>
              <p:cNvCxnSpPr/>
              <p:nvPr/>
            </p:nvCxnSpPr>
            <p:spPr>
              <a:xfrm flipH="1">
                <a:off x="5157637" y="5193839"/>
                <a:ext cx="103093" cy="29782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4" name="Straight Arrow Connector 513">
                <a:extLst>
                  <a:ext uri="{FF2B5EF4-FFF2-40B4-BE49-F238E27FC236}">
                    <a16:creationId xmlns:a16="http://schemas.microsoft.com/office/drawing/2014/main" id="{D8318A5F-5DEE-45BC-AC76-2907EE4C22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4354" y="4649742"/>
                <a:ext cx="120867" cy="29782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8">
              <a:extLst>
                <a:ext uri="{FF2B5EF4-FFF2-40B4-BE49-F238E27FC236}">
                  <a16:creationId xmlns:a16="http://schemas.microsoft.com/office/drawing/2014/main" id="{FEF5E4C4-BADB-495A-BDC2-4FC0B5EE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724" y="5741458"/>
              <a:ext cx="114300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Rectangle 9">
              <a:extLst>
                <a:ext uri="{FF2B5EF4-FFF2-40B4-BE49-F238E27FC236}">
                  <a16:creationId xmlns:a16="http://schemas.microsoft.com/office/drawing/2014/main" id="{EDFAA064-D743-4031-8075-9FA4BB57B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724" y="5741458"/>
              <a:ext cx="114300" cy="19050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Rectangle 10">
              <a:extLst>
                <a:ext uri="{FF2B5EF4-FFF2-40B4-BE49-F238E27FC236}">
                  <a16:creationId xmlns:a16="http://schemas.microsoft.com/office/drawing/2014/main" id="{8403F073-BE1A-4181-9343-A28BD386F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024" y="5741458"/>
              <a:ext cx="10477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Rectangle 11">
              <a:extLst>
                <a:ext uri="{FF2B5EF4-FFF2-40B4-BE49-F238E27FC236}">
                  <a16:creationId xmlns:a16="http://schemas.microsoft.com/office/drawing/2014/main" id="{32BA3AA8-04A3-4429-AEC1-84B2FA90E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024" y="5741458"/>
              <a:ext cx="104775" cy="19050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Rectangle 12">
              <a:extLst>
                <a:ext uri="{FF2B5EF4-FFF2-40B4-BE49-F238E27FC236}">
                  <a16:creationId xmlns:a16="http://schemas.microsoft.com/office/drawing/2014/main" id="{67707199-BAE3-4426-BA42-530A90D96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799" y="5703358"/>
              <a:ext cx="114300" cy="57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Rectangle 13">
              <a:extLst>
                <a:ext uri="{FF2B5EF4-FFF2-40B4-BE49-F238E27FC236}">
                  <a16:creationId xmlns:a16="http://schemas.microsoft.com/office/drawing/2014/main" id="{1EBC8E2A-11FB-4ACB-B7B7-600683F7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799" y="5703358"/>
              <a:ext cx="114300" cy="57150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Rectangle 14">
              <a:extLst>
                <a:ext uri="{FF2B5EF4-FFF2-40B4-BE49-F238E27FC236}">
                  <a16:creationId xmlns:a16="http://schemas.microsoft.com/office/drawing/2014/main" id="{545FF87E-8293-442A-A582-ED5F76C3F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099" y="5627158"/>
              <a:ext cx="106363" cy="133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Rectangle 15">
              <a:extLst>
                <a:ext uri="{FF2B5EF4-FFF2-40B4-BE49-F238E27FC236}">
                  <a16:creationId xmlns:a16="http://schemas.microsoft.com/office/drawing/2014/main" id="{D87A9AC1-A2C4-4BFB-B466-F13B4D561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099" y="5627158"/>
              <a:ext cx="106363" cy="133350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Rectangle 16">
              <a:extLst>
                <a:ext uri="{FF2B5EF4-FFF2-40B4-BE49-F238E27FC236}">
                  <a16:creationId xmlns:a16="http://schemas.microsoft.com/office/drawing/2014/main" id="{79C21C85-1D98-4B3D-9D9E-9988556CE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462" y="5408083"/>
              <a:ext cx="114300" cy="352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Rectangle 17">
              <a:extLst>
                <a:ext uri="{FF2B5EF4-FFF2-40B4-BE49-F238E27FC236}">
                  <a16:creationId xmlns:a16="http://schemas.microsoft.com/office/drawing/2014/main" id="{E19D3076-CB95-4AF6-A3D8-B840689E2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462" y="5408083"/>
              <a:ext cx="114300" cy="352425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Rectangle 18">
              <a:extLst>
                <a:ext uri="{FF2B5EF4-FFF2-40B4-BE49-F238E27FC236}">
                  <a16:creationId xmlns:a16="http://schemas.microsoft.com/office/drawing/2014/main" id="{36C439DC-54FF-408F-BC28-C1046A71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762" y="4661958"/>
              <a:ext cx="104775" cy="1098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Rectangle 19">
              <a:extLst>
                <a:ext uri="{FF2B5EF4-FFF2-40B4-BE49-F238E27FC236}">
                  <a16:creationId xmlns:a16="http://schemas.microsoft.com/office/drawing/2014/main" id="{07E27E4E-D121-4F1C-BAB1-D676DFFDD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762" y="4661958"/>
              <a:ext cx="104775" cy="1098550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Rectangle 20">
              <a:extLst>
                <a:ext uri="{FF2B5EF4-FFF2-40B4-BE49-F238E27FC236}">
                  <a16:creationId xmlns:a16="http://schemas.microsoft.com/office/drawing/2014/main" id="{CF0FE44A-5DDD-4733-A00D-7F02752B4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537" y="4155545"/>
              <a:ext cx="114300" cy="1604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Rectangle 21">
              <a:extLst>
                <a:ext uri="{FF2B5EF4-FFF2-40B4-BE49-F238E27FC236}">
                  <a16:creationId xmlns:a16="http://schemas.microsoft.com/office/drawing/2014/main" id="{9DD832A5-CB76-498B-BD41-6708AF955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537" y="4155545"/>
              <a:ext cx="114300" cy="1604963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Rectangle 22">
              <a:extLst>
                <a:ext uri="{FF2B5EF4-FFF2-40B4-BE49-F238E27FC236}">
                  <a16:creationId xmlns:a16="http://schemas.microsoft.com/office/drawing/2014/main" id="{4686A224-0E38-4926-9F1C-2675C3DFC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837" y="4461933"/>
              <a:ext cx="106363" cy="129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Rectangle 23">
              <a:extLst>
                <a:ext uri="{FF2B5EF4-FFF2-40B4-BE49-F238E27FC236}">
                  <a16:creationId xmlns:a16="http://schemas.microsoft.com/office/drawing/2014/main" id="{2E89A2C9-8821-4B91-AF99-AC5642E46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837" y="4461933"/>
              <a:ext cx="106363" cy="1298575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Rectangle 24">
              <a:extLst>
                <a:ext uri="{FF2B5EF4-FFF2-40B4-BE49-F238E27FC236}">
                  <a16:creationId xmlns:a16="http://schemas.microsoft.com/office/drawing/2014/main" id="{3519755D-30C2-4EED-9A2F-CCC86B25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199" y="5139795"/>
              <a:ext cx="114300" cy="620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Rectangle 25">
              <a:extLst>
                <a:ext uri="{FF2B5EF4-FFF2-40B4-BE49-F238E27FC236}">
                  <a16:creationId xmlns:a16="http://schemas.microsoft.com/office/drawing/2014/main" id="{EC35E796-ECB1-4315-96F7-43A111CD9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199" y="5139795"/>
              <a:ext cx="114300" cy="620713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Rectangle 26">
              <a:extLst>
                <a:ext uri="{FF2B5EF4-FFF2-40B4-BE49-F238E27FC236}">
                  <a16:creationId xmlns:a16="http://schemas.microsoft.com/office/drawing/2014/main" id="{82184450-1F99-4ECE-B319-9B2C2A2C3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499" y="5320770"/>
              <a:ext cx="104775" cy="439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Rectangle 27">
              <a:extLst>
                <a:ext uri="{FF2B5EF4-FFF2-40B4-BE49-F238E27FC236}">
                  <a16:creationId xmlns:a16="http://schemas.microsoft.com/office/drawing/2014/main" id="{66F269E7-11EB-4466-B0B9-68C778A27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499" y="5320770"/>
              <a:ext cx="104775" cy="439738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Rectangle 28">
              <a:extLst>
                <a:ext uri="{FF2B5EF4-FFF2-40B4-BE49-F238E27FC236}">
                  <a16:creationId xmlns:a16="http://schemas.microsoft.com/office/drawing/2014/main" id="{7EECD1AB-0467-49D1-B346-68E862B60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274" y="5608108"/>
              <a:ext cx="114300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Rectangle 29">
              <a:extLst>
                <a:ext uri="{FF2B5EF4-FFF2-40B4-BE49-F238E27FC236}">
                  <a16:creationId xmlns:a16="http://schemas.microsoft.com/office/drawing/2014/main" id="{FC4995BA-827D-4149-871E-D2DA6F766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274" y="5608108"/>
              <a:ext cx="114300" cy="152400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Rectangle 30">
              <a:extLst>
                <a:ext uri="{FF2B5EF4-FFF2-40B4-BE49-F238E27FC236}">
                  <a16:creationId xmlns:a16="http://schemas.microsoft.com/office/drawing/2014/main" id="{D0684A7C-CFCA-4421-B455-3BDF66B48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574" y="5741458"/>
              <a:ext cx="115888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Rectangle 31">
              <a:extLst>
                <a:ext uri="{FF2B5EF4-FFF2-40B4-BE49-F238E27FC236}">
                  <a16:creationId xmlns:a16="http://schemas.microsoft.com/office/drawing/2014/main" id="{D679AB03-5BF9-47B6-9315-A6F3D617B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574" y="5741458"/>
              <a:ext cx="115888" cy="19050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Rectangle 32">
              <a:extLst>
                <a:ext uri="{FF2B5EF4-FFF2-40B4-BE49-F238E27FC236}">
                  <a16:creationId xmlns:a16="http://schemas.microsoft.com/office/drawing/2014/main" id="{597BDEE2-9889-46C2-B358-0658051C7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462" y="5722408"/>
              <a:ext cx="104775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Rectangle 33">
              <a:extLst>
                <a:ext uri="{FF2B5EF4-FFF2-40B4-BE49-F238E27FC236}">
                  <a16:creationId xmlns:a16="http://schemas.microsoft.com/office/drawing/2014/main" id="{CF061585-AA26-42D4-BD1D-0B5CB9B3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462" y="5722408"/>
              <a:ext cx="104775" cy="38100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Rectangle 34">
              <a:extLst>
                <a:ext uri="{FF2B5EF4-FFF2-40B4-BE49-F238E27FC236}">
                  <a16:creationId xmlns:a16="http://schemas.microsoft.com/office/drawing/2014/main" id="{BB3C2007-1691-465B-9747-60534F192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237" y="5741458"/>
              <a:ext cx="114300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Rectangle 35">
              <a:extLst>
                <a:ext uri="{FF2B5EF4-FFF2-40B4-BE49-F238E27FC236}">
                  <a16:creationId xmlns:a16="http://schemas.microsoft.com/office/drawing/2014/main" id="{73C6AA0B-4FC8-4B36-BCC7-1E335B544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237" y="5741458"/>
              <a:ext cx="114300" cy="19050"/>
            </a:xfrm>
            <a:prstGeom prst="rect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36">
              <a:extLst>
                <a:ext uri="{FF2B5EF4-FFF2-40B4-BE49-F238E27FC236}">
                  <a16:creationId xmlns:a16="http://schemas.microsoft.com/office/drawing/2014/main" id="{775E13E9-FA3F-4F89-82B1-098444268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0880" y="3504458"/>
              <a:ext cx="0" cy="2300400"/>
            </a:xfrm>
            <a:custGeom>
              <a:avLst/>
              <a:gdLst>
                <a:gd name="T0" fmla="*/ 285 h 285"/>
                <a:gd name="T1" fmla="*/ 277 h 285"/>
                <a:gd name="T2" fmla="*/ 269 h 285"/>
                <a:gd name="T3" fmla="*/ 261 h 285"/>
                <a:gd name="T4" fmla="*/ 253 h 285"/>
                <a:gd name="T5" fmla="*/ 245 h 285"/>
                <a:gd name="T6" fmla="*/ 237 h 285"/>
                <a:gd name="T7" fmla="*/ 229 h 285"/>
                <a:gd name="T8" fmla="*/ 221 h 285"/>
                <a:gd name="T9" fmla="*/ 213 h 285"/>
                <a:gd name="T10" fmla="*/ 205 h 285"/>
                <a:gd name="T11" fmla="*/ 197 h 285"/>
                <a:gd name="T12" fmla="*/ 189 h 285"/>
                <a:gd name="T13" fmla="*/ 181 h 285"/>
                <a:gd name="T14" fmla="*/ 173 h 285"/>
                <a:gd name="T15" fmla="*/ 165 h 285"/>
                <a:gd name="T16" fmla="*/ 157 h 285"/>
                <a:gd name="T17" fmla="*/ 149 h 285"/>
                <a:gd name="T18" fmla="*/ 141 h 285"/>
                <a:gd name="T19" fmla="*/ 133 h 285"/>
                <a:gd name="T20" fmla="*/ 125 h 285"/>
                <a:gd name="T21" fmla="*/ 117 h 285"/>
                <a:gd name="T22" fmla="*/ 109 h 285"/>
                <a:gd name="T23" fmla="*/ 101 h 285"/>
                <a:gd name="T24" fmla="*/ 93 h 285"/>
                <a:gd name="T25" fmla="*/ 85 h 285"/>
                <a:gd name="T26" fmla="*/ 77 h 285"/>
                <a:gd name="T27" fmla="*/ 69 h 285"/>
                <a:gd name="T28" fmla="*/ 61 h 285"/>
                <a:gd name="T29" fmla="*/ 53 h 285"/>
                <a:gd name="T30" fmla="*/ 45 h 285"/>
                <a:gd name="T31" fmla="*/ 37 h 285"/>
                <a:gd name="T32" fmla="*/ 29 h 285"/>
                <a:gd name="T33" fmla="*/ 21 h 285"/>
                <a:gd name="T34" fmla="*/ 13 h 285"/>
                <a:gd name="T35" fmla="*/ 5 h 2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</a:cxnLst>
              <a:rect l="0" t="0" r="r" b="b"/>
              <a:pathLst>
                <a:path h="285">
                  <a:moveTo>
                    <a:pt x="0" y="277"/>
                  </a:moveTo>
                  <a:lnTo>
                    <a:pt x="0" y="269"/>
                  </a:lnTo>
                  <a:moveTo>
                    <a:pt x="0" y="261"/>
                  </a:moveTo>
                  <a:lnTo>
                    <a:pt x="0" y="253"/>
                  </a:lnTo>
                  <a:moveTo>
                    <a:pt x="0" y="245"/>
                  </a:moveTo>
                  <a:lnTo>
                    <a:pt x="0" y="237"/>
                  </a:lnTo>
                  <a:moveTo>
                    <a:pt x="0" y="229"/>
                  </a:moveTo>
                  <a:lnTo>
                    <a:pt x="0" y="221"/>
                  </a:lnTo>
                  <a:moveTo>
                    <a:pt x="0" y="213"/>
                  </a:moveTo>
                  <a:lnTo>
                    <a:pt x="0" y="205"/>
                  </a:lnTo>
                  <a:moveTo>
                    <a:pt x="0" y="197"/>
                  </a:moveTo>
                  <a:lnTo>
                    <a:pt x="0" y="189"/>
                  </a:lnTo>
                  <a:moveTo>
                    <a:pt x="0" y="181"/>
                  </a:moveTo>
                  <a:lnTo>
                    <a:pt x="0" y="173"/>
                  </a:lnTo>
                  <a:moveTo>
                    <a:pt x="0" y="165"/>
                  </a:moveTo>
                  <a:lnTo>
                    <a:pt x="0" y="157"/>
                  </a:lnTo>
                  <a:moveTo>
                    <a:pt x="0" y="149"/>
                  </a:moveTo>
                  <a:lnTo>
                    <a:pt x="0" y="141"/>
                  </a:lnTo>
                  <a:moveTo>
                    <a:pt x="0" y="133"/>
                  </a:moveTo>
                  <a:lnTo>
                    <a:pt x="0" y="125"/>
                  </a:lnTo>
                  <a:moveTo>
                    <a:pt x="0" y="117"/>
                  </a:moveTo>
                  <a:lnTo>
                    <a:pt x="0" y="109"/>
                  </a:lnTo>
                  <a:moveTo>
                    <a:pt x="0" y="101"/>
                  </a:moveTo>
                  <a:lnTo>
                    <a:pt x="0" y="93"/>
                  </a:lnTo>
                  <a:moveTo>
                    <a:pt x="0" y="85"/>
                  </a:moveTo>
                  <a:lnTo>
                    <a:pt x="0" y="77"/>
                  </a:lnTo>
                  <a:moveTo>
                    <a:pt x="0" y="69"/>
                  </a:moveTo>
                  <a:lnTo>
                    <a:pt x="0" y="61"/>
                  </a:lnTo>
                  <a:moveTo>
                    <a:pt x="0" y="53"/>
                  </a:moveTo>
                  <a:lnTo>
                    <a:pt x="0" y="45"/>
                  </a:lnTo>
                  <a:moveTo>
                    <a:pt x="0" y="37"/>
                  </a:moveTo>
                  <a:lnTo>
                    <a:pt x="0" y="29"/>
                  </a:lnTo>
                  <a:moveTo>
                    <a:pt x="0" y="21"/>
                  </a:moveTo>
                  <a:lnTo>
                    <a:pt x="0" y="13"/>
                  </a:lnTo>
                  <a:moveTo>
                    <a:pt x="0" y="5"/>
                  </a:move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66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3BECB7D8-4581-4706-AE8F-D7541BF842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9217" y="1281112"/>
            <a:ext cx="6116183" cy="2772000"/>
            <a:chOff x="837" y="807"/>
            <a:chExt cx="4811" cy="2171"/>
          </a:xfrm>
        </p:grpSpPr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E2EF00D5-71AB-414A-A479-9B21D4494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" y="807"/>
              <a:ext cx="4811" cy="2171"/>
              <a:chOff x="837" y="807"/>
              <a:chExt cx="4811" cy="2171"/>
            </a:xfrm>
          </p:grpSpPr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68790827-B738-4088-A07A-5BDFCEB1C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" y="807"/>
                <a:ext cx="4811" cy="2171"/>
              </a:xfrm>
              <a:prstGeom prst="rect">
                <a:avLst/>
              </a:prstGeom>
              <a:noFill/>
              <a:ln w="95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E14B724F-8F2A-432C-8C9B-CCEE14EB3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B3B1D47F-4D6B-4B96-B45E-F065BA491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47301CF5-13D3-4F4D-BD69-CAC66D9BD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853D5F43-4B23-43F3-9358-3B283A5BF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557"/>
                <a:ext cx="55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3DEE82B3-BDE8-4ACB-9BAE-816E0257B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" y="2557"/>
                <a:ext cx="55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07E910B2-B348-44B4-9D88-B9BA638DD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" name="Rectangle 13">
                <a:extLst>
                  <a:ext uri="{FF2B5EF4-FFF2-40B4-BE49-F238E27FC236}">
                    <a16:creationId xmlns:a16="http://schemas.microsoft.com/office/drawing/2014/main" id="{3936BF20-88F6-43C9-95E9-BA9DF11F2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Rectangle 14">
                <a:extLst>
                  <a:ext uri="{FF2B5EF4-FFF2-40B4-BE49-F238E27FC236}">
                    <a16:creationId xmlns:a16="http://schemas.microsoft.com/office/drawing/2014/main" id="{702A671B-F8E1-4852-82A1-8902E07F2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2413"/>
                <a:ext cx="54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96D31CD9-04B5-4EDF-9A03-BF0468C54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2413"/>
                <a:ext cx="54" cy="17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Rectangle 16">
                <a:extLst>
                  <a:ext uri="{FF2B5EF4-FFF2-40B4-BE49-F238E27FC236}">
                    <a16:creationId xmlns:a16="http://schemas.microsoft.com/office/drawing/2014/main" id="{59B9C1F1-0831-4D2E-8697-6C1BA2BEE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124"/>
                <a:ext cx="54" cy="4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Rectangle 17">
                <a:extLst>
                  <a:ext uri="{FF2B5EF4-FFF2-40B4-BE49-F238E27FC236}">
                    <a16:creationId xmlns:a16="http://schemas.microsoft.com/office/drawing/2014/main" id="{2A68EAC7-5CF1-4E8B-8D1B-970921AF2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124"/>
                <a:ext cx="54" cy="46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Rectangle 18">
                <a:extLst>
                  <a:ext uri="{FF2B5EF4-FFF2-40B4-BE49-F238E27FC236}">
                    <a16:creationId xmlns:a16="http://schemas.microsoft.com/office/drawing/2014/main" id="{94372B52-A31B-453E-B1CC-B6288ACC3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1980"/>
                <a:ext cx="54" cy="6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E0ACA6DC-86D4-4600-A70E-B9071DDE7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1980"/>
                <a:ext cx="54" cy="6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B82237DC-F3BF-42FF-A400-29183DDD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920"/>
                <a:ext cx="54" cy="6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" name="Rectangle 21">
                <a:extLst>
                  <a:ext uri="{FF2B5EF4-FFF2-40B4-BE49-F238E27FC236}">
                    <a16:creationId xmlns:a16="http://schemas.microsoft.com/office/drawing/2014/main" id="{95D49617-F3A6-4720-BBEB-AD55CAEF6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920"/>
                <a:ext cx="54" cy="66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913F04B4-A977-4319-9578-7DCC1F653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100"/>
                <a:ext cx="54" cy="4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" name="Rectangle 23">
                <a:extLst>
                  <a:ext uri="{FF2B5EF4-FFF2-40B4-BE49-F238E27FC236}">
                    <a16:creationId xmlns:a16="http://schemas.microsoft.com/office/drawing/2014/main" id="{D9737838-58D2-4E89-9FE9-D2D3DF0D4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100"/>
                <a:ext cx="54" cy="48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A89BFE81-9DE5-4E17-9383-D28826868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154"/>
                <a:ext cx="54" cy="4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" name="Rectangle 25">
                <a:extLst>
                  <a:ext uri="{FF2B5EF4-FFF2-40B4-BE49-F238E27FC236}">
                    <a16:creationId xmlns:a16="http://schemas.microsoft.com/office/drawing/2014/main" id="{5F39ABEB-22E6-437C-BF94-801C3B3A6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154"/>
                <a:ext cx="54" cy="43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" name="Rectangle 26">
                <a:extLst>
                  <a:ext uri="{FF2B5EF4-FFF2-40B4-BE49-F238E27FC236}">
                    <a16:creationId xmlns:a16="http://schemas.microsoft.com/office/drawing/2014/main" id="{8E62F4E2-CACB-47FA-A911-CA749FA33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2413"/>
                <a:ext cx="54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1B9B1AA8-B484-413D-91E0-7A923C021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2413"/>
                <a:ext cx="54" cy="17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28">
                <a:extLst>
                  <a:ext uri="{FF2B5EF4-FFF2-40B4-BE49-F238E27FC236}">
                    <a16:creationId xmlns:a16="http://schemas.microsoft.com/office/drawing/2014/main" id="{85FFDF9E-F605-4D9E-BFA6-F613353CB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2335"/>
                <a:ext cx="4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29">
                <a:extLst>
                  <a:ext uri="{FF2B5EF4-FFF2-40B4-BE49-F238E27FC236}">
                    <a16:creationId xmlns:a16="http://schemas.microsoft.com/office/drawing/2014/main" id="{E992C3E9-1EE2-4E93-A748-427289DA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2335"/>
                <a:ext cx="48" cy="25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Rectangle 30">
                <a:extLst>
                  <a:ext uri="{FF2B5EF4-FFF2-40B4-BE49-F238E27FC236}">
                    <a16:creationId xmlns:a16="http://schemas.microsoft.com/office/drawing/2014/main" id="{7FE92265-8BB5-4B51-8AFA-E2BE92982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Rectangle 31">
                <a:extLst>
                  <a:ext uri="{FF2B5EF4-FFF2-40B4-BE49-F238E27FC236}">
                    <a16:creationId xmlns:a16="http://schemas.microsoft.com/office/drawing/2014/main" id="{E6DA030C-F31A-4055-A59E-07EE1D132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Rectangle 32">
                <a:extLst>
                  <a:ext uri="{FF2B5EF4-FFF2-40B4-BE49-F238E27FC236}">
                    <a16:creationId xmlns:a16="http://schemas.microsoft.com/office/drawing/2014/main" id="{2DB6C43E-14C7-4E41-83F6-A50749EEA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720CDD29-535B-4866-9FCE-85DB9E44F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Rectangle 34">
                <a:extLst>
                  <a:ext uri="{FF2B5EF4-FFF2-40B4-BE49-F238E27FC236}">
                    <a16:creationId xmlns:a16="http://schemas.microsoft.com/office/drawing/2014/main" id="{F4839830-0F84-40E6-9476-E3395AA41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Rectangle 35">
                <a:extLst>
                  <a:ext uri="{FF2B5EF4-FFF2-40B4-BE49-F238E27FC236}">
                    <a16:creationId xmlns:a16="http://schemas.microsoft.com/office/drawing/2014/main" id="{06EC76F2-1AE4-4B85-9B2E-825629CAA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Rectangle 36">
                <a:extLst>
                  <a:ext uri="{FF2B5EF4-FFF2-40B4-BE49-F238E27FC236}">
                    <a16:creationId xmlns:a16="http://schemas.microsoft.com/office/drawing/2014/main" id="{10268556-5942-4CD8-B988-6E223A1BF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Rectangle 37">
                <a:extLst>
                  <a:ext uri="{FF2B5EF4-FFF2-40B4-BE49-F238E27FC236}">
                    <a16:creationId xmlns:a16="http://schemas.microsoft.com/office/drawing/2014/main" id="{68631818-D369-4CE6-B977-B672B24FF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Rectangle 38">
                <a:extLst>
                  <a:ext uri="{FF2B5EF4-FFF2-40B4-BE49-F238E27FC236}">
                    <a16:creationId xmlns:a16="http://schemas.microsoft.com/office/drawing/2014/main" id="{E0BCC0E3-D787-4042-95C2-B2947BBFF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Rectangle 39">
                <a:extLst>
                  <a:ext uri="{FF2B5EF4-FFF2-40B4-BE49-F238E27FC236}">
                    <a16:creationId xmlns:a16="http://schemas.microsoft.com/office/drawing/2014/main" id="{00E04D15-1F7D-413D-94CE-B86D243C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Rectangle 40">
                <a:extLst>
                  <a:ext uri="{FF2B5EF4-FFF2-40B4-BE49-F238E27FC236}">
                    <a16:creationId xmlns:a16="http://schemas.microsoft.com/office/drawing/2014/main" id="{5C4A7246-9D77-40F4-923C-FD1B61B13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Rectangle 41">
                <a:extLst>
                  <a:ext uri="{FF2B5EF4-FFF2-40B4-BE49-F238E27FC236}">
                    <a16:creationId xmlns:a16="http://schemas.microsoft.com/office/drawing/2014/main" id="{D659C139-0231-4B01-BD7E-B3B84B5E5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Rectangle 42">
                <a:extLst>
                  <a:ext uri="{FF2B5EF4-FFF2-40B4-BE49-F238E27FC236}">
                    <a16:creationId xmlns:a16="http://schemas.microsoft.com/office/drawing/2014/main" id="{A4500FCF-EC47-4434-B012-8F89B6C4C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" name="Rectangle 43">
                <a:extLst>
                  <a:ext uri="{FF2B5EF4-FFF2-40B4-BE49-F238E27FC236}">
                    <a16:creationId xmlns:a16="http://schemas.microsoft.com/office/drawing/2014/main" id="{4AB32CB3-4A9F-477B-9F43-CD13CE061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" name="Freeform 44">
                <a:extLst>
                  <a:ext uri="{FF2B5EF4-FFF2-40B4-BE49-F238E27FC236}">
                    <a16:creationId xmlns:a16="http://schemas.microsoft.com/office/drawing/2014/main" id="{F366B29F-AC7D-4118-AA29-0F4656F1F4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6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A2E3BA6E-DFFC-4122-93B5-68FA2501F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C447F21F-8CE2-45E0-B780-2A5BCC7BC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430991C3-9BD5-4CFD-B647-84602526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" name="Rectangle 48">
                <a:extLst>
                  <a:ext uri="{FF2B5EF4-FFF2-40B4-BE49-F238E27FC236}">
                    <a16:creationId xmlns:a16="http://schemas.microsoft.com/office/drawing/2014/main" id="{EBA4FFC0-E990-4FB3-8064-2EF384788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" name="Rectangle 49">
                <a:extLst>
                  <a:ext uri="{FF2B5EF4-FFF2-40B4-BE49-F238E27FC236}">
                    <a16:creationId xmlns:a16="http://schemas.microsoft.com/office/drawing/2014/main" id="{977DF3F9-08B1-41D6-AD10-8FED6D460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" name="Rectangle 50">
                <a:extLst>
                  <a:ext uri="{FF2B5EF4-FFF2-40B4-BE49-F238E27FC236}">
                    <a16:creationId xmlns:a16="http://schemas.microsoft.com/office/drawing/2014/main" id="{5F9522C5-B9BC-40AB-AB4F-F5E7C6658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" name="Rectangle 51">
                <a:extLst>
                  <a:ext uri="{FF2B5EF4-FFF2-40B4-BE49-F238E27FC236}">
                    <a16:creationId xmlns:a16="http://schemas.microsoft.com/office/drawing/2014/main" id="{22F74291-A1E3-4DD6-BADA-C39637E76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" name="Rectangle 52">
                <a:extLst>
                  <a:ext uri="{FF2B5EF4-FFF2-40B4-BE49-F238E27FC236}">
                    <a16:creationId xmlns:a16="http://schemas.microsoft.com/office/drawing/2014/main" id="{DA6663E4-A7C5-45AD-8FE1-226D1476A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" name="Rectangle 53">
                <a:extLst>
                  <a:ext uri="{FF2B5EF4-FFF2-40B4-BE49-F238E27FC236}">
                    <a16:creationId xmlns:a16="http://schemas.microsoft.com/office/drawing/2014/main" id="{57D3216E-8B2A-4DE5-9224-978B3B672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" name="Rectangle 54">
                <a:extLst>
                  <a:ext uri="{FF2B5EF4-FFF2-40B4-BE49-F238E27FC236}">
                    <a16:creationId xmlns:a16="http://schemas.microsoft.com/office/drawing/2014/main" id="{4CBAD68F-D6D8-4179-A875-F1F501EA5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088"/>
                <a:ext cx="54" cy="4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" name="Rectangle 55">
                <a:extLst>
                  <a:ext uri="{FF2B5EF4-FFF2-40B4-BE49-F238E27FC236}">
                    <a16:creationId xmlns:a16="http://schemas.microsoft.com/office/drawing/2014/main" id="{9122477E-176F-4EFE-B9BD-FEDD6D520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088"/>
                <a:ext cx="54" cy="499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" name="Rectangle 56">
                <a:extLst>
                  <a:ext uri="{FF2B5EF4-FFF2-40B4-BE49-F238E27FC236}">
                    <a16:creationId xmlns:a16="http://schemas.microsoft.com/office/drawing/2014/main" id="{59637DAF-AB71-41E7-AD1C-10DBBA502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20"/>
                <a:ext cx="54" cy="6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" name="Rectangle 57">
                <a:extLst>
                  <a:ext uri="{FF2B5EF4-FFF2-40B4-BE49-F238E27FC236}">
                    <a16:creationId xmlns:a16="http://schemas.microsoft.com/office/drawing/2014/main" id="{1BA02124-044F-4E10-8CC2-2236C22EE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20"/>
                <a:ext cx="54" cy="66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" name="Rectangle 58">
                <a:extLst>
                  <a:ext uri="{FF2B5EF4-FFF2-40B4-BE49-F238E27FC236}">
                    <a16:creationId xmlns:a16="http://schemas.microsoft.com/office/drawing/2014/main" id="{49971CDF-BEED-4DF1-B746-E6A7EC2D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2076"/>
                <a:ext cx="54" cy="5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" name="Rectangle 59">
                <a:extLst>
                  <a:ext uri="{FF2B5EF4-FFF2-40B4-BE49-F238E27FC236}">
                    <a16:creationId xmlns:a16="http://schemas.microsoft.com/office/drawing/2014/main" id="{21FDECB6-60D1-4621-A4CC-7CA8D0F65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2076"/>
                <a:ext cx="54" cy="51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BD5E8AD7-319A-489D-B6DC-2EB78C9C3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076"/>
                <a:ext cx="54" cy="5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Rectangle 61">
                <a:extLst>
                  <a:ext uri="{FF2B5EF4-FFF2-40B4-BE49-F238E27FC236}">
                    <a16:creationId xmlns:a16="http://schemas.microsoft.com/office/drawing/2014/main" id="{8CFAD2AF-6E53-4421-A021-477A409CF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076"/>
                <a:ext cx="54" cy="51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Rectangle 62">
                <a:extLst>
                  <a:ext uri="{FF2B5EF4-FFF2-40B4-BE49-F238E27FC236}">
                    <a16:creationId xmlns:a16="http://schemas.microsoft.com/office/drawing/2014/main" id="{50054712-B388-4D2E-B020-06BD069D5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280"/>
                <a:ext cx="54" cy="3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Rectangle 63">
                <a:extLst>
                  <a:ext uri="{FF2B5EF4-FFF2-40B4-BE49-F238E27FC236}">
                    <a16:creationId xmlns:a16="http://schemas.microsoft.com/office/drawing/2014/main" id="{D3F1BC20-E89E-4991-8C4A-87C270065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2280"/>
                <a:ext cx="54" cy="3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Rectangle 64">
                <a:extLst>
                  <a:ext uri="{FF2B5EF4-FFF2-40B4-BE49-F238E27FC236}">
                    <a16:creationId xmlns:a16="http://schemas.microsoft.com/office/drawing/2014/main" id="{7C2D0B10-1739-43BA-AA47-E6CEB4140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359"/>
                <a:ext cx="54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Rectangle 65">
                <a:extLst>
                  <a:ext uri="{FF2B5EF4-FFF2-40B4-BE49-F238E27FC236}">
                    <a16:creationId xmlns:a16="http://schemas.microsoft.com/office/drawing/2014/main" id="{FFCA8D80-391B-481B-869E-C554CAF54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2359"/>
                <a:ext cx="54" cy="22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Rectangle 66">
                <a:extLst>
                  <a:ext uri="{FF2B5EF4-FFF2-40B4-BE49-F238E27FC236}">
                    <a16:creationId xmlns:a16="http://schemas.microsoft.com/office/drawing/2014/main" id="{393100F4-DF91-4387-B538-609925DCA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467"/>
                <a:ext cx="54" cy="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Rectangle 67">
                <a:extLst>
                  <a:ext uri="{FF2B5EF4-FFF2-40B4-BE49-F238E27FC236}">
                    <a16:creationId xmlns:a16="http://schemas.microsoft.com/office/drawing/2014/main" id="{8DE74FB5-8DBE-4ECC-B57E-FFA942491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467"/>
                <a:ext cx="54" cy="12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Rectangle 68">
                <a:extLst>
                  <a:ext uri="{FF2B5EF4-FFF2-40B4-BE49-F238E27FC236}">
                    <a16:creationId xmlns:a16="http://schemas.microsoft.com/office/drawing/2014/main" id="{1C1F4E64-55F0-4AEF-8498-D48BE5A42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Rectangle 69">
                <a:extLst>
                  <a:ext uri="{FF2B5EF4-FFF2-40B4-BE49-F238E27FC236}">
                    <a16:creationId xmlns:a16="http://schemas.microsoft.com/office/drawing/2014/main" id="{4277EB69-F95D-4A9F-AB4F-E1F5B4143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Rectangle 70">
                <a:extLst>
                  <a:ext uri="{FF2B5EF4-FFF2-40B4-BE49-F238E27FC236}">
                    <a16:creationId xmlns:a16="http://schemas.microsoft.com/office/drawing/2014/main" id="{879797A4-23E6-4BAA-A71E-AE70A3238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Rectangle 71">
                <a:extLst>
                  <a:ext uri="{FF2B5EF4-FFF2-40B4-BE49-F238E27FC236}">
                    <a16:creationId xmlns:a16="http://schemas.microsoft.com/office/drawing/2014/main" id="{6D137AB0-BD68-4899-928C-DA645A394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Rectangle 72">
                <a:extLst>
                  <a:ext uri="{FF2B5EF4-FFF2-40B4-BE49-F238E27FC236}">
                    <a16:creationId xmlns:a16="http://schemas.microsoft.com/office/drawing/2014/main" id="{5624743D-E177-4C02-A282-8202A821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Rectangle 73">
                <a:extLst>
                  <a:ext uri="{FF2B5EF4-FFF2-40B4-BE49-F238E27FC236}">
                    <a16:creationId xmlns:a16="http://schemas.microsoft.com/office/drawing/2014/main" id="{01200596-CFB0-4233-BD05-2538CC5AA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Rectangle 74">
                <a:extLst>
                  <a:ext uri="{FF2B5EF4-FFF2-40B4-BE49-F238E27FC236}">
                    <a16:creationId xmlns:a16="http://schemas.microsoft.com/office/drawing/2014/main" id="{9EBC20B7-2DDA-460B-AE66-373C5D8D0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569"/>
                <a:ext cx="54" cy="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Rectangle 75">
                <a:extLst>
                  <a:ext uri="{FF2B5EF4-FFF2-40B4-BE49-F238E27FC236}">
                    <a16:creationId xmlns:a16="http://schemas.microsoft.com/office/drawing/2014/main" id="{7454D84B-52FF-4992-B727-4ED9ACD30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2569"/>
                <a:ext cx="54" cy="1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Rectangle 76">
                <a:extLst>
                  <a:ext uri="{FF2B5EF4-FFF2-40B4-BE49-F238E27FC236}">
                    <a16:creationId xmlns:a16="http://schemas.microsoft.com/office/drawing/2014/main" id="{A2BCD8B7-23DC-497F-BDC7-E9F0851E9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Rectangle 77">
                <a:extLst>
                  <a:ext uri="{FF2B5EF4-FFF2-40B4-BE49-F238E27FC236}">
                    <a16:creationId xmlns:a16="http://schemas.microsoft.com/office/drawing/2014/main" id="{58B66555-0759-4548-9D49-2E27B8219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Rectangle 78">
                <a:extLst>
                  <a:ext uri="{FF2B5EF4-FFF2-40B4-BE49-F238E27FC236}">
                    <a16:creationId xmlns:a16="http://schemas.microsoft.com/office/drawing/2014/main" id="{F7762EF2-A904-451A-A2DB-4FD25F650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2575"/>
                <a:ext cx="4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Rectangle 79">
                <a:extLst>
                  <a:ext uri="{FF2B5EF4-FFF2-40B4-BE49-F238E27FC236}">
                    <a16:creationId xmlns:a16="http://schemas.microsoft.com/office/drawing/2014/main" id="{6D7D0C24-F7FA-4425-84A7-18A774918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2575"/>
                <a:ext cx="49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Rectangle 80">
                <a:extLst>
                  <a:ext uri="{FF2B5EF4-FFF2-40B4-BE49-F238E27FC236}">
                    <a16:creationId xmlns:a16="http://schemas.microsoft.com/office/drawing/2014/main" id="{6D4551B5-3BD7-4B1B-96E2-84297D94D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Rectangle 81">
                <a:extLst>
                  <a:ext uri="{FF2B5EF4-FFF2-40B4-BE49-F238E27FC236}">
                    <a16:creationId xmlns:a16="http://schemas.microsoft.com/office/drawing/2014/main" id="{9CCC6F48-7CA3-4460-8013-DEEE189E2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Freeform 82">
                <a:extLst>
                  <a:ext uri="{FF2B5EF4-FFF2-40B4-BE49-F238E27FC236}">
                    <a16:creationId xmlns:a16="http://schemas.microsoft.com/office/drawing/2014/main" id="{8373CA34-5623-4B72-B5CC-81CF5DE95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11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Rectangle 83">
                <a:extLst>
                  <a:ext uri="{FF2B5EF4-FFF2-40B4-BE49-F238E27FC236}">
                    <a16:creationId xmlns:a16="http://schemas.microsoft.com/office/drawing/2014/main" id="{7C43EF84-E8BC-4E28-9F7E-AAE48FCA9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Rectangle 84">
                <a:extLst>
                  <a:ext uri="{FF2B5EF4-FFF2-40B4-BE49-F238E27FC236}">
                    <a16:creationId xmlns:a16="http://schemas.microsoft.com/office/drawing/2014/main" id="{A5C65E03-6CD9-496D-8343-CA605C627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Rectangle 85">
                <a:extLst>
                  <a:ext uri="{FF2B5EF4-FFF2-40B4-BE49-F238E27FC236}">
                    <a16:creationId xmlns:a16="http://schemas.microsoft.com/office/drawing/2014/main" id="{5D1E2270-A408-45EB-B38A-AECBE07BB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Rectangle 86">
                <a:extLst>
                  <a:ext uri="{FF2B5EF4-FFF2-40B4-BE49-F238E27FC236}">
                    <a16:creationId xmlns:a16="http://schemas.microsoft.com/office/drawing/2014/main" id="{A834F6CB-7882-4E46-BAA7-287BA7CD6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Rectangle 87">
                <a:extLst>
                  <a:ext uri="{FF2B5EF4-FFF2-40B4-BE49-F238E27FC236}">
                    <a16:creationId xmlns:a16="http://schemas.microsoft.com/office/drawing/2014/main" id="{EE52CEE0-2C35-4B99-ACB2-4538FF88E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4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Rectangle 88">
                <a:extLst>
                  <a:ext uri="{FF2B5EF4-FFF2-40B4-BE49-F238E27FC236}">
                    <a16:creationId xmlns:a16="http://schemas.microsoft.com/office/drawing/2014/main" id="{32CE1B81-E1C1-4155-8880-633EDE2DD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Rectangle 89">
                <a:extLst>
                  <a:ext uri="{FF2B5EF4-FFF2-40B4-BE49-F238E27FC236}">
                    <a16:creationId xmlns:a16="http://schemas.microsoft.com/office/drawing/2014/main" id="{BD79E4B7-3C34-4CB9-93EF-2A3658A15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Rectangle 90">
                <a:extLst>
                  <a:ext uri="{FF2B5EF4-FFF2-40B4-BE49-F238E27FC236}">
                    <a16:creationId xmlns:a16="http://schemas.microsoft.com/office/drawing/2014/main" id="{4EEB2B5C-159B-49DC-9B28-2C3F82B17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Rectangle 91">
                <a:extLst>
                  <a:ext uri="{FF2B5EF4-FFF2-40B4-BE49-F238E27FC236}">
                    <a16:creationId xmlns:a16="http://schemas.microsoft.com/office/drawing/2014/main" id="{A93FE28C-C4E3-4206-BC50-B1092FF74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682511B4-CB17-44F5-9AAF-131BA9287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Rectangle 93">
                <a:extLst>
                  <a:ext uri="{FF2B5EF4-FFF2-40B4-BE49-F238E27FC236}">
                    <a16:creationId xmlns:a16="http://schemas.microsoft.com/office/drawing/2014/main" id="{03DAC08A-1672-415F-91FD-237097DE4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Rectangle 94">
                <a:extLst>
                  <a:ext uri="{FF2B5EF4-FFF2-40B4-BE49-F238E27FC236}">
                    <a16:creationId xmlns:a16="http://schemas.microsoft.com/office/drawing/2014/main" id="{EC30F110-8EFD-4B6C-90F0-BA3F94373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2569"/>
                <a:ext cx="48" cy="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Rectangle 95">
                <a:extLst>
                  <a:ext uri="{FF2B5EF4-FFF2-40B4-BE49-F238E27FC236}">
                    <a16:creationId xmlns:a16="http://schemas.microsoft.com/office/drawing/2014/main" id="{2A6D5CCA-82DA-4283-8567-8E749067A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2569"/>
                <a:ext cx="48" cy="1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Rectangle 96">
                <a:extLst>
                  <a:ext uri="{FF2B5EF4-FFF2-40B4-BE49-F238E27FC236}">
                    <a16:creationId xmlns:a16="http://schemas.microsoft.com/office/drawing/2014/main" id="{647D1793-1DC8-44F3-9CB9-B74F9312E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Rectangle 97">
                <a:extLst>
                  <a:ext uri="{FF2B5EF4-FFF2-40B4-BE49-F238E27FC236}">
                    <a16:creationId xmlns:a16="http://schemas.microsoft.com/office/drawing/2014/main" id="{CAB46FEA-9DF6-4B9A-BC5D-17890DF4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Rectangle 98">
                <a:extLst>
                  <a:ext uri="{FF2B5EF4-FFF2-40B4-BE49-F238E27FC236}">
                    <a16:creationId xmlns:a16="http://schemas.microsoft.com/office/drawing/2014/main" id="{530F7D9F-2815-4F86-AC45-D351CCCC5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Rectangle 99">
                <a:extLst>
                  <a:ext uri="{FF2B5EF4-FFF2-40B4-BE49-F238E27FC236}">
                    <a16:creationId xmlns:a16="http://schemas.microsoft.com/office/drawing/2014/main" id="{A01EFCB3-C213-45F2-9426-AC7BAAC2F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Rectangle 100">
                <a:extLst>
                  <a:ext uri="{FF2B5EF4-FFF2-40B4-BE49-F238E27FC236}">
                    <a16:creationId xmlns:a16="http://schemas.microsoft.com/office/drawing/2014/main" id="{CB3FE164-A9EC-42AB-9109-A74EA2C2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2557"/>
                <a:ext cx="54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Rectangle 101">
                <a:extLst>
                  <a:ext uri="{FF2B5EF4-FFF2-40B4-BE49-F238E27FC236}">
                    <a16:creationId xmlns:a16="http://schemas.microsoft.com/office/drawing/2014/main" id="{B9D74BB2-241D-4C40-87D7-E2841AD29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2557"/>
                <a:ext cx="54" cy="3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Rectangle 102">
                <a:extLst>
                  <a:ext uri="{FF2B5EF4-FFF2-40B4-BE49-F238E27FC236}">
                    <a16:creationId xmlns:a16="http://schemas.microsoft.com/office/drawing/2014/main" id="{487FB3DE-F844-4224-8142-72269FB4A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Rectangle 103">
                <a:extLst>
                  <a:ext uri="{FF2B5EF4-FFF2-40B4-BE49-F238E27FC236}">
                    <a16:creationId xmlns:a16="http://schemas.microsoft.com/office/drawing/2014/main" id="{E76DA4C5-7494-4EAC-8387-4DC794429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Rectangle 104">
                <a:extLst>
                  <a:ext uri="{FF2B5EF4-FFF2-40B4-BE49-F238E27FC236}">
                    <a16:creationId xmlns:a16="http://schemas.microsoft.com/office/drawing/2014/main" id="{C768025E-B1DC-4791-8B37-A0639DC9E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479"/>
                <a:ext cx="54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Rectangle 105">
                <a:extLst>
                  <a:ext uri="{FF2B5EF4-FFF2-40B4-BE49-F238E27FC236}">
                    <a16:creationId xmlns:a16="http://schemas.microsoft.com/office/drawing/2014/main" id="{2444B775-3A50-4900-9A34-571DB57C2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479"/>
                <a:ext cx="54" cy="10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Rectangle 106">
                <a:extLst>
                  <a:ext uri="{FF2B5EF4-FFF2-40B4-BE49-F238E27FC236}">
                    <a16:creationId xmlns:a16="http://schemas.microsoft.com/office/drawing/2014/main" id="{407EC088-EDBD-44D3-B4A8-8B4CE7B27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521"/>
                <a:ext cx="54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Rectangle 107">
                <a:extLst>
                  <a:ext uri="{FF2B5EF4-FFF2-40B4-BE49-F238E27FC236}">
                    <a16:creationId xmlns:a16="http://schemas.microsoft.com/office/drawing/2014/main" id="{7EAFCBD4-26C2-48D9-A345-774DE017F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521"/>
                <a:ext cx="54" cy="6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Rectangle 108">
                <a:extLst>
                  <a:ext uri="{FF2B5EF4-FFF2-40B4-BE49-F238E27FC236}">
                    <a16:creationId xmlns:a16="http://schemas.microsoft.com/office/drawing/2014/main" id="{9FFC835A-B530-4798-9D1E-E4FB9F5B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479"/>
                <a:ext cx="54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Rectangle 109">
                <a:extLst>
                  <a:ext uri="{FF2B5EF4-FFF2-40B4-BE49-F238E27FC236}">
                    <a16:creationId xmlns:a16="http://schemas.microsoft.com/office/drawing/2014/main" id="{95FC4AF7-9DC4-4785-82D6-942EC75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2" y="2479"/>
                <a:ext cx="54" cy="10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Rectangle 110">
                <a:extLst>
                  <a:ext uri="{FF2B5EF4-FFF2-40B4-BE49-F238E27FC236}">
                    <a16:creationId xmlns:a16="http://schemas.microsoft.com/office/drawing/2014/main" id="{8EA78072-A047-4F32-A51C-EDBE0CA94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91"/>
                <a:ext cx="55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Rectangle 111">
                <a:extLst>
                  <a:ext uri="{FF2B5EF4-FFF2-40B4-BE49-F238E27FC236}">
                    <a16:creationId xmlns:a16="http://schemas.microsoft.com/office/drawing/2014/main" id="{40F86E96-13AB-4D6C-947C-A11AB1FD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91"/>
                <a:ext cx="55" cy="96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Rectangle 112">
                <a:extLst>
                  <a:ext uri="{FF2B5EF4-FFF2-40B4-BE49-F238E27FC236}">
                    <a16:creationId xmlns:a16="http://schemas.microsoft.com/office/drawing/2014/main" id="{CA691C7A-EFAD-4D38-B00F-DE5C7E49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2022"/>
                <a:ext cx="54" cy="5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Rectangle 113">
                <a:extLst>
                  <a:ext uri="{FF2B5EF4-FFF2-40B4-BE49-F238E27FC236}">
                    <a16:creationId xmlns:a16="http://schemas.microsoft.com/office/drawing/2014/main" id="{FCC3C489-5B5D-40B7-868A-66A723608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2022"/>
                <a:ext cx="54" cy="565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Rectangle 114">
                <a:extLst>
                  <a:ext uri="{FF2B5EF4-FFF2-40B4-BE49-F238E27FC236}">
                    <a16:creationId xmlns:a16="http://schemas.microsoft.com/office/drawing/2014/main" id="{9A128ABB-2BA4-4D3E-A2B9-438A7853E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Rectangle 115">
                <a:extLst>
                  <a:ext uri="{FF2B5EF4-FFF2-40B4-BE49-F238E27FC236}">
                    <a16:creationId xmlns:a16="http://schemas.microsoft.com/office/drawing/2014/main" id="{4C626DA2-8B2E-4EC6-BC37-BA3243653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Rectangle 116">
                <a:extLst>
                  <a:ext uri="{FF2B5EF4-FFF2-40B4-BE49-F238E27FC236}">
                    <a16:creationId xmlns:a16="http://schemas.microsoft.com/office/drawing/2014/main" id="{96E3DB02-DA5D-4B91-9DEA-CF443E16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112"/>
                <a:ext cx="54" cy="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Rectangle 117">
                <a:extLst>
                  <a:ext uri="{FF2B5EF4-FFF2-40B4-BE49-F238E27FC236}">
                    <a16:creationId xmlns:a16="http://schemas.microsoft.com/office/drawing/2014/main" id="{466B795F-332A-4C85-8116-09876596A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112"/>
                <a:ext cx="54" cy="475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Rectangle 118">
                <a:extLst>
                  <a:ext uri="{FF2B5EF4-FFF2-40B4-BE49-F238E27FC236}">
                    <a16:creationId xmlns:a16="http://schemas.microsoft.com/office/drawing/2014/main" id="{C237D8BE-261B-4BDF-B0EE-CE5987CEE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066"/>
                <a:ext cx="54" cy="15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Rectangle 119">
                <a:extLst>
                  <a:ext uri="{FF2B5EF4-FFF2-40B4-BE49-F238E27FC236}">
                    <a16:creationId xmlns:a16="http://schemas.microsoft.com/office/drawing/2014/main" id="{DF778698-0BE1-40C9-983E-E2D3796B4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066"/>
                <a:ext cx="54" cy="15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120">
                <a:extLst>
                  <a:ext uri="{FF2B5EF4-FFF2-40B4-BE49-F238E27FC236}">
                    <a16:creationId xmlns:a16="http://schemas.microsoft.com/office/drawing/2014/main" id="{573A92BC-A38C-4DE4-BD3F-7A53749991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15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Rectangle 121">
                <a:extLst>
                  <a:ext uri="{FF2B5EF4-FFF2-40B4-BE49-F238E27FC236}">
                    <a16:creationId xmlns:a16="http://schemas.microsoft.com/office/drawing/2014/main" id="{F4235E7D-395E-4A26-9855-201D8D0BC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987"/>
                <a:ext cx="1063" cy="16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Rectangle 122">
                <a:extLst>
                  <a:ext uri="{FF2B5EF4-FFF2-40B4-BE49-F238E27FC236}">
                    <a16:creationId xmlns:a16="http://schemas.microsoft.com/office/drawing/2014/main" id="{32613E14-FC8B-4167-BAD4-67573F83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5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Rectangle 123">
                <a:extLst>
                  <a:ext uri="{FF2B5EF4-FFF2-40B4-BE49-F238E27FC236}">
                    <a16:creationId xmlns:a16="http://schemas.microsoft.com/office/drawing/2014/main" id="{3CE15F83-B408-403A-BBAE-D537AF1C5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5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Rectangle 124">
                <a:extLst>
                  <a:ext uri="{FF2B5EF4-FFF2-40B4-BE49-F238E27FC236}">
                    <a16:creationId xmlns:a16="http://schemas.microsoft.com/office/drawing/2014/main" id="{8235C85A-319B-4491-95EE-53E48C71A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Rectangle 125">
                <a:extLst>
                  <a:ext uri="{FF2B5EF4-FFF2-40B4-BE49-F238E27FC236}">
                    <a16:creationId xmlns:a16="http://schemas.microsoft.com/office/drawing/2014/main" id="{FBDCDF3F-1F00-40CD-8433-391014D42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Rectangle 126">
                <a:extLst>
                  <a:ext uri="{FF2B5EF4-FFF2-40B4-BE49-F238E27FC236}">
                    <a16:creationId xmlns:a16="http://schemas.microsoft.com/office/drawing/2014/main" id="{ACF0B17F-C494-4483-BDDB-44BDD61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Rectangle 127">
                <a:extLst>
                  <a:ext uri="{FF2B5EF4-FFF2-40B4-BE49-F238E27FC236}">
                    <a16:creationId xmlns:a16="http://schemas.microsoft.com/office/drawing/2014/main" id="{F4395C55-2A09-46A9-AC4E-0F4EDC67D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Rectangle 128">
                <a:extLst>
                  <a:ext uri="{FF2B5EF4-FFF2-40B4-BE49-F238E27FC236}">
                    <a16:creationId xmlns:a16="http://schemas.microsoft.com/office/drawing/2014/main" id="{366DC6A7-907B-4296-8FFA-A987FEA91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Rectangle 129">
                <a:extLst>
                  <a:ext uri="{FF2B5EF4-FFF2-40B4-BE49-F238E27FC236}">
                    <a16:creationId xmlns:a16="http://schemas.microsoft.com/office/drawing/2014/main" id="{203F8E36-5700-423C-A664-0EAF893F4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Rectangle 130">
                <a:extLst>
                  <a:ext uri="{FF2B5EF4-FFF2-40B4-BE49-F238E27FC236}">
                    <a16:creationId xmlns:a16="http://schemas.microsoft.com/office/drawing/2014/main" id="{4B9CEA58-717D-439F-B9EA-FAEF5B66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587"/>
                <a:ext cx="5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Rectangle 131">
                <a:extLst>
                  <a:ext uri="{FF2B5EF4-FFF2-40B4-BE49-F238E27FC236}">
                    <a16:creationId xmlns:a16="http://schemas.microsoft.com/office/drawing/2014/main" id="{00CFC694-AA06-41BC-AC91-D72AA6E7D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587"/>
                <a:ext cx="54" cy="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Rectangle 132">
                <a:extLst>
                  <a:ext uri="{FF2B5EF4-FFF2-40B4-BE49-F238E27FC236}">
                    <a16:creationId xmlns:a16="http://schemas.microsoft.com/office/drawing/2014/main" id="{8988D414-EF8D-4791-828F-F4C3A6A2D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Rectangle 133">
                <a:extLst>
                  <a:ext uri="{FF2B5EF4-FFF2-40B4-BE49-F238E27FC236}">
                    <a16:creationId xmlns:a16="http://schemas.microsoft.com/office/drawing/2014/main" id="{B1FBB79C-0597-47A8-8B8B-FA2CEF9C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Rectangle 134">
                <a:extLst>
                  <a:ext uri="{FF2B5EF4-FFF2-40B4-BE49-F238E27FC236}">
                    <a16:creationId xmlns:a16="http://schemas.microsoft.com/office/drawing/2014/main" id="{71542CB3-3EFF-4EA2-A54F-9A1AE3F6D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2503"/>
                <a:ext cx="54" cy="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Rectangle 135">
                <a:extLst>
                  <a:ext uri="{FF2B5EF4-FFF2-40B4-BE49-F238E27FC236}">
                    <a16:creationId xmlns:a16="http://schemas.microsoft.com/office/drawing/2014/main" id="{B6DE1BA5-CB1C-4427-9966-C5059FD57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2503"/>
                <a:ext cx="54" cy="84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Rectangle 136">
                <a:extLst>
                  <a:ext uri="{FF2B5EF4-FFF2-40B4-BE49-F238E27FC236}">
                    <a16:creationId xmlns:a16="http://schemas.microsoft.com/office/drawing/2014/main" id="{B5B90B46-2949-4061-A96A-682E54CD3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3" y="2347"/>
                <a:ext cx="54" cy="2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Rectangle 137">
                <a:extLst>
                  <a:ext uri="{FF2B5EF4-FFF2-40B4-BE49-F238E27FC236}">
                    <a16:creationId xmlns:a16="http://schemas.microsoft.com/office/drawing/2014/main" id="{F410AC28-C8AA-4768-BD4F-1DA099C6C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3" y="2347"/>
                <a:ext cx="54" cy="240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Rectangle 138">
                <a:extLst>
                  <a:ext uri="{FF2B5EF4-FFF2-40B4-BE49-F238E27FC236}">
                    <a16:creationId xmlns:a16="http://schemas.microsoft.com/office/drawing/2014/main" id="{E31132C9-0152-4799-BDE9-8AB9ABCD3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" y="2166"/>
                <a:ext cx="54" cy="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Rectangle 139">
                <a:extLst>
                  <a:ext uri="{FF2B5EF4-FFF2-40B4-BE49-F238E27FC236}">
                    <a16:creationId xmlns:a16="http://schemas.microsoft.com/office/drawing/2014/main" id="{1D00566E-CFB1-4F01-95B1-44846459F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" y="2166"/>
                <a:ext cx="54" cy="421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Rectangle 140">
                <a:extLst>
                  <a:ext uri="{FF2B5EF4-FFF2-40B4-BE49-F238E27FC236}">
                    <a16:creationId xmlns:a16="http://schemas.microsoft.com/office/drawing/2014/main" id="{3556D5FE-ECE8-46C1-8E3B-593FE7F31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064"/>
                <a:ext cx="54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Rectangle 141">
                <a:extLst>
                  <a:ext uri="{FF2B5EF4-FFF2-40B4-BE49-F238E27FC236}">
                    <a16:creationId xmlns:a16="http://schemas.microsoft.com/office/drawing/2014/main" id="{981F14D8-3A24-4CF7-B2FD-5E4D7E6FB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064"/>
                <a:ext cx="54" cy="523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Rectangle 142">
                <a:extLst>
                  <a:ext uri="{FF2B5EF4-FFF2-40B4-BE49-F238E27FC236}">
                    <a16:creationId xmlns:a16="http://schemas.microsoft.com/office/drawing/2014/main" id="{4D8B734C-1668-4014-ACC4-598977DB1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2010"/>
                <a:ext cx="54" cy="5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Rectangle 143">
                <a:extLst>
                  <a:ext uri="{FF2B5EF4-FFF2-40B4-BE49-F238E27FC236}">
                    <a16:creationId xmlns:a16="http://schemas.microsoft.com/office/drawing/2014/main" id="{737D932B-3241-4B11-89A3-2D22A73DA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2010"/>
                <a:ext cx="54" cy="57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Rectangle 144">
                <a:extLst>
                  <a:ext uri="{FF2B5EF4-FFF2-40B4-BE49-F238E27FC236}">
                    <a16:creationId xmlns:a16="http://schemas.microsoft.com/office/drawing/2014/main" id="{CDE58A24-6BDE-47D0-A08B-299330F6B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1889"/>
                <a:ext cx="49" cy="6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Rectangle 145">
                <a:extLst>
                  <a:ext uri="{FF2B5EF4-FFF2-40B4-BE49-F238E27FC236}">
                    <a16:creationId xmlns:a16="http://schemas.microsoft.com/office/drawing/2014/main" id="{470B2955-33AA-4CDD-8447-71856A3A5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1889"/>
                <a:ext cx="49" cy="698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Rectangle 146">
                <a:extLst>
                  <a:ext uri="{FF2B5EF4-FFF2-40B4-BE49-F238E27FC236}">
                    <a16:creationId xmlns:a16="http://schemas.microsoft.com/office/drawing/2014/main" id="{FAD45C6F-9E8E-486C-90D1-F49854135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90"/>
                <a:ext cx="54" cy="3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Rectangle 147">
                <a:extLst>
                  <a:ext uri="{FF2B5EF4-FFF2-40B4-BE49-F238E27FC236}">
                    <a16:creationId xmlns:a16="http://schemas.microsoft.com/office/drawing/2014/main" id="{E803C946-E5DA-4426-ACAA-D4FE05191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190"/>
                <a:ext cx="54" cy="39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Rectangle 148">
                <a:extLst>
                  <a:ext uri="{FF2B5EF4-FFF2-40B4-BE49-F238E27FC236}">
                    <a16:creationId xmlns:a16="http://schemas.microsoft.com/office/drawing/2014/main" id="{226FCF7E-26F0-410D-BEF5-FEBE98D45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2280"/>
                <a:ext cx="54" cy="3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Rectangle 149">
                <a:extLst>
                  <a:ext uri="{FF2B5EF4-FFF2-40B4-BE49-F238E27FC236}">
                    <a16:creationId xmlns:a16="http://schemas.microsoft.com/office/drawing/2014/main" id="{1A0391FE-7EE7-4716-9391-4472D6D01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2280"/>
                <a:ext cx="54" cy="307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Rectangle 150">
                <a:extLst>
                  <a:ext uri="{FF2B5EF4-FFF2-40B4-BE49-F238E27FC236}">
                    <a16:creationId xmlns:a16="http://schemas.microsoft.com/office/drawing/2014/main" id="{DF7C53FF-38E4-4DE5-AA3B-752D096C7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2425"/>
                <a:ext cx="54" cy="1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Rectangle 151">
                <a:extLst>
                  <a:ext uri="{FF2B5EF4-FFF2-40B4-BE49-F238E27FC236}">
                    <a16:creationId xmlns:a16="http://schemas.microsoft.com/office/drawing/2014/main" id="{E78B9F40-9531-4D51-8559-B91E1C2E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2425"/>
                <a:ext cx="54" cy="16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Rectangle 152">
                <a:extLst>
                  <a:ext uri="{FF2B5EF4-FFF2-40B4-BE49-F238E27FC236}">
                    <a16:creationId xmlns:a16="http://schemas.microsoft.com/office/drawing/2014/main" id="{F8AA28C4-9A09-4A24-A429-35E749862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0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Rectangle 153">
                <a:extLst>
                  <a:ext uri="{FF2B5EF4-FFF2-40B4-BE49-F238E27FC236}">
                    <a16:creationId xmlns:a16="http://schemas.microsoft.com/office/drawing/2014/main" id="{78163768-4E3B-46C9-A863-305E8AD69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0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Rectangle 154">
                <a:extLst>
                  <a:ext uri="{FF2B5EF4-FFF2-40B4-BE49-F238E27FC236}">
                    <a16:creationId xmlns:a16="http://schemas.microsoft.com/office/drawing/2014/main" id="{8502D626-FD06-48C7-95F7-03DB2BEFB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2545"/>
                <a:ext cx="54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Rectangle 155">
                <a:extLst>
                  <a:ext uri="{FF2B5EF4-FFF2-40B4-BE49-F238E27FC236}">
                    <a16:creationId xmlns:a16="http://schemas.microsoft.com/office/drawing/2014/main" id="{6193C8C3-F95D-4A39-A2AD-FE91D61BD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2545"/>
                <a:ext cx="54" cy="4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Rectangle 156">
                <a:extLst>
                  <a:ext uri="{FF2B5EF4-FFF2-40B4-BE49-F238E27FC236}">
                    <a16:creationId xmlns:a16="http://schemas.microsoft.com/office/drawing/2014/main" id="{DFB5A85E-60C3-4AD6-B926-DEB95FFA8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" y="2575"/>
                <a:ext cx="54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Rectangle 157">
                <a:extLst>
                  <a:ext uri="{FF2B5EF4-FFF2-40B4-BE49-F238E27FC236}">
                    <a16:creationId xmlns:a16="http://schemas.microsoft.com/office/drawing/2014/main" id="{39363E1A-64E0-4F9F-9C33-7ABBE61FD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" y="2575"/>
                <a:ext cx="54" cy="12"/>
              </a:xfrm>
              <a:prstGeom prst="rect">
                <a:avLst/>
              </a:prstGeom>
              <a:noFill/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158">
                <a:extLst>
                  <a:ext uri="{FF2B5EF4-FFF2-40B4-BE49-F238E27FC236}">
                    <a16:creationId xmlns:a16="http://schemas.microsoft.com/office/drawing/2014/main" id="{C5D55F7A-C5E0-4017-9FBA-D12F48D263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7" y="987"/>
                <a:ext cx="0" cy="1654"/>
              </a:xfrm>
              <a:custGeom>
                <a:avLst/>
                <a:gdLst>
                  <a:gd name="T0" fmla="*/ 271 h 275"/>
                  <a:gd name="T1" fmla="*/ 263 h 275"/>
                  <a:gd name="T2" fmla="*/ 255 h 275"/>
                  <a:gd name="T3" fmla="*/ 247 h 275"/>
                  <a:gd name="T4" fmla="*/ 239 h 275"/>
                  <a:gd name="T5" fmla="*/ 231 h 275"/>
                  <a:gd name="T6" fmla="*/ 223 h 275"/>
                  <a:gd name="T7" fmla="*/ 215 h 275"/>
                  <a:gd name="T8" fmla="*/ 207 h 275"/>
                  <a:gd name="T9" fmla="*/ 199 h 275"/>
                  <a:gd name="T10" fmla="*/ 191 h 275"/>
                  <a:gd name="T11" fmla="*/ 183 h 275"/>
                  <a:gd name="T12" fmla="*/ 175 h 275"/>
                  <a:gd name="T13" fmla="*/ 167 h 275"/>
                  <a:gd name="T14" fmla="*/ 159 h 275"/>
                  <a:gd name="T15" fmla="*/ 151 h 275"/>
                  <a:gd name="T16" fmla="*/ 143 h 275"/>
                  <a:gd name="T17" fmla="*/ 135 h 275"/>
                  <a:gd name="T18" fmla="*/ 127 h 275"/>
                  <a:gd name="T19" fmla="*/ 119 h 275"/>
                  <a:gd name="T20" fmla="*/ 111 h 275"/>
                  <a:gd name="T21" fmla="*/ 103 h 275"/>
                  <a:gd name="T22" fmla="*/ 95 h 275"/>
                  <a:gd name="T23" fmla="*/ 87 h 275"/>
                  <a:gd name="T24" fmla="*/ 79 h 275"/>
                  <a:gd name="T25" fmla="*/ 71 h 275"/>
                  <a:gd name="T26" fmla="*/ 63 h 275"/>
                  <a:gd name="T27" fmla="*/ 55 h 275"/>
                  <a:gd name="T28" fmla="*/ 47 h 275"/>
                  <a:gd name="T29" fmla="*/ 39 h 275"/>
                  <a:gd name="T30" fmla="*/ 31 h 275"/>
                  <a:gd name="T31" fmla="*/ 23 h 275"/>
                  <a:gd name="T32" fmla="*/ 15 h 275"/>
                  <a:gd name="T33" fmla="*/ 7 h 27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</a:cxnLst>
                <a:rect l="0" t="0" r="r" b="b"/>
                <a:pathLst>
                  <a:path h="275">
                    <a:moveTo>
                      <a:pt x="0" y="271"/>
                    </a:moveTo>
                    <a:lnTo>
                      <a:pt x="0" y="267"/>
                    </a:lnTo>
                    <a:moveTo>
                      <a:pt x="0" y="263"/>
                    </a:moveTo>
                    <a:lnTo>
                      <a:pt x="0" y="259"/>
                    </a:lnTo>
                    <a:moveTo>
                      <a:pt x="0" y="255"/>
                    </a:moveTo>
                    <a:lnTo>
                      <a:pt x="0" y="251"/>
                    </a:lnTo>
                    <a:moveTo>
                      <a:pt x="0" y="247"/>
                    </a:moveTo>
                    <a:lnTo>
                      <a:pt x="0" y="243"/>
                    </a:lnTo>
                    <a:moveTo>
                      <a:pt x="0" y="239"/>
                    </a:moveTo>
                    <a:lnTo>
                      <a:pt x="0" y="235"/>
                    </a:lnTo>
                    <a:moveTo>
                      <a:pt x="0" y="231"/>
                    </a:moveTo>
                    <a:lnTo>
                      <a:pt x="0" y="227"/>
                    </a:lnTo>
                    <a:moveTo>
                      <a:pt x="0" y="223"/>
                    </a:moveTo>
                    <a:lnTo>
                      <a:pt x="0" y="219"/>
                    </a:lnTo>
                    <a:moveTo>
                      <a:pt x="0" y="215"/>
                    </a:moveTo>
                    <a:lnTo>
                      <a:pt x="0" y="211"/>
                    </a:lnTo>
                    <a:moveTo>
                      <a:pt x="0" y="207"/>
                    </a:moveTo>
                    <a:lnTo>
                      <a:pt x="0" y="203"/>
                    </a:lnTo>
                    <a:moveTo>
                      <a:pt x="0" y="199"/>
                    </a:moveTo>
                    <a:lnTo>
                      <a:pt x="0" y="195"/>
                    </a:lnTo>
                    <a:moveTo>
                      <a:pt x="0" y="191"/>
                    </a:moveTo>
                    <a:lnTo>
                      <a:pt x="0" y="187"/>
                    </a:lnTo>
                    <a:moveTo>
                      <a:pt x="0" y="183"/>
                    </a:moveTo>
                    <a:lnTo>
                      <a:pt x="0" y="179"/>
                    </a:lnTo>
                    <a:moveTo>
                      <a:pt x="0" y="175"/>
                    </a:moveTo>
                    <a:lnTo>
                      <a:pt x="0" y="171"/>
                    </a:lnTo>
                    <a:moveTo>
                      <a:pt x="0" y="167"/>
                    </a:moveTo>
                    <a:lnTo>
                      <a:pt x="0" y="163"/>
                    </a:lnTo>
                    <a:moveTo>
                      <a:pt x="0" y="159"/>
                    </a:moveTo>
                    <a:lnTo>
                      <a:pt x="0" y="155"/>
                    </a:lnTo>
                    <a:moveTo>
                      <a:pt x="0" y="151"/>
                    </a:moveTo>
                    <a:lnTo>
                      <a:pt x="0" y="147"/>
                    </a:lnTo>
                    <a:moveTo>
                      <a:pt x="0" y="143"/>
                    </a:moveTo>
                    <a:lnTo>
                      <a:pt x="0" y="139"/>
                    </a:lnTo>
                    <a:moveTo>
                      <a:pt x="0" y="135"/>
                    </a:moveTo>
                    <a:lnTo>
                      <a:pt x="0" y="131"/>
                    </a:lnTo>
                    <a:moveTo>
                      <a:pt x="0" y="127"/>
                    </a:moveTo>
                    <a:lnTo>
                      <a:pt x="0" y="123"/>
                    </a:lnTo>
                    <a:moveTo>
                      <a:pt x="0" y="119"/>
                    </a:moveTo>
                    <a:lnTo>
                      <a:pt x="0" y="115"/>
                    </a:lnTo>
                    <a:moveTo>
                      <a:pt x="0" y="111"/>
                    </a:moveTo>
                    <a:lnTo>
                      <a:pt x="0" y="107"/>
                    </a:lnTo>
                    <a:moveTo>
                      <a:pt x="0" y="103"/>
                    </a:moveTo>
                    <a:lnTo>
                      <a:pt x="0" y="99"/>
                    </a:lnTo>
                    <a:moveTo>
                      <a:pt x="0" y="95"/>
                    </a:moveTo>
                    <a:lnTo>
                      <a:pt x="0" y="91"/>
                    </a:lnTo>
                    <a:moveTo>
                      <a:pt x="0" y="87"/>
                    </a:moveTo>
                    <a:lnTo>
                      <a:pt x="0" y="83"/>
                    </a:lnTo>
                    <a:moveTo>
                      <a:pt x="0" y="79"/>
                    </a:moveTo>
                    <a:lnTo>
                      <a:pt x="0" y="75"/>
                    </a:lnTo>
                    <a:moveTo>
                      <a:pt x="0" y="71"/>
                    </a:moveTo>
                    <a:lnTo>
                      <a:pt x="0" y="67"/>
                    </a:lnTo>
                    <a:moveTo>
                      <a:pt x="0" y="63"/>
                    </a:moveTo>
                    <a:lnTo>
                      <a:pt x="0" y="59"/>
                    </a:lnTo>
                    <a:moveTo>
                      <a:pt x="0" y="55"/>
                    </a:moveTo>
                    <a:lnTo>
                      <a:pt x="0" y="51"/>
                    </a:lnTo>
                    <a:moveTo>
                      <a:pt x="0" y="47"/>
                    </a:moveTo>
                    <a:lnTo>
                      <a:pt x="0" y="43"/>
                    </a:lnTo>
                    <a:moveTo>
                      <a:pt x="0" y="39"/>
                    </a:moveTo>
                    <a:lnTo>
                      <a:pt x="0" y="35"/>
                    </a:lnTo>
                    <a:moveTo>
                      <a:pt x="0" y="31"/>
                    </a:moveTo>
                    <a:lnTo>
                      <a:pt x="0" y="27"/>
                    </a:lnTo>
                    <a:moveTo>
                      <a:pt x="0" y="23"/>
                    </a:moveTo>
                    <a:lnTo>
                      <a:pt x="0" y="19"/>
                    </a:lnTo>
                    <a:moveTo>
                      <a:pt x="0" y="15"/>
                    </a:moveTo>
                    <a:lnTo>
                      <a:pt x="0" y="11"/>
                    </a:lnTo>
                    <a:moveTo>
                      <a:pt x="0" y="7"/>
                    </a:moveTo>
                    <a:lnTo>
                      <a:pt x="0" y="3"/>
                    </a:lnTo>
                  </a:path>
                </a:pathLst>
              </a:custGeom>
              <a:noFill/>
              <a:ln w="9525" cap="flat">
                <a:solidFill>
                  <a:srgbClr val="F8766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Rectangle 161">
                <a:extLst>
                  <a:ext uri="{FF2B5EF4-FFF2-40B4-BE49-F238E27FC236}">
                    <a16:creationId xmlns:a16="http://schemas.microsoft.com/office/drawing/2014/main" id="{498AFCE2-393D-4892-9D9C-D64D843A0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" y="2745"/>
                <a:ext cx="290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0" i="0" u="none" strike="noStrike" cap="none" normalizeH="0" baseline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latin typeface="+mn-lt"/>
                  </a:rPr>
                  <a:t>AUDPC</a:t>
                </a:r>
                <a:endParaRPr kumimoji="0" lang="es-E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76" name="Rectangle 165">
                <a:extLst>
                  <a:ext uri="{FF2B5EF4-FFF2-40B4-BE49-F238E27FC236}">
                    <a16:creationId xmlns:a16="http://schemas.microsoft.com/office/drawing/2014/main" id="{1C79F0DE-DF56-4064-9AA8-D4A424CF6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9"/>
                <a:ext cx="1063" cy="1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Rectangle 168">
                <a:extLst>
                  <a:ext uri="{FF2B5EF4-FFF2-40B4-BE49-F238E27FC236}">
                    <a16:creationId xmlns:a16="http://schemas.microsoft.com/office/drawing/2014/main" id="{5A1CA8E2-3AC0-4C97-ACFA-73EEE270B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849"/>
                <a:ext cx="1063" cy="1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Line 171">
                <a:extLst>
                  <a:ext uri="{FF2B5EF4-FFF2-40B4-BE49-F238E27FC236}">
                    <a16:creationId xmlns:a16="http://schemas.microsoft.com/office/drawing/2014/main" id="{A4D3AA7F-3532-4ECC-925E-26B783616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590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3" name="Line 172">
                <a:extLst>
                  <a:ext uri="{FF2B5EF4-FFF2-40B4-BE49-F238E27FC236}">
                    <a16:creationId xmlns:a16="http://schemas.microsoft.com/office/drawing/2014/main" id="{4E9BC15D-0437-41F5-9F38-DC57B8B23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89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Line 173">
                <a:extLst>
                  <a:ext uri="{FF2B5EF4-FFF2-40B4-BE49-F238E27FC236}">
                    <a16:creationId xmlns:a16="http://schemas.microsoft.com/office/drawing/2014/main" id="{EFCCA77F-F3EE-4B63-A8FE-A4E453107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Line 174">
                <a:extLst>
                  <a:ext uri="{FF2B5EF4-FFF2-40B4-BE49-F238E27FC236}">
                    <a16:creationId xmlns:a16="http://schemas.microsoft.com/office/drawing/2014/main" id="{B7A99467-943B-416B-AA8D-12BB22DBE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0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Line 175">
                <a:extLst>
                  <a:ext uri="{FF2B5EF4-FFF2-40B4-BE49-F238E27FC236}">
                    <a16:creationId xmlns:a16="http://schemas.microsoft.com/office/drawing/2014/main" id="{57C6E457-BE5C-443E-BBE8-C090C1EF3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2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Line 176">
                <a:extLst>
                  <a:ext uri="{FF2B5EF4-FFF2-40B4-BE49-F238E27FC236}">
                    <a16:creationId xmlns:a16="http://schemas.microsoft.com/office/drawing/2014/main" id="{330FD5C3-CCC3-4EC1-8D0F-AFCF61531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4" y="2590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Rectangle 177">
                <a:extLst>
                  <a:ext uri="{FF2B5EF4-FFF2-40B4-BE49-F238E27FC236}">
                    <a16:creationId xmlns:a16="http://schemas.microsoft.com/office/drawing/2014/main" id="{6EF63301-92CF-4957-AC48-97B2542A1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2623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1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89" name="Rectangle 178">
                <a:extLst>
                  <a:ext uri="{FF2B5EF4-FFF2-40B4-BE49-F238E27FC236}">
                    <a16:creationId xmlns:a16="http://schemas.microsoft.com/office/drawing/2014/main" id="{500D3A08-163D-41D7-8F1A-8F08FF49E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2622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100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0" name="Rectangle 179">
                <a:extLst>
                  <a:ext uri="{FF2B5EF4-FFF2-40B4-BE49-F238E27FC236}">
                    <a16:creationId xmlns:a16="http://schemas.microsoft.com/office/drawing/2014/main" id="{0BA683F1-0C9C-416E-9EC6-163AD3B70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200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1" name="Rectangle 180">
                <a:extLst>
                  <a:ext uri="{FF2B5EF4-FFF2-40B4-BE49-F238E27FC236}">
                    <a16:creationId xmlns:a16="http://schemas.microsoft.com/office/drawing/2014/main" id="{47D01A35-7A90-48E4-A110-95D84311E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300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2" name="Rectangle 181">
                <a:extLst>
                  <a:ext uri="{FF2B5EF4-FFF2-40B4-BE49-F238E27FC236}">
                    <a16:creationId xmlns:a16="http://schemas.microsoft.com/office/drawing/2014/main" id="{CA3C9C61-A0D2-4A1F-8CFA-888653C23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400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193" name="Line 182">
                <a:extLst>
                  <a:ext uri="{FF2B5EF4-FFF2-40B4-BE49-F238E27FC236}">
                    <a16:creationId xmlns:a16="http://schemas.microsoft.com/office/drawing/2014/main" id="{8E88FB99-37BD-4107-8F2C-5C5DD38B6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2" y="2591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Line 183">
                <a:extLst>
                  <a:ext uri="{FF2B5EF4-FFF2-40B4-BE49-F238E27FC236}">
                    <a16:creationId xmlns:a16="http://schemas.microsoft.com/office/drawing/2014/main" id="{408701C4-195A-4EB2-9676-5E303BDEA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6" y="2591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Line 184">
                <a:extLst>
                  <a:ext uri="{FF2B5EF4-FFF2-40B4-BE49-F238E27FC236}">
                    <a16:creationId xmlns:a16="http://schemas.microsoft.com/office/drawing/2014/main" id="{A5033838-0BF1-42D7-8A95-7032880FE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4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Rectangle 185">
                <a:extLst>
                  <a:ext uri="{FF2B5EF4-FFF2-40B4-BE49-F238E27FC236}">
                    <a16:creationId xmlns:a16="http://schemas.microsoft.com/office/drawing/2014/main" id="{0B369B58-AF61-450D-9648-894F0C90F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623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5</a:t>
                </a:r>
              </a:p>
            </p:txBody>
          </p:sp>
          <p:sp>
            <p:nvSpPr>
              <p:cNvPr id="197" name="Rectangle 186">
                <a:extLst>
                  <a:ext uri="{FF2B5EF4-FFF2-40B4-BE49-F238E27FC236}">
                    <a16:creationId xmlns:a16="http://schemas.microsoft.com/office/drawing/2014/main" id="{0E4517BE-7FE5-4E4E-A4DD-44AAD3544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625"/>
                <a:ext cx="13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100</a:t>
                </a:r>
              </a:p>
            </p:txBody>
          </p:sp>
          <p:sp>
            <p:nvSpPr>
              <p:cNvPr id="198" name="Line 187">
                <a:extLst>
                  <a:ext uri="{FF2B5EF4-FFF2-40B4-BE49-F238E27FC236}">
                    <a16:creationId xmlns:a16="http://schemas.microsoft.com/office/drawing/2014/main" id="{DDC65B31-E011-4B96-8B20-C1094645A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2" y="2593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8C648078-C0EC-4BB3-A061-F53052694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Line 189">
                <a:extLst>
                  <a:ext uri="{FF2B5EF4-FFF2-40B4-BE49-F238E27FC236}">
                    <a16:creationId xmlns:a16="http://schemas.microsoft.com/office/drawing/2014/main" id="{E5126644-6659-430A-8063-E74857740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6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Line 190">
                <a:extLst>
                  <a:ext uri="{FF2B5EF4-FFF2-40B4-BE49-F238E27FC236}">
                    <a16:creationId xmlns:a16="http://schemas.microsoft.com/office/drawing/2014/main" id="{C6206056-049E-4D9B-BC51-AFA5FAA25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7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Rectangle 191">
                <a:extLst>
                  <a:ext uri="{FF2B5EF4-FFF2-40B4-BE49-F238E27FC236}">
                    <a16:creationId xmlns:a16="http://schemas.microsoft.com/office/drawing/2014/main" id="{F4F970CC-527F-45C5-BE7D-0D5DFB0A1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624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3</a:t>
                </a:r>
              </a:p>
            </p:txBody>
          </p:sp>
          <p:sp>
            <p:nvSpPr>
              <p:cNvPr id="203" name="Rectangle 192">
                <a:extLst>
                  <a:ext uri="{FF2B5EF4-FFF2-40B4-BE49-F238E27FC236}">
                    <a16:creationId xmlns:a16="http://schemas.microsoft.com/office/drawing/2014/main" id="{CA8DFDEC-2C29-4649-AED6-2D523DF59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7" y="2628"/>
                <a:ext cx="9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3.5</a:t>
                </a:r>
              </a:p>
            </p:txBody>
          </p:sp>
          <p:sp>
            <p:nvSpPr>
              <p:cNvPr id="204" name="Rectangle 193">
                <a:extLst>
                  <a:ext uri="{FF2B5EF4-FFF2-40B4-BE49-F238E27FC236}">
                    <a16:creationId xmlns:a16="http://schemas.microsoft.com/office/drawing/2014/main" id="{A33CC5CA-0206-4A9D-9690-ADB5E1C5B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" y="2628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4</a:t>
                </a:r>
              </a:p>
            </p:txBody>
          </p:sp>
          <p:sp>
            <p:nvSpPr>
              <p:cNvPr id="205" name="Line 194">
                <a:extLst>
                  <a:ext uri="{FF2B5EF4-FFF2-40B4-BE49-F238E27FC236}">
                    <a16:creationId xmlns:a16="http://schemas.microsoft.com/office/drawing/2014/main" id="{62C9E296-88E0-4AD8-B01F-C8D403394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" y="2593"/>
                <a:ext cx="106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Line 195">
                <a:extLst>
                  <a:ext uri="{FF2B5EF4-FFF2-40B4-BE49-F238E27FC236}">
                    <a16:creationId xmlns:a16="http://schemas.microsoft.com/office/drawing/2014/main" id="{617DFCEE-87CD-4053-B11A-8F7760BDB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3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Line 196">
                <a:extLst>
                  <a:ext uri="{FF2B5EF4-FFF2-40B4-BE49-F238E27FC236}">
                    <a16:creationId xmlns:a16="http://schemas.microsoft.com/office/drawing/2014/main" id="{D14B50F1-8862-4D7B-9F28-A99BA5B6A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5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Line 197">
                <a:extLst>
                  <a:ext uri="{FF2B5EF4-FFF2-40B4-BE49-F238E27FC236}">
                    <a16:creationId xmlns:a16="http://schemas.microsoft.com/office/drawing/2014/main" id="{CDC0D1AA-74C0-4AB2-AF54-44A16F3A5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2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Line 198">
                <a:extLst>
                  <a:ext uri="{FF2B5EF4-FFF2-40B4-BE49-F238E27FC236}">
                    <a16:creationId xmlns:a16="http://schemas.microsoft.com/office/drawing/2014/main" id="{2BCE201E-CB99-4D2C-9A37-EFE50F438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4" y="2593"/>
                <a:ext cx="0" cy="24"/>
              </a:xfrm>
              <a:prstGeom prst="line">
                <a:avLst/>
              </a:prstGeom>
              <a:noFill/>
              <a:ln w="9525" cap="flat">
                <a:solidFill>
                  <a:srgbClr val="3333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Rectangle 199">
                <a:extLst>
                  <a:ext uri="{FF2B5EF4-FFF2-40B4-BE49-F238E27FC236}">
                    <a16:creationId xmlns:a16="http://schemas.microsoft.com/office/drawing/2014/main" id="{96EF3535-0316-455F-8F43-15F03EF10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2627"/>
                <a:ext cx="113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8.5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1" name="Rectangle 200">
                <a:extLst>
                  <a:ext uri="{FF2B5EF4-FFF2-40B4-BE49-F238E27FC236}">
                    <a16:creationId xmlns:a16="http://schemas.microsoft.com/office/drawing/2014/main" id="{AE7E6DEE-17A7-4865-8508-E675C1236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2628"/>
                <a:ext cx="45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9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2" name="Rectangle 201">
                <a:extLst>
                  <a:ext uri="{FF2B5EF4-FFF2-40B4-BE49-F238E27FC236}">
                    <a16:creationId xmlns:a16="http://schemas.microsoft.com/office/drawing/2014/main" id="{FE849A04-59E9-4F01-BC93-8FCF47848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2628"/>
                <a:ext cx="113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altLang="es-ES" sz="900" dirty="0">
                    <a:latin typeface="+mn-lt"/>
                  </a:rPr>
                  <a:t>9.5</a:t>
                </a:r>
                <a:endPara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endParaRPr>
              </a:p>
            </p:txBody>
          </p:sp>
          <p:sp>
            <p:nvSpPr>
              <p:cNvPr id="213" name="Rectangle 202">
                <a:extLst>
                  <a:ext uri="{FF2B5EF4-FFF2-40B4-BE49-F238E27FC236}">
                    <a16:creationId xmlns:a16="http://schemas.microsoft.com/office/drawing/2014/main" id="{79C26F55-9C24-46C9-916C-E1EEC4B14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2628"/>
                <a:ext cx="91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10</a:t>
                </a:r>
              </a:p>
            </p:txBody>
          </p:sp>
          <p:sp>
            <p:nvSpPr>
              <p:cNvPr id="214" name="Line 203">
                <a:extLst>
                  <a:ext uri="{FF2B5EF4-FFF2-40B4-BE49-F238E27FC236}">
                    <a16:creationId xmlns:a16="http://schemas.microsoft.com/office/drawing/2014/main" id="{8795FAFA-F582-4401-BFC4-43A264AB0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5" y="939"/>
                <a:ext cx="0" cy="172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Rectangle 204">
                <a:extLst>
                  <a:ext uri="{FF2B5EF4-FFF2-40B4-BE49-F238E27FC236}">
                    <a16:creationId xmlns:a16="http://schemas.microsoft.com/office/drawing/2014/main" id="{33FAF082-773F-471F-BA5F-6EE9471B9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2551"/>
                <a:ext cx="3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900" b="0" i="0" u="none" strike="noStrike" cap="none" normalizeH="0" baseline="0" dirty="0">
                    <a:ln>
                      <a:noFill/>
                    </a:ln>
                    <a:effectLst/>
                    <a:latin typeface="+mn-lt"/>
                  </a:rPr>
                  <a:t>0</a:t>
                </a:r>
              </a:p>
            </p:txBody>
          </p:sp>
        </p:grpSp>
        <p:sp>
          <p:nvSpPr>
            <p:cNvPr id="9" name="Rectangle 206">
              <a:extLst>
                <a:ext uri="{FF2B5EF4-FFF2-40B4-BE49-F238E27FC236}">
                  <a16:creationId xmlns:a16="http://schemas.microsoft.com/office/drawing/2014/main" id="{F6640550-D587-4947-BCFE-F26EF8A61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1992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50</a:t>
              </a:r>
            </a:p>
          </p:txBody>
        </p:sp>
        <p:sp>
          <p:nvSpPr>
            <p:cNvPr id="10" name="Rectangle 207">
              <a:extLst>
                <a:ext uri="{FF2B5EF4-FFF2-40B4-BE49-F238E27FC236}">
                  <a16:creationId xmlns:a16="http://schemas.microsoft.com/office/drawing/2014/main" id="{39D0B59B-3D1E-4012-A2AE-CB166581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439"/>
              <a:ext cx="10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9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100</a:t>
              </a:r>
            </a:p>
          </p:txBody>
        </p:sp>
        <p:sp>
          <p:nvSpPr>
            <p:cNvPr id="11" name="Line 208">
              <a:extLst>
                <a:ext uri="{FF2B5EF4-FFF2-40B4-BE49-F238E27FC236}">
                  <a16:creationId xmlns:a16="http://schemas.microsoft.com/office/drawing/2014/main" id="{B4C493BF-F8A8-496E-BDA9-418F284B3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589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Line 209">
              <a:extLst>
                <a:ext uri="{FF2B5EF4-FFF2-40B4-BE49-F238E27FC236}">
                  <a16:creationId xmlns:a16="http://schemas.microsoft.com/office/drawing/2014/main" id="{FE868764-36A0-43BB-AAB5-9AA66EEF5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2034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Line 210">
              <a:extLst>
                <a:ext uri="{FF2B5EF4-FFF2-40B4-BE49-F238E27FC236}">
                  <a16:creationId xmlns:a16="http://schemas.microsoft.com/office/drawing/2014/main" id="{4E7ADF3A-9252-4B1A-BEC4-410B2E9A8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1" y="1481"/>
              <a:ext cx="24" cy="0"/>
            </a:xfrm>
            <a:prstGeom prst="line">
              <a:avLst/>
            </a:prstGeom>
            <a:noFill/>
            <a:ln w="9525" cap="flat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Rectangle 212">
              <a:extLst>
                <a:ext uri="{FF2B5EF4-FFF2-40B4-BE49-F238E27FC236}">
                  <a16:creationId xmlns:a16="http://schemas.microsoft.com/office/drawing/2014/main" id="{A0AD4FA0-ABCC-401D-8015-C499C94529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8" y="1776"/>
              <a:ext cx="7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Number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of</a:t>
              </a:r>
              <a:r>
                <a:rPr kumimoji="0" lang="es-ES" altLang="es-ES" sz="11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 </a:t>
              </a:r>
              <a:r>
                <a:rPr kumimoji="0" lang="es-ES" altLang="es-ES" sz="1100" b="0" i="0" u="none" strike="noStrike" cap="none" normalizeH="0" baseline="0" dirty="0" err="1">
                  <a:ln>
                    <a:noFill/>
                  </a:ln>
                  <a:effectLst/>
                  <a:latin typeface="+mn-lt"/>
                </a:rPr>
                <a:t>genotypes</a:t>
              </a:r>
              <a:endPara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</p:grpSp>
      <p:sp>
        <p:nvSpPr>
          <p:cNvPr id="229" name="Line 203">
            <a:extLst>
              <a:ext uri="{FF2B5EF4-FFF2-40B4-BE49-F238E27FC236}">
                <a16:creationId xmlns:a16="http://schemas.microsoft.com/office/drawing/2014/main" id="{3C522A59-3F8A-4A4A-96F7-3CF214E5C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5814" y="1422841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0" name="Line 203">
            <a:extLst>
              <a:ext uri="{FF2B5EF4-FFF2-40B4-BE49-F238E27FC236}">
                <a16:creationId xmlns:a16="http://schemas.microsoft.com/office/drawing/2014/main" id="{4D2B5737-6FC7-4F9E-8568-57ACAD6AE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0304" y="1421360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1" name="Line 203">
            <a:extLst>
              <a:ext uri="{FF2B5EF4-FFF2-40B4-BE49-F238E27FC236}">
                <a16:creationId xmlns:a16="http://schemas.microsoft.com/office/drawing/2014/main" id="{5D3F244B-A60E-48DF-AFDA-FAA32C82F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7877" y="1421360"/>
            <a:ext cx="0" cy="2142522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2" name="Rectangle 161">
            <a:extLst>
              <a:ext uri="{FF2B5EF4-FFF2-40B4-BE49-F238E27FC236}">
                <a16:creationId xmlns:a16="http://schemas.microsoft.com/office/drawing/2014/main" id="{B5C26AB8-E521-44C5-A212-0AE86E37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278" y="3753059"/>
            <a:ext cx="913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IF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3" name="Rectangle 161">
            <a:extLst>
              <a:ext uri="{FF2B5EF4-FFF2-40B4-BE49-F238E27FC236}">
                <a16:creationId xmlns:a16="http://schemas.microsoft.com/office/drawing/2014/main" id="{50E45894-27AD-4215-87C8-1548916F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531" y="3753059"/>
            <a:ext cx="945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IT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4" name="Rectangle 161">
            <a:extLst>
              <a:ext uri="{FF2B5EF4-FFF2-40B4-BE49-F238E27FC236}">
                <a16:creationId xmlns:a16="http://schemas.microsoft.com/office/drawing/2014/main" id="{7AD9E90A-E7F0-4447-8383-01963D24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685" y="3753902"/>
            <a:ext cx="2067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LP</a:t>
            </a:r>
            <a:r>
              <a:rPr kumimoji="0" lang="es-ES" altLang="es-ES" sz="1000" b="0" i="0" u="none" strike="noStrike" cap="none" normalizeH="0" baseline="-2500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50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5" name="Rectangle 164">
            <a:extLst>
              <a:ext uri="{FF2B5EF4-FFF2-40B4-BE49-F238E27FC236}">
                <a16:creationId xmlns:a16="http://schemas.microsoft.com/office/drawing/2014/main" id="{3ADFBAC0-16D4-4FBD-A65D-84830E78C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14" y="2350291"/>
            <a:ext cx="328629" cy="12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C7C4C530-ADE8-4158-B802-1508A9158A7E}"/>
              </a:ext>
            </a:extLst>
          </p:cNvPr>
          <p:cNvCxnSpPr>
            <a:cxnSpLocks/>
            <a:stCxn id="235" idx="2"/>
            <a:endCxn id="36" idx="0"/>
          </p:cNvCxnSpPr>
          <p:nvPr/>
        </p:nvCxnSpPr>
        <p:spPr>
          <a:xfrm flipH="1">
            <a:off x="2485582" y="2474064"/>
            <a:ext cx="383847" cy="5269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Rectangle 164">
            <a:extLst>
              <a:ext uri="{FF2B5EF4-FFF2-40B4-BE49-F238E27FC236}">
                <a16:creationId xmlns:a16="http://schemas.microsoft.com/office/drawing/2014/main" id="{3AEA4200-1312-4D0B-B227-5B9DF40C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723" y="2349303"/>
            <a:ext cx="44588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DF2E83B5-5245-46DD-8045-2FFB921D6A01}"/>
              </a:ext>
            </a:extLst>
          </p:cNvPr>
          <p:cNvCxnSpPr>
            <a:cxnSpLocks/>
            <a:stCxn id="237" idx="2"/>
            <a:endCxn id="72" idx="0"/>
          </p:cNvCxnSpPr>
          <p:nvPr/>
        </p:nvCxnSpPr>
        <p:spPr>
          <a:xfrm flipH="1">
            <a:off x="3821709" y="2503191"/>
            <a:ext cx="266958" cy="3982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Rectangle 164">
            <a:extLst>
              <a:ext uri="{FF2B5EF4-FFF2-40B4-BE49-F238E27FC236}">
                <a16:creationId xmlns:a16="http://schemas.microsoft.com/office/drawing/2014/main" id="{9AA926E0-CCC8-4C6D-90D1-81903293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294" y="2355008"/>
            <a:ext cx="46310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0" name="Conector recto de flecha 239">
            <a:extLst>
              <a:ext uri="{FF2B5EF4-FFF2-40B4-BE49-F238E27FC236}">
                <a16:creationId xmlns:a16="http://schemas.microsoft.com/office/drawing/2014/main" id="{974B5B6F-0208-411F-B69C-DABB2F007625}"/>
              </a:ext>
            </a:extLst>
          </p:cNvPr>
          <p:cNvCxnSpPr>
            <a:cxnSpLocks/>
            <a:stCxn id="239" idx="0"/>
            <a:endCxn id="130" idx="0"/>
          </p:cNvCxnSpPr>
          <p:nvPr/>
        </p:nvCxnSpPr>
        <p:spPr>
          <a:xfrm flipV="1">
            <a:off x="5368849" y="1611811"/>
            <a:ext cx="545404" cy="7431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164">
            <a:extLst>
              <a:ext uri="{FF2B5EF4-FFF2-40B4-BE49-F238E27FC236}">
                <a16:creationId xmlns:a16="http://schemas.microsoft.com/office/drawing/2014/main" id="{21D60FEB-DB80-450E-AD2B-D680C3BB5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044" y="2349303"/>
            <a:ext cx="45655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Messire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2" name="Conector recto de flecha 241">
            <a:extLst>
              <a:ext uri="{FF2B5EF4-FFF2-40B4-BE49-F238E27FC236}">
                <a16:creationId xmlns:a16="http://schemas.microsoft.com/office/drawing/2014/main" id="{0AA68667-9033-46C3-978C-6670680B7DB7}"/>
              </a:ext>
            </a:extLst>
          </p:cNvPr>
          <p:cNvCxnSpPr>
            <a:cxnSpLocks/>
            <a:stCxn id="241" idx="2"/>
            <a:endCxn id="148" idx="0"/>
          </p:cNvCxnSpPr>
          <p:nvPr/>
        </p:nvCxnSpPr>
        <p:spPr>
          <a:xfrm>
            <a:off x="6488321" y="2503191"/>
            <a:ext cx="150569" cy="7442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Rectangle 161">
            <a:extLst>
              <a:ext uri="{FF2B5EF4-FFF2-40B4-BE49-F238E27FC236}">
                <a16:creationId xmlns:a16="http://schemas.microsoft.com/office/drawing/2014/main" id="{FAAA224E-922D-40D8-A136-6164CB09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400" y="1416343"/>
            <a:ext cx="61618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+mn-lt"/>
              </a:rPr>
              <a:t>e</a:t>
            </a:r>
            <a:endParaRPr kumimoji="0" lang="en-GB" altLang="es-ES" sz="1200" b="1" i="0" u="none" strike="noStrike" cap="none" normalizeH="0" baseline="0" dirty="0">
              <a:ln>
                <a:noFill/>
              </a:ln>
              <a:solidFill>
                <a:srgbClr val="1A1A1A"/>
              </a:solidFill>
              <a:effectLst/>
              <a:latin typeface="+mn-lt"/>
            </a:endParaRPr>
          </a:p>
        </p:txBody>
      </p:sp>
      <p:sp>
        <p:nvSpPr>
          <p:cNvPr id="254" name="Rectangle 164">
            <a:extLst>
              <a:ext uri="{FF2B5EF4-FFF2-40B4-BE49-F238E27FC236}">
                <a16:creationId xmlns:a16="http://schemas.microsoft.com/office/drawing/2014/main" id="{F1F85362-8AB3-4EFD-8A09-9C132DB0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052" y="1416343"/>
            <a:ext cx="38511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f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5" name="Rectangle 164">
            <a:extLst>
              <a:ext uri="{FF2B5EF4-FFF2-40B4-BE49-F238E27FC236}">
                <a16:creationId xmlns:a16="http://schemas.microsoft.com/office/drawing/2014/main" id="{92C3C4F5-3216-49ED-8E7F-BA903B01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701" y="1416343"/>
            <a:ext cx="59050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g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6" name="Rectangle 164">
            <a:extLst>
              <a:ext uri="{FF2B5EF4-FFF2-40B4-BE49-F238E27FC236}">
                <a16:creationId xmlns:a16="http://schemas.microsoft.com/office/drawing/2014/main" id="{39614B86-E61C-4193-A699-E71FDF6A4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507" y="1416343"/>
            <a:ext cx="66753" cy="14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solidFill>
                  <a:srgbClr val="1A1A1A"/>
                </a:solidFill>
                <a:latin typeface="+mn-lt"/>
              </a:rPr>
              <a:t>h</a:t>
            </a:r>
            <a:endParaRPr kumimoji="0" lang="es-ES" altLang="es-E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7" name="Rectangle 164">
            <a:extLst>
              <a:ext uri="{FF2B5EF4-FFF2-40B4-BE49-F238E27FC236}">
                <a16:creationId xmlns:a16="http://schemas.microsoft.com/office/drawing/2014/main" id="{DE9D5ED2-F59B-4F0F-90B7-EEBC2C91B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615" y="1458102"/>
            <a:ext cx="5850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48 %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0.76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8" name="Rectangle 164">
            <a:extLst>
              <a:ext uri="{FF2B5EF4-FFF2-40B4-BE49-F238E27FC236}">
                <a16:creationId xmlns:a16="http://schemas.microsoft.com/office/drawing/2014/main" id="{16ED64AD-B31E-42D4-BF79-3C3BA9A3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133" y="1458102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47 %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0.76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9" name="Rectangle 164">
            <a:extLst>
              <a:ext uri="{FF2B5EF4-FFF2-40B4-BE49-F238E27FC236}">
                <a16:creationId xmlns:a16="http://schemas.microsoft.com/office/drawing/2014/main" id="{3533C555-CF4C-495F-B3CB-03C083B4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650" y="1458102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36 %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0.67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0" name="Rectangle 164">
            <a:extLst>
              <a:ext uri="{FF2B5EF4-FFF2-40B4-BE49-F238E27FC236}">
                <a16:creationId xmlns:a16="http://schemas.microsoft.com/office/drawing/2014/main" id="{61C63BB9-5B26-4A59-B546-E23F56E9F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775" y="1440796"/>
            <a:ext cx="58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Gen = 11 %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000" dirty="0">
                <a:solidFill>
                  <a:srgbClr val="1A1A1A"/>
                </a:solidFill>
                <a:latin typeface="+mn-lt"/>
              </a:rPr>
              <a:t>H</a:t>
            </a:r>
            <a:r>
              <a:rPr lang="es-ES" altLang="es-ES" sz="1000" baseline="30000" dirty="0">
                <a:solidFill>
                  <a:srgbClr val="1A1A1A"/>
                </a:solidFill>
                <a:latin typeface="+mn-lt"/>
              </a:rPr>
              <a:t>2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lt"/>
              </a:rPr>
              <a:t> = 0. 34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3" name="Line 183">
            <a:extLst>
              <a:ext uri="{FF2B5EF4-FFF2-40B4-BE49-F238E27FC236}">
                <a16:creationId xmlns:a16="http://schemas.microsoft.com/office/drawing/2014/main" id="{9845CB91-A7A1-44F5-93D6-32E5A89332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6465" y="3560883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4" name="Rectangle 185">
            <a:extLst>
              <a:ext uri="{FF2B5EF4-FFF2-40B4-BE49-F238E27FC236}">
                <a16:creationId xmlns:a16="http://schemas.microsoft.com/office/drawing/2014/main" id="{AD905E35-2B2A-4BD9-86CD-E0B43DD1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0" y="3602471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25</a:t>
            </a:r>
          </a:p>
        </p:txBody>
      </p:sp>
      <p:sp>
        <p:nvSpPr>
          <p:cNvPr id="225" name="Line 183">
            <a:extLst>
              <a:ext uri="{FF2B5EF4-FFF2-40B4-BE49-F238E27FC236}">
                <a16:creationId xmlns:a16="http://schemas.microsoft.com/office/drawing/2014/main" id="{76ABCD81-9790-421B-9D8F-0F00651F4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2691" y="3560883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6" name="Rectangle 185">
            <a:extLst>
              <a:ext uri="{FF2B5EF4-FFF2-40B4-BE49-F238E27FC236}">
                <a16:creationId xmlns:a16="http://schemas.microsoft.com/office/drawing/2014/main" id="{EB55F38B-A453-47EE-A0E4-9D04741DE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17" y="3603006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50</a:t>
            </a:r>
          </a:p>
        </p:txBody>
      </p:sp>
      <p:sp>
        <p:nvSpPr>
          <p:cNvPr id="227" name="Line 183">
            <a:extLst>
              <a:ext uri="{FF2B5EF4-FFF2-40B4-BE49-F238E27FC236}">
                <a16:creationId xmlns:a16="http://schemas.microsoft.com/office/drawing/2014/main" id="{C54469B8-FD5B-4A71-86A2-38B98B26CF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4124" y="3558222"/>
            <a:ext cx="0" cy="30644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8" name="Rectangle 185">
            <a:extLst>
              <a:ext uri="{FF2B5EF4-FFF2-40B4-BE49-F238E27FC236}">
                <a16:creationId xmlns:a16="http://schemas.microsoft.com/office/drawing/2014/main" id="{4A346847-652D-4C99-8D9C-D012ED26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49" y="3601790"/>
            <a:ext cx="11541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75</a:t>
            </a:r>
          </a:p>
        </p:txBody>
      </p:sp>
      <p:sp>
        <p:nvSpPr>
          <p:cNvPr id="245" name="Rectangle 8">
            <a:extLst>
              <a:ext uri="{FF2B5EF4-FFF2-40B4-BE49-F238E27FC236}">
                <a16:creationId xmlns:a16="http://schemas.microsoft.com/office/drawing/2014/main" id="{F8C8110D-3BA9-42B6-A984-9C25DEBA3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446" y="3964157"/>
            <a:ext cx="114300" cy="1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Rectangle 9">
            <a:extLst>
              <a:ext uri="{FF2B5EF4-FFF2-40B4-BE49-F238E27FC236}">
                <a16:creationId xmlns:a16="http://schemas.microsoft.com/office/drawing/2014/main" id="{73501664-6FF8-417D-BD68-79D1813A5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446" y="3964157"/>
            <a:ext cx="114300" cy="19050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Rectangle 10">
            <a:extLst>
              <a:ext uri="{FF2B5EF4-FFF2-40B4-BE49-F238E27FC236}">
                <a16:creationId xmlns:a16="http://schemas.microsoft.com/office/drawing/2014/main" id="{7478C644-7457-4BDC-B602-754DA5EF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746" y="3964157"/>
            <a:ext cx="104775" cy="1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Rectangle 11">
            <a:extLst>
              <a:ext uri="{FF2B5EF4-FFF2-40B4-BE49-F238E27FC236}">
                <a16:creationId xmlns:a16="http://schemas.microsoft.com/office/drawing/2014/main" id="{1AD4A037-3F45-48C9-96D8-8FE73DFEF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746" y="3964157"/>
            <a:ext cx="104775" cy="19050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Rectangle 12">
            <a:extLst>
              <a:ext uri="{FF2B5EF4-FFF2-40B4-BE49-F238E27FC236}">
                <a16:creationId xmlns:a16="http://schemas.microsoft.com/office/drawing/2014/main" id="{0EE671F5-BED4-421C-91A4-70A7FA4A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521" y="3926057"/>
            <a:ext cx="114300" cy="57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Rectangle 13">
            <a:extLst>
              <a:ext uri="{FF2B5EF4-FFF2-40B4-BE49-F238E27FC236}">
                <a16:creationId xmlns:a16="http://schemas.microsoft.com/office/drawing/2014/main" id="{44D55EBC-9DC9-4DCF-AFEF-791653919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521" y="3926057"/>
            <a:ext cx="114300" cy="57150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Rectangle 14">
            <a:extLst>
              <a:ext uri="{FF2B5EF4-FFF2-40B4-BE49-F238E27FC236}">
                <a16:creationId xmlns:a16="http://schemas.microsoft.com/office/drawing/2014/main" id="{437A783A-EC7C-4FFC-923D-A83184A7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821" y="3849857"/>
            <a:ext cx="106363" cy="133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Rectangle 15">
            <a:extLst>
              <a:ext uri="{FF2B5EF4-FFF2-40B4-BE49-F238E27FC236}">
                <a16:creationId xmlns:a16="http://schemas.microsoft.com/office/drawing/2014/main" id="{BCC67E3F-EBF2-4BDE-89A4-A5FD6ADE6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821" y="3849857"/>
            <a:ext cx="106363" cy="133350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Rectangle 16">
            <a:extLst>
              <a:ext uri="{FF2B5EF4-FFF2-40B4-BE49-F238E27FC236}">
                <a16:creationId xmlns:a16="http://schemas.microsoft.com/office/drawing/2014/main" id="{B6EAAF81-A86E-495B-91C1-E6535976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184" y="3630782"/>
            <a:ext cx="11430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Rectangle 17">
            <a:extLst>
              <a:ext uri="{FF2B5EF4-FFF2-40B4-BE49-F238E27FC236}">
                <a16:creationId xmlns:a16="http://schemas.microsoft.com/office/drawing/2014/main" id="{A9CF527A-6346-44AF-BE2D-DC993FEDB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184" y="3630782"/>
            <a:ext cx="114300" cy="352425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Rectangle 18">
            <a:extLst>
              <a:ext uri="{FF2B5EF4-FFF2-40B4-BE49-F238E27FC236}">
                <a16:creationId xmlns:a16="http://schemas.microsoft.com/office/drawing/2014/main" id="{FFF6293F-F113-48B9-A3CE-120867FEB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484" y="2884657"/>
            <a:ext cx="104775" cy="109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Rectangle 19">
            <a:extLst>
              <a:ext uri="{FF2B5EF4-FFF2-40B4-BE49-F238E27FC236}">
                <a16:creationId xmlns:a16="http://schemas.microsoft.com/office/drawing/2014/main" id="{7570EC18-3489-4DFC-A8F6-E124C5BFB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484" y="2884657"/>
            <a:ext cx="104775" cy="1098550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Rectangle 20">
            <a:extLst>
              <a:ext uri="{FF2B5EF4-FFF2-40B4-BE49-F238E27FC236}">
                <a16:creationId xmlns:a16="http://schemas.microsoft.com/office/drawing/2014/main" id="{C686B1A4-18BD-427A-9D0E-056678797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259" y="2378244"/>
            <a:ext cx="114300" cy="1604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Rectangle 21">
            <a:extLst>
              <a:ext uri="{FF2B5EF4-FFF2-40B4-BE49-F238E27FC236}">
                <a16:creationId xmlns:a16="http://schemas.microsoft.com/office/drawing/2014/main" id="{C887ABA2-F402-42B7-B754-3C66C561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259" y="2378244"/>
            <a:ext cx="114300" cy="1604963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Rectangle 22">
            <a:extLst>
              <a:ext uri="{FF2B5EF4-FFF2-40B4-BE49-F238E27FC236}">
                <a16:creationId xmlns:a16="http://schemas.microsoft.com/office/drawing/2014/main" id="{847E6E2E-6FF8-4C30-941A-CB9FAAEC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559" y="2684632"/>
            <a:ext cx="106363" cy="1298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Rectangle 23">
            <a:extLst>
              <a:ext uri="{FF2B5EF4-FFF2-40B4-BE49-F238E27FC236}">
                <a16:creationId xmlns:a16="http://schemas.microsoft.com/office/drawing/2014/main" id="{67D776BA-BBBE-46DE-8BFB-4F074FB4F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559" y="2684632"/>
            <a:ext cx="106363" cy="1298575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Rectangle 24">
            <a:extLst>
              <a:ext uri="{FF2B5EF4-FFF2-40B4-BE49-F238E27FC236}">
                <a16:creationId xmlns:a16="http://schemas.microsoft.com/office/drawing/2014/main" id="{2FDBBF40-F329-434D-8841-F843049A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0921" y="3362494"/>
            <a:ext cx="114300" cy="620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Rectangle 25">
            <a:extLst>
              <a:ext uri="{FF2B5EF4-FFF2-40B4-BE49-F238E27FC236}">
                <a16:creationId xmlns:a16="http://schemas.microsoft.com/office/drawing/2014/main" id="{6AB8AE7C-3AB7-4EA6-A058-518BE7662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0921" y="3362494"/>
            <a:ext cx="114300" cy="620713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Rectangle 26">
            <a:extLst>
              <a:ext uri="{FF2B5EF4-FFF2-40B4-BE49-F238E27FC236}">
                <a16:creationId xmlns:a16="http://schemas.microsoft.com/office/drawing/2014/main" id="{65DFA4DA-306F-40A0-B96E-9DC78EF6C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221" y="3543469"/>
            <a:ext cx="104775" cy="4397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Rectangle 27">
            <a:extLst>
              <a:ext uri="{FF2B5EF4-FFF2-40B4-BE49-F238E27FC236}">
                <a16:creationId xmlns:a16="http://schemas.microsoft.com/office/drawing/2014/main" id="{833C45A7-0F46-44C0-A566-FF39D0E8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221" y="3543469"/>
            <a:ext cx="104775" cy="439738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Rectangle 28">
            <a:extLst>
              <a:ext uri="{FF2B5EF4-FFF2-40B4-BE49-F238E27FC236}">
                <a16:creationId xmlns:a16="http://schemas.microsoft.com/office/drawing/2014/main" id="{B42E6F86-EDD2-4192-AFC9-2FDB95E47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996" y="3830807"/>
            <a:ext cx="1143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Rectangle 29">
            <a:extLst>
              <a:ext uri="{FF2B5EF4-FFF2-40B4-BE49-F238E27FC236}">
                <a16:creationId xmlns:a16="http://schemas.microsoft.com/office/drawing/2014/main" id="{1C2928A9-CAA9-4CB7-B8A7-DFA317007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996" y="3830807"/>
            <a:ext cx="114300" cy="152400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Rectangle 30">
            <a:extLst>
              <a:ext uri="{FF2B5EF4-FFF2-40B4-BE49-F238E27FC236}">
                <a16:creationId xmlns:a16="http://schemas.microsoft.com/office/drawing/2014/main" id="{3E5550CD-5337-4405-A689-4821157DB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296" y="3964157"/>
            <a:ext cx="115888" cy="1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Rectangle 31">
            <a:extLst>
              <a:ext uri="{FF2B5EF4-FFF2-40B4-BE49-F238E27FC236}">
                <a16:creationId xmlns:a16="http://schemas.microsoft.com/office/drawing/2014/main" id="{CB90051E-B5B5-4AB3-917E-CCE772B01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296" y="3964157"/>
            <a:ext cx="115888" cy="19050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Rectangle 32">
            <a:extLst>
              <a:ext uri="{FF2B5EF4-FFF2-40B4-BE49-F238E27FC236}">
                <a16:creationId xmlns:a16="http://schemas.microsoft.com/office/drawing/2014/main" id="{2C0DD662-6E87-4F0F-9DBD-18D1B960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184" y="3945107"/>
            <a:ext cx="104775" cy="3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Rectangle 33">
            <a:extLst>
              <a:ext uri="{FF2B5EF4-FFF2-40B4-BE49-F238E27FC236}">
                <a16:creationId xmlns:a16="http://schemas.microsoft.com/office/drawing/2014/main" id="{6C09680D-85C7-4C76-B6C8-9C6F1CED6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184" y="3945107"/>
            <a:ext cx="104775" cy="38100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Rectangle 34">
            <a:extLst>
              <a:ext uri="{FF2B5EF4-FFF2-40B4-BE49-F238E27FC236}">
                <a16:creationId xmlns:a16="http://schemas.microsoft.com/office/drawing/2014/main" id="{4E922064-A3B9-4E9A-B24D-C03323EC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4959" y="3964157"/>
            <a:ext cx="114300" cy="1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Rectangle 35">
            <a:extLst>
              <a:ext uri="{FF2B5EF4-FFF2-40B4-BE49-F238E27FC236}">
                <a16:creationId xmlns:a16="http://schemas.microsoft.com/office/drawing/2014/main" id="{EB1E3936-8044-42AF-8264-29196F5C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4959" y="3964157"/>
            <a:ext cx="114300" cy="19050"/>
          </a:xfrm>
          <a:prstGeom prst="rect">
            <a:avLst/>
          </a:prstGeom>
          <a:noFill/>
          <a:ln w="952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36">
            <a:extLst>
              <a:ext uri="{FF2B5EF4-FFF2-40B4-BE49-F238E27FC236}">
                <a16:creationId xmlns:a16="http://schemas.microsoft.com/office/drawing/2014/main" id="{B0EB0930-4ACC-4DE1-B51A-6E88D878C0C1}"/>
              </a:ext>
            </a:extLst>
          </p:cNvPr>
          <p:cNvSpPr>
            <a:spLocks noEditPoints="1"/>
          </p:cNvSpPr>
          <p:nvPr/>
        </p:nvSpPr>
        <p:spPr bwMode="auto">
          <a:xfrm>
            <a:off x="9595034" y="1308269"/>
            <a:ext cx="0" cy="2722563"/>
          </a:xfrm>
          <a:custGeom>
            <a:avLst/>
            <a:gdLst>
              <a:gd name="T0" fmla="*/ 285 h 285"/>
              <a:gd name="T1" fmla="*/ 277 h 285"/>
              <a:gd name="T2" fmla="*/ 269 h 285"/>
              <a:gd name="T3" fmla="*/ 261 h 285"/>
              <a:gd name="T4" fmla="*/ 253 h 285"/>
              <a:gd name="T5" fmla="*/ 245 h 285"/>
              <a:gd name="T6" fmla="*/ 237 h 285"/>
              <a:gd name="T7" fmla="*/ 229 h 285"/>
              <a:gd name="T8" fmla="*/ 221 h 285"/>
              <a:gd name="T9" fmla="*/ 213 h 285"/>
              <a:gd name="T10" fmla="*/ 205 h 285"/>
              <a:gd name="T11" fmla="*/ 197 h 285"/>
              <a:gd name="T12" fmla="*/ 189 h 285"/>
              <a:gd name="T13" fmla="*/ 181 h 285"/>
              <a:gd name="T14" fmla="*/ 173 h 285"/>
              <a:gd name="T15" fmla="*/ 165 h 285"/>
              <a:gd name="T16" fmla="*/ 157 h 285"/>
              <a:gd name="T17" fmla="*/ 149 h 285"/>
              <a:gd name="T18" fmla="*/ 141 h 285"/>
              <a:gd name="T19" fmla="*/ 133 h 285"/>
              <a:gd name="T20" fmla="*/ 125 h 285"/>
              <a:gd name="T21" fmla="*/ 117 h 285"/>
              <a:gd name="T22" fmla="*/ 109 h 285"/>
              <a:gd name="T23" fmla="*/ 101 h 285"/>
              <a:gd name="T24" fmla="*/ 93 h 285"/>
              <a:gd name="T25" fmla="*/ 85 h 285"/>
              <a:gd name="T26" fmla="*/ 77 h 285"/>
              <a:gd name="T27" fmla="*/ 69 h 285"/>
              <a:gd name="T28" fmla="*/ 61 h 285"/>
              <a:gd name="T29" fmla="*/ 53 h 285"/>
              <a:gd name="T30" fmla="*/ 45 h 285"/>
              <a:gd name="T31" fmla="*/ 37 h 285"/>
              <a:gd name="T32" fmla="*/ 29 h 285"/>
              <a:gd name="T33" fmla="*/ 21 h 285"/>
              <a:gd name="T34" fmla="*/ 13 h 285"/>
              <a:gd name="T35" fmla="*/ 5 h 28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  <a:cxn ang="0">
                <a:pos x="0" y="T10"/>
              </a:cxn>
              <a:cxn ang="0">
                <a:pos x="0" y="T11"/>
              </a:cxn>
              <a:cxn ang="0">
                <a:pos x="0" y="T12"/>
              </a:cxn>
              <a:cxn ang="0">
                <a:pos x="0" y="T13"/>
              </a:cxn>
              <a:cxn ang="0">
                <a:pos x="0" y="T14"/>
              </a:cxn>
              <a:cxn ang="0">
                <a:pos x="0" y="T15"/>
              </a:cxn>
              <a:cxn ang="0">
                <a:pos x="0" y="T16"/>
              </a:cxn>
              <a:cxn ang="0">
                <a:pos x="0" y="T17"/>
              </a:cxn>
              <a:cxn ang="0">
                <a:pos x="0" y="T18"/>
              </a:cxn>
              <a:cxn ang="0">
                <a:pos x="0" y="T19"/>
              </a:cxn>
              <a:cxn ang="0">
                <a:pos x="0" y="T20"/>
              </a:cxn>
              <a:cxn ang="0">
                <a:pos x="0" y="T21"/>
              </a:cxn>
              <a:cxn ang="0">
                <a:pos x="0" y="T22"/>
              </a:cxn>
              <a:cxn ang="0">
                <a:pos x="0" y="T23"/>
              </a:cxn>
              <a:cxn ang="0">
                <a:pos x="0" y="T24"/>
              </a:cxn>
              <a:cxn ang="0">
                <a:pos x="0" y="T25"/>
              </a:cxn>
              <a:cxn ang="0">
                <a:pos x="0" y="T26"/>
              </a:cxn>
              <a:cxn ang="0">
                <a:pos x="0" y="T27"/>
              </a:cxn>
              <a:cxn ang="0">
                <a:pos x="0" y="T28"/>
              </a:cxn>
              <a:cxn ang="0">
                <a:pos x="0" y="T29"/>
              </a:cxn>
              <a:cxn ang="0">
                <a:pos x="0" y="T30"/>
              </a:cxn>
              <a:cxn ang="0">
                <a:pos x="0" y="T31"/>
              </a:cxn>
              <a:cxn ang="0">
                <a:pos x="0" y="T32"/>
              </a:cxn>
              <a:cxn ang="0">
                <a:pos x="0" y="T33"/>
              </a:cxn>
              <a:cxn ang="0">
                <a:pos x="0" y="T34"/>
              </a:cxn>
              <a:cxn ang="0">
                <a:pos x="0" y="T35"/>
              </a:cxn>
            </a:cxnLst>
            <a:rect l="0" t="0" r="r" b="b"/>
            <a:pathLst>
              <a:path h="285">
                <a:moveTo>
                  <a:pt x="0" y="277"/>
                </a:moveTo>
                <a:lnTo>
                  <a:pt x="0" y="269"/>
                </a:lnTo>
                <a:moveTo>
                  <a:pt x="0" y="261"/>
                </a:moveTo>
                <a:lnTo>
                  <a:pt x="0" y="253"/>
                </a:lnTo>
                <a:moveTo>
                  <a:pt x="0" y="245"/>
                </a:moveTo>
                <a:lnTo>
                  <a:pt x="0" y="237"/>
                </a:lnTo>
                <a:moveTo>
                  <a:pt x="0" y="229"/>
                </a:moveTo>
                <a:lnTo>
                  <a:pt x="0" y="221"/>
                </a:lnTo>
                <a:moveTo>
                  <a:pt x="0" y="213"/>
                </a:moveTo>
                <a:lnTo>
                  <a:pt x="0" y="205"/>
                </a:lnTo>
                <a:moveTo>
                  <a:pt x="0" y="197"/>
                </a:moveTo>
                <a:lnTo>
                  <a:pt x="0" y="189"/>
                </a:lnTo>
                <a:moveTo>
                  <a:pt x="0" y="181"/>
                </a:moveTo>
                <a:lnTo>
                  <a:pt x="0" y="173"/>
                </a:lnTo>
                <a:moveTo>
                  <a:pt x="0" y="165"/>
                </a:moveTo>
                <a:lnTo>
                  <a:pt x="0" y="157"/>
                </a:lnTo>
                <a:moveTo>
                  <a:pt x="0" y="149"/>
                </a:moveTo>
                <a:lnTo>
                  <a:pt x="0" y="141"/>
                </a:lnTo>
                <a:moveTo>
                  <a:pt x="0" y="133"/>
                </a:moveTo>
                <a:lnTo>
                  <a:pt x="0" y="125"/>
                </a:lnTo>
                <a:moveTo>
                  <a:pt x="0" y="117"/>
                </a:moveTo>
                <a:lnTo>
                  <a:pt x="0" y="109"/>
                </a:lnTo>
                <a:moveTo>
                  <a:pt x="0" y="101"/>
                </a:moveTo>
                <a:lnTo>
                  <a:pt x="0" y="93"/>
                </a:lnTo>
                <a:moveTo>
                  <a:pt x="0" y="85"/>
                </a:moveTo>
                <a:lnTo>
                  <a:pt x="0" y="77"/>
                </a:lnTo>
                <a:moveTo>
                  <a:pt x="0" y="69"/>
                </a:moveTo>
                <a:lnTo>
                  <a:pt x="0" y="61"/>
                </a:lnTo>
                <a:moveTo>
                  <a:pt x="0" y="53"/>
                </a:moveTo>
                <a:lnTo>
                  <a:pt x="0" y="45"/>
                </a:lnTo>
                <a:moveTo>
                  <a:pt x="0" y="37"/>
                </a:moveTo>
                <a:lnTo>
                  <a:pt x="0" y="29"/>
                </a:lnTo>
                <a:moveTo>
                  <a:pt x="0" y="21"/>
                </a:moveTo>
                <a:lnTo>
                  <a:pt x="0" y="13"/>
                </a:lnTo>
                <a:moveTo>
                  <a:pt x="0" y="5"/>
                </a:move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Line 37">
            <a:extLst>
              <a:ext uri="{FF2B5EF4-FFF2-40B4-BE49-F238E27FC236}">
                <a16:creationId xmlns:a16="http://schemas.microsoft.com/office/drawing/2014/main" id="{23CEF293-09E6-417E-97AB-F6A098B917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984" y="1308269"/>
            <a:ext cx="0" cy="2798763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Rectangle 38">
            <a:extLst>
              <a:ext uri="{FF2B5EF4-FFF2-40B4-BE49-F238E27FC236}">
                <a16:creationId xmlns:a16="http://schemas.microsoft.com/office/drawing/2014/main" id="{1EC1708E-9179-4BA9-AA9F-764D3F119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009" y="3935582"/>
            <a:ext cx="114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4" name="Rectangle 39">
            <a:extLst>
              <a:ext uri="{FF2B5EF4-FFF2-40B4-BE49-F238E27FC236}">
                <a16:creationId xmlns:a16="http://schemas.microsoft.com/office/drawing/2014/main" id="{B6E6C4F7-532B-49A1-B30B-0344D8FE1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859" y="3019594"/>
            <a:ext cx="1714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5" name="Rectangle 40">
            <a:extLst>
              <a:ext uri="{FF2B5EF4-FFF2-40B4-BE49-F238E27FC236}">
                <a16:creationId xmlns:a16="http://schemas.microsoft.com/office/drawing/2014/main" id="{D25BAAB2-9710-4BF3-ABD9-06C849DE0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596" y="2111544"/>
            <a:ext cx="23971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6" name="Line 41">
            <a:extLst>
              <a:ext uri="{FF2B5EF4-FFF2-40B4-BE49-F238E27FC236}">
                <a16:creationId xmlns:a16="http://schemas.microsoft.com/office/drawing/2014/main" id="{8D6A4659-DA9D-474C-AC1A-E2392189E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8884" y="3983207"/>
            <a:ext cx="38100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Line 42">
            <a:extLst>
              <a:ext uri="{FF2B5EF4-FFF2-40B4-BE49-F238E27FC236}">
                <a16:creationId xmlns:a16="http://schemas.microsoft.com/office/drawing/2014/main" id="{9584B3F0-DF59-4518-BB6D-A40E42291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8884" y="3065632"/>
            <a:ext cx="38100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43">
            <a:extLst>
              <a:ext uri="{FF2B5EF4-FFF2-40B4-BE49-F238E27FC236}">
                <a16:creationId xmlns:a16="http://schemas.microsoft.com/office/drawing/2014/main" id="{61EBCA55-E98C-4243-958D-73007480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8884" y="2159169"/>
            <a:ext cx="38100" cy="0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Line 44">
            <a:extLst>
              <a:ext uri="{FF2B5EF4-FFF2-40B4-BE49-F238E27FC236}">
                <a16:creationId xmlns:a16="http://schemas.microsoft.com/office/drawing/2014/main" id="{226B3A15-C27B-400F-B974-98AF005B1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984" y="4107032"/>
            <a:ext cx="1941513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Line 45">
            <a:extLst>
              <a:ext uri="{FF2B5EF4-FFF2-40B4-BE49-F238E27FC236}">
                <a16:creationId xmlns:a16="http://schemas.microsoft.com/office/drawing/2014/main" id="{FB41DB2C-14C9-4011-A0EE-52D273FED1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72709" y="4107032"/>
            <a:ext cx="0" cy="39688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Line 46">
            <a:extLst>
              <a:ext uri="{FF2B5EF4-FFF2-40B4-BE49-F238E27FC236}">
                <a16:creationId xmlns:a16="http://schemas.microsoft.com/office/drawing/2014/main" id="{1A36D5D4-552D-47AD-838A-918A7BC3E2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12446" y="4107032"/>
            <a:ext cx="0" cy="39688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47">
            <a:extLst>
              <a:ext uri="{FF2B5EF4-FFF2-40B4-BE49-F238E27FC236}">
                <a16:creationId xmlns:a16="http://schemas.microsoft.com/office/drawing/2014/main" id="{116E42E1-0561-4366-ABCA-89631C1BE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3296" y="4107032"/>
            <a:ext cx="0" cy="39688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Line 48">
            <a:extLst>
              <a:ext uri="{FF2B5EF4-FFF2-40B4-BE49-F238E27FC236}">
                <a16:creationId xmlns:a16="http://schemas.microsoft.com/office/drawing/2014/main" id="{4AB2B5D9-B70C-48D5-BE40-26C665CBAD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03034" y="4107032"/>
            <a:ext cx="0" cy="39688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Line 49">
            <a:extLst>
              <a:ext uri="{FF2B5EF4-FFF2-40B4-BE49-F238E27FC236}">
                <a16:creationId xmlns:a16="http://schemas.microsoft.com/office/drawing/2014/main" id="{4B8316A4-5FF0-411B-A4F3-425396D67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42771" y="4107032"/>
            <a:ext cx="0" cy="39688"/>
          </a:xfrm>
          <a:prstGeom prst="line">
            <a:avLst/>
          </a:prstGeom>
          <a:noFill/>
          <a:ln w="9525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Rectangle 50">
            <a:extLst>
              <a:ext uri="{FF2B5EF4-FFF2-40B4-BE49-F238E27FC236}">
                <a16:creationId xmlns:a16="http://schemas.microsoft.com/office/drawing/2014/main" id="{DF6D6F39-A413-4313-ACDA-DFCE4BA67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934" y="4175294"/>
            <a:ext cx="2095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51">
            <a:extLst>
              <a:ext uri="{FF2B5EF4-FFF2-40B4-BE49-F238E27FC236}">
                <a16:creationId xmlns:a16="http://schemas.microsoft.com/office/drawing/2014/main" id="{5A6AFE8D-F66B-443F-B4D9-FA952264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671" y="4175294"/>
            <a:ext cx="2095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6" name="Rectangle 52">
            <a:extLst>
              <a:ext uri="{FF2B5EF4-FFF2-40B4-BE49-F238E27FC236}">
                <a16:creationId xmlns:a16="http://schemas.microsoft.com/office/drawing/2014/main" id="{9964F823-38DE-4ECF-A636-86D40CD4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521" y="4175294"/>
            <a:ext cx="2095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Rectangle 53">
            <a:extLst>
              <a:ext uri="{FF2B5EF4-FFF2-40B4-BE49-F238E27FC236}">
                <a16:creationId xmlns:a16="http://schemas.microsoft.com/office/drawing/2014/main" id="{7F5CB129-7A89-4D5E-B523-93E18ACC5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259" y="4175294"/>
            <a:ext cx="2095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Rectangle 54">
            <a:extLst>
              <a:ext uri="{FF2B5EF4-FFF2-40B4-BE49-F238E27FC236}">
                <a16:creationId xmlns:a16="http://schemas.microsoft.com/office/drawing/2014/main" id="{72D7A3DB-E3CA-4924-A76A-B2B3485A0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7996" y="4175294"/>
            <a:ext cx="2095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1.0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9" name="Rectangle 55">
            <a:extLst>
              <a:ext uri="{FF2B5EF4-FFF2-40B4-BE49-F238E27FC236}">
                <a16:creationId xmlns:a16="http://schemas.microsoft.com/office/drawing/2014/main" id="{045C0DCD-3C10-413C-B799-70BC5744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696" y="4318169"/>
            <a:ext cx="4572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MDPr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0" name="Rectangle 56">
            <a:extLst>
              <a:ext uri="{FF2B5EF4-FFF2-40B4-BE49-F238E27FC236}">
                <a16:creationId xmlns:a16="http://schemas.microsoft.com/office/drawing/2014/main" id="{5B67A806-7962-4F8D-B727-AC9484C336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123421" y="2598907"/>
            <a:ext cx="4381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74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784</Words>
  <Application>Microsoft Office PowerPoint</Application>
  <PresentationFormat>Widescreen</PresentationFormat>
  <Paragraphs>401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Salvador Osuna Caballero</dc:creator>
  <cp:lastModifiedBy>Salvador Osuna Caballero</cp:lastModifiedBy>
  <cp:revision>17</cp:revision>
  <dcterms:created xsi:type="dcterms:W3CDTF">2022-01-04T09:56:06Z</dcterms:created>
  <dcterms:modified xsi:type="dcterms:W3CDTF">2022-04-20T14:17:13Z</dcterms:modified>
</cp:coreProperties>
</file>