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70492" autoAdjust="0"/>
  </p:normalViewPr>
  <p:slideViewPr>
    <p:cSldViewPr snapToGrid="0">
      <p:cViewPr varScale="1">
        <p:scale>
          <a:sx n="115" d="100"/>
          <a:sy n="115" d="100"/>
        </p:scale>
        <p:origin x="21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4BE9C2-C71A-4DB6-91B9-7FE7C2D2DA20}"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ca-ES"/>
        </a:p>
      </dgm:t>
    </dgm:pt>
    <dgm:pt modelId="{901680C0-E599-49EC-9E94-6BD25ED3CFE8}">
      <dgm:prSet/>
      <dgm:spPr/>
      <dgm:t>
        <a:bodyPr/>
        <a:lstStyle/>
        <a:p>
          <a:r>
            <a:rPr lang="en-US" b="1" dirty="0"/>
            <a:t>Gradio deployment</a:t>
          </a:r>
          <a:endParaRPr lang="ca-ES" b="1" dirty="0"/>
        </a:p>
      </dgm:t>
    </dgm:pt>
    <dgm:pt modelId="{53EFBDCF-5943-43A8-BF4E-493B03B0D33D}" type="parTrans" cxnId="{46021F58-0F43-454A-9DBF-23244A4E672A}">
      <dgm:prSet/>
      <dgm:spPr/>
      <dgm:t>
        <a:bodyPr/>
        <a:lstStyle/>
        <a:p>
          <a:endParaRPr lang="ca-ES" b="1">
            <a:solidFill>
              <a:schemeClr val="tx1"/>
            </a:solidFill>
          </a:endParaRPr>
        </a:p>
      </dgm:t>
    </dgm:pt>
    <dgm:pt modelId="{67FC5B8C-45CA-44A5-BCAA-BDBC8BCE2952}" type="sibTrans" cxnId="{46021F58-0F43-454A-9DBF-23244A4E672A}">
      <dgm:prSet/>
      <dgm:spPr/>
      <dgm:t>
        <a:bodyPr/>
        <a:lstStyle/>
        <a:p>
          <a:endParaRPr lang="ca-ES" b="1">
            <a:solidFill>
              <a:schemeClr val="tx1"/>
            </a:solidFill>
          </a:endParaRPr>
        </a:p>
      </dgm:t>
    </dgm:pt>
    <dgm:pt modelId="{42A9E308-525F-403A-B6C2-A7F2B7FC692C}">
      <dgm:prSet/>
      <dgm:spPr/>
      <dgm:t>
        <a:bodyPr/>
        <a:lstStyle/>
        <a:p>
          <a:r>
            <a:rPr lang="en-US" b="1" dirty="0"/>
            <a:t>Agent (ReAct)</a:t>
          </a:r>
          <a:endParaRPr lang="ca-ES" b="1" dirty="0"/>
        </a:p>
      </dgm:t>
    </dgm:pt>
    <dgm:pt modelId="{2C5BED44-FE53-4762-9D0F-13E116B33ACC}" type="parTrans" cxnId="{2FE79F12-C877-4818-8D2F-999EA1BC7FEE}">
      <dgm:prSet/>
      <dgm:spPr/>
      <dgm:t>
        <a:bodyPr/>
        <a:lstStyle/>
        <a:p>
          <a:endParaRPr lang="ca-ES" b="1">
            <a:solidFill>
              <a:schemeClr val="tx1"/>
            </a:solidFill>
          </a:endParaRPr>
        </a:p>
      </dgm:t>
    </dgm:pt>
    <dgm:pt modelId="{48238BC5-89B3-490A-84E8-537BBFEB37C4}" type="sibTrans" cxnId="{2FE79F12-C877-4818-8D2F-999EA1BC7FEE}">
      <dgm:prSet/>
      <dgm:spPr/>
      <dgm:t>
        <a:bodyPr/>
        <a:lstStyle/>
        <a:p>
          <a:endParaRPr lang="ca-ES" b="1">
            <a:solidFill>
              <a:schemeClr val="tx1"/>
            </a:solidFill>
          </a:endParaRPr>
        </a:p>
      </dgm:t>
    </dgm:pt>
    <dgm:pt modelId="{90DF65F1-38DE-4549-B51C-28B481DBC2CE}">
      <dgm:prSet/>
      <dgm:spPr/>
      <dgm:t>
        <a:bodyPr/>
        <a:lstStyle/>
        <a:p>
          <a:r>
            <a:rPr lang="en-US" b="1" dirty="0"/>
            <a:t>Llm (GPT4o-mini)</a:t>
          </a:r>
          <a:endParaRPr lang="ca-ES" b="1" dirty="0"/>
        </a:p>
      </dgm:t>
    </dgm:pt>
    <dgm:pt modelId="{00C4681E-C26E-4860-8D3B-A224851C04DC}" type="parTrans" cxnId="{F3799506-A244-4A50-AEEE-D48343AF652C}">
      <dgm:prSet/>
      <dgm:spPr/>
      <dgm:t>
        <a:bodyPr/>
        <a:lstStyle/>
        <a:p>
          <a:endParaRPr lang="ca-ES" b="1">
            <a:solidFill>
              <a:schemeClr val="tx1"/>
            </a:solidFill>
          </a:endParaRPr>
        </a:p>
      </dgm:t>
    </dgm:pt>
    <dgm:pt modelId="{8EE45BF7-49BC-45B0-87A6-2734E7E6E653}" type="sibTrans" cxnId="{F3799506-A244-4A50-AEEE-D48343AF652C}">
      <dgm:prSet/>
      <dgm:spPr/>
      <dgm:t>
        <a:bodyPr/>
        <a:lstStyle/>
        <a:p>
          <a:endParaRPr lang="ca-ES" b="1">
            <a:solidFill>
              <a:schemeClr val="tx1"/>
            </a:solidFill>
          </a:endParaRPr>
        </a:p>
      </dgm:t>
    </dgm:pt>
    <dgm:pt modelId="{90AB6584-B4A9-4C3E-8615-F3D4FE36FDD5}">
      <dgm:prSet/>
      <dgm:spPr/>
      <dgm:t>
        <a:bodyPr/>
        <a:lstStyle/>
        <a:p>
          <a:r>
            <a:rPr lang="en-US" b="1"/>
            <a:t>Custom memory</a:t>
          </a:r>
          <a:endParaRPr lang="ca-ES" b="1"/>
        </a:p>
      </dgm:t>
    </dgm:pt>
    <dgm:pt modelId="{65DB6D67-AF04-4F4F-9E42-B3B89417464B}" type="parTrans" cxnId="{EA8B9F1F-2552-44D5-93A4-83AE2E13113E}">
      <dgm:prSet/>
      <dgm:spPr/>
      <dgm:t>
        <a:bodyPr/>
        <a:lstStyle/>
        <a:p>
          <a:endParaRPr lang="ca-ES" b="1">
            <a:solidFill>
              <a:schemeClr val="tx1"/>
            </a:solidFill>
          </a:endParaRPr>
        </a:p>
      </dgm:t>
    </dgm:pt>
    <dgm:pt modelId="{12D2A928-F81B-403F-A102-03D8C94E2DA0}" type="sibTrans" cxnId="{EA8B9F1F-2552-44D5-93A4-83AE2E13113E}">
      <dgm:prSet/>
      <dgm:spPr/>
      <dgm:t>
        <a:bodyPr/>
        <a:lstStyle/>
        <a:p>
          <a:endParaRPr lang="ca-ES" b="1">
            <a:solidFill>
              <a:schemeClr val="tx1"/>
            </a:solidFill>
          </a:endParaRPr>
        </a:p>
      </dgm:t>
    </dgm:pt>
    <dgm:pt modelId="{52650C6E-D2FC-45BE-913B-A8C06588AEB4}">
      <dgm:prSet/>
      <dgm:spPr/>
      <dgm:t>
        <a:bodyPr/>
        <a:lstStyle/>
        <a:p>
          <a:r>
            <a:rPr lang="en-US" b="1"/>
            <a:t>Tools</a:t>
          </a:r>
          <a:endParaRPr lang="ca-ES" b="1"/>
        </a:p>
      </dgm:t>
    </dgm:pt>
    <dgm:pt modelId="{D352F9BA-CAE3-490B-AD3F-F7DEEB7D2AA9}" type="parTrans" cxnId="{AAD9677C-6679-4B23-89C6-D3650F3528D1}">
      <dgm:prSet/>
      <dgm:spPr/>
      <dgm:t>
        <a:bodyPr/>
        <a:lstStyle/>
        <a:p>
          <a:endParaRPr lang="ca-ES" b="1">
            <a:solidFill>
              <a:schemeClr val="tx1"/>
            </a:solidFill>
          </a:endParaRPr>
        </a:p>
      </dgm:t>
    </dgm:pt>
    <dgm:pt modelId="{4726499E-19CA-4CA4-B7AA-230B5003F661}" type="sibTrans" cxnId="{AAD9677C-6679-4B23-89C6-D3650F3528D1}">
      <dgm:prSet/>
      <dgm:spPr/>
      <dgm:t>
        <a:bodyPr/>
        <a:lstStyle/>
        <a:p>
          <a:endParaRPr lang="ca-ES" b="1">
            <a:solidFill>
              <a:schemeClr val="tx1"/>
            </a:solidFill>
          </a:endParaRPr>
        </a:p>
      </dgm:t>
    </dgm:pt>
    <dgm:pt modelId="{45766D48-B625-4002-9919-87F734165C37}">
      <dgm:prSet/>
      <dgm:spPr/>
      <dgm:t>
        <a:bodyPr/>
        <a:lstStyle/>
        <a:p>
          <a:r>
            <a:rPr lang="en-US" b="1"/>
            <a:t>Retrieval of urls ( single, playlist, channel)</a:t>
          </a:r>
          <a:endParaRPr lang="ca-ES" b="1"/>
        </a:p>
      </dgm:t>
    </dgm:pt>
    <dgm:pt modelId="{83876B48-8438-4F13-8368-DDF5A16CA152}" type="parTrans" cxnId="{465BE67A-EA4F-43AF-B50A-FF3C798D0F0B}">
      <dgm:prSet/>
      <dgm:spPr/>
      <dgm:t>
        <a:bodyPr/>
        <a:lstStyle/>
        <a:p>
          <a:endParaRPr lang="ca-ES" b="1">
            <a:solidFill>
              <a:schemeClr val="tx1"/>
            </a:solidFill>
          </a:endParaRPr>
        </a:p>
      </dgm:t>
    </dgm:pt>
    <dgm:pt modelId="{F971F050-0F90-4FAC-BF6B-06731E5165CF}" type="sibTrans" cxnId="{465BE67A-EA4F-43AF-B50A-FF3C798D0F0B}">
      <dgm:prSet/>
      <dgm:spPr/>
      <dgm:t>
        <a:bodyPr/>
        <a:lstStyle/>
        <a:p>
          <a:endParaRPr lang="ca-ES" b="1">
            <a:solidFill>
              <a:schemeClr val="tx1"/>
            </a:solidFill>
          </a:endParaRPr>
        </a:p>
      </dgm:t>
    </dgm:pt>
    <dgm:pt modelId="{84105A96-E6AA-4189-B965-285B1F1848AC}">
      <dgm:prSet/>
      <dgm:spPr/>
      <dgm:t>
        <a:bodyPr/>
        <a:lstStyle/>
        <a:p>
          <a:r>
            <a:rPr lang="en-US" b="1"/>
            <a:t>Direct fetch of transcripts</a:t>
          </a:r>
          <a:endParaRPr lang="ca-ES" b="1"/>
        </a:p>
      </dgm:t>
    </dgm:pt>
    <dgm:pt modelId="{8218FBF6-3B8C-4686-A175-54B029857D8C}" type="parTrans" cxnId="{BE4D56F5-D50F-4D3D-820F-25FB2F0CB080}">
      <dgm:prSet/>
      <dgm:spPr/>
      <dgm:t>
        <a:bodyPr/>
        <a:lstStyle/>
        <a:p>
          <a:endParaRPr lang="ca-ES" b="1">
            <a:solidFill>
              <a:schemeClr val="tx1"/>
            </a:solidFill>
          </a:endParaRPr>
        </a:p>
      </dgm:t>
    </dgm:pt>
    <dgm:pt modelId="{34ECF784-A105-473A-AE14-1731B4603D58}" type="sibTrans" cxnId="{BE4D56F5-D50F-4D3D-820F-25FB2F0CB080}">
      <dgm:prSet/>
      <dgm:spPr/>
      <dgm:t>
        <a:bodyPr/>
        <a:lstStyle/>
        <a:p>
          <a:endParaRPr lang="ca-ES" b="1">
            <a:solidFill>
              <a:schemeClr val="tx1"/>
            </a:solidFill>
          </a:endParaRPr>
        </a:p>
      </dgm:t>
    </dgm:pt>
    <dgm:pt modelId="{430E1978-CE90-4FB5-AEA9-CDD3FF3B1F9A}">
      <dgm:prSet/>
      <dgm:spPr/>
      <dgm:t>
        <a:bodyPr/>
        <a:lstStyle/>
        <a:p>
          <a:r>
            <a:rPr lang="en-US" b="1"/>
            <a:t>Generation of transcripts (Faster-Whisper)</a:t>
          </a:r>
          <a:endParaRPr lang="ca-ES" b="1"/>
        </a:p>
      </dgm:t>
    </dgm:pt>
    <dgm:pt modelId="{9FD883DC-5480-4D9A-B2D3-394AA555E57D}" type="parTrans" cxnId="{22E11170-6925-4B71-A411-29163D1A01D3}">
      <dgm:prSet/>
      <dgm:spPr/>
      <dgm:t>
        <a:bodyPr/>
        <a:lstStyle/>
        <a:p>
          <a:endParaRPr lang="ca-ES" b="1">
            <a:solidFill>
              <a:schemeClr val="tx1"/>
            </a:solidFill>
          </a:endParaRPr>
        </a:p>
      </dgm:t>
    </dgm:pt>
    <dgm:pt modelId="{1ABEB866-E153-489F-89B3-251B6012B152}" type="sibTrans" cxnId="{22E11170-6925-4B71-A411-29163D1A01D3}">
      <dgm:prSet/>
      <dgm:spPr/>
      <dgm:t>
        <a:bodyPr/>
        <a:lstStyle/>
        <a:p>
          <a:endParaRPr lang="ca-ES" b="1">
            <a:solidFill>
              <a:schemeClr val="tx1"/>
            </a:solidFill>
          </a:endParaRPr>
        </a:p>
      </dgm:t>
    </dgm:pt>
    <dgm:pt modelId="{F24FFBC4-A929-48DE-8ECA-25C690307354}">
      <dgm:prSet/>
      <dgm:spPr/>
      <dgm:t>
        <a:bodyPr/>
        <a:lstStyle/>
        <a:p>
          <a:r>
            <a:rPr lang="en-US" b="1"/>
            <a:t>Storage in ChromaDB</a:t>
          </a:r>
          <a:endParaRPr lang="ca-ES" b="1"/>
        </a:p>
      </dgm:t>
    </dgm:pt>
    <dgm:pt modelId="{4810C6DC-DE03-4C83-BF76-19E5ADBEC187}" type="parTrans" cxnId="{32F92221-FAE1-429B-995E-A464A5B6094D}">
      <dgm:prSet/>
      <dgm:spPr/>
      <dgm:t>
        <a:bodyPr/>
        <a:lstStyle/>
        <a:p>
          <a:endParaRPr lang="ca-ES" b="1">
            <a:solidFill>
              <a:schemeClr val="tx1"/>
            </a:solidFill>
          </a:endParaRPr>
        </a:p>
      </dgm:t>
    </dgm:pt>
    <dgm:pt modelId="{73CBC06F-5BEC-442C-9E77-935D6B7AB8B1}" type="sibTrans" cxnId="{32F92221-FAE1-429B-995E-A464A5B6094D}">
      <dgm:prSet/>
      <dgm:spPr/>
      <dgm:t>
        <a:bodyPr/>
        <a:lstStyle/>
        <a:p>
          <a:endParaRPr lang="ca-ES" b="1">
            <a:solidFill>
              <a:schemeClr val="tx1"/>
            </a:solidFill>
          </a:endParaRPr>
        </a:p>
      </dgm:t>
    </dgm:pt>
    <dgm:pt modelId="{C65CF361-C7FD-4B42-8720-4382A1CB369B}">
      <dgm:prSet/>
      <dgm:spPr/>
      <dgm:t>
        <a:bodyPr/>
        <a:lstStyle/>
        <a:p>
          <a:r>
            <a:rPr lang="en-US" b="1"/>
            <a:t>Multiquery retrieval</a:t>
          </a:r>
          <a:endParaRPr lang="ca-ES" b="1"/>
        </a:p>
      </dgm:t>
    </dgm:pt>
    <dgm:pt modelId="{36551695-BE22-48E6-A883-FEF0C43286B2}" type="parTrans" cxnId="{D5D8987B-351E-4620-8531-33A65141F7A3}">
      <dgm:prSet/>
      <dgm:spPr/>
      <dgm:t>
        <a:bodyPr/>
        <a:lstStyle/>
        <a:p>
          <a:endParaRPr lang="ca-ES" b="1">
            <a:solidFill>
              <a:schemeClr val="tx1"/>
            </a:solidFill>
          </a:endParaRPr>
        </a:p>
      </dgm:t>
    </dgm:pt>
    <dgm:pt modelId="{5BF65CF8-2094-4E3B-A8A4-BBAD78860BD4}" type="sibTrans" cxnId="{D5D8987B-351E-4620-8531-33A65141F7A3}">
      <dgm:prSet/>
      <dgm:spPr/>
      <dgm:t>
        <a:bodyPr/>
        <a:lstStyle/>
        <a:p>
          <a:endParaRPr lang="ca-ES" b="1">
            <a:solidFill>
              <a:schemeClr val="tx1"/>
            </a:solidFill>
          </a:endParaRPr>
        </a:p>
      </dgm:t>
    </dgm:pt>
    <dgm:pt modelId="{113F6F3D-EB8E-4A64-929D-E42838AE2CEC}" type="pres">
      <dgm:prSet presAssocID="{AB4BE9C2-C71A-4DB6-91B9-7FE7C2D2DA20}" presName="hierChild1" presStyleCnt="0">
        <dgm:presLayoutVars>
          <dgm:orgChart val="1"/>
          <dgm:chPref val="1"/>
          <dgm:dir/>
          <dgm:animOne val="branch"/>
          <dgm:animLvl val="lvl"/>
          <dgm:resizeHandles/>
        </dgm:presLayoutVars>
      </dgm:prSet>
      <dgm:spPr/>
    </dgm:pt>
    <dgm:pt modelId="{AF46CE1D-6B9B-4044-8726-4273B7F72B58}" type="pres">
      <dgm:prSet presAssocID="{901680C0-E599-49EC-9E94-6BD25ED3CFE8}" presName="hierRoot1" presStyleCnt="0">
        <dgm:presLayoutVars>
          <dgm:hierBranch val="init"/>
        </dgm:presLayoutVars>
      </dgm:prSet>
      <dgm:spPr/>
    </dgm:pt>
    <dgm:pt modelId="{9D17014F-20CF-4352-8423-02E8C0B167A0}" type="pres">
      <dgm:prSet presAssocID="{901680C0-E599-49EC-9E94-6BD25ED3CFE8}" presName="rootComposite1" presStyleCnt="0"/>
      <dgm:spPr/>
    </dgm:pt>
    <dgm:pt modelId="{571D3D48-1290-4F81-839E-843A2E5D5B02}" type="pres">
      <dgm:prSet presAssocID="{901680C0-E599-49EC-9E94-6BD25ED3CFE8}" presName="rootText1" presStyleLbl="node0" presStyleIdx="0" presStyleCnt="1">
        <dgm:presLayoutVars>
          <dgm:chPref val="3"/>
        </dgm:presLayoutVars>
      </dgm:prSet>
      <dgm:spPr/>
    </dgm:pt>
    <dgm:pt modelId="{A242B638-9CE9-4168-8804-66565FA0C0B3}" type="pres">
      <dgm:prSet presAssocID="{901680C0-E599-49EC-9E94-6BD25ED3CFE8}" presName="rootConnector1" presStyleLbl="node1" presStyleIdx="0" presStyleCnt="0"/>
      <dgm:spPr/>
    </dgm:pt>
    <dgm:pt modelId="{8C284CBC-77DA-4365-BE3D-EFB97566EE64}" type="pres">
      <dgm:prSet presAssocID="{901680C0-E599-49EC-9E94-6BD25ED3CFE8}" presName="hierChild2" presStyleCnt="0"/>
      <dgm:spPr/>
    </dgm:pt>
    <dgm:pt modelId="{72237AC8-FF21-49BF-9D05-522D7E8CE1F0}" type="pres">
      <dgm:prSet presAssocID="{2C5BED44-FE53-4762-9D0F-13E116B33ACC}" presName="Name37" presStyleLbl="parChTrans1D2" presStyleIdx="0" presStyleCnt="1"/>
      <dgm:spPr/>
    </dgm:pt>
    <dgm:pt modelId="{4851DCD7-16BF-4789-BEE0-320746EFC2E5}" type="pres">
      <dgm:prSet presAssocID="{42A9E308-525F-403A-B6C2-A7F2B7FC692C}" presName="hierRoot2" presStyleCnt="0">
        <dgm:presLayoutVars>
          <dgm:hierBranch val="init"/>
        </dgm:presLayoutVars>
      </dgm:prSet>
      <dgm:spPr/>
    </dgm:pt>
    <dgm:pt modelId="{2F7309AB-2680-429C-8D23-AB7EC34C8F91}" type="pres">
      <dgm:prSet presAssocID="{42A9E308-525F-403A-B6C2-A7F2B7FC692C}" presName="rootComposite" presStyleCnt="0"/>
      <dgm:spPr/>
    </dgm:pt>
    <dgm:pt modelId="{1F78E1A1-5A72-4262-BD6E-ABA7D33C412F}" type="pres">
      <dgm:prSet presAssocID="{42A9E308-525F-403A-B6C2-A7F2B7FC692C}" presName="rootText" presStyleLbl="node2" presStyleIdx="0" presStyleCnt="1">
        <dgm:presLayoutVars>
          <dgm:chPref val="3"/>
        </dgm:presLayoutVars>
      </dgm:prSet>
      <dgm:spPr/>
    </dgm:pt>
    <dgm:pt modelId="{197601BF-F88B-47C8-8CA4-D25D1FEFB388}" type="pres">
      <dgm:prSet presAssocID="{42A9E308-525F-403A-B6C2-A7F2B7FC692C}" presName="rootConnector" presStyleLbl="node2" presStyleIdx="0" presStyleCnt="1"/>
      <dgm:spPr/>
    </dgm:pt>
    <dgm:pt modelId="{986518C0-6128-4DA8-B307-3433879DF684}" type="pres">
      <dgm:prSet presAssocID="{42A9E308-525F-403A-B6C2-A7F2B7FC692C}" presName="hierChild4" presStyleCnt="0"/>
      <dgm:spPr/>
    </dgm:pt>
    <dgm:pt modelId="{FA82B488-6029-4A0B-9B0F-FDB66BFE17B3}" type="pres">
      <dgm:prSet presAssocID="{00C4681E-C26E-4860-8D3B-A224851C04DC}" presName="Name37" presStyleLbl="parChTrans1D3" presStyleIdx="0" presStyleCnt="2"/>
      <dgm:spPr/>
    </dgm:pt>
    <dgm:pt modelId="{A2C329EC-C3C5-44D3-995E-484E2BC41261}" type="pres">
      <dgm:prSet presAssocID="{90DF65F1-38DE-4549-B51C-28B481DBC2CE}" presName="hierRoot2" presStyleCnt="0">
        <dgm:presLayoutVars>
          <dgm:hierBranch val="init"/>
        </dgm:presLayoutVars>
      </dgm:prSet>
      <dgm:spPr/>
    </dgm:pt>
    <dgm:pt modelId="{49937612-597E-42E7-9F8D-C994282A1D6B}" type="pres">
      <dgm:prSet presAssocID="{90DF65F1-38DE-4549-B51C-28B481DBC2CE}" presName="rootComposite" presStyleCnt="0"/>
      <dgm:spPr/>
    </dgm:pt>
    <dgm:pt modelId="{7A1220A9-AE82-46A0-8A87-B280CC945BE4}" type="pres">
      <dgm:prSet presAssocID="{90DF65F1-38DE-4549-B51C-28B481DBC2CE}" presName="rootText" presStyleLbl="node3" presStyleIdx="0" presStyleCnt="2">
        <dgm:presLayoutVars>
          <dgm:chPref val="3"/>
        </dgm:presLayoutVars>
      </dgm:prSet>
      <dgm:spPr/>
    </dgm:pt>
    <dgm:pt modelId="{7B4EA47F-0CBC-4FBB-8C14-8E05F2D5E069}" type="pres">
      <dgm:prSet presAssocID="{90DF65F1-38DE-4549-B51C-28B481DBC2CE}" presName="rootConnector" presStyleLbl="node3" presStyleIdx="0" presStyleCnt="2"/>
      <dgm:spPr/>
    </dgm:pt>
    <dgm:pt modelId="{5DC4BAEB-A262-4024-A265-2C851115F945}" type="pres">
      <dgm:prSet presAssocID="{90DF65F1-38DE-4549-B51C-28B481DBC2CE}" presName="hierChild4" presStyleCnt="0"/>
      <dgm:spPr/>
    </dgm:pt>
    <dgm:pt modelId="{8F6B4915-503C-419F-AC7B-1047B9077057}" type="pres">
      <dgm:prSet presAssocID="{65DB6D67-AF04-4F4F-9E42-B3B89417464B}" presName="Name37" presStyleLbl="parChTrans1D4" presStyleIdx="0" presStyleCnt="6"/>
      <dgm:spPr/>
    </dgm:pt>
    <dgm:pt modelId="{BDF4561C-B1B9-4D32-B261-669409CD0CD3}" type="pres">
      <dgm:prSet presAssocID="{90AB6584-B4A9-4C3E-8615-F3D4FE36FDD5}" presName="hierRoot2" presStyleCnt="0">
        <dgm:presLayoutVars>
          <dgm:hierBranch val="init"/>
        </dgm:presLayoutVars>
      </dgm:prSet>
      <dgm:spPr/>
    </dgm:pt>
    <dgm:pt modelId="{0A535BE5-D7A0-4F56-A70B-325F6BDCF09B}" type="pres">
      <dgm:prSet presAssocID="{90AB6584-B4A9-4C3E-8615-F3D4FE36FDD5}" presName="rootComposite" presStyleCnt="0"/>
      <dgm:spPr/>
    </dgm:pt>
    <dgm:pt modelId="{223843B9-6579-41CB-9FC5-6708097F492F}" type="pres">
      <dgm:prSet presAssocID="{90AB6584-B4A9-4C3E-8615-F3D4FE36FDD5}" presName="rootText" presStyleLbl="node4" presStyleIdx="0" presStyleCnt="6">
        <dgm:presLayoutVars>
          <dgm:chPref val="3"/>
        </dgm:presLayoutVars>
      </dgm:prSet>
      <dgm:spPr/>
    </dgm:pt>
    <dgm:pt modelId="{F8BBC936-4220-41FF-883C-FD45AE8E6F1F}" type="pres">
      <dgm:prSet presAssocID="{90AB6584-B4A9-4C3E-8615-F3D4FE36FDD5}" presName="rootConnector" presStyleLbl="node4" presStyleIdx="0" presStyleCnt="6"/>
      <dgm:spPr/>
    </dgm:pt>
    <dgm:pt modelId="{417E443F-3D7E-4ECE-96FE-9E0D308AC00F}" type="pres">
      <dgm:prSet presAssocID="{90AB6584-B4A9-4C3E-8615-F3D4FE36FDD5}" presName="hierChild4" presStyleCnt="0"/>
      <dgm:spPr/>
    </dgm:pt>
    <dgm:pt modelId="{EAC75921-B8BE-402C-90ED-A68E046DC94C}" type="pres">
      <dgm:prSet presAssocID="{90AB6584-B4A9-4C3E-8615-F3D4FE36FDD5}" presName="hierChild5" presStyleCnt="0"/>
      <dgm:spPr/>
    </dgm:pt>
    <dgm:pt modelId="{6BB5B84F-BC63-41A3-AEFB-369D7C480B47}" type="pres">
      <dgm:prSet presAssocID="{90DF65F1-38DE-4549-B51C-28B481DBC2CE}" presName="hierChild5" presStyleCnt="0"/>
      <dgm:spPr/>
    </dgm:pt>
    <dgm:pt modelId="{1E4DAC5C-ED03-46CA-A84D-49CB03F3E0FF}" type="pres">
      <dgm:prSet presAssocID="{D352F9BA-CAE3-490B-AD3F-F7DEEB7D2AA9}" presName="Name37" presStyleLbl="parChTrans1D3" presStyleIdx="1" presStyleCnt="2"/>
      <dgm:spPr/>
    </dgm:pt>
    <dgm:pt modelId="{DBE4F2CC-C843-4EFC-9829-36336350884C}" type="pres">
      <dgm:prSet presAssocID="{52650C6E-D2FC-45BE-913B-A8C06588AEB4}" presName="hierRoot2" presStyleCnt="0">
        <dgm:presLayoutVars>
          <dgm:hierBranch val="init"/>
        </dgm:presLayoutVars>
      </dgm:prSet>
      <dgm:spPr/>
    </dgm:pt>
    <dgm:pt modelId="{86CCF3AB-B586-4861-8CE8-C2E78773DA9B}" type="pres">
      <dgm:prSet presAssocID="{52650C6E-D2FC-45BE-913B-A8C06588AEB4}" presName="rootComposite" presStyleCnt="0"/>
      <dgm:spPr/>
    </dgm:pt>
    <dgm:pt modelId="{C7FC6DE3-B134-446B-B179-BEA74125C829}" type="pres">
      <dgm:prSet presAssocID="{52650C6E-D2FC-45BE-913B-A8C06588AEB4}" presName="rootText" presStyleLbl="node3" presStyleIdx="1" presStyleCnt="2">
        <dgm:presLayoutVars>
          <dgm:chPref val="3"/>
        </dgm:presLayoutVars>
      </dgm:prSet>
      <dgm:spPr/>
    </dgm:pt>
    <dgm:pt modelId="{B7A90BB1-45E1-4EA6-BE05-61B8E1626450}" type="pres">
      <dgm:prSet presAssocID="{52650C6E-D2FC-45BE-913B-A8C06588AEB4}" presName="rootConnector" presStyleLbl="node3" presStyleIdx="1" presStyleCnt="2"/>
      <dgm:spPr/>
    </dgm:pt>
    <dgm:pt modelId="{F6C8AD68-DD3B-4267-874C-D0EA99264103}" type="pres">
      <dgm:prSet presAssocID="{52650C6E-D2FC-45BE-913B-A8C06588AEB4}" presName="hierChild4" presStyleCnt="0"/>
      <dgm:spPr/>
    </dgm:pt>
    <dgm:pt modelId="{F3C7DFD4-3A6E-4C5E-A82D-199F3647FDDE}" type="pres">
      <dgm:prSet presAssocID="{83876B48-8438-4F13-8368-DDF5A16CA152}" presName="Name37" presStyleLbl="parChTrans1D4" presStyleIdx="1" presStyleCnt="6"/>
      <dgm:spPr/>
    </dgm:pt>
    <dgm:pt modelId="{37E226C7-28E7-4856-BA50-44EA813A1073}" type="pres">
      <dgm:prSet presAssocID="{45766D48-B625-4002-9919-87F734165C37}" presName="hierRoot2" presStyleCnt="0">
        <dgm:presLayoutVars>
          <dgm:hierBranch val="init"/>
        </dgm:presLayoutVars>
      </dgm:prSet>
      <dgm:spPr/>
    </dgm:pt>
    <dgm:pt modelId="{EB8D5A2A-790D-44BD-9C00-A85DF7FE8B9B}" type="pres">
      <dgm:prSet presAssocID="{45766D48-B625-4002-9919-87F734165C37}" presName="rootComposite" presStyleCnt="0"/>
      <dgm:spPr/>
    </dgm:pt>
    <dgm:pt modelId="{993E39B0-3751-4008-8D5E-781772724E98}" type="pres">
      <dgm:prSet presAssocID="{45766D48-B625-4002-9919-87F734165C37}" presName="rootText" presStyleLbl="node4" presStyleIdx="1" presStyleCnt="6">
        <dgm:presLayoutVars>
          <dgm:chPref val="3"/>
        </dgm:presLayoutVars>
      </dgm:prSet>
      <dgm:spPr/>
    </dgm:pt>
    <dgm:pt modelId="{4DEBAC13-4522-4AB5-AF64-7FAFDE6FFA45}" type="pres">
      <dgm:prSet presAssocID="{45766D48-B625-4002-9919-87F734165C37}" presName="rootConnector" presStyleLbl="node4" presStyleIdx="1" presStyleCnt="6"/>
      <dgm:spPr/>
    </dgm:pt>
    <dgm:pt modelId="{7FC68250-29D1-4E14-89A3-D5892C3BF270}" type="pres">
      <dgm:prSet presAssocID="{45766D48-B625-4002-9919-87F734165C37}" presName="hierChild4" presStyleCnt="0"/>
      <dgm:spPr/>
    </dgm:pt>
    <dgm:pt modelId="{D94CED0F-25E9-4D8F-B079-EE26D58A857E}" type="pres">
      <dgm:prSet presAssocID="{45766D48-B625-4002-9919-87F734165C37}" presName="hierChild5" presStyleCnt="0"/>
      <dgm:spPr/>
    </dgm:pt>
    <dgm:pt modelId="{24BCAD92-FF40-45CF-9779-FB12F5D519BC}" type="pres">
      <dgm:prSet presAssocID="{8218FBF6-3B8C-4686-A175-54B029857D8C}" presName="Name37" presStyleLbl="parChTrans1D4" presStyleIdx="2" presStyleCnt="6"/>
      <dgm:spPr/>
    </dgm:pt>
    <dgm:pt modelId="{5977C03F-CF5D-4398-93E8-7EB15546E2D9}" type="pres">
      <dgm:prSet presAssocID="{84105A96-E6AA-4189-B965-285B1F1848AC}" presName="hierRoot2" presStyleCnt="0">
        <dgm:presLayoutVars>
          <dgm:hierBranch val="init"/>
        </dgm:presLayoutVars>
      </dgm:prSet>
      <dgm:spPr/>
    </dgm:pt>
    <dgm:pt modelId="{EC534D23-AA39-4FAE-A760-14B1EE2D4333}" type="pres">
      <dgm:prSet presAssocID="{84105A96-E6AA-4189-B965-285B1F1848AC}" presName="rootComposite" presStyleCnt="0"/>
      <dgm:spPr/>
    </dgm:pt>
    <dgm:pt modelId="{D3D5EC32-4B1A-434E-B0AB-13AC5F2DCA01}" type="pres">
      <dgm:prSet presAssocID="{84105A96-E6AA-4189-B965-285B1F1848AC}" presName="rootText" presStyleLbl="node4" presStyleIdx="2" presStyleCnt="6">
        <dgm:presLayoutVars>
          <dgm:chPref val="3"/>
        </dgm:presLayoutVars>
      </dgm:prSet>
      <dgm:spPr/>
    </dgm:pt>
    <dgm:pt modelId="{EAFDF77A-8F9F-486E-AE75-39CD6892AB59}" type="pres">
      <dgm:prSet presAssocID="{84105A96-E6AA-4189-B965-285B1F1848AC}" presName="rootConnector" presStyleLbl="node4" presStyleIdx="2" presStyleCnt="6"/>
      <dgm:spPr/>
    </dgm:pt>
    <dgm:pt modelId="{01E14CD7-C65A-4C1F-86C4-53B9B8AA6F9A}" type="pres">
      <dgm:prSet presAssocID="{84105A96-E6AA-4189-B965-285B1F1848AC}" presName="hierChild4" presStyleCnt="0"/>
      <dgm:spPr/>
    </dgm:pt>
    <dgm:pt modelId="{FE8EDA10-BA20-44A8-B88E-6A98C5F8D947}" type="pres">
      <dgm:prSet presAssocID="{84105A96-E6AA-4189-B965-285B1F1848AC}" presName="hierChild5" presStyleCnt="0"/>
      <dgm:spPr/>
    </dgm:pt>
    <dgm:pt modelId="{B1CB4552-7891-44F3-B075-F8525DCBCEEE}" type="pres">
      <dgm:prSet presAssocID="{9FD883DC-5480-4D9A-B2D3-394AA555E57D}" presName="Name37" presStyleLbl="parChTrans1D4" presStyleIdx="3" presStyleCnt="6"/>
      <dgm:spPr/>
    </dgm:pt>
    <dgm:pt modelId="{7B59ABAA-F42A-4C1B-95A5-ADB19F0B6551}" type="pres">
      <dgm:prSet presAssocID="{430E1978-CE90-4FB5-AEA9-CDD3FF3B1F9A}" presName="hierRoot2" presStyleCnt="0">
        <dgm:presLayoutVars>
          <dgm:hierBranch val="init"/>
        </dgm:presLayoutVars>
      </dgm:prSet>
      <dgm:spPr/>
    </dgm:pt>
    <dgm:pt modelId="{B16F2C98-E1BA-47A8-BA3B-CC910E036DFA}" type="pres">
      <dgm:prSet presAssocID="{430E1978-CE90-4FB5-AEA9-CDD3FF3B1F9A}" presName="rootComposite" presStyleCnt="0"/>
      <dgm:spPr/>
    </dgm:pt>
    <dgm:pt modelId="{B0C0160B-FFB1-4012-A0A2-AAA6E691470E}" type="pres">
      <dgm:prSet presAssocID="{430E1978-CE90-4FB5-AEA9-CDD3FF3B1F9A}" presName="rootText" presStyleLbl="node4" presStyleIdx="3" presStyleCnt="6">
        <dgm:presLayoutVars>
          <dgm:chPref val="3"/>
        </dgm:presLayoutVars>
      </dgm:prSet>
      <dgm:spPr/>
    </dgm:pt>
    <dgm:pt modelId="{B0D3EF57-A77D-4BE1-BAD4-7B0BFB4E1646}" type="pres">
      <dgm:prSet presAssocID="{430E1978-CE90-4FB5-AEA9-CDD3FF3B1F9A}" presName="rootConnector" presStyleLbl="node4" presStyleIdx="3" presStyleCnt="6"/>
      <dgm:spPr/>
    </dgm:pt>
    <dgm:pt modelId="{C8D4B283-DA45-4355-8A83-BABCD6D5BD47}" type="pres">
      <dgm:prSet presAssocID="{430E1978-CE90-4FB5-AEA9-CDD3FF3B1F9A}" presName="hierChild4" presStyleCnt="0"/>
      <dgm:spPr/>
    </dgm:pt>
    <dgm:pt modelId="{DAF9E1B3-5CDA-41B7-B6D7-18A83C239DDF}" type="pres">
      <dgm:prSet presAssocID="{430E1978-CE90-4FB5-AEA9-CDD3FF3B1F9A}" presName="hierChild5" presStyleCnt="0"/>
      <dgm:spPr/>
    </dgm:pt>
    <dgm:pt modelId="{AA563A66-CE56-4665-A63E-491C73908E4B}" type="pres">
      <dgm:prSet presAssocID="{4810C6DC-DE03-4C83-BF76-19E5ADBEC187}" presName="Name37" presStyleLbl="parChTrans1D4" presStyleIdx="4" presStyleCnt="6"/>
      <dgm:spPr/>
    </dgm:pt>
    <dgm:pt modelId="{1B476179-4EE8-4F82-AE78-5EA87946D6EB}" type="pres">
      <dgm:prSet presAssocID="{F24FFBC4-A929-48DE-8ECA-25C690307354}" presName="hierRoot2" presStyleCnt="0">
        <dgm:presLayoutVars>
          <dgm:hierBranch val="init"/>
        </dgm:presLayoutVars>
      </dgm:prSet>
      <dgm:spPr/>
    </dgm:pt>
    <dgm:pt modelId="{00D1E830-E989-4A2B-959E-614FA7011174}" type="pres">
      <dgm:prSet presAssocID="{F24FFBC4-A929-48DE-8ECA-25C690307354}" presName="rootComposite" presStyleCnt="0"/>
      <dgm:spPr/>
    </dgm:pt>
    <dgm:pt modelId="{27694AE9-E305-49DE-BF41-3579AD289AFD}" type="pres">
      <dgm:prSet presAssocID="{F24FFBC4-A929-48DE-8ECA-25C690307354}" presName="rootText" presStyleLbl="node4" presStyleIdx="4" presStyleCnt="6">
        <dgm:presLayoutVars>
          <dgm:chPref val="3"/>
        </dgm:presLayoutVars>
      </dgm:prSet>
      <dgm:spPr/>
    </dgm:pt>
    <dgm:pt modelId="{E1FEEC9A-1F39-48AA-9325-AE32F9DB0CF6}" type="pres">
      <dgm:prSet presAssocID="{F24FFBC4-A929-48DE-8ECA-25C690307354}" presName="rootConnector" presStyleLbl="node4" presStyleIdx="4" presStyleCnt="6"/>
      <dgm:spPr/>
    </dgm:pt>
    <dgm:pt modelId="{97C88369-418E-41E3-81D1-277B10D7DB86}" type="pres">
      <dgm:prSet presAssocID="{F24FFBC4-A929-48DE-8ECA-25C690307354}" presName="hierChild4" presStyleCnt="0"/>
      <dgm:spPr/>
    </dgm:pt>
    <dgm:pt modelId="{12FEEEA7-FC84-435C-96B8-E4DBAB9AA15C}" type="pres">
      <dgm:prSet presAssocID="{F24FFBC4-A929-48DE-8ECA-25C690307354}" presName="hierChild5" presStyleCnt="0"/>
      <dgm:spPr/>
    </dgm:pt>
    <dgm:pt modelId="{CC1BE6B1-FFAC-4058-93FE-32412359BA3E}" type="pres">
      <dgm:prSet presAssocID="{36551695-BE22-48E6-A883-FEF0C43286B2}" presName="Name37" presStyleLbl="parChTrans1D4" presStyleIdx="5" presStyleCnt="6"/>
      <dgm:spPr/>
    </dgm:pt>
    <dgm:pt modelId="{B66A39FD-7761-4D18-8675-602496C9D688}" type="pres">
      <dgm:prSet presAssocID="{C65CF361-C7FD-4B42-8720-4382A1CB369B}" presName="hierRoot2" presStyleCnt="0">
        <dgm:presLayoutVars>
          <dgm:hierBranch val="init"/>
        </dgm:presLayoutVars>
      </dgm:prSet>
      <dgm:spPr/>
    </dgm:pt>
    <dgm:pt modelId="{0D5B25E2-9E04-47C7-8DC1-DBB8AEF5FD4D}" type="pres">
      <dgm:prSet presAssocID="{C65CF361-C7FD-4B42-8720-4382A1CB369B}" presName="rootComposite" presStyleCnt="0"/>
      <dgm:spPr/>
    </dgm:pt>
    <dgm:pt modelId="{EB2F5599-B06E-4C97-A3C2-73C6989F5A8B}" type="pres">
      <dgm:prSet presAssocID="{C65CF361-C7FD-4B42-8720-4382A1CB369B}" presName="rootText" presStyleLbl="node4" presStyleIdx="5" presStyleCnt="6">
        <dgm:presLayoutVars>
          <dgm:chPref val="3"/>
        </dgm:presLayoutVars>
      </dgm:prSet>
      <dgm:spPr/>
    </dgm:pt>
    <dgm:pt modelId="{6D2F6A2A-4868-417F-A6A9-12A4DBC16445}" type="pres">
      <dgm:prSet presAssocID="{C65CF361-C7FD-4B42-8720-4382A1CB369B}" presName="rootConnector" presStyleLbl="node4" presStyleIdx="5" presStyleCnt="6"/>
      <dgm:spPr/>
    </dgm:pt>
    <dgm:pt modelId="{16020B75-F2B6-464F-8F08-753722D18B4D}" type="pres">
      <dgm:prSet presAssocID="{C65CF361-C7FD-4B42-8720-4382A1CB369B}" presName="hierChild4" presStyleCnt="0"/>
      <dgm:spPr/>
    </dgm:pt>
    <dgm:pt modelId="{285320FD-9FC5-444F-93E6-A91A3504C6B4}" type="pres">
      <dgm:prSet presAssocID="{C65CF361-C7FD-4B42-8720-4382A1CB369B}" presName="hierChild5" presStyleCnt="0"/>
      <dgm:spPr/>
    </dgm:pt>
    <dgm:pt modelId="{FBAD7479-5CBC-402E-9A63-7240680B2AA7}" type="pres">
      <dgm:prSet presAssocID="{52650C6E-D2FC-45BE-913B-A8C06588AEB4}" presName="hierChild5" presStyleCnt="0"/>
      <dgm:spPr/>
    </dgm:pt>
    <dgm:pt modelId="{AA9ED4D3-DBFB-449F-9794-D18B7816FD52}" type="pres">
      <dgm:prSet presAssocID="{42A9E308-525F-403A-B6C2-A7F2B7FC692C}" presName="hierChild5" presStyleCnt="0"/>
      <dgm:spPr/>
    </dgm:pt>
    <dgm:pt modelId="{601EAD61-BA70-4B35-8706-126C8D8666D8}" type="pres">
      <dgm:prSet presAssocID="{901680C0-E599-49EC-9E94-6BD25ED3CFE8}" presName="hierChild3" presStyleCnt="0"/>
      <dgm:spPr/>
    </dgm:pt>
  </dgm:ptLst>
  <dgm:cxnLst>
    <dgm:cxn modelId="{F3799506-A244-4A50-AEEE-D48343AF652C}" srcId="{42A9E308-525F-403A-B6C2-A7F2B7FC692C}" destId="{90DF65F1-38DE-4549-B51C-28B481DBC2CE}" srcOrd="0" destOrd="0" parTransId="{00C4681E-C26E-4860-8D3B-A224851C04DC}" sibTransId="{8EE45BF7-49BC-45B0-87A6-2734E7E6E653}"/>
    <dgm:cxn modelId="{7528D308-3C3E-4800-B034-C9D4F4EBE610}" type="presOf" srcId="{8218FBF6-3B8C-4686-A175-54B029857D8C}" destId="{24BCAD92-FF40-45CF-9779-FB12F5D519BC}" srcOrd="0" destOrd="0" presId="urn:microsoft.com/office/officeart/2005/8/layout/orgChart1"/>
    <dgm:cxn modelId="{2FE79F12-C877-4818-8D2F-999EA1BC7FEE}" srcId="{901680C0-E599-49EC-9E94-6BD25ED3CFE8}" destId="{42A9E308-525F-403A-B6C2-A7F2B7FC692C}" srcOrd="0" destOrd="0" parTransId="{2C5BED44-FE53-4762-9D0F-13E116B33ACC}" sibTransId="{48238BC5-89B3-490A-84E8-537BBFEB37C4}"/>
    <dgm:cxn modelId="{AD48B614-2D0E-4921-B5A5-DBA1E56FAAC0}" type="presOf" srcId="{4810C6DC-DE03-4C83-BF76-19E5ADBEC187}" destId="{AA563A66-CE56-4665-A63E-491C73908E4B}" srcOrd="0" destOrd="0" presId="urn:microsoft.com/office/officeart/2005/8/layout/orgChart1"/>
    <dgm:cxn modelId="{8A736818-3CDF-4E68-97A8-7B854B4EE872}" type="presOf" srcId="{00C4681E-C26E-4860-8D3B-A224851C04DC}" destId="{FA82B488-6029-4A0B-9B0F-FDB66BFE17B3}" srcOrd="0" destOrd="0" presId="urn:microsoft.com/office/officeart/2005/8/layout/orgChart1"/>
    <dgm:cxn modelId="{F47BDE1A-9F2C-4F83-860E-BEF34BA793A3}" type="presOf" srcId="{36551695-BE22-48E6-A883-FEF0C43286B2}" destId="{CC1BE6B1-FFAC-4058-93FE-32412359BA3E}" srcOrd="0" destOrd="0" presId="urn:microsoft.com/office/officeart/2005/8/layout/orgChart1"/>
    <dgm:cxn modelId="{2B2AED1A-B8B6-4AF7-AFAF-2B2579AC9060}" type="presOf" srcId="{AB4BE9C2-C71A-4DB6-91B9-7FE7C2D2DA20}" destId="{113F6F3D-EB8E-4A64-929D-E42838AE2CEC}" srcOrd="0" destOrd="0" presId="urn:microsoft.com/office/officeart/2005/8/layout/orgChart1"/>
    <dgm:cxn modelId="{21929D1D-6E82-4B1A-9293-FB79771B1B61}" type="presOf" srcId="{430E1978-CE90-4FB5-AEA9-CDD3FF3B1F9A}" destId="{B0C0160B-FFB1-4012-A0A2-AAA6E691470E}" srcOrd="0" destOrd="0" presId="urn:microsoft.com/office/officeart/2005/8/layout/orgChart1"/>
    <dgm:cxn modelId="{EA8B9F1F-2552-44D5-93A4-83AE2E13113E}" srcId="{90DF65F1-38DE-4549-B51C-28B481DBC2CE}" destId="{90AB6584-B4A9-4C3E-8615-F3D4FE36FDD5}" srcOrd="0" destOrd="0" parTransId="{65DB6D67-AF04-4F4F-9E42-B3B89417464B}" sibTransId="{12D2A928-F81B-403F-A102-03D8C94E2DA0}"/>
    <dgm:cxn modelId="{32F92221-FAE1-429B-995E-A464A5B6094D}" srcId="{52650C6E-D2FC-45BE-913B-A8C06588AEB4}" destId="{F24FFBC4-A929-48DE-8ECA-25C690307354}" srcOrd="3" destOrd="0" parTransId="{4810C6DC-DE03-4C83-BF76-19E5ADBEC187}" sibTransId="{73CBC06F-5BEC-442C-9E77-935D6B7AB8B1}"/>
    <dgm:cxn modelId="{3C583A28-1ACB-40CF-A6F6-01938271B643}" type="presOf" srcId="{F24FFBC4-A929-48DE-8ECA-25C690307354}" destId="{27694AE9-E305-49DE-BF41-3579AD289AFD}" srcOrd="0" destOrd="0" presId="urn:microsoft.com/office/officeart/2005/8/layout/orgChart1"/>
    <dgm:cxn modelId="{1C315D65-413E-4E88-BE9D-A3D67AF767D3}" type="presOf" srcId="{45766D48-B625-4002-9919-87F734165C37}" destId="{993E39B0-3751-4008-8D5E-781772724E98}" srcOrd="0" destOrd="0" presId="urn:microsoft.com/office/officeart/2005/8/layout/orgChart1"/>
    <dgm:cxn modelId="{C057C66A-6D37-49F7-B8FC-976E50D0EC19}" type="presOf" srcId="{90AB6584-B4A9-4C3E-8615-F3D4FE36FDD5}" destId="{F8BBC936-4220-41FF-883C-FD45AE8E6F1F}" srcOrd="1" destOrd="0" presId="urn:microsoft.com/office/officeart/2005/8/layout/orgChart1"/>
    <dgm:cxn modelId="{E6682F4D-BCD8-43ED-8F48-F66F90C48783}" type="presOf" srcId="{65DB6D67-AF04-4F4F-9E42-B3B89417464B}" destId="{8F6B4915-503C-419F-AC7B-1047B9077057}" srcOrd="0" destOrd="0" presId="urn:microsoft.com/office/officeart/2005/8/layout/orgChart1"/>
    <dgm:cxn modelId="{6038386D-73E2-4B91-A3B9-BD8BD02E4020}" type="presOf" srcId="{90DF65F1-38DE-4549-B51C-28B481DBC2CE}" destId="{7B4EA47F-0CBC-4FBB-8C14-8E05F2D5E069}" srcOrd="1" destOrd="0" presId="urn:microsoft.com/office/officeart/2005/8/layout/orgChart1"/>
    <dgm:cxn modelId="{22E11170-6925-4B71-A411-29163D1A01D3}" srcId="{52650C6E-D2FC-45BE-913B-A8C06588AEB4}" destId="{430E1978-CE90-4FB5-AEA9-CDD3FF3B1F9A}" srcOrd="2" destOrd="0" parTransId="{9FD883DC-5480-4D9A-B2D3-394AA555E57D}" sibTransId="{1ABEB866-E153-489F-89B3-251B6012B152}"/>
    <dgm:cxn modelId="{4604E552-5EE6-4F58-A3DA-F1446EDA8CE4}" type="presOf" srcId="{83876B48-8438-4F13-8368-DDF5A16CA152}" destId="{F3C7DFD4-3A6E-4C5E-A82D-199F3647FDDE}" srcOrd="0" destOrd="0" presId="urn:microsoft.com/office/officeart/2005/8/layout/orgChart1"/>
    <dgm:cxn modelId="{CFE18B57-6DAC-4F14-BC9F-DA959AE8E562}" type="presOf" srcId="{9FD883DC-5480-4D9A-B2D3-394AA555E57D}" destId="{B1CB4552-7891-44F3-B075-F8525DCBCEEE}" srcOrd="0" destOrd="0" presId="urn:microsoft.com/office/officeart/2005/8/layout/orgChart1"/>
    <dgm:cxn modelId="{46021F58-0F43-454A-9DBF-23244A4E672A}" srcId="{AB4BE9C2-C71A-4DB6-91B9-7FE7C2D2DA20}" destId="{901680C0-E599-49EC-9E94-6BD25ED3CFE8}" srcOrd="0" destOrd="0" parTransId="{53EFBDCF-5943-43A8-BF4E-493B03B0D33D}" sibTransId="{67FC5B8C-45CA-44A5-BCAA-BDBC8BCE2952}"/>
    <dgm:cxn modelId="{465BE67A-EA4F-43AF-B50A-FF3C798D0F0B}" srcId="{52650C6E-D2FC-45BE-913B-A8C06588AEB4}" destId="{45766D48-B625-4002-9919-87F734165C37}" srcOrd="0" destOrd="0" parTransId="{83876B48-8438-4F13-8368-DDF5A16CA152}" sibTransId="{F971F050-0F90-4FAC-BF6B-06731E5165CF}"/>
    <dgm:cxn modelId="{D5D8987B-351E-4620-8531-33A65141F7A3}" srcId="{52650C6E-D2FC-45BE-913B-A8C06588AEB4}" destId="{C65CF361-C7FD-4B42-8720-4382A1CB369B}" srcOrd="4" destOrd="0" parTransId="{36551695-BE22-48E6-A883-FEF0C43286B2}" sibTransId="{5BF65CF8-2094-4E3B-A8A4-BBAD78860BD4}"/>
    <dgm:cxn modelId="{32BAEA7B-10F8-450D-A594-4851EFEC8CE5}" type="presOf" srcId="{52650C6E-D2FC-45BE-913B-A8C06588AEB4}" destId="{B7A90BB1-45E1-4EA6-BE05-61B8E1626450}" srcOrd="1" destOrd="0" presId="urn:microsoft.com/office/officeart/2005/8/layout/orgChart1"/>
    <dgm:cxn modelId="{AAD9677C-6679-4B23-89C6-D3650F3528D1}" srcId="{42A9E308-525F-403A-B6C2-A7F2B7FC692C}" destId="{52650C6E-D2FC-45BE-913B-A8C06588AEB4}" srcOrd="1" destOrd="0" parTransId="{D352F9BA-CAE3-490B-AD3F-F7DEEB7D2AA9}" sibTransId="{4726499E-19CA-4CA4-B7AA-230B5003F661}"/>
    <dgm:cxn modelId="{14552682-FA0F-4F8B-8EB6-1CC1AE320011}" type="presOf" srcId="{F24FFBC4-A929-48DE-8ECA-25C690307354}" destId="{E1FEEC9A-1F39-48AA-9325-AE32F9DB0CF6}" srcOrd="1" destOrd="0" presId="urn:microsoft.com/office/officeart/2005/8/layout/orgChart1"/>
    <dgm:cxn modelId="{8A869C90-209F-4DE7-8D31-13E8E18A7B29}" type="presOf" srcId="{C65CF361-C7FD-4B42-8720-4382A1CB369B}" destId="{6D2F6A2A-4868-417F-A6A9-12A4DBC16445}" srcOrd="1" destOrd="0" presId="urn:microsoft.com/office/officeart/2005/8/layout/orgChart1"/>
    <dgm:cxn modelId="{89BE23A3-E262-478E-BAD9-916E9B02E63F}" type="presOf" srcId="{52650C6E-D2FC-45BE-913B-A8C06588AEB4}" destId="{C7FC6DE3-B134-446B-B179-BEA74125C829}" srcOrd="0" destOrd="0" presId="urn:microsoft.com/office/officeart/2005/8/layout/orgChart1"/>
    <dgm:cxn modelId="{9459EDA4-405F-486B-BD02-F3D4F9A4F861}" type="presOf" srcId="{430E1978-CE90-4FB5-AEA9-CDD3FF3B1F9A}" destId="{B0D3EF57-A77D-4BE1-BAD4-7B0BFB4E1646}" srcOrd="1" destOrd="0" presId="urn:microsoft.com/office/officeart/2005/8/layout/orgChart1"/>
    <dgm:cxn modelId="{E491C2AA-5D8C-482C-A41E-8B61D78D5639}" type="presOf" srcId="{2C5BED44-FE53-4762-9D0F-13E116B33ACC}" destId="{72237AC8-FF21-49BF-9D05-522D7E8CE1F0}" srcOrd="0" destOrd="0" presId="urn:microsoft.com/office/officeart/2005/8/layout/orgChart1"/>
    <dgm:cxn modelId="{D32EC3B1-0C20-49EC-AC2A-9B2BBB8AA429}" type="presOf" srcId="{901680C0-E599-49EC-9E94-6BD25ED3CFE8}" destId="{571D3D48-1290-4F81-839E-843A2E5D5B02}" srcOrd="0" destOrd="0" presId="urn:microsoft.com/office/officeart/2005/8/layout/orgChart1"/>
    <dgm:cxn modelId="{0DB43ABA-C0C8-4387-98BA-6E3351D4AC05}" type="presOf" srcId="{42A9E308-525F-403A-B6C2-A7F2B7FC692C}" destId="{197601BF-F88B-47C8-8CA4-D25D1FEFB388}" srcOrd="1" destOrd="0" presId="urn:microsoft.com/office/officeart/2005/8/layout/orgChart1"/>
    <dgm:cxn modelId="{512952BE-60E3-4668-BC2F-98E8D8037A51}" type="presOf" srcId="{84105A96-E6AA-4189-B965-285B1F1848AC}" destId="{EAFDF77A-8F9F-486E-AE75-39CD6892AB59}" srcOrd="1" destOrd="0" presId="urn:microsoft.com/office/officeart/2005/8/layout/orgChart1"/>
    <dgm:cxn modelId="{C95012C5-7ACC-41AB-A718-6E27DEE0BE97}" type="presOf" srcId="{90AB6584-B4A9-4C3E-8615-F3D4FE36FDD5}" destId="{223843B9-6579-41CB-9FC5-6708097F492F}" srcOrd="0" destOrd="0" presId="urn:microsoft.com/office/officeart/2005/8/layout/orgChart1"/>
    <dgm:cxn modelId="{E775A7C9-05D4-46C2-8ABC-A38F4671D502}" type="presOf" srcId="{D352F9BA-CAE3-490B-AD3F-F7DEEB7D2AA9}" destId="{1E4DAC5C-ED03-46CA-A84D-49CB03F3E0FF}" srcOrd="0" destOrd="0" presId="urn:microsoft.com/office/officeart/2005/8/layout/orgChart1"/>
    <dgm:cxn modelId="{23CA3CCF-0001-4DF2-BDF4-19B9C3E2DF43}" type="presOf" srcId="{42A9E308-525F-403A-B6C2-A7F2B7FC692C}" destId="{1F78E1A1-5A72-4262-BD6E-ABA7D33C412F}" srcOrd="0" destOrd="0" presId="urn:microsoft.com/office/officeart/2005/8/layout/orgChart1"/>
    <dgm:cxn modelId="{ABF698D8-A566-46DB-A20D-2273B9E7CFE5}" type="presOf" srcId="{C65CF361-C7FD-4B42-8720-4382A1CB369B}" destId="{EB2F5599-B06E-4C97-A3C2-73C6989F5A8B}" srcOrd="0" destOrd="0" presId="urn:microsoft.com/office/officeart/2005/8/layout/orgChart1"/>
    <dgm:cxn modelId="{DBDC01DB-7005-4492-87F6-20DB920C9AA4}" type="presOf" srcId="{45766D48-B625-4002-9919-87F734165C37}" destId="{4DEBAC13-4522-4AB5-AF64-7FAFDE6FFA45}" srcOrd="1" destOrd="0" presId="urn:microsoft.com/office/officeart/2005/8/layout/orgChart1"/>
    <dgm:cxn modelId="{2C4751DF-4728-4734-B5A2-F058F3DF669F}" type="presOf" srcId="{90DF65F1-38DE-4549-B51C-28B481DBC2CE}" destId="{7A1220A9-AE82-46A0-8A87-B280CC945BE4}" srcOrd="0" destOrd="0" presId="urn:microsoft.com/office/officeart/2005/8/layout/orgChart1"/>
    <dgm:cxn modelId="{8FC724F3-67BE-4D95-96E4-E9BD97448A3C}" type="presOf" srcId="{84105A96-E6AA-4189-B965-285B1F1848AC}" destId="{D3D5EC32-4B1A-434E-B0AB-13AC5F2DCA01}" srcOrd="0" destOrd="0" presId="urn:microsoft.com/office/officeart/2005/8/layout/orgChart1"/>
    <dgm:cxn modelId="{5D9237F5-824C-4DF1-81D8-257FCCEC0495}" type="presOf" srcId="{901680C0-E599-49EC-9E94-6BD25ED3CFE8}" destId="{A242B638-9CE9-4168-8804-66565FA0C0B3}" srcOrd="1" destOrd="0" presId="urn:microsoft.com/office/officeart/2005/8/layout/orgChart1"/>
    <dgm:cxn modelId="{BE4D56F5-D50F-4D3D-820F-25FB2F0CB080}" srcId="{52650C6E-D2FC-45BE-913B-A8C06588AEB4}" destId="{84105A96-E6AA-4189-B965-285B1F1848AC}" srcOrd="1" destOrd="0" parTransId="{8218FBF6-3B8C-4686-A175-54B029857D8C}" sibTransId="{34ECF784-A105-473A-AE14-1731B4603D58}"/>
    <dgm:cxn modelId="{BF7C7CA4-0B2E-4A4D-99FB-B300F5FABA11}" type="presParOf" srcId="{113F6F3D-EB8E-4A64-929D-E42838AE2CEC}" destId="{AF46CE1D-6B9B-4044-8726-4273B7F72B58}" srcOrd="0" destOrd="0" presId="urn:microsoft.com/office/officeart/2005/8/layout/orgChart1"/>
    <dgm:cxn modelId="{BC191BB9-BCB2-4936-83FB-69661935AD2A}" type="presParOf" srcId="{AF46CE1D-6B9B-4044-8726-4273B7F72B58}" destId="{9D17014F-20CF-4352-8423-02E8C0B167A0}" srcOrd="0" destOrd="0" presId="urn:microsoft.com/office/officeart/2005/8/layout/orgChart1"/>
    <dgm:cxn modelId="{7288897F-FCCF-4185-9E59-AF1C68ABA5A2}" type="presParOf" srcId="{9D17014F-20CF-4352-8423-02E8C0B167A0}" destId="{571D3D48-1290-4F81-839E-843A2E5D5B02}" srcOrd="0" destOrd="0" presId="urn:microsoft.com/office/officeart/2005/8/layout/orgChart1"/>
    <dgm:cxn modelId="{FC658631-59D6-4A78-B30C-3DF224C6A8F9}" type="presParOf" srcId="{9D17014F-20CF-4352-8423-02E8C0B167A0}" destId="{A242B638-9CE9-4168-8804-66565FA0C0B3}" srcOrd="1" destOrd="0" presId="urn:microsoft.com/office/officeart/2005/8/layout/orgChart1"/>
    <dgm:cxn modelId="{82F7F2B5-5A1B-4BA5-BA7A-769E35B1B928}" type="presParOf" srcId="{AF46CE1D-6B9B-4044-8726-4273B7F72B58}" destId="{8C284CBC-77DA-4365-BE3D-EFB97566EE64}" srcOrd="1" destOrd="0" presId="urn:microsoft.com/office/officeart/2005/8/layout/orgChart1"/>
    <dgm:cxn modelId="{6C1659C2-C70A-43D1-B0D5-9E54CC3A20EE}" type="presParOf" srcId="{8C284CBC-77DA-4365-BE3D-EFB97566EE64}" destId="{72237AC8-FF21-49BF-9D05-522D7E8CE1F0}" srcOrd="0" destOrd="0" presId="urn:microsoft.com/office/officeart/2005/8/layout/orgChart1"/>
    <dgm:cxn modelId="{01886A7F-0000-4D40-B170-1CC11A112A4D}" type="presParOf" srcId="{8C284CBC-77DA-4365-BE3D-EFB97566EE64}" destId="{4851DCD7-16BF-4789-BEE0-320746EFC2E5}" srcOrd="1" destOrd="0" presId="urn:microsoft.com/office/officeart/2005/8/layout/orgChart1"/>
    <dgm:cxn modelId="{DBB7AACA-AD97-4D97-B208-2023758B3E3D}" type="presParOf" srcId="{4851DCD7-16BF-4789-BEE0-320746EFC2E5}" destId="{2F7309AB-2680-429C-8D23-AB7EC34C8F91}" srcOrd="0" destOrd="0" presId="urn:microsoft.com/office/officeart/2005/8/layout/orgChart1"/>
    <dgm:cxn modelId="{9A417E98-229D-45CA-8086-866345F74A02}" type="presParOf" srcId="{2F7309AB-2680-429C-8D23-AB7EC34C8F91}" destId="{1F78E1A1-5A72-4262-BD6E-ABA7D33C412F}" srcOrd="0" destOrd="0" presId="urn:microsoft.com/office/officeart/2005/8/layout/orgChart1"/>
    <dgm:cxn modelId="{22B9352F-393D-4996-8E4C-62D05FE63C9B}" type="presParOf" srcId="{2F7309AB-2680-429C-8D23-AB7EC34C8F91}" destId="{197601BF-F88B-47C8-8CA4-D25D1FEFB388}" srcOrd="1" destOrd="0" presId="urn:microsoft.com/office/officeart/2005/8/layout/orgChart1"/>
    <dgm:cxn modelId="{83D5DDAA-3486-4BF8-B1D3-DDDEF7B4C508}" type="presParOf" srcId="{4851DCD7-16BF-4789-BEE0-320746EFC2E5}" destId="{986518C0-6128-4DA8-B307-3433879DF684}" srcOrd="1" destOrd="0" presId="urn:microsoft.com/office/officeart/2005/8/layout/orgChart1"/>
    <dgm:cxn modelId="{AC8E9EE7-1CC5-4A06-8C02-509967E2DA61}" type="presParOf" srcId="{986518C0-6128-4DA8-B307-3433879DF684}" destId="{FA82B488-6029-4A0B-9B0F-FDB66BFE17B3}" srcOrd="0" destOrd="0" presId="urn:microsoft.com/office/officeart/2005/8/layout/orgChart1"/>
    <dgm:cxn modelId="{81DA2149-606A-4E21-8AFF-106CD829CE41}" type="presParOf" srcId="{986518C0-6128-4DA8-B307-3433879DF684}" destId="{A2C329EC-C3C5-44D3-995E-484E2BC41261}" srcOrd="1" destOrd="0" presId="urn:microsoft.com/office/officeart/2005/8/layout/orgChart1"/>
    <dgm:cxn modelId="{06C71CDE-3766-4EF3-ADDD-38B69771CBA6}" type="presParOf" srcId="{A2C329EC-C3C5-44D3-995E-484E2BC41261}" destId="{49937612-597E-42E7-9F8D-C994282A1D6B}" srcOrd="0" destOrd="0" presId="urn:microsoft.com/office/officeart/2005/8/layout/orgChart1"/>
    <dgm:cxn modelId="{2725EE8C-ED7B-4084-B1C8-A5347CA30AB7}" type="presParOf" srcId="{49937612-597E-42E7-9F8D-C994282A1D6B}" destId="{7A1220A9-AE82-46A0-8A87-B280CC945BE4}" srcOrd="0" destOrd="0" presId="urn:microsoft.com/office/officeart/2005/8/layout/orgChart1"/>
    <dgm:cxn modelId="{99098157-BD8C-420A-9A90-CF3DB19F2858}" type="presParOf" srcId="{49937612-597E-42E7-9F8D-C994282A1D6B}" destId="{7B4EA47F-0CBC-4FBB-8C14-8E05F2D5E069}" srcOrd="1" destOrd="0" presId="urn:microsoft.com/office/officeart/2005/8/layout/orgChart1"/>
    <dgm:cxn modelId="{B111A10E-7F73-4742-A297-0CE6EE0DAF24}" type="presParOf" srcId="{A2C329EC-C3C5-44D3-995E-484E2BC41261}" destId="{5DC4BAEB-A262-4024-A265-2C851115F945}" srcOrd="1" destOrd="0" presId="urn:microsoft.com/office/officeart/2005/8/layout/orgChart1"/>
    <dgm:cxn modelId="{C387FD6B-7036-411F-98D7-B72A9E72D208}" type="presParOf" srcId="{5DC4BAEB-A262-4024-A265-2C851115F945}" destId="{8F6B4915-503C-419F-AC7B-1047B9077057}" srcOrd="0" destOrd="0" presId="urn:microsoft.com/office/officeart/2005/8/layout/orgChart1"/>
    <dgm:cxn modelId="{75DBE680-CEB8-4B9C-A66E-FDADD5CB36FC}" type="presParOf" srcId="{5DC4BAEB-A262-4024-A265-2C851115F945}" destId="{BDF4561C-B1B9-4D32-B261-669409CD0CD3}" srcOrd="1" destOrd="0" presId="urn:microsoft.com/office/officeart/2005/8/layout/orgChart1"/>
    <dgm:cxn modelId="{CC892D1C-6EB6-4ACB-97A4-791CC553CC78}" type="presParOf" srcId="{BDF4561C-B1B9-4D32-B261-669409CD0CD3}" destId="{0A535BE5-D7A0-4F56-A70B-325F6BDCF09B}" srcOrd="0" destOrd="0" presId="urn:microsoft.com/office/officeart/2005/8/layout/orgChart1"/>
    <dgm:cxn modelId="{A4F2D961-F943-496F-95DC-25E3919949DA}" type="presParOf" srcId="{0A535BE5-D7A0-4F56-A70B-325F6BDCF09B}" destId="{223843B9-6579-41CB-9FC5-6708097F492F}" srcOrd="0" destOrd="0" presId="urn:microsoft.com/office/officeart/2005/8/layout/orgChart1"/>
    <dgm:cxn modelId="{E21F659E-3ACE-4915-94A1-5C2CE2EBBA8C}" type="presParOf" srcId="{0A535BE5-D7A0-4F56-A70B-325F6BDCF09B}" destId="{F8BBC936-4220-41FF-883C-FD45AE8E6F1F}" srcOrd="1" destOrd="0" presId="urn:microsoft.com/office/officeart/2005/8/layout/orgChart1"/>
    <dgm:cxn modelId="{8AE9503D-6362-4C6C-B5BE-26CED434C1B9}" type="presParOf" srcId="{BDF4561C-B1B9-4D32-B261-669409CD0CD3}" destId="{417E443F-3D7E-4ECE-96FE-9E0D308AC00F}" srcOrd="1" destOrd="0" presId="urn:microsoft.com/office/officeart/2005/8/layout/orgChart1"/>
    <dgm:cxn modelId="{6B7E06E9-CD77-4CE2-BC5F-C391CB413D03}" type="presParOf" srcId="{BDF4561C-B1B9-4D32-B261-669409CD0CD3}" destId="{EAC75921-B8BE-402C-90ED-A68E046DC94C}" srcOrd="2" destOrd="0" presId="urn:microsoft.com/office/officeart/2005/8/layout/orgChart1"/>
    <dgm:cxn modelId="{64E32BA1-2FA8-44ED-A245-570B805C43A9}" type="presParOf" srcId="{A2C329EC-C3C5-44D3-995E-484E2BC41261}" destId="{6BB5B84F-BC63-41A3-AEFB-369D7C480B47}" srcOrd="2" destOrd="0" presId="urn:microsoft.com/office/officeart/2005/8/layout/orgChart1"/>
    <dgm:cxn modelId="{EC00D9D5-1943-425B-B3D1-F0A919360EB2}" type="presParOf" srcId="{986518C0-6128-4DA8-B307-3433879DF684}" destId="{1E4DAC5C-ED03-46CA-A84D-49CB03F3E0FF}" srcOrd="2" destOrd="0" presId="urn:microsoft.com/office/officeart/2005/8/layout/orgChart1"/>
    <dgm:cxn modelId="{65241522-2E08-41AE-BAF8-6D320A29FBAE}" type="presParOf" srcId="{986518C0-6128-4DA8-B307-3433879DF684}" destId="{DBE4F2CC-C843-4EFC-9829-36336350884C}" srcOrd="3" destOrd="0" presId="urn:microsoft.com/office/officeart/2005/8/layout/orgChart1"/>
    <dgm:cxn modelId="{44A06C41-C90C-4642-9BAD-B0093E0C96F4}" type="presParOf" srcId="{DBE4F2CC-C843-4EFC-9829-36336350884C}" destId="{86CCF3AB-B586-4861-8CE8-C2E78773DA9B}" srcOrd="0" destOrd="0" presId="urn:microsoft.com/office/officeart/2005/8/layout/orgChart1"/>
    <dgm:cxn modelId="{FE1B8F79-0AB8-464A-B9A4-F831A0B53A16}" type="presParOf" srcId="{86CCF3AB-B586-4861-8CE8-C2E78773DA9B}" destId="{C7FC6DE3-B134-446B-B179-BEA74125C829}" srcOrd="0" destOrd="0" presId="urn:microsoft.com/office/officeart/2005/8/layout/orgChart1"/>
    <dgm:cxn modelId="{DF7C52F2-7987-4086-BF76-4EB3831FBFDB}" type="presParOf" srcId="{86CCF3AB-B586-4861-8CE8-C2E78773DA9B}" destId="{B7A90BB1-45E1-4EA6-BE05-61B8E1626450}" srcOrd="1" destOrd="0" presId="urn:microsoft.com/office/officeart/2005/8/layout/orgChart1"/>
    <dgm:cxn modelId="{7DB33849-1C22-4EA7-9553-AD055AD89AD6}" type="presParOf" srcId="{DBE4F2CC-C843-4EFC-9829-36336350884C}" destId="{F6C8AD68-DD3B-4267-874C-D0EA99264103}" srcOrd="1" destOrd="0" presId="urn:microsoft.com/office/officeart/2005/8/layout/orgChart1"/>
    <dgm:cxn modelId="{A2AE68EA-3B55-480B-9096-1FD32270BB5A}" type="presParOf" srcId="{F6C8AD68-DD3B-4267-874C-D0EA99264103}" destId="{F3C7DFD4-3A6E-4C5E-A82D-199F3647FDDE}" srcOrd="0" destOrd="0" presId="urn:microsoft.com/office/officeart/2005/8/layout/orgChart1"/>
    <dgm:cxn modelId="{BC2E06E3-5733-417F-80E5-70854C82EA7D}" type="presParOf" srcId="{F6C8AD68-DD3B-4267-874C-D0EA99264103}" destId="{37E226C7-28E7-4856-BA50-44EA813A1073}" srcOrd="1" destOrd="0" presId="urn:microsoft.com/office/officeart/2005/8/layout/orgChart1"/>
    <dgm:cxn modelId="{C7821D76-7092-4722-AE1B-13F629182DC8}" type="presParOf" srcId="{37E226C7-28E7-4856-BA50-44EA813A1073}" destId="{EB8D5A2A-790D-44BD-9C00-A85DF7FE8B9B}" srcOrd="0" destOrd="0" presId="urn:microsoft.com/office/officeart/2005/8/layout/orgChart1"/>
    <dgm:cxn modelId="{3764604E-C381-4E9C-BE2F-E722FB471DEF}" type="presParOf" srcId="{EB8D5A2A-790D-44BD-9C00-A85DF7FE8B9B}" destId="{993E39B0-3751-4008-8D5E-781772724E98}" srcOrd="0" destOrd="0" presId="urn:microsoft.com/office/officeart/2005/8/layout/orgChart1"/>
    <dgm:cxn modelId="{AC4164B3-EBC8-4BA3-891E-3F87E6CE5696}" type="presParOf" srcId="{EB8D5A2A-790D-44BD-9C00-A85DF7FE8B9B}" destId="{4DEBAC13-4522-4AB5-AF64-7FAFDE6FFA45}" srcOrd="1" destOrd="0" presId="urn:microsoft.com/office/officeart/2005/8/layout/orgChart1"/>
    <dgm:cxn modelId="{BAFE52AB-9808-4B63-8403-8605917BF872}" type="presParOf" srcId="{37E226C7-28E7-4856-BA50-44EA813A1073}" destId="{7FC68250-29D1-4E14-89A3-D5892C3BF270}" srcOrd="1" destOrd="0" presId="urn:microsoft.com/office/officeart/2005/8/layout/orgChart1"/>
    <dgm:cxn modelId="{CB504CD6-7058-4EF3-A4FE-12A0B55206CD}" type="presParOf" srcId="{37E226C7-28E7-4856-BA50-44EA813A1073}" destId="{D94CED0F-25E9-4D8F-B079-EE26D58A857E}" srcOrd="2" destOrd="0" presId="urn:microsoft.com/office/officeart/2005/8/layout/orgChart1"/>
    <dgm:cxn modelId="{1DF91DBB-8D2E-4472-8692-02DD64B3E497}" type="presParOf" srcId="{F6C8AD68-DD3B-4267-874C-D0EA99264103}" destId="{24BCAD92-FF40-45CF-9779-FB12F5D519BC}" srcOrd="2" destOrd="0" presId="urn:microsoft.com/office/officeart/2005/8/layout/orgChart1"/>
    <dgm:cxn modelId="{1EFCD7FA-DE7D-4D5C-82CD-5753BB6BAFB9}" type="presParOf" srcId="{F6C8AD68-DD3B-4267-874C-D0EA99264103}" destId="{5977C03F-CF5D-4398-93E8-7EB15546E2D9}" srcOrd="3" destOrd="0" presId="urn:microsoft.com/office/officeart/2005/8/layout/orgChart1"/>
    <dgm:cxn modelId="{4795FC33-2F0E-4E92-978C-8A097D54A853}" type="presParOf" srcId="{5977C03F-CF5D-4398-93E8-7EB15546E2D9}" destId="{EC534D23-AA39-4FAE-A760-14B1EE2D4333}" srcOrd="0" destOrd="0" presId="urn:microsoft.com/office/officeart/2005/8/layout/orgChart1"/>
    <dgm:cxn modelId="{DFC14DF8-D080-45C9-9269-A3AD81137410}" type="presParOf" srcId="{EC534D23-AA39-4FAE-A760-14B1EE2D4333}" destId="{D3D5EC32-4B1A-434E-B0AB-13AC5F2DCA01}" srcOrd="0" destOrd="0" presId="urn:microsoft.com/office/officeart/2005/8/layout/orgChart1"/>
    <dgm:cxn modelId="{F06AD9E2-DD8B-4112-920F-AF088B4FA361}" type="presParOf" srcId="{EC534D23-AA39-4FAE-A760-14B1EE2D4333}" destId="{EAFDF77A-8F9F-486E-AE75-39CD6892AB59}" srcOrd="1" destOrd="0" presId="urn:microsoft.com/office/officeart/2005/8/layout/orgChart1"/>
    <dgm:cxn modelId="{E743E156-280B-4EE2-9483-6B86DC55F20E}" type="presParOf" srcId="{5977C03F-CF5D-4398-93E8-7EB15546E2D9}" destId="{01E14CD7-C65A-4C1F-86C4-53B9B8AA6F9A}" srcOrd="1" destOrd="0" presId="urn:microsoft.com/office/officeart/2005/8/layout/orgChart1"/>
    <dgm:cxn modelId="{7173A347-D81A-4554-959F-226515611E1F}" type="presParOf" srcId="{5977C03F-CF5D-4398-93E8-7EB15546E2D9}" destId="{FE8EDA10-BA20-44A8-B88E-6A98C5F8D947}" srcOrd="2" destOrd="0" presId="urn:microsoft.com/office/officeart/2005/8/layout/orgChart1"/>
    <dgm:cxn modelId="{7F641C46-0823-4830-AC50-E5D412D77860}" type="presParOf" srcId="{F6C8AD68-DD3B-4267-874C-D0EA99264103}" destId="{B1CB4552-7891-44F3-B075-F8525DCBCEEE}" srcOrd="4" destOrd="0" presId="urn:microsoft.com/office/officeart/2005/8/layout/orgChart1"/>
    <dgm:cxn modelId="{C8223AAA-813E-4B15-8EE4-C85935834177}" type="presParOf" srcId="{F6C8AD68-DD3B-4267-874C-D0EA99264103}" destId="{7B59ABAA-F42A-4C1B-95A5-ADB19F0B6551}" srcOrd="5" destOrd="0" presId="urn:microsoft.com/office/officeart/2005/8/layout/orgChart1"/>
    <dgm:cxn modelId="{4F788705-E630-4957-8AA7-1DE40BA8B131}" type="presParOf" srcId="{7B59ABAA-F42A-4C1B-95A5-ADB19F0B6551}" destId="{B16F2C98-E1BA-47A8-BA3B-CC910E036DFA}" srcOrd="0" destOrd="0" presId="urn:microsoft.com/office/officeart/2005/8/layout/orgChart1"/>
    <dgm:cxn modelId="{72B60003-C9E8-43E0-BAD1-CF09F9FB3135}" type="presParOf" srcId="{B16F2C98-E1BA-47A8-BA3B-CC910E036DFA}" destId="{B0C0160B-FFB1-4012-A0A2-AAA6E691470E}" srcOrd="0" destOrd="0" presId="urn:microsoft.com/office/officeart/2005/8/layout/orgChart1"/>
    <dgm:cxn modelId="{59C259CB-9FA1-43B8-BC63-40F0BDAD19F2}" type="presParOf" srcId="{B16F2C98-E1BA-47A8-BA3B-CC910E036DFA}" destId="{B0D3EF57-A77D-4BE1-BAD4-7B0BFB4E1646}" srcOrd="1" destOrd="0" presId="urn:microsoft.com/office/officeart/2005/8/layout/orgChart1"/>
    <dgm:cxn modelId="{586C2505-34B8-4611-836A-9523B158CE0A}" type="presParOf" srcId="{7B59ABAA-F42A-4C1B-95A5-ADB19F0B6551}" destId="{C8D4B283-DA45-4355-8A83-BABCD6D5BD47}" srcOrd="1" destOrd="0" presId="urn:microsoft.com/office/officeart/2005/8/layout/orgChart1"/>
    <dgm:cxn modelId="{B9ACBD83-F80C-469A-A40D-C38693C35E58}" type="presParOf" srcId="{7B59ABAA-F42A-4C1B-95A5-ADB19F0B6551}" destId="{DAF9E1B3-5CDA-41B7-B6D7-18A83C239DDF}" srcOrd="2" destOrd="0" presId="urn:microsoft.com/office/officeart/2005/8/layout/orgChart1"/>
    <dgm:cxn modelId="{BDAD237A-1AD9-4FFA-B392-26326A1FA831}" type="presParOf" srcId="{F6C8AD68-DD3B-4267-874C-D0EA99264103}" destId="{AA563A66-CE56-4665-A63E-491C73908E4B}" srcOrd="6" destOrd="0" presId="urn:microsoft.com/office/officeart/2005/8/layout/orgChart1"/>
    <dgm:cxn modelId="{BD286AC4-C1C8-4384-9AEC-B2677BBAAEF3}" type="presParOf" srcId="{F6C8AD68-DD3B-4267-874C-D0EA99264103}" destId="{1B476179-4EE8-4F82-AE78-5EA87946D6EB}" srcOrd="7" destOrd="0" presId="urn:microsoft.com/office/officeart/2005/8/layout/orgChart1"/>
    <dgm:cxn modelId="{24C25FB3-8952-4E4A-8B38-50281F6F8C4C}" type="presParOf" srcId="{1B476179-4EE8-4F82-AE78-5EA87946D6EB}" destId="{00D1E830-E989-4A2B-959E-614FA7011174}" srcOrd="0" destOrd="0" presId="urn:microsoft.com/office/officeart/2005/8/layout/orgChart1"/>
    <dgm:cxn modelId="{1B90D57F-262F-40C5-9C5F-43B1B1B811A5}" type="presParOf" srcId="{00D1E830-E989-4A2B-959E-614FA7011174}" destId="{27694AE9-E305-49DE-BF41-3579AD289AFD}" srcOrd="0" destOrd="0" presId="urn:microsoft.com/office/officeart/2005/8/layout/orgChart1"/>
    <dgm:cxn modelId="{ACEDF961-4F45-4839-A292-9C544EA95133}" type="presParOf" srcId="{00D1E830-E989-4A2B-959E-614FA7011174}" destId="{E1FEEC9A-1F39-48AA-9325-AE32F9DB0CF6}" srcOrd="1" destOrd="0" presId="urn:microsoft.com/office/officeart/2005/8/layout/orgChart1"/>
    <dgm:cxn modelId="{1A7DE093-A389-4006-9957-87EF0FFA84B8}" type="presParOf" srcId="{1B476179-4EE8-4F82-AE78-5EA87946D6EB}" destId="{97C88369-418E-41E3-81D1-277B10D7DB86}" srcOrd="1" destOrd="0" presId="urn:microsoft.com/office/officeart/2005/8/layout/orgChart1"/>
    <dgm:cxn modelId="{56C932A6-E02C-44F3-9F91-25D4E03F4C12}" type="presParOf" srcId="{1B476179-4EE8-4F82-AE78-5EA87946D6EB}" destId="{12FEEEA7-FC84-435C-96B8-E4DBAB9AA15C}" srcOrd="2" destOrd="0" presId="urn:microsoft.com/office/officeart/2005/8/layout/orgChart1"/>
    <dgm:cxn modelId="{51665956-62A4-4D91-81FA-301767E8190E}" type="presParOf" srcId="{F6C8AD68-DD3B-4267-874C-D0EA99264103}" destId="{CC1BE6B1-FFAC-4058-93FE-32412359BA3E}" srcOrd="8" destOrd="0" presId="urn:microsoft.com/office/officeart/2005/8/layout/orgChart1"/>
    <dgm:cxn modelId="{8854EDDF-E5BF-4128-835A-10EB43DE6A49}" type="presParOf" srcId="{F6C8AD68-DD3B-4267-874C-D0EA99264103}" destId="{B66A39FD-7761-4D18-8675-602496C9D688}" srcOrd="9" destOrd="0" presId="urn:microsoft.com/office/officeart/2005/8/layout/orgChart1"/>
    <dgm:cxn modelId="{B5E0467D-6412-4320-8789-F426542BBCA9}" type="presParOf" srcId="{B66A39FD-7761-4D18-8675-602496C9D688}" destId="{0D5B25E2-9E04-47C7-8DC1-DBB8AEF5FD4D}" srcOrd="0" destOrd="0" presId="urn:microsoft.com/office/officeart/2005/8/layout/orgChart1"/>
    <dgm:cxn modelId="{A93C0D82-F899-4730-BAB5-4568FE82F0CF}" type="presParOf" srcId="{0D5B25E2-9E04-47C7-8DC1-DBB8AEF5FD4D}" destId="{EB2F5599-B06E-4C97-A3C2-73C6989F5A8B}" srcOrd="0" destOrd="0" presId="urn:microsoft.com/office/officeart/2005/8/layout/orgChart1"/>
    <dgm:cxn modelId="{DD93571A-1974-4E40-B6AF-3A5307A1D116}" type="presParOf" srcId="{0D5B25E2-9E04-47C7-8DC1-DBB8AEF5FD4D}" destId="{6D2F6A2A-4868-417F-A6A9-12A4DBC16445}" srcOrd="1" destOrd="0" presId="urn:microsoft.com/office/officeart/2005/8/layout/orgChart1"/>
    <dgm:cxn modelId="{00C5B203-5D24-4A25-8CFB-C41F8ADB6062}" type="presParOf" srcId="{B66A39FD-7761-4D18-8675-602496C9D688}" destId="{16020B75-F2B6-464F-8F08-753722D18B4D}" srcOrd="1" destOrd="0" presId="urn:microsoft.com/office/officeart/2005/8/layout/orgChart1"/>
    <dgm:cxn modelId="{B114DA42-86D7-446B-849B-9CF3E2C9AFBB}" type="presParOf" srcId="{B66A39FD-7761-4D18-8675-602496C9D688}" destId="{285320FD-9FC5-444F-93E6-A91A3504C6B4}" srcOrd="2" destOrd="0" presId="urn:microsoft.com/office/officeart/2005/8/layout/orgChart1"/>
    <dgm:cxn modelId="{E39026FD-64E2-47FF-A748-93CB96B8FB6C}" type="presParOf" srcId="{DBE4F2CC-C843-4EFC-9829-36336350884C}" destId="{FBAD7479-5CBC-402E-9A63-7240680B2AA7}" srcOrd="2" destOrd="0" presId="urn:microsoft.com/office/officeart/2005/8/layout/orgChart1"/>
    <dgm:cxn modelId="{E8304A94-628A-4052-A063-73C9F2CF6476}" type="presParOf" srcId="{4851DCD7-16BF-4789-BEE0-320746EFC2E5}" destId="{AA9ED4D3-DBFB-449F-9794-D18B7816FD52}" srcOrd="2" destOrd="0" presId="urn:microsoft.com/office/officeart/2005/8/layout/orgChart1"/>
    <dgm:cxn modelId="{B9C16D0D-FDC1-4221-9799-1207E4AC2DE2}" type="presParOf" srcId="{AF46CE1D-6B9B-4044-8726-4273B7F72B58}" destId="{601EAD61-BA70-4B35-8706-126C8D866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4BE9C2-C71A-4DB6-91B9-7FE7C2D2DA20}"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ca-ES"/>
        </a:p>
      </dgm:t>
    </dgm:pt>
    <dgm:pt modelId="{901680C0-E599-49EC-9E94-6BD25ED3CFE8}">
      <dgm:prSet/>
      <dgm:spPr/>
      <dgm:t>
        <a:bodyPr/>
        <a:lstStyle/>
        <a:p>
          <a:r>
            <a:rPr lang="en-US" b="1"/>
            <a:t>Gradio deployment</a:t>
          </a:r>
          <a:endParaRPr lang="ca-ES" b="1" dirty="0"/>
        </a:p>
      </dgm:t>
    </dgm:pt>
    <dgm:pt modelId="{53EFBDCF-5943-43A8-BF4E-493B03B0D33D}" type="parTrans" cxnId="{46021F58-0F43-454A-9DBF-23244A4E672A}">
      <dgm:prSet/>
      <dgm:spPr/>
      <dgm:t>
        <a:bodyPr/>
        <a:lstStyle/>
        <a:p>
          <a:endParaRPr lang="ca-ES" b="1">
            <a:solidFill>
              <a:schemeClr val="tx1"/>
            </a:solidFill>
          </a:endParaRPr>
        </a:p>
      </dgm:t>
    </dgm:pt>
    <dgm:pt modelId="{67FC5B8C-45CA-44A5-BCAA-BDBC8BCE2952}" type="sibTrans" cxnId="{46021F58-0F43-454A-9DBF-23244A4E672A}">
      <dgm:prSet/>
      <dgm:spPr/>
      <dgm:t>
        <a:bodyPr/>
        <a:lstStyle/>
        <a:p>
          <a:endParaRPr lang="ca-ES" b="1">
            <a:solidFill>
              <a:schemeClr val="tx1"/>
            </a:solidFill>
          </a:endParaRPr>
        </a:p>
      </dgm:t>
    </dgm:pt>
    <dgm:pt modelId="{42A9E308-525F-403A-B6C2-A7F2B7FC692C}">
      <dgm:prSet/>
      <dgm:spPr/>
      <dgm:t>
        <a:bodyPr/>
        <a:lstStyle/>
        <a:p>
          <a:r>
            <a:rPr lang="en-US" b="1" dirty="0"/>
            <a:t>Agent (ReAct)</a:t>
          </a:r>
          <a:endParaRPr lang="ca-ES" b="1" dirty="0"/>
        </a:p>
      </dgm:t>
    </dgm:pt>
    <dgm:pt modelId="{2C5BED44-FE53-4762-9D0F-13E116B33ACC}" type="parTrans" cxnId="{2FE79F12-C877-4818-8D2F-999EA1BC7FEE}">
      <dgm:prSet/>
      <dgm:spPr/>
      <dgm:t>
        <a:bodyPr/>
        <a:lstStyle/>
        <a:p>
          <a:endParaRPr lang="ca-ES" b="1">
            <a:solidFill>
              <a:schemeClr val="tx1"/>
            </a:solidFill>
          </a:endParaRPr>
        </a:p>
      </dgm:t>
    </dgm:pt>
    <dgm:pt modelId="{48238BC5-89B3-490A-84E8-537BBFEB37C4}" type="sibTrans" cxnId="{2FE79F12-C877-4818-8D2F-999EA1BC7FEE}">
      <dgm:prSet/>
      <dgm:spPr/>
      <dgm:t>
        <a:bodyPr/>
        <a:lstStyle/>
        <a:p>
          <a:endParaRPr lang="ca-ES" b="1">
            <a:solidFill>
              <a:schemeClr val="tx1"/>
            </a:solidFill>
          </a:endParaRPr>
        </a:p>
      </dgm:t>
    </dgm:pt>
    <dgm:pt modelId="{90DF65F1-38DE-4549-B51C-28B481DBC2CE}">
      <dgm:prSet/>
      <dgm:spPr/>
      <dgm:t>
        <a:bodyPr/>
        <a:lstStyle/>
        <a:p>
          <a:r>
            <a:rPr lang="en-US" b="1"/>
            <a:t>Llm (GPT4o-mini)</a:t>
          </a:r>
          <a:endParaRPr lang="ca-ES" b="1" dirty="0"/>
        </a:p>
      </dgm:t>
    </dgm:pt>
    <dgm:pt modelId="{00C4681E-C26E-4860-8D3B-A224851C04DC}" type="parTrans" cxnId="{F3799506-A244-4A50-AEEE-D48343AF652C}">
      <dgm:prSet/>
      <dgm:spPr/>
      <dgm:t>
        <a:bodyPr/>
        <a:lstStyle/>
        <a:p>
          <a:endParaRPr lang="ca-ES" b="1">
            <a:solidFill>
              <a:schemeClr val="tx1"/>
            </a:solidFill>
          </a:endParaRPr>
        </a:p>
      </dgm:t>
    </dgm:pt>
    <dgm:pt modelId="{8EE45BF7-49BC-45B0-87A6-2734E7E6E653}" type="sibTrans" cxnId="{F3799506-A244-4A50-AEEE-D48343AF652C}">
      <dgm:prSet/>
      <dgm:spPr/>
      <dgm:t>
        <a:bodyPr/>
        <a:lstStyle/>
        <a:p>
          <a:endParaRPr lang="ca-ES" b="1">
            <a:solidFill>
              <a:schemeClr val="tx1"/>
            </a:solidFill>
          </a:endParaRPr>
        </a:p>
      </dgm:t>
    </dgm:pt>
    <dgm:pt modelId="{90AB6584-B4A9-4C3E-8615-F3D4FE36FDD5}">
      <dgm:prSet/>
      <dgm:spPr/>
      <dgm:t>
        <a:bodyPr/>
        <a:lstStyle/>
        <a:p>
          <a:r>
            <a:rPr lang="en-US" b="1"/>
            <a:t>Custom memory</a:t>
          </a:r>
          <a:endParaRPr lang="ca-ES" b="1"/>
        </a:p>
      </dgm:t>
    </dgm:pt>
    <dgm:pt modelId="{65DB6D67-AF04-4F4F-9E42-B3B89417464B}" type="parTrans" cxnId="{EA8B9F1F-2552-44D5-93A4-83AE2E13113E}">
      <dgm:prSet/>
      <dgm:spPr/>
      <dgm:t>
        <a:bodyPr/>
        <a:lstStyle/>
        <a:p>
          <a:endParaRPr lang="ca-ES" b="1">
            <a:solidFill>
              <a:schemeClr val="tx1"/>
            </a:solidFill>
          </a:endParaRPr>
        </a:p>
      </dgm:t>
    </dgm:pt>
    <dgm:pt modelId="{12D2A928-F81B-403F-A102-03D8C94E2DA0}" type="sibTrans" cxnId="{EA8B9F1F-2552-44D5-93A4-83AE2E13113E}">
      <dgm:prSet/>
      <dgm:spPr/>
      <dgm:t>
        <a:bodyPr/>
        <a:lstStyle/>
        <a:p>
          <a:endParaRPr lang="ca-ES" b="1">
            <a:solidFill>
              <a:schemeClr val="tx1"/>
            </a:solidFill>
          </a:endParaRPr>
        </a:p>
      </dgm:t>
    </dgm:pt>
    <dgm:pt modelId="{52650C6E-D2FC-45BE-913B-A8C06588AEB4}">
      <dgm:prSet/>
      <dgm:spPr/>
      <dgm:t>
        <a:bodyPr/>
        <a:lstStyle/>
        <a:p>
          <a:r>
            <a:rPr lang="en-US" b="1"/>
            <a:t>Tools</a:t>
          </a:r>
          <a:endParaRPr lang="ca-ES" b="1" dirty="0"/>
        </a:p>
      </dgm:t>
    </dgm:pt>
    <dgm:pt modelId="{D352F9BA-CAE3-490B-AD3F-F7DEEB7D2AA9}" type="parTrans" cxnId="{AAD9677C-6679-4B23-89C6-D3650F3528D1}">
      <dgm:prSet/>
      <dgm:spPr/>
      <dgm:t>
        <a:bodyPr/>
        <a:lstStyle/>
        <a:p>
          <a:endParaRPr lang="ca-ES" b="1">
            <a:solidFill>
              <a:schemeClr val="tx1"/>
            </a:solidFill>
          </a:endParaRPr>
        </a:p>
      </dgm:t>
    </dgm:pt>
    <dgm:pt modelId="{4726499E-19CA-4CA4-B7AA-230B5003F661}" type="sibTrans" cxnId="{AAD9677C-6679-4B23-89C6-D3650F3528D1}">
      <dgm:prSet/>
      <dgm:spPr/>
      <dgm:t>
        <a:bodyPr/>
        <a:lstStyle/>
        <a:p>
          <a:endParaRPr lang="ca-ES" b="1">
            <a:solidFill>
              <a:schemeClr val="tx1"/>
            </a:solidFill>
          </a:endParaRPr>
        </a:p>
      </dgm:t>
    </dgm:pt>
    <dgm:pt modelId="{45766D48-B625-4002-9919-87F734165C37}">
      <dgm:prSet/>
      <dgm:spPr/>
      <dgm:t>
        <a:bodyPr/>
        <a:lstStyle/>
        <a:p>
          <a:r>
            <a:rPr lang="en-US" b="1" dirty="0"/>
            <a:t>Retrieval of urls  ( single, playlist, channel)</a:t>
          </a:r>
          <a:endParaRPr lang="ca-ES" b="1" dirty="0"/>
        </a:p>
      </dgm:t>
    </dgm:pt>
    <dgm:pt modelId="{83876B48-8438-4F13-8368-DDF5A16CA152}" type="parTrans" cxnId="{465BE67A-EA4F-43AF-B50A-FF3C798D0F0B}">
      <dgm:prSet/>
      <dgm:spPr/>
      <dgm:t>
        <a:bodyPr/>
        <a:lstStyle/>
        <a:p>
          <a:endParaRPr lang="ca-ES" b="1">
            <a:solidFill>
              <a:schemeClr val="tx1"/>
            </a:solidFill>
          </a:endParaRPr>
        </a:p>
      </dgm:t>
    </dgm:pt>
    <dgm:pt modelId="{F971F050-0F90-4FAC-BF6B-06731E5165CF}" type="sibTrans" cxnId="{465BE67A-EA4F-43AF-B50A-FF3C798D0F0B}">
      <dgm:prSet/>
      <dgm:spPr/>
      <dgm:t>
        <a:bodyPr/>
        <a:lstStyle/>
        <a:p>
          <a:endParaRPr lang="ca-ES" b="1">
            <a:solidFill>
              <a:schemeClr val="tx1"/>
            </a:solidFill>
          </a:endParaRPr>
        </a:p>
      </dgm:t>
    </dgm:pt>
    <dgm:pt modelId="{84105A96-E6AA-4189-B965-285B1F1848AC}">
      <dgm:prSet/>
      <dgm:spPr/>
      <dgm:t>
        <a:bodyPr/>
        <a:lstStyle/>
        <a:p>
          <a:r>
            <a:rPr lang="en-US" b="1"/>
            <a:t>Direct fetch of transcripts</a:t>
          </a:r>
          <a:endParaRPr lang="ca-ES" b="1" dirty="0"/>
        </a:p>
      </dgm:t>
    </dgm:pt>
    <dgm:pt modelId="{8218FBF6-3B8C-4686-A175-54B029857D8C}" type="parTrans" cxnId="{BE4D56F5-D50F-4D3D-820F-25FB2F0CB080}">
      <dgm:prSet/>
      <dgm:spPr/>
      <dgm:t>
        <a:bodyPr/>
        <a:lstStyle/>
        <a:p>
          <a:endParaRPr lang="ca-ES" b="1">
            <a:solidFill>
              <a:schemeClr val="tx1"/>
            </a:solidFill>
          </a:endParaRPr>
        </a:p>
      </dgm:t>
    </dgm:pt>
    <dgm:pt modelId="{34ECF784-A105-473A-AE14-1731B4603D58}" type="sibTrans" cxnId="{BE4D56F5-D50F-4D3D-820F-25FB2F0CB080}">
      <dgm:prSet/>
      <dgm:spPr/>
      <dgm:t>
        <a:bodyPr/>
        <a:lstStyle/>
        <a:p>
          <a:endParaRPr lang="ca-ES" b="1">
            <a:solidFill>
              <a:schemeClr val="tx1"/>
            </a:solidFill>
          </a:endParaRPr>
        </a:p>
      </dgm:t>
    </dgm:pt>
    <dgm:pt modelId="{430E1978-CE90-4FB5-AEA9-CDD3FF3B1F9A}">
      <dgm:prSet/>
      <dgm:spPr/>
      <dgm:t>
        <a:bodyPr/>
        <a:lstStyle/>
        <a:p>
          <a:r>
            <a:rPr lang="en-US" b="1"/>
            <a:t>Generation of transcripts (Faster-Whisper)</a:t>
          </a:r>
          <a:endParaRPr lang="ca-ES" b="1" dirty="0"/>
        </a:p>
      </dgm:t>
    </dgm:pt>
    <dgm:pt modelId="{9FD883DC-5480-4D9A-B2D3-394AA555E57D}" type="parTrans" cxnId="{22E11170-6925-4B71-A411-29163D1A01D3}">
      <dgm:prSet/>
      <dgm:spPr/>
      <dgm:t>
        <a:bodyPr/>
        <a:lstStyle/>
        <a:p>
          <a:endParaRPr lang="ca-ES" b="1">
            <a:solidFill>
              <a:schemeClr val="tx1"/>
            </a:solidFill>
          </a:endParaRPr>
        </a:p>
      </dgm:t>
    </dgm:pt>
    <dgm:pt modelId="{1ABEB866-E153-489F-89B3-251B6012B152}" type="sibTrans" cxnId="{22E11170-6925-4B71-A411-29163D1A01D3}">
      <dgm:prSet/>
      <dgm:spPr/>
      <dgm:t>
        <a:bodyPr/>
        <a:lstStyle/>
        <a:p>
          <a:endParaRPr lang="ca-ES" b="1">
            <a:solidFill>
              <a:schemeClr val="tx1"/>
            </a:solidFill>
          </a:endParaRPr>
        </a:p>
      </dgm:t>
    </dgm:pt>
    <dgm:pt modelId="{F24FFBC4-A929-48DE-8ECA-25C690307354}">
      <dgm:prSet/>
      <dgm:spPr/>
      <dgm:t>
        <a:bodyPr/>
        <a:lstStyle/>
        <a:p>
          <a:r>
            <a:rPr lang="en-US" b="1"/>
            <a:t>Storage in ChromaDB</a:t>
          </a:r>
          <a:endParaRPr lang="ca-ES" b="1" dirty="0"/>
        </a:p>
      </dgm:t>
    </dgm:pt>
    <dgm:pt modelId="{4810C6DC-DE03-4C83-BF76-19E5ADBEC187}" type="parTrans" cxnId="{32F92221-FAE1-429B-995E-A464A5B6094D}">
      <dgm:prSet/>
      <dgm:spPr/>
      <dgm:t>
        <a:bodyPr/>
        <a:lstStyle/>
        <a:p>
          <a:endParaRPr lang="ca-ES" b="1">
            <a:solidFill>
              <a:schemeClr val="tx1"/>
            </a:solidFill>
          </a:endParaRPr>
        </a:p>
      </dgm:t>
    </dgm:pt>
    <dgm:pt modelId="{73CBC06F-5BEC-442C-9E77-935D6B7AB8B1}" type="sibTrans" cxnId="{32F92221-FAE1-429B-995E-A464A5B6094D}">
      <dgm:prSet/>
      <dgm:spPr/>
      <dgm:t>
        <a:bodyPr/>
        <a:lstStyle/>
        <a:p>
          <a:endParaRPr lang="ca-ES" b="1">
            <a:solidFill>
              <a:schemeClr val="tx1"/>
            </a:solidFill>
          </a:endParaRPr>
        </a:p>
      </dgm:t>
    </dgm:pt>
    <dgm:pt modelId="{CC51E838-5785-4150-93F7-F1008B8FA5A7}">
      <dgm:prSet/>
      <dgm:spPr/>
      <dgm:t>
        <a:bodyPr/>
        <a:lstStyle/>
        <a:p>
          <a:r>
            <a:rPr lang="en-US" b="1"/>
            <a:t>Retrieval pipeline</a:t>
          </a:r>
          <a:endParaRPr lang="ca-ES" b="1" dirty="0"/>
        </a:p>
      </dgm:t>
    </dgm:pt>
    <dgm:pt modelId="{2BEE06C2-A159-470C-AC3D-70C4951C6C62}" type="parTrans" cxnId="{548F022E-9213-44BE-9A98-60C7C4EDAC23}">
      <dgm:prSet/>
      <dgm:spPr/>
      <dgm:t>
        <a:bodyPr/>
        <a:lstStyle/>
        <a:p>
          <a:endParaRPr lang="ca-ES" b="1">
            <a:solidFill>
              <a:schemeClr val="tx1"/>
            </a:solidFill>
          </a:endParaRPr>
        </a:p>
      </dgm:t>
    </dgm:pt>
    <dgm:pt modelId="{2A1829DA-8F39-4039-85A0-2AD4718FBD23}" type="sibTrans" cxnId="{548F022E-9213-44BE-9A98-60C7C4EDAC23}">
      <dgm:prSet/>
      <dgm:spPr/>
      <dgm:t>
        <a:bodyPr/>
        <a:lstStyle/>
        <a:p>
          <a:endParaRPr lang="ca-ES" b="1">
            <a:solidFill>
              <a:schemeClr val="tx1"/>
            </a:solidFill>
          </a:endParaRPr>
        </a:p>
      </dgm:t>
    </dgm:pt>
    <dgm:pt modelId="{56D4E2B0-0AB7-4BCE-8E53-A9DFB6DF4E86}">
      <dgm:prSet/>
      <dgm:spPr/>
      <dgm:t>
        <a:bodyPr/>
        <a:lstStyle/>
        <a:p>
          <a:r>
            <a:rPr lang="en-US" b="1"/>
            <a:t>Fetch or generate tool</a:t>
          </a:r>
          <a:endParaRPr lang="ca-ES" b="1" dirty="0"/>
        </a:p>
      </dgm:t>
    </dgm:pt>
    <dgm:pt modelId="{4E81977E-7C90-4413-96CA-493FAA3884CC}" type="parTrans" cxnId="{7BACD823-EC5A-4CAE-9889-116D120DE34C}">
      <dgm:prSet/>
      <dgm:spPr/>
      <dgm:t>
        <a:bodyPr/>
        <a:lstStyle/>
        <a:p>
          <a:endParaRPr lang="ca-ES" b="1">
            <a:solidFill>
              <a:schemeClr val="tx1"/>
            </a:solidFill>
          </a:endParaRPr>
        </a:p>
      </dgm:t>
    </dgm:pt>
    <dgm:pt modelId="{A8E445EF-0DB1-42B2-B1AC-6980DF26D608}" type="sibTrans" cxnId="{7BACD823-EC5A-4CAE-9889-116D120DE34C}">
      <dgm:prSet/>
      <dgm:spPr/>
      <dgm:t>
        <a:bodyPr/>
        <a:lstStyle/>
        <a:p>
          <a:endParaRPr lang="ca-ES" b="1">
            <a:solidFill>
              <a:schemeClr val="tx1"/>
            </a:solidFill>
          </a:endParaRPr>
        </a:p>
      </dgm:t>
    </dgm:pt>
    <dgm:pt modelId="{7B93203E-2DAC-461F-9211-AABABE0B3562}">
      <dgm:prSet/>
      <dgm:spPr/>
      <dgm:t>
        <a:bodyPr/>
        <a:lstStyle/>
        <a:p>
          <a:r>
            <a:rPr lang="en-US" b="1"/>
            <a:t>Multiquery Retrieval</a:t>
          </a:r>
          <a:endParaRPr lang="ca-ES" b="1" dirty="0"/>
        </a:p>
      </dgm:t>
    </dgm:pt>
    <dgm:pt modelId="{00C0264B-3C77-44D8-A63A-A6D2B0F44701}" type="parTrans" cxnId="{FD10A974-C3CD-4BAE-A15D-D2057455367A}">
      <dgm:prSet/>
      <dgm:spPr/>
      <dgm:t>
        <a:bodyPr/>
        <a:lstStyle/>
        <a:p>
          <a:endParaRPr lang="ca-ES" b="1">
            <a:solidFill>
              <a:schemeClr val="tx1"/>
            </a:solidFill>
          </a:endParaRPr>
        </a:p>
      </dgm:t>
    </dgm:pt>
    <dgm:pt modelId="{5982460B-E4E9-4713-AC56-2D414A7C4DFE}" type="sibTrans" cxnId="{FD10A974-C3CD-4BAE-A15D-D2057455367A}">
      <dgm:prSet/>
      <dgm:spPr/>
      <dgm:t>
        <a:bodyPr/>
        <a:lstStyle/>
        <a:p>
          <a:endParaRPr lang="ca-ES" b="1">
            <a:solidFill>
              <a:schemeClr val="tx1"/>
            </a:solidFill>
          </a:endParaRPr>
        </a:p>
      </dgm:t>
    </dgm:pt>
    <dgm:pt modelId="{113F6F3D-EB8E-4A64-929D-E42838AE2CEC}" type="pres">
      <dgm:prSet presAssocID="{AB4BE9C2-C71A-4DB6-91B9-7FE7C2D2DA20}" presName="hierChild1" presStyleCnt="0">
        <dgm:presLayoutVars>
          <dgm:orgChart val="1"/>
          <dgm:chPref val="1"/>
          <dgm:dir/>
          <dgm:animOne val="branch"/>
          <dgm:animLvl val="lvl"/>
          <dgm:resizeHandles/>
        </dgm:presLayoutVars>
      </dgm:prSet>
      <dgm:spPr/>
    </dgm:pt>
    <dgm:pt modelId="{AF46CE1D-6B9B-4044-8726-4273B7F72B58}" type="pres">
      <dgm:prSet presAssocID="{901680C0-E599-49EC-9E94-6BD25ED3CFE8}" presName="hierRoot1" presStyleCnt="0">
        <dgm:presLayoutVars>
          <dgm:hierBranch val="init"/>
        </dgm:presLayoutVars>
      </dgm:prSet>
      <dgm:spPr/>
    </dgm:pt>
    <dgm:pt modelId="{9D17014F-20CF-4352-8423-02E8C0B167A0}" type="pres">
      <dgm:prSet presAssocID="{901680C0-E599-49EC-9E94-6BD25ED3CFE8}" presName="rootComposite1" presStyleCnt="0"/>
      <dgm:spPr/>
    </dgm:pt>
    <dgm:pt modelId="{571D3D48-1290-4F81-839E-843A2E5D5B02}" type="pres">
      <dgm:prSet presAssocID="{901680C0-E599-49EC-9E94-6BD25ED3CFE8}" presName="rootText1" presStyleLbl="node0" presStyleIdx="0" presStyleCnt="1">
        <dgm:presLayoutVars>
          <dgm:chPref val="3"/>
        </dgm:presLayoutVars>
      </dgm:prSet>
      <dgm:spPr/>
    </dgm:pt>
    <dgm:pt modelId="{A242B638-9CE9-4168-8804-66565FA0C0B3}" type="pres">
      <dgm:prSet presAssocID="{901680C0-E599-49EC-9E94-6BD25ED3CFE8}" presName="rootConnector1" presStyleLbl="node1" presStyleIdx="0" presStyleCnt="0"/>
      <dgm:spPr/>
    </dgm:pt>
    <dgm:pt modelId="{8C284CBC-77DA-4365-BE3D-EFB97566EE64}" type="pres">
      <dgm:prSet presAssocID="{901680C0-E599-49EC-9E94-6BD25ED3CFE8}" presName="hierChild2" presStyleCnt="0"/>
      <dgm:spPr/>
    </dgm:pt>
    <dgm:pt modelId="{72237AC8-FF21-49BF-9D05-522D7E8CE1F0}" type="pres">
      <dgm:prSet presAssocID="{2C5BED44-FE53-4762-9D0F-13E116B33ACC}" presName="Name37" presStyleLbl="parChTrans1D2" presStyleIdx="0" presStyleCnt="1"/>
      <dgm:spPr/>
    </dgm:pt>
    <dgm:pt modelId="{4851DCD7-16BF-4789-BEE0-320746EFC2E5}" type="pres">
      <dgm:prSet presAssocID="{42A9E308-525F-403A-B6C2-A7F2B7FC692C}" presName="hierRoot2" presStyleCnt="0">
        <dgm:presLayoutVars>
          <dgm:hierBranch val="init"/>
        </dgm:presLayoutVars>
      </dgm:prSet>
      <dgm:spPr/>
    </dgm:pt>
    <dgm:pt modelId="{2F7309AB-2680-429C-8D23-AB7EC34C8F91}" type="pres">
      <dgm:prSet presAssocID="{42A9E308-525F-403A-B6C2-A7F2B7FC692C}" presName="rootComposite" presStyleCnt="0"/>
      <dgm:spPr/>
    </dgm:pt>
    <dgm:pt modelId="{1F78E1A1-5A72-4262-BD6E-ABA7D33C412F}" type="pres">
      <dgm:prSet presAssocID="{42A9E308-525F-403A-B6C2-A7F2B7FC692C}" presName="rootText" presStyleLbl="node2" presStyleIdx="0" presStyleCnt="1">
        <dgm:presLayoutVars>
          <dgm:chPref val="3"/>
        </dgm:presLayoutVars>
      </dgm:prSet>
      <dgm:spPr/>
    </dgm:pt>
    <dgm:pt modelId="{197601BF-F88B-47C8-8CA4-D25D1FEFB388}" type="pres">
      <dgm:prSet presAssocID="{42A9E308-525F-403A-B6C2-A7F2B7FC692C}" presName="rootConnector" presStyleLbl="node2" presStyleIdx="0" presStyleCnt="1"/>
      <dgm:spPr/>
    </dgm:pt>
    <dgm:pt modelId="{986518C0-6128-4DA8-B307-3433879DF684}" type="pres">
      <dgm:prSet presAssocID="{42A9E308-525F-403A-B6C2-A7F2B7FC692C}" presName="hierChild4" presStyleCnt="0"/>
      <dgm:spPr/>
    </dgm:pt>
    <dgm:pt modelId="{FA82B488-6029-4A0B-9B0F-FDB66BFE17B3}" type="pres">
      <dgm:prSet presAssocID="{00C4681E-C26E-4860-8D3B-A224851C04DC}" presName="Name37" presStyleLbl="parChTrans1D3" presStyleIdx="0" presStyleCnt="2"/>
      <dgm:spPr/>
    </dgm:pt>
    <dgm:pt modelId="{A2C329EC-C3C5-44D3-995E-484E2BC41261}" type="pres">
      <dgm:prSet presAssocID="{90DF65F1-38DE-4549-B51C-28B481DBC2CE}" presName="hierRoot2" presStyleCnt="0">
        <dgm:presLayoutVars>
          <dgm:hierBranch val="init"/>
        </dgm:presLayoutVars>
      </dgm:prSet>
      <dgm:spPr/>
    </dgm:pt>
    <dgm:pt modelId="{49937612-597E-42E7-9F8D-C994282A1D6B}" type="pres">
      <dgm:prSet presAssocID="{90DF65F1-38DE-4549-B51C-28B481DBC2CE}" presName="rootComposite" presStyleCnt="0"/>
      <dgm:spPr/>
    </dgm:pt>
    <dgm:pt modelId="{7A1220A9-AE82-46A0-8A87-B280CC945BE4}" type="pres">
      <dgm:prSet presAssocID="{90DF65F1-38DE-4549-B51C-28B481DBC2CE}" presName="rootText" presStyleLbl="node3" presStyleIdx="0" presStyleCnt="2">
        <dgm:presLayoutVars>
          <dgm:chPref val="3"/>
        </dgm:presLayoutVars>
      </dgm:prSet>
      <dgm:spPr/>
    </dgm:pt>
    <dgm:pt modelId="{7B4EA47F-0CBC-4FBB-8C14-8E05F2D5E069}" type="pres">
      <dgm:prSet presAssocID="{90DF65F1-38DE-4549-B51C-28B481DBC2CE}" presName="rootConnector" presStyleLbl="node3" presStyleIdx="0" presStyleCnt="2"/>
      <dgm:spPr/>
    </dgm:pt>
    <dgm:pt modelId="{5DC4BAEB-A262-4024-A265-2C851115F945}" type="pres">
      <dgm:prSet presAssocID="{90DF65F1-38DE-4549-B51C-28B481DBC2CE}" presName="hierChild4" presStyleCnt="0"/>
      <dgm:spPr/>
    </dgm:pt>
    <dgm:pt modelId="{8F6B4915-503C-419F-AC7B-1047B9077057}" type="pres">
      <dgm:prSet presAssocID="{65DB6D67-AF04-4F4F-9E42-B3B89417464B}" presName="Name37" presStyleLbl="parChTrans1D4" presStyleIdx="0" presStyleCnt="8"/>
      <dgm:spPr/>
    </dgm:pt>
    <dgm:pt modelId="{BDF4561C-B1B9-4D32-B261-669409CD0CD3}" type="pres">
      <dgm:prSet presAssocID="{90AB6584-B4A9-4C3E-8615-F3D4FE36FDD5}" presName="hierRoot2" presStyleCnt="0">
        <dgm:presLayoutVars>
          <dgm:hierBranch val="init"/>
        </dgm:presLayoutVars>
      </dgm:prSet>
      <dgm:spPr/>
    </dgm:pt>
    <dgm:pt modelId="{0A535BE5-D7A0-4F56-A70B-325F6BDCF09B}" type="pres">
      <dgm:prSet presAssocID="{90AB6584-B4A9-4C3E-8615-F3D4FE36FDD5}" presName="rootComposite" presStyleCnt="0"/>
      <dgm:spPr/>
    </dgm:pt>
    <dgm:pt modelId="{223843B9-6579-41CB-9FC5-6708097F492F}" type="pres">
      <dgm:prSet presAssocID="{90AB6584-B4A9-4C3E-8615-F3D4FE36FDD5}" presName="rootText" presStyleLbl="node4" presStyleIdx="0" presStyleCnt="8">
        <dgm:presLayoutVars>
          <dgm:chPref val="3"/>
        </dgm:presLayoutVars>
      </dgm:prSet>
      <dgm:spPr/>
    </dgm:pt>
    <dgm:pt modelId="{F8BBC936-4220-41FF-883C-FD45AE8E6F1F}" type="pres">
      <dgm:prSet presAssocID="{90AB6584-B4A9-4C3E-8615-F3D4FE36FDD5}" presName="rootConnector" presStyleLbl="node4" presStyleIdx="0" presStyleCnt="8"/>
      <dgm:spPr/>
    </dgm:pt>
    <dgm:pt modelId="{417E443F-3D7E-4ECE-96FE-9E0D308AC00F}" type="pres">
      <dgm:prSet presAssocID="{90AB6584-B4A9-4C3E-8615-F3D4FE36FDD5}" presName="hierChild4" presStyleCnt="0"/>
      <dgm:spPr/>
    </dgm:pt>
    <dgm:pt modelId="{EAC75921-B8BE-402C-90ED-A68E046DC94C}" type="pres">
      <dgm:prSet presAssocID="{90AB6584-B4A9-4C3E-8615-F3D4FE36FDD5}" presName="hierChild5" presStyleCnt="0"/>
      <dgm:spPr/>
    </dgm:pt>
    <dgm:pt modelId="{6BB5B84F-BC63-41A3-AEFB-369D7C480B47}" type="pres">
      <dgm:prSet presAssocID="{90DF65F1-38DE-4549-B51C-28B481DBC2CE}" presName="hierChild5" presStyleCnt="0"/>
      <dgm:spPr/>
    </dgm:pt>
    <dgm:pt modelId="{1E4DAC5C-ED03-46CA-A84D-49CB03F3E0FF}" type="pres">
      <dgm:prSet presAssocID="{D352F9BA-CAE3-490B-AD3F-F7DEEB7D2AA9}" presName="Name37" presStyleLbl="parChTrans1D3" presStyleIdx="1" presStyleCnt="2"/>
      <dgm:spPr/>
    </dgm:pt>
    <dgm:pt modelId="{DBE4F2CC-C843-4EFC-9829-36336350884C}" type="pres">
      <dgm:prSet presAssocID="{52650C6E-D2FC-45BE-913B-A8C06588AEB4}" presName="hierRoot2" presStyleCnt="0">
        <dgm:presLayoutVars>
          <dgm:hierBranch val="init"/>
        </dgm:presLayoutVars>
      </dgm:prSet>
      <dgm:spPr/>
    </dgm:pt>
    <dgm:pt modelId="{86CCF3AB-B586-4861-8CE8-C2E78773DA9B}" type="pres">
      <dgm:prSet presAssocID="{52650C6E-D2FC-45BE-913B-A8C06588AEB4}" presName="rootComposite" presStyleCnt="0"/>
      <dgm:spPr/>
    </dgm:pt>
    <dgm:pt modelId="{C7FC6DE3-B134-446B-B179-BEA74125C829}" type="pres">
      <dgm:prSet presAssocID="{52650C6E-D2FC-45BE-913B-A8C06588AEB4}" presName="rootText" presStyleLbl="node3" presStyleIdx="1" presStyleCnt="2">
        <dgm:presLayoutVars>
          <dgm:chPref val="3"/>
        </dgm:presLayoutVars>
      </dgm:prSet>
      <dgm:spPr/>
    </dgm:pt>
    <dgm:pt modelId="{B7A90BB1-45E1-4EA6-BE05-61B8E1626450}" type="pres">
      <dgm:prSet presAssocID="{52650C6E-D2FC-45BE-913B-A8C06588AEB4}" presName="rootConnector" presStyleLbl="node3" presStyleIdx="1" presStyleCnt="2"/>
      <dgm:spPr/>
    </dgm:pt>
    <dgm:pt modelId="{F6C8AD68-DD3B-4267-874C-D0EA99264103}" type="pres">
      <dgm:prSet presAssocID="{52650C6E-D2FC-45BE-913B-A8C06588AEB4}" presName="hierChild4" presStyleCnt="0"/>
      <dgm:spPr/>
    </dgm:pt>
    <dgm:pt modelId="{E9A89480-1715-4024-ABC9-681537D190C1}" type="pres">
      <dgm:prSet presAssocID="{00C0264B-3C77-44D8-A63A-A6D2B0F44701}" presName="Name37" presStyleLbl="parChTrans1D4" presStyleIdx="1" presStyleCnt="8"/>
      <dgm:spPr/>
    </dgm:pt>
    <dgm:pt modelId="{B4FD046A-618D-4832-A4D5-ECDA66EC6226}" type="pres">
      <dgm:prSet presAssocID="{7B93203E-2DAC-461F-9211-AABABE0B3562}" presName="hierRoot2" presStyleCnt="0">
        <dgm:presLayoutVars>
          <dgm:hierBranch val="init"/>
        </dgm:presLayoutVars>
      </dgm:prSet>
      <dgm:spPr/>
    </dgm:pt>
    <dgm:pt modelId="{41099AE9-B7FB-4471-A5FA-B0351BB360A7}" type="pres">
      <dgm:prSet presAssocID="{7B93203E-2DAC-461F-9211-AABABE0B3562}" presName="rootComposite" presStyleCnt="0"/>
      <dgm:spPr/>
    </dgm:pt>
    <dgm:pt modelId="{4E804B55-9465-45A3-9593-04B41C23ABC9}" type="pres">
      <dgm:prSet presAssocID="{7B93203E-2DAC-461F-9211-AABABE0B3562}" presName="rootText" presStyleLbl="node4" presStyleIdx="1" presStyleCnt="8">
        <dgm:presLayoutVars>
          <dgm:chPref val="3"/>
        </dgm:presLayoutVars>
      </dgm:prSet>
      <dgm:spPr/>
    </dgm:pt>
    <dgm:pt modelId="{EF17F624-06CA-4025-AFA0-48FF5A9D5C1C}" type="pres">
      <dgm:prSet presAssocID="{7B93203E-2DAC-461F-9211-AABABE0B3562}" presName="rootConnector" presStyleLbl="node4" presStyleIdx="1" presStyleCnt="8"/>
      <dgm:spPr/>
    </dgm:pt>
    <dgm:pt modelId="{F3A0FB55-981C-45DE-81BD-71181A595628}" type="pres">
      <dgm:prSet presAssocID="{7B93203E-2DAC-461F-9211-AABABE0B3562}" presName="hierChild4" presStyleCnt="0"/>
      <dgm:spPr/>
    </dgm:pt>
    <dgm:pt modelId="{01C1E82B-FCAF-4612-8F14-6618F7868E0A}" type="pres">
      <dgm:prSet presAssocID="{7B93203E-2DAC-461F-9211-AABABE0B3562}" presName="hierChild5" presStyleCnt="0"/>
      <dgm:spPr/>
    </dgm:pt>
    <dgm:pt modelId="{5DDD1EBF-0143-400C-8E8C-5EB406ADF7F0}" type="pres">
      <dgm:prSet presAssocID="{2BEE06C2-A159-470C-AC3D-70C4951C6C62}" presName="Name37" presStyleLbl="parChTrans1D4" presStyleIdx="2" presStyleCnt="8"/>
      <dgm:spPr/>
    </dgm:pt>
    <dgm:pt modelId="{1A6AB541-23CF-4479-A5BB-7870E38C1518}" type="pres">
      <dgm:prSet presAssocID="{CC51E838-5785-4150-93F7-F1008B8FA5A7}" presName="hierRoot2" presStyleCnt="0">
        <dgm:presLayoutVars>
          <dgm:hierBranch val="init"/>
        </dgm:presLayoutVars>
      </dgm:prSet>
      <dgm:spPr/>
    </dgm:pt>
    <dgm:pt modelId="{5C1C572D-3882-434A-A7B9-01F02FF34729}" type="pres">
      <dgm:prSet presAssocID="{CC51E838-5785-4150-93F7-F1008B8FA5A7}" presName="rootComposite" presStyleCnt="0"/>
      <dgm:spPr/>
    </dgm:pt>
    <dgm:pt modelId="{1D4EFB78-F1F7-43AA-A0D8-0289C0EDE25D}" type="pres">
      <dgm:prSet presAssocID="{CC51E838-5785-4150-93F7-F1008B8FA5A7}" presName="rootText" presStyleLbl="node4" presStyleIdx="2" presStyleCnt="8">
        <dgm:presLayoutVars>
          <dgm:chPref val="3"/>
        </dgm:presLayoutVars>
      </dgm:prSet>
      <dgm:spPr/>
    </dgm:pt>
    <dgm:pt modelId="{E45671F1-2130-4608-9F64-A1AF9BE3551C}" type="pres">
      <dgm:prSet presAssocID="{CC51E838-5785-4150-93F7-F1008B8FA5A7}" presName="rootConnector" presStyleLbl="node4" presStyleIdx="2" presStyleCnt="8"/>
      <dgm:spPr/>
    </dgm:pt>
    <dgm:pt modelId="{934A45AC-6537-4B4A-BF0E-0F75F94C3D10}" type="pres">
      <dgm:prSet presAssocID="{CC51E838-5785-4150-93F7-F1008B8FA5A7}" presName="hierChild4" presStyleCnt="0"/>
      <dgm:spPr/>
    </dgm:pt>
    <dgm:pt modelId="{AA26CE30-DBCC-43D3-9616-4D8EB984A1E7}" type="pres">
      <dgm:prSet presAssocID="{83876B48-8438-4F13-8368-DDF5A16CA152}" presName="Name37" presStyleLbl="parChTrans1D4" presStyleIdx="3" presStyleCnt="8"/>
      <dgm:spPr/>
    </dgm:pt>
    <dgm:pt modelId="{82414CF1-BFAA-47E2-B721-3C46846030FA}" type="pres">
      <dgm:prSet presAssocID="{45766D48-B625-4002-9919-87F734165C37}" presName="hierRoot2" presStyleCnt="0">
        <dgm:presLayoutVars>
          <dgm:hierBranch val="init"/>
        </dgm:presLayoutVars>
      </dgm:prSet>
      <dgm:spPr/>
    </dgm:pt>
    <dgm:pt modelId="{2F92EF18-401D-4EE5-A498-58EB6BA0F654}" type="pres">
      <dgm:prSet presAssocID="{45766D48-B625-4002-9919-87F734165C37}" presName="rootComposite" presStyleCnt="0"/>
      <dgm:spPr/>
    </dgm:pt>
    <dgm:pt modelId="{425A5F7B-905E-4251-95B3-4BA325D5C351}" type="pres">
      <dgm:prSet presAssocID="{45766D48-B625-4002-9919-87F734165C37}" presName="rootText" presStyleLbl="node4" presStyleIdx="3" presStyleCnt="8">
        <dgm:presLayoutVars>
          <dgm:chPref val="3"/>
        </dgm:presLayoutVars>
      </dgm:prSet>
      <dgm:spPr/>
    </dgm:pt>
    <dgm:pt modelId="{FF87DAEE-DB3D-427F-8489-81CC718C440A}" type="pres">
      <dgm:prSet presAssocID="{45766D48-B625-4002-9919-87F734165C37}" presName="rootConnector" presStyleLbl="node4" presStyleIdx="3" presStyleCnt="8"/>
      <dgm:spPr/>
    </dgm:pt>
    <dgm:pt modelId="{8F60DE8D-1AFE-4D65-97DB-D3D28D8946A8}" type="pres">
      <dgm:prSet presAssocID="{45766D48-B625-4002-9919-87F734165C37}" presName="hierChild4" presStyleCnt="0"/>
      <dgm:spPr/>
    </dgm:pt>
    <dgm:pt modelId="{6D813A49-D596-4CDB-8410-00D71849CBA5}" type="pres">
      <dgm:prSet presAssocID="{4E81977E-7C90-4413-96CA-493FAA3884CC}" presName="Name37" presStyleLbl="parChTrans1D4" presStyleIdx="4" presStyleCnt="8"/>
      <dgm:spPr/>
    </dgm:pt>
    <dgm:pt modelId="{D8E42820-C926-4E4C-B1ED-94C9B6B5CFB1}" type="pres">
      <dgm:prSet presAssocID="{56D4E2B0-0AB7-4BCE-8E53-A9DFB6DF4E86}" presName="hierRoot2" presStyleCnt="0">
        <dgm:presLayoutVars>
          <dgm:hierBranch val="init"/>
        </dgm:presLayoutVars>
      </dgm:prSet>
      <dgm:spPr/>
    </dgm:pt>
    <dgm:pt modelId="{E8BED94B-37A6-4A4B-9152-6EC579D807AF}" type="pres">
      <dgm:prSet presAssocID="{56D4E2B0-0AB7-4BCE-8E53-A9DFB6DF4E86}" presName="rootComposite" presStyleCnt="0"/>
      <dgm:spPr/>
    </dgm:pt>
    <dgm:pt modelId="{2247D004-CBFD-4B03-A20E-D991F945C1F6}" type="pres">
      <dgm:prSet presAssocID="{56D4E2B0-0AB7-4BCE-8E53-A9DFB6DF4E86}" presName="rootText" presStyleLbl="node4" presStyleIdx="4" presStyleCnt="8">
        <dgm:presLayoutVars>
          <dgm:chPref val="3"/>
        </dgm:presLayoutVars>
      </dgm:prSet>
      <dgm:spPr/>
    </dgm:pt>
    <dgm:pt modelId="{501D9389-3EA0-45D4-8A09-A500F18CD5E5}" type="pres">
      <dgm:prSet presAssocID="{56D4E2B0-0AB7-4BCE-8E53-A9DFB6DF4E86}" presName="rootConnector" presStyleLbl="node4" presStyleIdx="4" presStyleCnt="8"/>
      <dgm:spPr/>
    </dgm:pt>
    <dgm:pt modelId="{90830014-D268-4CDD-B442-ADFD26F5C55A}" type="pres">
      <dgm:prSet presAssocID="{56D4E2B0-0AB7-4BCE-8E53-A9DFB6DF4E86}" presName="hierChild4" presStyleCnt="0"/>
      <dgm:spPr/>
    </dgm:pt>
    <dgm:pt modelId="{24BCAD92-FF40-45CF-9779-FB12F5D519BC}" type="pres">
      <dgm:prSet presAssocID="{8218FBF6-3B8C-4686-A175-54B029857D8C}" presName="Name37" presStyleLbl="parChTrans1D4" presStyleIdx="5" presStyleCnt="8"/>
      <dgm:spPr/>
    </dgm:pt>
    <dgm:pt modelId="{5977C03F-CF5D-4398-93E8-7EB15546E2D9}" type="pres">
      <dgm:prSet presAssocID="{84105A96-E6AA-4189-B965-285B1F1848AC}" presName="hierRoot2" presStyleCnt="0">
        <dgm:presLayoutVars>
          <dgm:hierBranch val="init"/>
        </dgm:presLayoutVars>
      </dgm:prSet>
      <dgm:spPr/>
    </dgm:pt>
    <dgm:pt modelId="{EC534D23-AA39-4FAE-A760-14B1EE2D4333}" type="pres">
      <dgm:prSet presAssocID="{84105A96-E6AA-4189-B965-285B1F1848AC}" presName="rootComposite" presStyleCnt="0"/>
      <dgm:spPr/>
    </dgm:pt>
    <dgm:pt modelId="{D3D5EC32-4B1A-434E-B0AB-13AC5F2DCA01}" type="pres">
      <dgm:prSet presAssocID="{84105A96-E6AA-4189-B965-285B1F1848AC}" presName="rootText" presStyleLbl="node4" presStyleIdx="5" presStyleCnt="8">
        <dgm:presLayoutVars>
          <dgm:chPref val="3"/>
        </dgm:presLayoutVars>
      </dgm:prSet>
      <dgm:spPr/>
    </dgm:pt>
    <dgm:pt modelId="{EAFDF77A-8F9F-486E-AE75-39CD6892AB59}" type="pres">
      <dgm:prSet presAssocID="{84105A96-E6AA-4189-B965-285B1F1848AC}" presName="rootConnector" presStyleLbl="node4" presStyleIdx="5" presStyleCnt="8"/>
      <dgm:spPr/>
    </dgm:pt>
    <dgm:pt modelId="{01E14CD7-C65A-4C1F-86C4-53B9B8AA6F9A}" type="pres">
      <dgm:prSet presAssocID="{84105A96-E6AA-4189-B965-285B1F1848AC}" presName="hierChild4" presStyleCnt="0"/>
      <dgm:spPr/>
    </dgm:pt>
    <dgm:pt modelId="{FE8EDA10-BA20-44A8-B88E-6A98C5F8D947}" type="pres">
      <dgm:prSet presAssocID="{84105A96-E6AA-4189-B965-285B1F1848AC}" presName="hierChild5" presStyleCnt="0"/>
      <dgm:spPr/>
    </dgm:pt>
    <dgm:pt modelId="{B1CB4552-7891-44F3-B075-F8525DCBCEEE}" type="pres">
      <dgm:prSet presAssocID="{9FD883DC-5480-4D9A-B2D3-394AA555E57D}" presName="Name37" presStyleLbl="parChTrans1D4" presStyleIdx="6" presStyleCnt="8"/>
      <dgm:spPr/>
    </dgm:pt>
    <dgm:pt modelId="{7B59ABAA-F42A-4C1B-95A5-ADB19F0B6551}" type="pres">
      <dgm:prSet presAssocID="{430E1978-CE90-4FB5-AEA9-CDD3FF3B1F9A}" presName="hierRoot2" presStyleCnt="0">
        <dgm:presLayoutVars>
          <dgm:hierBranch val="init"/>
        </dgm:presLayoutVars>
      </dgm:prSet>
      <dgm:spPr/>
    </dgm:pt>
    <dgm:pt modelId="{B16F2C98-E1BA-47A8-BA3B-CC910E036DFA}" type="pres">
      <dgm:prSet presAssocID="{430E1978-CE90-4FB5-AEA9-CDD3FF3B1F9A}" presName="rootComposite" presStyleCnt="0"/>
      <dgm:spPr/>
    </dgm:pt>
    <dgm:pt modelId="{B0C0160B-FFB1-4012-A0A2-AAA6E691470E}" type="pres">
      <dgm:prSet presAssocID="{430E1978-CE90-4FB5-AEA9-CDD3FF3B1F9A}" presName="rootText" presStyleLbl="node4" presStyleIdx="6" presStyleCnt="8">
        <dgm:presLayoutVars>
          <dgm:chPref val="3"/>
        </dgm:presLayoutVars>
      </dgm:prSet>
      <dgm:spPr/>
    </dgm:pt>
    <dgm:pt modelId="{B0D3EF57-A77D-4BE1-BAD4-7B0BFB4E1646}" type="pres">
      <dgm:prSet presAssocID="{430E1978-CE90-4FB5-AEA9-CDD3FF3B1F9A}" presName="rootConnector" presStyleLbl="node4" presStyleIdx="6" presStyleCnt="8"/>
      <dgm:spPr/>
    </dgm:pt>
    <dgm:pt modelId="{C8D4B283-DA45-4355-8A83-BABCD6D5BD47}" type="pres">
      <dgm:prSet presAssocID="{430E1978-CE90-4FB5-AEA9-CDD3FF3B1F9A}" presName="hierChild4" presStyleCnt="0"/>
      <dgm:spPr/>
    </dgm:pt>
    <dgm:pt modelId="{DAF9E1B3-5CDA-41B7-B6D7-18A83C239DDF}" type="pres">
      <dgm:prSet presAssocID="{430E1978-CE90-4FB5-AEA9-CDD3FF3B1F9A}" presName="hierChild5" presStyleCnt="0"/>
      <dgm:spPr/>
    </dgm:pt>
    <dgm:pt modelId="{AA563A66-CE56-4665-A63E-491C73908E4B}" type="pres">
      <dgm:prSet presAssocID="{4810C6DC-DE03-4C83-BF76-19E5ADBEC187}" presName="Name37" presStyleLbl="parChTrans1D4" presStyleIdx="7" presStyleCnt="8"/>
      <dgm:spPr/>
    </dgm:pt>
    <dgm:pt modelId="{1B476179-4EE8-4F82-AE78-5EA87946D6EB}" type="pres">
      <dgm:prSet presAssocID="{F24FFBC4-A929-48DE-8ECA-25C690307354}" presName="hierRoot2" presStyleCnt="0">
        <dgm:presLayoutVars>
          <dgm:hierBranch val="init"/>
        </dgm:presLayoutVars>
      </dgm:prSet>
      <dgm:spPr/>
    </dgm:pt>
    <dgm:pt modelId="{00D1E830-E989-4A2B-959E-614FA7011174}" type="pres">
      <dgm:prSet presAssocID="{F24FFBC4-A929-48DE-8ECA-25C690307354}" presName="rootComposite" presStyleCnt="0"/>
      <dgm:spPr/>
    </dgm:pt>
    <dgm:pt modelId="{27694AE9-E305-49DE-BF41-3579AD289AFD}" type="pres">
      <dgm:prSet presAssocID="{F24FFBC4-A929-48DE-8ECA-25C690307354}" presName="rootText" presStyleLbl="node4" presStyleIdx="7" presStyleCnt="8">
        <dgm:presLayoutVars>
          <dgm:chPref val="3"/>
        </dgm:presLayoutVars>
      </dgm:prSet>
      <dgm:spPr/>
    </dgm:pt>
    <dgm:pt modelId="{E1FEEC9A-1F39-48AA-9325-AE32F9DB0CF6}" type="pres">
      <dgm:prSet presAssocID="{F24FFBC4-A929-48DE-8ECA-25C690307354}" presName="rootConnector" presStyleLbl="node4" presStyleIdx="7" presStyleCnt="8"/>
      <dgm:spPr/>
    </dgm:pt>
    <dgm:pt modelId="{97C88369-418E-41E3-81D1-277B10D7DB86}" type="pres">
      <dgm:prSet presAssocID="{F24FFBC4-A929-48DE-8ECA-25C690307354}" presName="hierChild4" presStyleCnt="0"/>
      <dgm:spPr/>
    </dgm:pt>
    <dgm:pt modelId="{12FEEEA7-FC84-435C-96B8-E4DBAB9AA15C}" type="pres">
      <dgm:prSet presAssocID="{F24FFBC4-A929-48DE-8ECA-25C690307354}" presName="hierChild5" presStyleCnt="0"/>
      <dgm:spPr/>
    </dgm:pt>
    <dgm:pt modelId="{9B8D194C-2AF6-4A3B-B3C4-A0821450AFF0}" type="pres">
      <dgm:prSet presAssocID="{56D4E2B0-0AB7-4BCE-8E53-A9DFB6DF4E86}" presName="hierChild5" presStyleCnt="0"/>
      <dgm:spPr/>
    </dgm:pt>
    <dgm:pt modelId="{35DA010F-3E1B-4B5A-93B8-B68461943DF9}" type="pres">
      <dgm:prSet presAssocID="{45766D48-B625-4002-9919-87F734165C37}" presName="hierChild5" presStyleCnt="0"/>
      <dgm:spPr/>
    </dgm:pt>
    <dgm:pt modelId="{EED49A52-84E6-49E6-8ECD-1373980E056D}" type="pres">
      <dgm:prSet presAssocID="{CC51E838-5785-4150-93F7-F1008B8FA5A7}" presName="hierChild5" presStyleCnt="0"/>
      <dgm:spPr/>
    </dgm:pt>
    <dgm:pt modelId="{FBAD7479-5CBC-402E-9A63-7240680B2AA7}" type="pres">
      <dgm:prSet presAssocID="{52650C6E-D2FC-45BE-913B-A8C06588AEB4}" presName="hierChild5" presStyleCnt="0"/>
      <dgm:spPr/>
    </dgm:pt>
    <dgm:pt modelId="{AA9ED4D3-DBFB-449F-9794-D18B7816FD52}" type="pres">
      <dgm:prSet presAssocID="{42A9E308-525F-403A-B6C2-A7F2B7FC692C}" presName="hierChild5" presStyleCnt="0"/>
      <dgm:spPr/>
    </dgm:pt>
    <dgm:pt modelId="{601EAD61-BA70-4B35-8706-126C8D8666D8}" type="pres">
      <dgm:prSet presAssocID="{901680C0-E599-49EC-9E94-6BD25ED3CFE8}" presName="hierChild3" presStyleCnt="0"/>
      <dgm:spPr/>
    </dgm:pt>
  </dgm:ptLst>
  <dgm:cxnLst>
    <dgm:cxn modelId="{8F46CC01-347F-42DC-A617-E562E06FC2E2}" type="presOf" srcId="{56D4E2B0-0AB7-4BCE-8E53-A9DFB6DF4E86}" destId="{501D9389-3EA0-45D4-8A09-A500F18CD5E5}" srcOrd="1" destOrd="0" presId="urn:microsoft.com/office/officeart/2005/8/layout/orgChart1"/>
    <dgm:cxn modelId="{F3799506-A244-4A50-AEEE-D48343AF652C}" srcId="{42A9E308-525F-403A-B6C2-A7F2B7FC692C}" destId="{90DF65F1-38DE-4549-B51C-28B481DBC2CE}" srcOrd="0" destOrd="0" parTransId="{00C4681E-C26E-4860-8D3B-A224851C04DC}" sibTransId="{8EE45BF7-49BC-45B0-87A6-2734E7E6E653}"/>
    <dgm:cxn modelId="{8932710D-68C4-47B6-87A8-23A577DE04A5}" type="presOf" srcId="{F24FFBC4-A929-48DE-8ECA-25C690307354}" destId="{E1FEEC9A-1F39-48AA-9325-AE32F9DB0CF6}" srcOrd="1" destOrd="0" presId="urn:microsoft.com/office/officeart/2005/8/layout/orgChart1"/>
    <dgm:cxn modelId="{2FE79F12-C877-4818-8D2F-999EA1BC7FEE}" srcId="{901680C0-E599-49EC-9E94-6BD25ED3CFE8}" destId="{42A9E308-525F-403A-B6C2-A7F2B7FC692C}" srcOrd="0" destOrd="0" parTransId="{2C5BED44-FE53-4762-9D0F-13E116B33ACC}" sibTransId="{48238BC5-89B3-490A-84E8-537BBFEB37C4}"/>
    <dgm:cxn modelId="{0F1F1017-2EBD-4D63-B744-51CD6ECF981E}" type="presOf" srcId="{430E1978-CE90-4FB5-AEA9-CDD3FF3B1F9A}" destId="{B0D3EF57-A77D-4BE1-BAD4-7B0BFB4E1646}" srcOrd="1" destOrd="0" presId="urn:microsoft.com/office/officeart/2005/8/layout/orgChart1"/>
    <dgm:cxn modelId="{8A736818-3CDF-4E68-97A8-7B854B4EE872}" type="presOf" srcId="{00C4681E-C26E-4860-8D3B-A224851C04DC}" destId="{FA82B488-6029-4A0B-9B0F-FDB66BFE17B3}" srcOrd="0" destOrd="0" presId="urn:microsoft.com/office/officeart/2005/8/layout/orgChart1"/>
    <dgm:cxn modelId="{2B2AED1A-B8B6-4AF7-AFAF-2B2579AC9060}" type="presOf" srcId="{AB4BE9C2-C71A-4DB6-91B9-7FE7C2D2DA20}" destId="{113F6F3D-EB8E-4A64-929D-E42838AE2CEC}" srcOrd="0" destOrd="0" presId="urn:microsoft.com/office/officeart/2005/8/layout/orgChart1"/>
    <dgm:cxn modelId="{43F0CA1C-107D-42A1-859B-99FAE82610DD}" type="presOf" srcId="{00C0264B-3C77-44D8-A63A-A6D2B0F44701}" destId="{E9A89480-1715-4024-ABC9-681537D190C1}" srcOrd="0" destOrd="0" presId="urn:microsoft.com/office/officeart/2005/8/layout/orgChart1"/>
    <dgm:cxn modelId="{EA8B9F1F-2552-44D5-93A4-83AE2E13113E}" srcId="{90DF65F1-38DE-4549-B51C-28B481DBC2CE}" destId="{90AB6584-B4A9-4C3E-8615-F3D4FE36FDD5}" srcOrd="0" destOrd="0" parTransId="{65DB6D67-AF04-4F4F-9E42-B3B89417464B}" sibTransId="{12D2A928-F81B-403F-A102-03D8C94E2DA0}"/>
    <dgm:cxn modelId="{32F92221-FAE1-429B-995E-A464A5B6094D}" srcId="{56D4E2B0-0AB7-4BCE-8E53-A9DFB6DF4E86}" destId="{F24FFBC4-A929-48DE-8ECA-25C690307354}" srcOrd="2" destOrd="0" parTransId="{4810C6DC-DE03-4C83-BF76-19E5ADBEC187}" sibTransId="{73CBC06F-5BEC-442C-9E77-935D6B7AB8B1}"/>
    <dgm:cxn modelId="{7BACD823-EC5A-4CAE-9889-116D120DE34C}" srcId="{45766D48-B625-4002-9919-87F734165C37}" destId="{56D4E2B0-0AB7-4BCE-8E53-A9DFB6DF4E86}" srcOrd="0" destOrd="0" parTransId="{4E81977E-7C90-4413-96CA-493FAA3884CC}" sibTransId="{A8E445EF-0DB1-42B2-B1AC-6980DF26D608}"/>
    <dgm:cxn modelId="{FB2D5F26-4453-4860-BB57-E5AA4C2B4BFE}" type="presOf" srcId="{9FD883DC-5480-4D9A-B2D3-394AA555E57D}" destId="{B1CB4552-7891-44F3-B075-F8525DCBCEEE}" srcOrd="0" destOrd="0" presId="urn:microsoft.com/office/officeart/2005/8/layout/orgChart1"/>
    <dgm:cxn modelId="{548F022E-9213-44BE-9A98-60C7C4EDAC23}" srcId="{52650C6E-D2FC-45BE-913B-A8C06588AEB4}" destId="{CC51E838-5785-4150-93F7-F1008B8FA5A7}" srcOrd="1" destOrd="0" parTransId="{2BEE06C2-A159-470C-AC3D-70C4951C6C62}" sibTransId="{2A1829DA-8F39-4039-85A0-2AD4718FBD23}"/>
    <dgm:cxn modelId="{5FA78535-140C-4F8A-B263-7B90C6219938}" type="presOf" srcId="{F24FFBC4-A929-48DE-8ECA-25C690307354}" destId="{27694AE9-E305-49DE-BF41-3579AD289AFD}" srcOrd="0" destOrd="0" presId="urn:microsoft.com/office/officeart/2005/8/layout/orgChart1"/>
    <dgm:cxn modelId="{96C7175E-9966-4C27-AE8A-3F1862DD5605}" type="presOf" srcId="{4E81977E-7C90-4413-96CA-493FAA3884CC}" destId="{6D813A49-D596-4CDB-8410-00D71849CBA5}" srcOrd="0" destOrd="0" presId="urn:microsoft.com/office/officeart/2005/8/layout/orgChart1"/>
    <dgm:cxn modelId="{C057C66A-6D37-49F7-B8FC-976E50D0EC19}" type="presOf" srcId="{90AB6584-B4A9-4C3E-8615-F3D4FE36FDD5}" destId="{F8BBC936-4220-41FF-883C-FD45AE8E6F1F}" srcOrd="1" destOrd="0" presId="urn:microsoft.com/office/officeart/2005/8/layout/orgChart1"/>
    <dgm:cxn modelId="{E6682F4D-BCD8-43ED-8F48-F66F90C48783}" type="presOf" srcId="{65DB6D67-AF04-4F4F-9E42-B3B89417464B}" destId="{8F6B4915-503C-419F-AC7B-1047B9077057}" srcOrd="0" destOrd="0" presId="urn:microsoft.com/office/officeart/2005/8/layout/orgChart1"/>
    <dgm:cxn modelId="{6038386D-73E2-4B91-A3B9-BD8BD02E4020}" type="presOf" srcId="{90DF65F1-38DE-4549-B51C-28B481DBC2CE}" destId="{7B4EA47F-0CBC-4FBB-8C14-8E05F2D5E069}" srcOrd="1" destOrd="0" presId="urn:microsoft.com/office/officeart/2005/8/layout/orgChart1"/>
    <dgm:cxn modelId="{655DC64E-2523-4FD8-8B01-6CBB63E58B71}" type="presOf" srcId="{4810C6DC-DE03-4C83-BF76-19E5ADBEC187}" destId="{AA563A66-CE56-4665-A63E-491C73908E4B}" srcOrd="0" destOrd="0" presId="urn:microsoft.com/office/officeart/2005/8/layout/orgChart1"/>
    <dgm:cxn modelId="{22E11170-6925-4B71-A411-29163D1A01D3}" srcId="{56D4E2B0-0AB7-4BCE-8E53-A9DFB6DF4E86}" destId="{430E1978-CE90-4FB5-AEA9-CDD3FF3B1F9A}" srcOrd="1" destOrd="0" parTransId="{9FD883DC-5480-4D9A-B2D3-394AA555E57D}" sibTransId="{1ABEB866-E153-489F-89B3-251B6012B152}"/>
    <dgm:cxn modelId="{1F987C70-E039-4AC3-A19B-CB24E308692B}" type="presOf" srcId="{7B93203E-2DAC-461F-9211-AABABE0B3562}" destId="{EF17F624-06CA-4025-AFA0-48FF5A9D5C1C}" srcOrd="1" destOrd="0" presId="urn:microsoft.com/office/officeart/2005/8/layout/orgChart1"/>
    <dgm:cxn modelId="{FD10A974-C3CD-4BAE-A15D-D2057455367A}" srcId="{52650C6E-D2FC-45BE-913B-A8C06588AEB4}" destId="{7B93203E-2DAC-461F-9211-AABABE0B3562}" srcOrd="0" destOrd="0" parTransId="{00C0264B-3C77-44D8-A63A-A6D2B0F44701}" sibTransId="{5982460B-E4E9-4713-AC56-2D414A7C4DFE}"/>
    <dgm:cxn modelId="{181EC654-3516-438E-B5A3-C21A959468C9}" type="presOf" srcId="{430E1978-CE90-4FB5-AEA9-CDD3FF3B1F9A}" destId="{B0C0160B-FFB1-4012-A0A2-AAA6E691470E}" srcOrd="0" destOrd="0" presId="urn:microsoft.com/office/officeart/2005/8/layout/orgChart1"/>
    <dgm:cxn modelId="{F470F276-1882-4FDA-A712-9281B9002648}" type="presOf" srcId="{83876B48-8438-4F13-8368-DDF5A16CA152}" destId="{AA26CE30-DBCC-43D3-9616-4D8EB984A1E7}" srcOrd="0" destOrd="0" presId="urn:microsoft.com/office/officeart/2005/8/layout/orgChart1"/>
    <dgm:cxn modelId="{46021F58-0F43-454A-9DBF-23244A4E672A}" srcId="{AB4BE9C2-C71A-4DB6-91B9-7FE7C2D2DA20}" destId="{901680C0-E599-49EC-9E94-6BD25ED3CFE8}" srcOrd="0" destOrd="0" parTransId="{53EFBDCF-5943-43A8-BF4E-493B03B0D33D}" sibTransId="{67FC5B8C-45CA-44A5-BCAA-BDBC8BCE2952}"/>
    <dgm:cxn modelId="{465BE67A-EA4F-43AF-B50A-FF3C798D0F0B}" srcId="{CC51E838-5785-4150-93F7-F1008B8FA5A7}" destId="{45766D48-B625-4002-9919-87F734165C37}" srcOrd="0" destOrd="0" parTransId="{83876B48-8438-4F13-8368-DDF5A16CA152}" sibTransId="{F971F050-0F90-4FAC-BF6B-06731E5165CF}"/>
    <dgm:cxn modelId="{32BAEA7B-10F8-450D-A594-4851EFEC8CE5}" type="presOf" srcId="{52650C6E-D2FC-45BE-913B-A8C06588AEB4}" destId="{B7A90BB1-45E1-4EA6-BE05-61B8E1626450}" srcOrd="1" destOrd="0" presId="urn:microsoft.com/office/officeart/2005/8/layout/orgChart1"/>
    <dgm:cxn modelId="{AAD9677C-6679-4B23-89C6-D3650F3528D1}" srcId="{42A9E308-525F-403A-B6C2-A7F2B7FC692C}" destId="{52650C6E-D2FC-45BE-913B-A8C06588AEB4}" srcOrd="1" destOrd="0" parTransId="{D352F9BA-CAE3-490B-AD3F-F7DEEB7D2AA9}" sibTransId="{4726499E-19CA-4CA4-B7AA-230B5003F661}"/>
    <dgm:cxn modelId="{21F0EA86-D62F-4343-8321-6421D71887AB}" type="presOf" srcId="{84105A96-E6AA-4189-B965-285B1F1848AC}" destId="{D3D5EC32-4B1A-434E-B0AB-13AC5F2DCA01}" srcOrd="0" destOrd="0" presId="urn:microsoft.com/office/officeart/2005/8/layout/orgChart1"/>
    <dgm:cxn modelId="{0E029D9A-9792-4768-AD29-E7C1DA618803}" type="presOf" srcId="{7B93203E-2DAC-461F-9211-AABABE0B3562}" destId="{4E804B55-9465-45A3-9593-04B41C23ABC9}" srcOrd="0" destOrd="0" presId="urn:microsoft.com/office/officeart/2005/8/layout/orgChart1"/>
    <dgm:cxn modelId="{32C4AFA2-AF51-44DA-9667-9853041DA962}" type="presOf" srcId="{84105A96-E6AA-4189-B965-285B1F1848AC}" destId="{EAFDF77A-8F9F-486E-AE75-39CD6892AB59}" srcOrd="1" destOrd="0" presId="urn:microsoft.com/office/officeart/2005/8/layout/orgChart1"/>
    <dgm:cxn modelId="{89BE23A3-E262-478E-BAD9-916E9B02E63F}" type="presOf" srcId="{52650C6E-D2FC-45BE-913B-A8C06588AEB4}" destId="{C7FC6DE3-B134-446B-B179-BEA74125C829}" srcOrd="0" destOrd="0" presId="urn:microsoft.com/office/officeart/2005/8/layout/orgChart1"/>
    <dgm:cxn modelId="{E491C2AA-5D8C-482C-A41E-8B61D78D5639}" type="presOf" srcId="{2C5BED44-FE53-4762-9D0F-13E116B33ACC}" destId="{72237AC8-FF21-49BF-9D05-522D7E8CE1F0}" srcOrd="0" destOrd="0" presId="urn:microsoft.com/office/officeart/2005/8/layout/orgChart1"/>
    <dgm:cxn modelId="{CD5E2FAF-148F-47EB-9729-7CFEA9A0E7B5}" type="presOf" srcId="{CC51E838-5785-4150-93F7-F1008B8FA5A7}" destId="{E45671F1-2130-4608-9F64-A1AF9BE3551C}" srcOrd="1" destOrd="0" presId="urn:microsoft.com/office/officeart/2005/8/layout/orgChart1"/>
    <dgm:cxn modelId="{D32EC3B1-0C20-49EC-AC2A-9B2BBB8AA429}" type="presOf" srcId="{901680C0-E599-49EC-9E94-6BD25ED3CFE8}" destId="{571D3D48-1290-4F81-839E-843A2E5D5B02}" srcOrd="0" destOrd="0" presId="urn:microsoft.com/office/officeart/2005/8/layout/orgChart1"/>
    <dgm:cxn modelId="{7A098EB7-5DF6-4652-9392-708F131DA751}" type="presOf" srcId="{2BEE06C2-A159-470C-AC3D-70C4951C6C62}" destId="{5DDD1EBF-0143-400C-8E8C-5EB406ADF7F0}" srcOrd="0" destOrd="0" presId="urn:microsoft.com/office/officeart/2005/8/layout/orgChart1"/>
    <dgm:cxn modelId="{0DB43ABA-C0C8-4387-98BA-6E3351D4AC05}" type="presOf" srcId="{42A9E308-525F-403A-B6C2-A7F2B7FC692C}" destId="{197601BF-F88B-47C8-8CA4-D25D1FEFB388}" srcOrd="1" destOrd="0" presId="urn:microsoft.com/office/officeart/2005/8/layout/orgChart1"/>
    <dgm:cxn modelId="{C95012C5-7ACC-41AB-A718-6E27DEE0BE97}" type="presOf" srcId="{90AB6584-B4A9-4C3E-8615-F3D4FE36FDD5}" destId="{223843B9-6579-41CB-9FC5-6708097F492F}" srcOrd="0" destOrd="0" presId="urn:microsoft.com/office/officeart/2005/8/layout/orgChart1"/>
    <dgm:cxn modelId="{E775A7C9-05D4-46C2-8ABC-A38F4671D502}" type="presOf" srcId="{D352F9BA-CAE3-490B-AD3F-F7DEEB7D2AA9}" destId="{1E4DAC5C-ED03-46CA-A84D-49CB03F3E0FF}" srcOrd="0" destOrd="0" presId="urn:microsoft.com/office/officeart/2005/8/layout/orgChart1"/>
    <dgm:cxn modelId="{23CA3CCF-0001-4DF2-BDF4-19B9C3E2DF43}" type="presOf" srcId="{42A9E308-525F-403A-B6C2-A7F2B7FC692C}" destId="{1F78E1A1-5A72-4262-BD6E-ABA7D33C412F}" srcOrd="0" destOrd="0" presId="urn:microsoft.com/office/officeart/2005/8/layout/orgChart1"/>
    <dgm:cxn modelId="{9D1744D0-075D-43A4-823F-5D100A42CBA8}" type="presOf" srcId="{45766D48-B625-4002-9919-87F734165C37}" destId="{FF87DAEE-DB3D-427F-8489-81CC718C440A}" srcOrd="1" destOrd="0" presId="urn:microsoft.com/office/officeart/2005/8/layout/orgChart1"/>
    <dgm:cxn modelId="{2C4751DF-4728-4734-B5A2-F058F3DF669F}" type="presOf" srcId="{90DF65F1-38DE-4549-B51C-28B481DBC2CE}" destId="{7A1220A9-AE82-46A0-8A87-B280CC945BE4}" srcOrd="0" destOrd="0" presId="urn:microsoft.com/office/officeart/2005/8/layout/orgChart1"/>
    <dgm:cxn modelId="{634FC4E5-FD89-4079-A632-6F3F9AE48219}" type="presOf" srcId="{8218FBF6-3B8C-4686-A175-54B029857D8C}" destId="{24BCAD92-FF40-45CF-9779-FB12F5D519BC}" srcOrd="0" destOrd="0" presId="urn:microsoft.com/office/officeart/2005/8/layout/orgChart1"/>
    <dgm:cxn modelId="{EDFAACE7-B8B5-44AF-8A5C-E11E2E90D1B3}" type="presOf" srcId="{45766D48-B625-4002-9919-87F734165C37}" destId="{425A5F7B-905E-4251-95B3-4BA325D5C351}" srcOrd="0" destOrd="0" presId="urn:microsoft.com/office/officeart/2005/8/layout/orgChart1"/>
    <dgm:cxn modelId="{2B0945E8-1028-4467-8806-70F062412155}" type="presOf" srcId="{CC51E838-5785-4150-93F7-F1008B8FA5A7}" destId="{1D4EFB78-F1F7-43AA-A0D8-0289C0EDE25D}" srcOrd="0" destOrd="0" presId="urn:microsoft.com/office/officeart/2005/8/layout/orgChart1"/>
    <dgm:cxn modelId="{80D4FFEF-8533-4246-8170-C8A8AB33E58C}" type="presOf" srcId="{56D4E2B0-0AB7-4BCE-8E53-A9DFB6DF4E86}" destId="{2247D004-CBFD-4B03-A20E-D991F945C1F6}" srcOrd="0" destOrd="0" presId="urn:microsoft.com/office/officeart/2005/8/layout/orgChart1"/>
    <dgm:cxn modelId="{5D9237F5-824C-4DF1-81D8-257FCCEC0495}" type="presOf" srcId="{901680C0-E599-49EC-9E94-6BD25ED3CFE8}" destId="{A242B638-9CE9-4168-8804-66565FA0C0B3}" srcOrd="1" destOrd="0" presId="urn:microsoft.com/office/officeart/2005/8/layout/orgChart1"/>
    <dgm:cxn modelId="{BE4D56F5-D50F-4D3D-820F-25FB2F0CB080}" srcId="{56D4E2B0-0AB7-4BCE-8E53-A9DFB6DF4E86}" destId="{84105A96-E6AA-4189-B965-285B1F1848AC}" srcOrd="0" destOrd="0" parTransId="{8218FBF6-3B8C-4686-A175-54B029857D8C}" sibTransId="{34ECF784-A105-473A-AE14-1731B4603D58}"/>
    <dgm:cxn modelId="{BF7C7CA4-0B2E-4A4D-99FB-B300F5FABA11}" type="presParOf" srcId="{113F6F3D-EB8E-4A64-929D-E42838AE2CEC}" destId="{AF46CE1D-6B9B-4044-8726-4273B7F72B58}" srcOrd="0" destOrd="0" presId="urn:microsoft.com/office/officeart/2005/8/layout/orgChart1"/>
    <dgm:cxn modelId="{BC191BB9-BCB2-4936-83FB-69661935AD2A}" type="presParOf" srcId="{AF46CE1D-6B9B-4044-8726-4273B7F72B58}" destId="{9D17014F-20CF-4352-8423-02E8C0B167A0}" srcOrd="0" destOrd="0" presId="urn:microsoft.com/office/officeart/2005/8/layout/orgChart1"/>
    <dgm:cxn modelId="{7288897F-FCCF-4185-9E59-AF1C68ABA5A2}" type="presParOf" srcId="{9D17014F-20CF-4352-8423-02E8C0B167A0}" destId="{571D3D48-1290-4F81-839E-843A2E5D5B02}" srcOrd="0" destOrd="0" presId="urn:microsoft.com/office/officeart/2005/8/layout/orgChart1"/>
    <dgm:cxn modelId="{FC658631-59D6-4A78-B30C-3DF224C6A8F9}" type="presParOf" srcId="{9D17014F-20CF-4352-8423-02E8C0B167A0}" destId="{A242B638-9CE9-4168-8804-66565FA0C0B3}" srcOrd="1" destOrd="0" presId="urn:microsoft.com/office/officeart/2005/8/layout/orgChart1"/>
    <dgm:cxn modelId="{82F7F2B5-5A1B-4BA5-BA7A-769E35B1B928}" type="presParOf" srcId="{AF46CE1D-6B9B-4044-8726-4273B7F72B58}" destId="{8C284CBC-77DA-4365-BE3D-EFB97566EE64}" srcOrd="1" destOrd="0" presId="urn:microsoft.com/office/officeart/2005/8/layout/orgChart1"/>
    <dgm:cxn modelId="{6C1659C2-C70A-43D1-B0D5-9E54CC3A20EE}" type="presParOf" srcId="{8C284CBC-77DA-4365-BE3D-EFB97566EE64}" destId="{72237AC8-FF21-49BF-9D05-522D7E8CE1F0}" srcOrd="0" destOrd="0" presId="urn:microsoft.com/office/officeart/2005/8/layout/orgChart1"/>
    <dgm:cxn modelId="{01886A7F-0000-4D40-B170-1CC11A112A4D}" type="presParOf" srcId="{8C284CBC-77DA-4365-BE3D-EFB97566EE64}" destId="{4851DCD7-16BF-4789-BEE0-320746EFC2E5}" srcOrd="1" destOrd="0" presId="urn:microsoft.com/office/officeart/2005/8/layout/orgChart1"/>
    <dgm:cxn modelId="{DBB7AACA-AD97-4D97-B208-2023758B3E3D}" type="presParOf" srcId="{4851DCD7-16BF-4789-BEE0-320746EFC2E5}" destId="{2F7309AB-2680-429C-8D23-AB7EC34C8F91}" srcOrd="0" destOrd="0" presId="urn:microsoft.com/office/officeart/2005/8/layout/orgChart1"/>
    <dgm:cxn modelId="{9A417E98-229D-45CA-8086-866345F74A02}" type="presParOf" srcId="{2F7309AB-2680-429C-8D23-AB7EC34C8F91}" destId="{1F78E1A1-5A72-4262-BD6E-ABA7D33C412F}" srcOrd="0" destOrd="0" presId="urn:microsoft.com/office/officeart/2005/8/layout/orgChart1"/>
    <dgm:cxn modelId="{22B9352F-393D-4996-8E4C-62D05FE63C9B}" type="presParOf" srcId="{2F7309AB-2680-429C-8D23-AB7EC34C8F91}" destId="{197601BF-F88B-47C8-8CA4-D25D1FEFB388}" srcOrd="1" destOrd="0" presId="urn:microsoft.com/office/officeart/2005/8/layout/orgChart1"/>
    <dgm:cxn modelId="{83D5DDAA-3486-4BF8-B1D3-DDDEF7B4C508}" type="presParOf" srcId="{4851DCD7-16BF-4789-BEE0-320746EFC2E5}" destId="{986518C0-6128-4DA8-B307-3433879DF684}" srcOrd="1" destOrd="0" presId="urn:microsoft.com/office/officeart/2005/8/layout/orgChart1"/>
    <dgm:cxn modelId="{AC8E9EE7-1CC5-4A06-8C02-509967E2DA61}" type="presParOf" srcId="{986518C0-6128-4DA8-B307-3433879DF684}" destId="{FA82B488-6029-4A0B-9B0F-FDB66BFE17B3}" srcOrd="0" destOrd="0" presId="urn:microsoft.com/office/officeart/2005/8/layout/orgChart1"/>
    <dgm:cxn modelId="{81DA2149-606A-4E21-8AFF-106CD829CE41}" type="presParOf" srcId="{986518C0-6128-4DA8-B307-3433879DF684}" destId="{A2C329EC-C3C5-44D3-995E-484E2BC41261}" srcOrd="1" destOrd="0" presId="urn:microsoft.com/office/officeart/2005/8/layout/orgChart1"/>
    <dgm:cxn modelId="{06C71CDE-3766-4EF3-ADDD-38B69771CBA6}" type="presParOf" srcId="{A2C329EC-C3C5-44D3-995E-484E2BC41261}" destId="{49937612-597E-42E7-9F8D-C994282A1D6B}" srcOrd="0" destOrd="0" presId="urn:microsoft.com/office/officeart/2005/8/layout/orgChart1"/>
    <dgm:cxn modelId="{2725EE8C-ED7B-4084-B1C8-A5347CA30AB7}" type="presParOf" srcId="{49937612-597E-42E7-9F8D-C994282A1D6B}" destId="{7A1220A9-AE82-46A0-8A87-B280CC945BE4}" srcOrd="0" destOrd="0" presId="urn:microsoft.com/office/officeart/2005/8/layout/orgChart1"/>
    <dgm:cxn modelId="{99098157-BD8C-420A-9A90-CF3DB19F2858}" type="presParOf" srcId="{49937612-597E-42E7-9F8D-C994282A1D6B}" destId="{7B4EA47F-0CBC-4FBB-8C14-8E05F2D5E069}" srcOrd="1" destOrd="0" presId="urn:microsoft.com/office/officeart/2005/8/layout/orgChart1"/>
    <dgm:cxn modelId="{B111A10E-7F73-4742-A297-0CE6EE0DAF24}" type="presParOf" srcId="{A2C329EC-C3C5-44D3-995E-484E2BC41261}" destId="{5DC4BAEB-A262-4024-A265-2C851115F945}" srcOrd="1" destOrd="0" presId="urn:microsoft.com/office/officeart/2005/8/layout/orgChart1"/>
    <dgm:cxn modelId="{C387FD6B-7036-411F-98D7-B72A9E72D208}" type="presParOf" srcId="{5DC4BAEB-A262-4024-A265-2C851115F945}" destId="{8F6B4915-503C-419F-AC7B-1047B9077057}" srcOrd="0" destOrd="0" presId="urn:microsoft.com/office/officeart/2005/8/layout/orgChart1"/>
    <dgm:cxn modelId="{75DBE680-CEB8-4B9C-A66E-FDADD5CB36FC}" type="presParOf" srcId="{5DC4BAEB-A262-4024-A265-2C851115F945}" destId="{BDF4561C-B1B9-4D32-B261-669409CD0CD3}" srcOrd="1" destOrd="0" presId="urn:microsoft.com/office/officeart/2005/8/layout/orgChart1"/>
    <dgm:cxn modelId="{CC892D1C-6EB6-4ACB-97A4-791CC553CC78}" type="presParOf" srcId="{BDF4561C-B1B9-4D32-B261-669409CD0CD3}" destId="{0A535BE5-D7A0-4F56-A70B-325F6BDCF09B}" srcOrd="0" destOrd="0" presId="urn:microsoft.com/office/officeart/2005/8/layout/orgChart1"/>
    <dgm:cxn modelId="{A4F2D961-F943-496F-95DC-25E3919949DA}" type="presParOf" srcId="{0A535BE5-D7A0-4F56-A70B-325F6BDCF09B}" destId="{223843B9-6579-41CB-9FC5-6708097F492F}" srcOrd="0" destOrd="0" presId="urn:microsoft.com/office/officeart/2005/8/layout/orgChart1"/>
    <dgm:cxn modelId="{E21F659E-3ACE-4915-94A1-5C2CE2EBBA8C}" type="presParOf" srcId="{0A535BE5-D7A0-4F56-A70B-325F6BDCF09B}" destId="{F8BBC936-4220-41FF-883C-FD45AE8E6F1F}" srcOrd="1" destOrd="0" presId="urn:microsoft.com/office/officeart/2005/8/layout/orgChart1"/>
    <dgm:cxn modelId="{8AE9503D-6362-4C6C-B5BE-26CED434C1B9}" type="presParOf" srcId="{BDF4561C-B1B9-4D32-B261-669409CD0CD3}" destId="{417E443F-3D7E-4ECE-96FE-9E0D308AC00F}" srcOrd="1" destOrd="0" presId="urn:microsoft.com/office/officeart/2005/8/layout/orgChart1"/>
    <dgm:cxn modelId="{6B7E06E9-CD77-4CE2-BC5F-C391CB413D03}" type="presParOf" srcId="{BDF4561C-B1B9-4D32-B261-669409CD0CD3}" destId="{EAC75921-B8BE-402C-90ED-A68E046DC94C}" srcOrd="2" destOrd="0" presId="urn:microsoft.com/office/officeart/2005/8/layout/orgChart1"/>
    <dgm:cxn modelId="{64E32BA1-2FA8-44ED-A245-570B805C43A9}" type="presParOf" srcId="{A2C329EC-C3C5-44D3-995E-484E2BC41261}" destId="{6BB5B84F-BC63-41A3-AEFB-369D7C480B47}" srcOrd="2" destOrd="0" presId="urn:microsoft.com/office/officeart/2005/8/layout/orgChart1"/>
    <dgm:cxn modelId="{EC00D9D5-1943-425B-B3D1-F0A919360EB2}" type="presParOf" srcId="{986518C0-6128-4DA8-B307-3433879DF684}" destId="{1E4DAC5C-ED03-46CA-A84D-49CB03F3E0FF}" srcOrd="2" destOrd="0" presId="urn:microsoft.com/office/officeart/2005/8/layout/orgChart1"/>
    <dgm:cxn modelId="{65241522-2E08-41AE-BAF8-6D320A29FBAE}" type="presParOf" srcId="{986518C0-6128-4DA8-B307-3433879DF684}" destId="{DBE4F2CC-C843-4EFC-9829-36336350884C}" srcOrd="3" destOrd="0" presId="urn:microsoft.com/office/officeart/2005/8/layout/orgChart1"/>
    <dgm:cxn modelId="{44A06C41-C90C-4642-9BAD-B0093E0C96F4}" type="presParOf" srcId="{DBE4F2CC-C843-4EFC-9829-36336350884C}" destId="{86CCF3AB-B586-4861-8CE8-C2E78773DA9B}" srcOrd="0" destOrd="0" presId="urn:microsoft.com/office/officeart/2005/8/layout/orgChart1"/>
    <dgm:cxn modelId="{FE1B8F79-0AB8-464A-B9A4-F831A0B53A16}" type="presParOf" srcId="{86CCF3AB-B586-4861-8CE8-C2E78773DA9B}" destId="{C7FC6DE3-B134-446B-B179-BEA74125C829}" srcOrd="0" destOrd="0" presId="urn:microsoft.com/office/officeart/2005/8/layout/orgChart1"/>
    <dgm:cxn modelId="{DF7C52F2-7987-4086-BF76-4EB3831FBFDB}" type="presParOf" srcId="{86CCF3AB-B586-4861-8CE8-C2E78773DA9B}" destId="{B7A90BB1-45E1-4EA6-BE05-61B8E1626450}" srcOrd="1" destOrd="0" presId="urn:microsoft.com/office/officeart/2005/8/layout/orgChart1"/>
    <dgm:cxn modelId="{7DB33849-1C22-4EA7-9553-AD055AD89AD6}" type="presParOf" srcId="{DBE4F2CC-C843-4EFC-9829-36336350884C}" destId="{F6C8AD68-DD3B-4267-874C-D0EA99264103}" srcOrd="1" destOrd="0" presId="urn:microsoft.com/office/officeart/2005/8/layout/orgChart1"/>
    <dgm:cxn modelId="{D7816602-4EFA-49AD-87FA-CB148E3B75B3}" type="presParOf" srcId="{F6C8AD68-DD3B-4267-874C-D0EA99264103}" destId="{E9A89480-1715-4024-ABC9-681537D190C1}" srcOrd="0" destOrd="0" presId="urn:microsoft.com/office/officeart/2005/8/layout/orgChart1"/>
    <dgm:cxn modelId="{F8819065-E089-4890-8A5E-EDAE3E6D394C}" type="presParOf" srcId="{F6C8AD68-DD3B-4267-874C-D0EA99264103}" destId="{B4FD046A-618D-4832-A4D5-ECDA66EC6226}" srcOrd="1" destOrd="0" presId="urn:microsoft.com/office/officeart/2005/8/layout/orgChart1"/>
    <dgm:cxn modelId="{A828F92E-77C4-4664-B679-6D69705E79B1}" type="presParOf" srcId="{B4FD046A-618D-4832-A4D5-ECDA66EC6226}" destId="{41099AE9-B7FB-4471-A5FA-B0351BB360A7}" srcOrd="0" destOrd="0" presId="urn:microsoft.com/office/officeart/2005/8/layout/orgChart1"/>
    <dgm:cxn modelId="{5E8D1CBD-6CE4-4CD7-AE77-7A89C59001E2}" type="presParOf" srcId="{41099AE9-B7FB-4471-A5FA-B0351BB360A7}" destId="{4E804B55-9465-45A3-9593-04B41C23ABC9}" srcOrd="0" destOrd="0" presId="urn:microsoft.com/office/officeart/2005/8/layout/orgChart1"/>
    <dgm:cxn modelId="{03E3AFF8-9197-4739-A1B5-BFCEE72B51B9}" type="presParOf" srcId="{41099AE9-B7FB-4471-A5FA-B0351BB360A7}" destId="{EF17F624-06CA-4025-AFA0-48FF5A9D5C1C}" srcOrd="1" destOrd="0" presId="urn:microsoft.com/office/officeart/2005/8/layout/orgChart1"/>
    <dgm:cxn modelId="{D594ACC2-257A-47E7-9632-5DEA514A8607}" type="presParOf" srcId="{B4FD046A-618D-4832-A4D5-ECDA66EC6226}" destId="{F3A0FB55-981C-45DE-81BD-71181A595628}" srcOrd="1" destOrd="0" presId="urn:microsoft.com/office/officeart/2005/8/layout/orgChart1"/>
    <dgm:cxn modelId="{B51131CD-9880-4D0A-9328-2BE0138E4F34}" type="presParOf" srcId="{B4FD046A-618D-4832-A4D5-ECDA66EC6226}" destId="{01C1E82B-FCAF-4612-8F14-6618F7868E0A}" srcOrd="2" destOrd="0" presId="urn:microsoft.com/office/officeart/2005/8/layout/orgChart1"/>
    <dgm:cxn modelId="{477E71C4-4C16-440F-B32D-FC31B605A8F0}" type="presParOf" srcId="{F6C8AD68-DD3B-4267-874C-D0EA99264103}" destId="{5DDD1EBF-0143-400C-8E8C-5EB406ADF7F0}" srcOrd="2" destOrd="0" presId="urn:microsoft.com/office/officeart/2005/8/layout/orgChart1"/>
    <dgm:cxn modelId="{B36CBCD6-CA4E-4D60-AFE2-DB2421FA1EC2}" type="presParOf" srcId="{F6C8AD68-DD3B-4267-874C-D0EA99264103}" destId="{1A6AB541-23CF-4479-A5BB-7870E38C1518}" srcOrd="3" destOrd="0" presId="urn:microsoft.com/office/officeart/2005/8/layout/orgChart1"/>
    <dgm:cxn modelId="{33867A9F-58C0-480F-91F1-82CB2B62F38A}" type="presParOf" srcId="{1A6AB541-23CF-4479-A5BB-7870E38C1518}" destId="{5C1C572D-3882-434A-A7B9-01F02FF34729}" srcOrd="0" destOrd="0" presId="urn:microsoft.com/office/officeart/2005/8/layout/orgChart1"/>
    <dgm:cxn modelId="{C4143F5D-BA98-4313-9199-E46CD50EE687}" type="presParOf" srcId="{5C1C572D-3882-434A-A7B9-01F02FF34729}" destId="{1D4EFB78-F1F7-43AA-A0D8-0289C0EDE25D}" srcOrd="0" destOrd="0" presId="urn:microsoft.com/office/officeart/2005/8/layout/orgChart1"/>
    <dgm:cxn modelId="{745A0AC1-4344-4CF0-9ADF-F2BD0EF205B1}" type="presParOf" srcId="{5C1C572D-3882-434A-A7B9-01F02FF34729}" destId="{E45671F1-2130-4608-9F64-A1AF9BE3551C}" srcOrd="1" destOrd="0" presId="urn:microsoft.com/office/officeart/2005/8/layout/orgChart1"/>
    <dgm:cxn modelId="{E65F2A4F-5816-444E-A829-7E5D42798380}" type="presParOf" srcId="{1A6AB541-23CF-4479-A5BB-7870E38C1518}" destId="{934A45AC-6537-4B4A-BF0E-0F75F94C3D10}" srcOrd="1" destOrd="0" presId="urn:microsoft.com/office/officeart/2005/8/layout/orgChart1"/>
    <dgm:cxn modelId="{06E76975-A538-489C-8E75-2849930982C5}" type="presParOf" srcId="{934A45AC-6537-4B4A-BF0E-0F75F94C3D10}" destId="{AA26CE30-DBCC-43D3-9616-4D8EB984A1E7}" srcOrd="0" destOrd="0" presId="urn:microsoft.com/office/officeart/2005/8/layout/orgChart1"/>
    <dgm:cxn modelId="{0562A7F0-EA5F-4D1C-AF82-6AC6D5CD2C1D}" type="presParOf" srcId="{934A45AC-6537-4B4A-BF0E-0F75F94C3D10}" destId="{82414CF1-BFAA-47E2-B721-3C46846030FA}" srcOrd="1" destOrd="0" presId="urn:microsoft.com/office/officeart/2005/8/layout/orgChart1"/>
    <dgm:cxn modelId="{80634A02-1C7E-4C64-835C-C59BE5B89A8F}" type="presParOf" srcId="{82414CF1-BFAA-47E2-B721-3C46846030FA}" destId="{2F92EF18-401D-4EE5-A498-58EB6BA0F654}" srcOrd="0" destOrd="0" presId="urn:microsoft.com/office/officeart/2005/8/layout/orgChart1"/>
    <dgm:cxn modelId="{86C83FA4-9D8C-4C55-B091-F550062CDA23}" type="presParOf" srcId="{2F92EF18-401D-4EE5-A498-58EB6BA0F654}" destId="{425A5F7B-905E-4251-95B3-4BA325D5C351}" srcOrd="0" destOrd="0" presId="urn:microsoft.com/office/officeart/2005/8/layout/orgChart1"/>
    <dgm:cxn modelId="{9173C7BB-A1D8-4C66-B3E7-DFDD5B29B431}" type="presParOf" srcId="{2F92EF18-401D-4EE5-A498-58EB6BA0F654}" destId="{FF87DAEE-DB3D-427F-8489-81CC718C440A}" srcOrd="1" destOrd="0" presId="urn:microsoft.com/office/officeart/2005/8/layout/orgChart1"/>
    <dgm:cxn modelId="{F1318834-DB62-41CB-AEA4-68556BB3367B}" type="presParOf" srcId="{82414CF1-BFAA-47E2-B721-3C46846030FA}" destId="{8F60DE8D-1AFE-4D65-97DB-D3D28D8946A8}" srcOrd="1" destOrd="0" presId="urn:microsoft.com/office/officeart/2005/8/layout/orgChart1"/>
    <dgm:cxn modelId="{A2864281-65EF-4141-AA2C-AEFF02E64322}" type="presParOf" srcId="{8F60DE8D-1AFE-4D65-97DB-D3D28D8946A8}" destId="{6D813A49-D596-4CDB-8410-00D71849CBA5}" srcOrd="0" destOrd="0" presId="urn:microsoft.com/office/officeart/2005/8/layout/orgChart1"/>
    <dgm:cxn modelId="{64EE1AB7-806F-406C-BA64-191691B404E1}" type="presParOf" srcId="{8F60DE8D-1AFE-4D65-97DB-D3D28D8946A8}" destId="{D8E42820-C926-4E4C-B1ED-94C9B6B5CFB1}" srcOrd="1" destOrd="0" presId="urn:microsoft.com/office/officeart/2005/8/layout/orgChart1"/>
    <dgm:cxn modelId="{FDF62E13-1846-49EF-BC7D-3BE61EBB3B68}" type="presParOf" srcId="{D8E42820-C926-4E4C-B1ED-94C9B6B5CFB1}" destId="{E8BED94B-37A6-4A4B-9152-6EC579D807AF}" srcOrd="0" destOrd="0" presId="urn:microsoft.com/office/officeart/2005/8/layout/orgChart1"/>
    <dgm:cxn modelId="{B250FEDE-BE08-4995-9313-841EE4C810D7}" type="presParOf" srcId="{E8BED94B-37A6-4A4B-9152-6EC579D807AF}" destId="{2247D004-CBFD-4B03-A20E-D991F945C1F6}" srcOrd="0" destOrd="0" presId="urn:microsoft.com/office/officeart/2005/8/layout/orgChart1"/>
    <dgm:cxn modelId="{6C77AAEA-2540-42FC-8836-22F0FB3E8C1D}" type="presParOf" srcId="{E8BED94B-37A6-4A4B-9152-6EC579D807AF}" destId="{501D9389-3EA0-45D4-8A09-A500F18CD5E5}" srcOrd="1" destOrd="0" presId="urn:microsoft.com/office/officeart/2005/8/layout/orgChart1"/>
    <dgm:cxn modelId="{7D5A3CF4-5321-4969-92EB-F239D3BAA9AD}" type="presParOf" srcId="{D8E42820-C926-4E4C-B1ED-94C9B6B5CFB1}" destId="{90830014-D268-4CDD-B442-ADFD26F5C55A}" srcOrd="1" destOrd="0" presId="urn:microsoft.com/office/officeart/2005/8/layout/orgChart1"/>
    <dgm:cxn modelId="{652E38A9-B8F7-400B-A4B6-60476AE38283}" type="presParOf" srcId="{90830014-D268-4CDD-B442-ADFD26F5C55A}" destId="{24BCAD92-FF40-45CF-9779-FB12F5D519BC}" srcOrd="0" destOrd="0" presId="urn:microsoft.com/office/officeart/2005/8/layout/orgChart1"/>
    <dgm:cxn modelId="{8437895D-D220-436B-975F-0C0635C96846}" type="presParOf" srcId="{90830014-D268-4CDD-B442-ADFD26F5C55A}" destId="{5977C03F-CF5D-4398-93E8-7EB15546E2D9}" srcOrd="1" destOrd="0" presId="urn:microsoft.com/office/officeart/2005/8/layout/orgChart1"/>
    <dgm:cxn modelId="{983191A5-810F-477A-BE97-1D826CEAC2C9}" type="presParOf" srcId="{5977C03F-CF5D-4398-93E8-7EB15546E2D9}" destId="{EC534D23-AA39-4FAE-A760-14B1EE2D4333}" srcOrd="0" destOrd="0" presId="urn:microsoft.com/office/officeart/2005/8/layout/orgChart1"/>
    <dgm:cxn modelId="{91BB2805-5FD7-4085-ACF7-8BE7C2B1A01C}" type="presParOf" srcId="{EC534D23-AA39-4FAE-A760-14B1EE2D4333}" destId="{D3D5EC32-4B1A-434E-B0AB-13AC5F2DCA01}" srcOrd="0" destOrd="0" presId="urn:microsoft.com/office/officeart/2005/8/layout/orgChart1"/>
    <dgm:cxn modelId="{59A8802F-D85D-4D69-B357-4219367167BE}" type="presParOf" srcId="{EC534D23-AA39-4FAE-A760-14B1EE2D4333}" destId="{EAFDF77A-8F9F-486E-AE75-39CD6892AB59}" srcOrd="1" destOrd="0" presId="urn:microsoft.com/office/officeart/2005/8/layout/orgChart1"/>
    <dgm:cxn modelId="{8BB757C9-ECA4-412C-B027-F1BDB73627EE}" type="presParOf" srcId="{5977C03F-CF5D-4398-93E8-7EB15546E2D9}" destId="{01E14CD7-C65A-4C1F-86C4-53B9B8AA6F9A}" srcOrd="1" destOrd="0" presId="urn:microsoft.com/office/officeart/2005/8/layout/orgChart1"/>
    <dgm:cxn modelId="{9AC31B75-FD92-4376-A94A-75FCFEC2379B}" type="presParOf" srcId="{5977C03F-CF5D-4398-93E8-7EB15546E2D9}" destId="{FE8EDA10-BA20-44A8-B88E-6A98C5F8D947}" srcOrd="2" destOrd="0" presId="urn:microsoft.com/office/officeart/2005/8/layout/orgChart1"/>
    <dgm:cxn modelId="{E2EB22DD-E144-41DE-AA6F-6306513D4BAD}" type="presParOf" srcId="{90830014-D268-4CDD-B442-ADFD26F5C55A}" destId="{B1CB4552-7891-44F3-B075-F8525DCBCEEE}" srcOrd="2" destOrd="0" presId="urn:microsoft.com/office/officeart/2005/8/layout/orgChart1"/>
    <dgm:cxn modelId="{6E2BD565-B044-43C6-B75E-97709D855024}" type="presParOf" srcId="{90830014-D268-4CDD-B442-ADFD26F5C55A}" destId="{7B59ABAA-F42A-4C1B-95A5-ADB19F0B6551}" srcOrd="3" destOrd="0" presId="urn:microsoft.com/office/officeart/2005/8/layout/orgChart1"/>
    <dgm:cxn modelId="{D96C695E-78D0-4B7D-8C0D-FA730991952D}" type="presParOf" srcId="{7B59ABAA-F42A-4C1B-95A5-ADB19F0B6551}" destId="{B16F2C98-E1BA-47A8-BA3B-CC910E036DFA}" srcOrd="0" destOrd="0" presId="urn:microsoft.com/office/officeart/2005/8/layout/orgChart1"/>
    <dgm:cxn modelId="{43AD0B3F-EFA7-4AAD-B44A-B2F305A95A11}" type="presParOf" srcId="{B16F2C98-E1BA-47A8-BA3B-CC910E036DFA}" destId="{B0C0160B-FFB1-4012-A0A2-AAA6E691470E}" srcOrd="0" destOrd="0" presId="urn:microsoft.com/office/officeart/2005/8/layout/orgChart1"/>
    <dgm:cxn modelId="{DCDAA8C0-0013-43EA-A6FD-8C18868AD64C}" type="presParOf" srcId="{B16F2C98-E1BA-47A8-BA3B-CC910E036DFA}" destId="{B0D3EF57-A77D-4BE1-BAD4-7B0BFB4E1646}" srcOrd="1" destOrd="0" presId="urn:microsoft.com/office/officeart/2005/8/layout/orgChart1"/>
    <dgm:cxn modelId="{91E0B8F2-B2FD-4F27-87A8-DD85A7A2B632}" type="presParOf" srcId="{7B59ABAA-F42A-4C1B-95A5-ADB19F0B6551}" destId="{C8D4B283-DA45-4355-8A83-BABCD6D5BD47}" srcOrd="1" destOrd="0" presId="urn:microsoft.com/office/officeart/2005/8/layout/orgChart1"/>
    <dgm:cxn modelId="{35C317E9-0C10-4EB0-80D2-56C7301061D0}" type="presParOf" srcId="{7B59ABAA-F42A-4C1B-95A5-ADB19F0B6551}" destId="{DAF9E1B3-5CDA-41B7-B6D7-18A83C239DDF}" srcOrd="2" destOrd="0" presId="urn:microsoft.com/office/officeart/2005/8/layout/orgChart1"/>
    <dgm:cxn modelId="{DD80F958-ACB8-441C-A0AC-E66E7718E449}" type="presParOf" srcId="{90830014-D268-4CDD-B442-ADFD26F5C55A}" destId="{AA563A66-CE56-4665-A63E-491C73908E4B}" srcOrd="4" destOrd="0" presId="urn:microsoft.com/office/officeart/2005/8/layout/orgChart1"/>
    <dgm:cxn modelId="{5A861D8E-1B14-464F-8ECC-F34EB1E2D91C}" type="presParOf" srcId="{90830014-D268-4CDD-B442-ADFD26F5C55A}" destId="{1B476179-4EE8-4F82-AE78-5EA87946D6EB}" srcOrd="5" destOrd="0" presId="urn:microsoft.com/office/officeart/2005/8/layout/orgChart1"/>
    <dgm:cxn modelId="{B44D2E06-03B0-4961-B558-B98D00B8C55B}" type="presParOf" srcId="{1B476179-4EE8-4F82-AE78-5EA87946D6EB}" destId="{00D1E830-E989-4A2B-959E-614FA7011174}" srcOrd="0" destOrd="0" presId="urn:microsoft.com/office/officeart/2005/8/layout/orgChart1"/>
    <dgm:cxn modelId="{EC65E5B4-6DBD-4F19-99DC-4F5276502556}" type="presParOf" srcId="{00D1E830-E989-4A2B-959E-614FA7011174}" destId="{27694AE9-E305-49DE-BF41-3579AD289AFD}" srcOrd="0" destOrd="0" presId="urn:microsoft.com/office/officeart/2005/8/layout/orgChart1"/>
    <dgm:cxn modelId="{E424EADD-AC3D-4CA0-ABC5-D441400FDEDF}" type="presParOf" srcId="{00D1E830-E989-4A2B-959E-614FA7011174}" destId="{E1FEEC9A-1F39-48AA-9325-AE32F9DB0CF6}" srcOrd="1" destOrd="0" presId="urn:microsoft.com/office/officeart/2005/8/layout/orgChart1"/>
    <dgm:cxn modelId="{F1816479-84E8-4A6E-9097-0D4BAC56F61E}" type="presParOf" srcId="{1B476179-4EE8-4F82-AE78-5EA87946D6EB}" destId="{97C88369-418E-41E3-81D1-277B10D7DB86}" srcOrd="1" destOrd="0" presId="urn:microsoft.com/office/officeart/2005/8/layout/orgChart1"/>
    <dgm:cxn modelId="{7E1F0752-3CC6-44B2-903F-336B5C060BE6}" type="presParOf" srcId="{1B476179-4EE8-4F82-AE78-5EA87946D6EB}" destId="{12FEEEA7-FC84-435C-96B8-E4DBAB9AA15C}" srcOrd="2" destOrd="0" presId="urn:microsoft.com/office/officeart/2005/8/layout/orgChart1"/>
    <dgm:cxn modelId="{79478295-18F3-4D98-A778-ECDD620A2F12}" type="presParOf" srcId="{D8E42820-C926-4E4C-B1ED-94C9B6B5CFB1}" destId="{9B8D194C-2AF6-4A3B-B3C4-A0821450AFF0}" srcOrd="2" destOrd="0" presId="urn:microsoft.com/office/officeart/2005/8/layout/orgChart1"/>
    <dgm:cxn modelId="{13F924AD-6781-430F-B0FE-A0548856243A}" type="presParOf" srcId="{82414CF1-BFAA-47E2-B721-3C46846030FA}" destId="{35DA010F-3E1B-4B5A-93B8-B68461943DF9}" srcOrd="2" destOrd="0" presId="urn:microsoft.com/office/officeart/2005/8/layout/orgChart1"/>
    <dgm:cxn modelId="{5DAE1BCF-0C34-4A26-A7C6-10B822457E7F}" type="presParOf" srcId="{1A6AB541-23CF-4479-A5BB-7870E38C1518}" destId="{EED49A52-84E6-49E6-8ECD-1373980E056D}" srcOrd="2" destOrd="0" presId="urn:microsoft.com/office/officeart/2005/8/layout/orgChart1"/>
    <dgm:cxn modelId="{E39026FD-64E2-47FF-A748-93CB96B8FB6C}" type="presParOf" srcId="{DBE4F2CC-C843-4EFC-9829-36336350884C}" destId="{FBAD7479-5CBC-402E-9A63-7240680B2AA7}" srcOrd="2" destOrd="0" presId="urn:microsoft.com/office/officeart/2005/8/layout/orgChart1"/>
    <dgm:cxn modelId="{E8304A94-628A-4052-A063-73C9F2CF6476}" type="presParOf" srcId="{4851DCD7-16BF-4789-BEE0-320746EFC2E5}" destId="{AA9ED4D3-DBFB-449F-9794-D18B7816FD52}" srcOrd="2" destOrd="0" presId="urn:microsoft.com/office/officeart/2005/8/layout/orgChart1"/>
    <dgm:cxn modelId="{B9C16D0D-FDC1-4221-9799-1207E4AC2DE2}" type="presParOf" srcId="{AF46CE1D-6B9B-4044-8726-4273B7F72B58}" destId="{601EAD61-BA70-4B35-8706-126C8D866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33976-8C32-4F93-B02B-D829D9879E67}" type="doc">
      <dgm:prSet loTypeId="urn:microsoft.com/office/officeart/2005/8/layout/hierarchy6" loCatId="hierarchy" qsTypeId="urn:microsoft.com/office/officeart/2005/8/quickstyle/simple3" qsCatId="simple" csTypeId="urn:microsoft.com/office/officeart/2005/8/colors/colorful2" csCatId="colorful" phldr="1"/>
      <dgm:spPr/>
      <dgm:t>
        <a:bodyPr/>
        <a:lstStyle/>
        <a:p>
          <a:endParaRPr lang="ca-ES"/>
        </a:p>
      </dgm:t>
    </dgm:pt>
    <dgm:pt modelId="{DF33D8FA-AC76-4921-A662-BF5D0A832DFB}">
      <dgm:prSet/>
      <dgm:spPr/>
      <dgm:t>
        <a:bodyPr/>
        <a:lstStyle/>
        <a:p>
          <a:r>
            <a:rPr lang="ca-ES" b="1" i="0" baseline="0" dirty="0"/>
            <a:t>ReAct Agent:</a:t>
          </a:r>
          <a:endParaRPr lang="ca-ES" dirty="0"/>
        </a:p>
      </dgm:t>
    </dgm:pt>
    <dgm:pt modelId="{ED0912A3-A805-4583-B9B2-DCB216FCB3F5}" type="parTrans" cxnId="{821ECF4A-68C1-411F-8EEB-A36B69A62FB2}">
      <dgm:prSet/>
      <dgm:spPr/>
      <dgm:t>
        <a:bodyPr/>
        <a:lstStyle/>
        <a:p>
          <a:endParaRPr lang="ca-ES"/>
        </a:p>
      </dgm:t>
    </dgm:pt>
    <dgm:pt modelId="{7A2A64E6-F6D0-4047-92C1-BFEE9FB399FA}" type="sibTrans" cxnId="{821ECF4A-68C1-411F-8EEB-A36B69A62FB2}">
      <dgm:prSet/>
      <dgm:spPr/>
      <dgm:t>
        <a:bodyPr/>
        <a:lstStyle/>
        <a:p>
          <a:endParaRPr lang="ca-ES"/>
        </a:p>
      </dgm:t>
    </dgm:pt>
    <dgm:pt modelId="{3838871B-0402-4082-BA4B-2ECD87DE5992}">
      <dgm:prSet/>
      <dgm:spPr/>
      <dgm:t>
        <a:bodyPr/>
        <a:lstStyle/>
        <a:p>
          <a:r>
            <a:rPr lang="ca-ES" b="1" dirty="0"/>
            <a:t>Allows combination of multiple tools in a single workflow.</a:t>
          </a:r>
        </a:p>
      </dgm:t>
    </dgm:pt>
    <dgm:pt modelId="{B41B1891-7E37-49A9-BB46-D3B95A3DBE6A}" type="parTrans" cxnId="{89B038E2-FE13-48B2-A468-C874E2F16E38}">
      <dgm:prSet/>
      <dgm:spPr/>
      <dgm:t>
        <a:bodyPr/>
        <a:lstStyle/>
        <a:p>
          <a:endParaRPr lang="ca-ES"/>
        </a:p>
      </dgm:t>
    </dgm:pt>
    <dgm:pt modelId="{FC97F1F2-315E-45A5-86A7-1326AB99957B}" type="sibTrans" cxnId="{89B038E2-FE13-48B2-A468-C874E2F16E38}">
      <dgm:prSet/>
      <dgm:spPr/>
      <dgm:t>
        <a:bodyPr/>
        <a:lstStyle/>
        <a:p>
          <a:endParaRPr lang="ca-ES"/>
        </a:p>
      </dgm:t>
    </dgm:pt>
    <dgm:pt modelId="{9015CFE8-4FAA-4B34-847A-C41A9C6F874D}">
      <dgm:prSet/>
      <dgm:spPr/>
      <dgm:t>
        <a:bodyPr/>
        <a:lstStyle/>
        <a:p>
          <a:r>
            <a:rPr lang="ca-ES" dirty="0"/>
            <a:t>Easy and simple addition or removal of tools</a:t>
          </a:r>
        </a:p>
      </dgm:t>
    </dgm:pt>
    <dgm:pt modelId="{438022A2-57CD-4818-B545-B32B47D29F37}" type="parTrans" cxnId="{98AACA76-7EB0-485E-AFA2-DB05C4E200C8}">
      <dgm:prSet/>
      <dgm:spPr/>
      <dgm:t>
        <a:bodyPr/>
        <a:lstStyle/>
        <a:p>
          <a:endParaRPr lang="ca-ES"/>
        </a:p>
      </dgm:t>
    </dgm:pt>
    <dgm:pt modelId="{5BF3A721-0520-453F-899B-0A14B38DFE05}" type="sibTrans" cxnId="{98AACA76-7EB0-485E-AFA2-DB05C4E200C8}">
      <dgm:prSet/>
      <dgm:spPr/>
      <dgm:t>
        <a:bodyPr/>
        <a:lstStyle/>
        <a:p>
          <a:endParaRPr lang="ca-ES"/>
        </a:p>
      </dgm:t>
    </dgm:pt>
    <dgm:pt modelId="{08C05897-44C7-4661-8A57-4395A4F59A15}">
      <dgm:prSet/>
      <dgm:spPr/>
      <dgm:t>
        <a:bodyPr/>
        <a:lstStyle/>
        <a:p>
          <a:r>
            <a:rPr lang="ca-ES" b="1" i="0" baseline="0"/>
            <a:t>Dynamic decision making</a:t>
          </a:r>
          <a:endParaRPr lang="ca-ES" b="1"/>
        </a:p>
      </dgm:t>
    </dgm:pt>
    <dgm:pt modelId="{448EA97F-2001-4E26-8BAA-72E7FACAFCD7}" type="parTrans" cxnId="{D8AD9DD3-06FD-4164-B276-31FBD64F3B27}">
      <dgm:prSet/>
      <dgm:spPr/>
      <dgm:t>
        <a:bodyPr/>
        <a:lstStyle/>
        <a:p>
          <a:endParaRPr lang="ca-ES"/>
        </a:p>
      </dgm:t>
    </dgm:pt>
    <dgm:pt modelId="{C0E0C26F-A787-4A7E-8A9C-271D1B13184B}" type="sibTrans" cxnId="{D8AD9DD3-06FD-4164-B276-31FBD64F3B27}">
      <dgm:prSet/>
      <dgm:spPr/>
      <dgm:t>
        <a:bodyPr/>
        <a:lstStyle/>
        <a:p>
          <a:endParaRPr lang="ca-ES"/>
        </a:p>
      </dgm:t>
    </dgm:pt>
    <dgm:pt modelId="{25E2DB05-40F5-4ADD-B63D-9FB775C08DDE}">
      <dgm:prSet/>
      <dgm:spPr/>
      <dgm:t>
        <a:bodyPr/>
        <a:lstStyle/>
        <a:p>
          <a:r>
            <a:rPr lang="ca-ES" dirty="0"/>
            <a:t>Upon query, the agent can decide which way is best to proceed</a:t>
          </a:r>
        </a:p>
      </dgm:t>
    </dgm:pt>
    <dgm:pt modelId="{F9C74C00-9576-4245-97E9-38CA5A1050AF}" type="parTrans" cxnId="{B0E8978A-6163-4ADC-8831-5E520CFD4213}">
      <dgm:prSet/>
      <dgm:spPr/>
      <dgm:t>
        <a:bodyPr/>
        <a:lstStyle/>
        <a:p>
          <a:endParaRPr lang="ca-ES"/>
        </a:p>
      </dgm:t>
    </dgm:pt>
    <dgm:pt modelId="{58A2C604-4F15-4C72-8E49-DA4AC8B6077E}" type="sibTrans" cxnId="{B0E8978A-6163-4ADC-8831-5E520CFD4213}">
      <dgm:prSet/>
      <dgm:spPr/>
      <dgm:t>
        <a:bodyPr/>
        <a:lstStyle/>
        <a:p>
          <a:endParaRPr lang="ca-ES"/>
        </a:p>
      </dgm:t>
    </dgm:pt>
    <dgm:pt modelId="{38FD6638-27EC-4F1D-98E4-74D3BAB1A3BA}">
      <dgm:prSet/>
      <dgm:spPr/>
      <dgm:t>
        <a:bodyPr/>
        <a:lstStyle/>
        <a:p>
          <a:r>
            <a:rPr lang="ca-ES" b="1" i="0" baseline="0" dirty="0"/>
            <a:t>Memory integration</a:t>
          </a:r>
          <a:endParaRPr lang="ca-ES" b="1" dirty="0"/>
        </a:p>
      </dgm:t>
    </dgm:pt>
    <dgm:pt modelId="{3000F33D-271B-4A05-BB9B-2DF787FD5458}" type="parTrans" cxnId="{542A9740-29F4-4EC1-AFDD-97FDD4E69D50}">
      <dgm:prSet/>
      <dgm:spPr/>
      <dgm:t>
        <a:bodyPr/>
        <a:lstStyle/>
        <a:p>
          <a:endParaRPr lang="ca-ES"/>
        </a:p>
      </dgm:t>
    </dgm:pt>
    <dgm:pt modelId="{2976D5E3-4D10-4FBC-882B-73DA20CC14EF}" type="sibTrans" cxnId="{542A9740-29F4-4EC1-AFDD-97FDD4E69D50}">
      <dgm:prSet/>
      <dgm:spPr/>
      <dgm:t>
        <a:bodyPr/>
        <a:lstStyle/>
        <a:p>
          <a:endParaRPr lang="ca-ES"/>
        </a:p>
      </dgm:t>
    </dgm:pt>
    <dgm:pt modelId="{5AE0472D-5C1F-4C43-97D4-BDE7B440033C}">
      <dgm:prSet/>
      <dgm:spPr/>
      <dgm:t>
        <a:bodyPr/>
        <a:lstStyle/>
        <a:p>
          <a:r>
            <a:rPr lang="ca-ES" b="0" i="0" baseline="0"/>
            <a:t>Contextual awareness ( can be tunned)</a:t>
          </a:r>
          <a:endParaRPr lang="ca-ES"/>
        </a:p>
      </dgm:t>
    </dgm:pt>
    <dgm:pt modelId="{425D7C96-A34D-44DB-8424-06346C804E6F}" type="parTrans" cxnId="{C2BC098C-AE7E-4846-8E24-846F7A6C21DF}">
      <dgm:prSet/>
      <dgm:spPr/>
      <dgm:t>
        <a:bodyPr/>
        <a:lstStyle/>
        <a:p>
          <a:endParaRPr lang="ca-ES"/>
        </a:p>
      </dgm:t>
    </dgm:pt>
    <dgm:pt modelId="{B9AEEB27-67DE-4289-B704-2D585C68D40A}" type="sibTrans" cxnId="{C2BC098C-AE7E-4846-8E24-846F7A6C21DF}">
      <dgm:prSet/>
      <dgm:spPr/>
      <dgm:t>
        <a:bodyPr/>
        <a:lstStyle/>
        <a:p>
          <a:endParaRPr lang="ca-ES"/>
        </a:p>
      </dgm:t>
    </dgm:pt>
    <dgm:pt modelId="{5FCA1393-DA94-4E6E-9313-97A5720A026E}">
      <dgm:prSet/>
      <dgm:spPr/>
      <dgm:t>
        <a:bodyPr/>
        <a:lstStyle/>
        <a:p>
          <a:r>
            <a:rPr lang="ca-ES" b="1"/>
            <a:t>Multiple parsing possibilities</a:t>
          </a:r>
        </a:p>
      </dgm:t>
    </dgm:pt>
    <dgm:pt modelId="{0E7659CC-BB2B-4DFC-99A3-A88DDBBE750A}" type="parTrans" cxnId="{81340CA4-57A4-4544-95B9-37AF362B726B}">
      <dgm:prSet/>
      <dgm:spPr/>
      <dgm:t>
        <a:bodyPr/>
        <a:lstStyle/>
        <a:p>
          <a:endParaRPr lang="ca-ES"/>
        </a:p>
      </dgm:t>
    </dgm:pt>
    <dgm:pt modelId="{C57CCDC5-FFD2-4C74-8195-822AC160314D}" type="sibTrans" cxnId="{81340CA4-57A4-4544-95B9-37AF362B726B}">
      <dgm:prSet/>
      <dgm:spPr/>
      <dgm:t>
        <a:bodyPr/>
        <a:lstStyle/>
        <a:p>
          <a:endParaRPr lang="ca-ES"/>
        </a:p>
      </dgm:t>
    </dgm:pt>
    <dgm:pt modelId="{2994E0BE-6F11-4E89-A1F2-4501AC71AAE3}">
      <dgm:prSet/>
      <dgm:spPr/>
      <dgm:t>
        <a:bodyPr/>
        <a:lstStyle/>
        <a:p>
          <a:r>
            <a:rPr lang="ca-ES" b="0" i="0" baseline="0"/>
            <a:t>To be implemented: JSON parser</a:t>
          </a:r>
          <a:endParaRPr lang="ca-ES"/>
        </a:p>
      </dgm:t>
    </dgm:pt>
    <dgm:pt modelId="{3793A654-02F5-47C4-8C51-8DD5EF33A95D}" type="parTrans" cxnId="{89CE767D-DE03-4532-B533-31336345EECF}">
      <dgm:prSet/>
      <dgm:spPr/>
      <dgm:t>
        <a:bodyPr/>
        <a:lstStyle/>
        <a:p>
          <a:endParaRPr lang="ca-ES"/>
        </a:p>
      </dgm:t>
    </dgm:pt>
    <dgm:pt modelId="{F7D262D5-B20D-48E4-9E15-ED6CD38B4162}" type="sibTrans" cxnId="{89CE767D-DE03-4532-B533-31336345EECF}">
      <dgm:prSet/>
      <dgm:spPr/>
      <dgm:t>
        <a:bodyPr/>
        <a:lstStyle/>
        <a:p>
          <a:endParaRPr lang="ca-ES"/>
        </a:p>
      </dgm:t>
    </dgm:pt>
    <dgm:pt modelId="{EAA1C207-A670-407D-8755-8FC1A4304627}">
      <dgm:prSet/>
      <dgm:spPr/>
      <dgm:t>
        <a:bodyPr/>
        <a:lstStyle/>
        <a:p>
          <a:r>
            <a:rPr lang="ca-ES" b="1"/>
            <a:t>Flexibility: </a:t>
          </a:r>
        </a:p>
      </dgm:t>
    </dgm:pt>
    <dgm:pt modelId="{6D81C7EB-3A68-4262-95A9-A72A07E3447C}" type="parTrans" cxnId="{FB57D9E5-C04D-48F1-B83D-66991ABD366E}">
      <dgm:prSet/>
      <dgm:spPr/>
      <dgm:t>
        <a:bodyPr/>
        <a:lstStyle/>
        <a:p>
          <a:endParaRPr lang="ca-ES"/>
        </a:p>
      </dgm:t>
    </dgm:pt>
    <dgm:pt modelId="{AF67C882-07AE-4809-BC2F-282BFB4DCCFE}" type="sibTrans" cxnId="{FB57D9E5-C04D-48F1-B83D-66991ABD366E}">
      <dgm:prSet/>
      <dgm:spPr/>
      <dgm:t>
        <a:bodyPr/>
        <a:lstStyle/>
        <a:p>
          <a:endParaRPr lang="ca-ES"/>
        </a:p>
      </dgm:t>
    </dgm:pt>
    <dgm:pt modelId="{CAFA9B14-C3C3-4C78-9B94-3642B3ED101D}">
      <dgm:prSet/>
      <dgm:spPr/>
      <dgm:t>
        <a:bodyPr/>
        <a:lstStyle/>
        <a:p>
          <a:r>
            <a:rPr lang="ca-ES"/>
            <a:t>Ready for integration with other LLMs as the project scales.</a:t>
          </a:r>
        </a:p>
      </dgm:t>
    </dgm:pt>
    <dgm:pt modelId="{1A8C7D77-9C71-4071-9A3C-3544F3463B3E}" type="parTrans" cxnId="{60D146A6-06AF-45EB-AEDD-416D8EA8A96C}">
      <dgm:prSet/>
      <dgm:spPr/>
      <dgm:t>
        <a:bodyPr/>
        <a:lstStyle/>
        <a:p>
          <a:endParaRPr lang="ca-ES"/>
        </a:p>
      </dgm:t>
    </dgm:pt>
    <dgm:pt modelId="{D5F5A425-CBFD-4EF0-89DE-0EE57B330387}" type="sibTrans" cxnId="{60D146A6-06AF-45EB-AEDD-416D8EA8A96C}">
      <dgm:prSet/>
      <dgm:spPr/>
      <dgm:t>
        <a:bodyPr/>
        <a:lstStyle/>
        <a:p>
          <a:endParaRPr lang="ca-ES"/>
        </a:p>
      </dgm:t>
    </dgm:pt>
    <dgm:pt modelId="{0CAF04FC-FF6E-4442-8F99-B456BA7D8D6D}">
      <dgm:prSet/>
      <dgm:spPr/>
      <dgm:t>
        <a:bodyPr/>
        <a:lstStyle/>
        <a:p>
          <a:r>
            <a:rPr lang="ca-ES" b="1" i="0" baseline="0"/>
            <a:t>Scalability</a:t>
          </a:r>
          <a:endParaRPr lang="ca-ES" b="1"/>
        </a:p>
      </dgm:t>
    </dgm:pt>
    <dgm:pt modelId="{340AB8DC-051E-4C76-881E-305F54BFB38E}" type="parTrans" cxnId="{053C4821-9BB1-4BA4-ABB8-5391931E2653}">
      <dgm:prSet/>
      <dgm:spPr/>
      <dgm:t>
        <a:bodyPr/>
        <a:lstStyle/>
        <a:p>
          <a:endParaRPr lang="ca-ES"/>
        </a:p>
      </dgm:t>
    </dgm:pt>
    <dgm:pt modelId="{02E7C962-2288-4062-BE90-5E97E4C4B1DD}" type="sibTrans" cxnId="{053C4821-9BB1-4BA4-ABB8-5391931E2653}">
      <dgm:prSet/>
      <dgm:spPr/>
      <dgm:t>
        <a:bodyPr/>
        <a:lstStyle/>
        <a:p>
          <a:endParaRPr lang="ca-ES"/>
        </a:p>
      </dgm:t>
    </dgm:pt>
    <dgm:pt modelId="{2146B775-18F8-4C15-92D8-BD92E147EFE4}">
      <dgm:prSet/>
      <dgm:spPr/>
      <dgm:t>
        <a:bodyPr/>
        <a:lstStyle/>
        <a:p>
          <a:r>
            <a:rPr lang="ca-ES"/>
            <a:t>Possibility to combine multiple agents if needed</a:t>
          </a:r>
        </a:p>
      </dgm:t>
    </dgm:pt>
    <dgm:pt modelId="{BC50DF42-1581-4315-98E5-D77123B7E045}" type="parTrans" cxnId="{1735F242-6357-43A0-A471-8506F373B992}">
      <dgm:prSet/>
      <dgm:spPr/>
      <dgm:t>
        <a:bodyPr/>
        <a:lstStyle/>
        <a:p>
          <a:endParaRPr lang="ca-ES"/>
        </a:p>
      </dgm:t>
    </dgm:pt>
    <dgm:pt modelId="{E810782A-1FA0-4B9C-B769-44C2064C024C}" type="sibTrans" cxnId="{1735F242-6357-43A0-A471-8506F373B992}">
      <dgm:prSet/>
      <dgm:spPr/>
      <dgm:t>
        <a:bodyPr/>
        <a:lstStyle/>
        <a:p>
          <a:endParaRPr lang="ca-ES"/>
        </a:p>
      </dgm:t>
    </dgm:pt>
    <dgm:pt modelId="{55115C3D-8E7A-4995-8D97-5AE92F28DE4E}" type="pres">
      <dgm:prSet presAssocID="{8D633976-8C32-4F93-B02B-D829D9879E67}" presName="mainComposite" presStyleCnt="0">
        <dgm:presLayoutVars>
          <dgm:chPref val="1"/>
          <dgm:dir/>
          <dgm:animOne val="branch"/>
          <dgm:animLvl val="lvl"/>
          <dgm:resizeHandles val="exact"/>
        </dgm:presLayoutVars>
      </dgm:prSet>
      <dgm:spPr/>
    </dgm:pt>
    <dgm:pt modelId="{AC432A10-C59E-450F-838B-E6AFBFC76DB5}" type="pres">
      <dgm:prSet presAssocID="{8D633976-8C32-4F93-B02B-D829D9879E67}" presName="hierFlow" presStyleCnt="0"/>
      <dgm:spPr/>
    </dgm:pt>
    <dgm:pt modelId="{E1AF7FF1-41E0-4BD0-857E-FA0D32E20CD3}" type="pres">
      <dgm:prSet presAssocID="{8D633976-8C32-4F93-B02B-D829D9879E67}" presName="hierChild1" presStyleCnt="0">
        <dgm:presLayoutVars>
          <dgm:chPref val="1"/>
          <dgm:animOne val="branch"/>
          <dgm:animLvl val="lvl"/>
        </dgm:presLayoutVars>
      </dgm:prSet>
      <dgm:spPr/>
    </dgm:pt>
    <dgm:pt modelId="{63BCBBA8-9577-4D93-A468-F5DD8D897388}" type="pres">
      <dgm:prSet presAssocID="{DF33D8FA-AC76-4921-A662-BF5D0A832DFB}" presName="Name14" presStyleCnt="0"/>
      <dgm:spPr/>
    </dgm:pt>
    <dgm:pt modelId="{D4DB8D8C-D8ED-4691-A96A-0348CA2CA360}" type="pres">
      <dgm:prSet presAssocID="{DF33D8FA-AC76-4921-A662-BF5D0A832DFB}" presName="level1Shape" presStyleLbl="node0" presStyleIdx="0" presStyleCnt="1">
        <dgm:presLayoutVars>
          <dgm:chPref val="3"/>
        </dgm:presLayoutVars>
      </dgm:prSet>
      <dgm:spPr/>
    </dgm:pt>
    <dgm:pt modelId="{8CD61481-EA0C-4F53-A45A-8DA518F5D4B0}" type="pres">
      <dgm:prSet presAssocID="{DF33D8FA-AC76-4921-A662-BF5D0A832DFB}" presName="hierChild2" presStyleCnt="0"/>
      <dgm:spPr/>
    </dgm:pt>
    <dgm:pt modelId="{00D432A1-94EC-48EB-A6F1-E9C6ABBB75F0}" type="pres">
      <dgm:prSet presAssocID="{B41B1891-7E37-49A9-BB46-D3B95A3DBE6A}" presName="Name19" presStyleLbl="parChTrans1D2" presStyleIdx="0" presStyleCnt="6"/>
      <dgm:spPr/>
    </dgm:pt>
    <dgm:pt modelId="{02928713-5A41-4AE1-8E56-BF60C0D8E00D}" type="pres">
      <dgm:prSet presAssocID="{3838871B-0402-4082-BA4B-2ECD87DE5992}" presName="Name21" presStyleCnt="0"/>
      <dgm:spPr/>
    </dgm:pt>
    <dgm:pt modelId="{B99F6074-20C1-42D0-9053-9F4C283CE99B}" type="pres">
      <dgm:prSet presAssocID="{3838871B-0402-4082-BA4B-2ECD87DE5992}" presName="level2Shape" presStyleLbl="node2" presStyleIdx="0" presStyleCnt="6"/>
      <dgm:spPr/>
    </dgm:pt>
    <dgm:pt modelId="{0B634494-4063-489A-B3EC-7F5E458596E9}" type="pres">
      <dgm:prSet presAssocID="{3838871B-0402-4082-BA4B-2ECD87DE5992}" presName="hierChild3" presStyleCnt="0"/>
      <dgm:spPr/>
    </dgm:pt>
    <dgm:pt modelId="{309976C3-A11C-4FC4-A76A-A45EDB718790}" type="pres">
      <dgm:prSet presAssocID="{438022A2-57CD-4818-B545-B32B47D29F37}" presName="Name19" presStyleLbl="parChTrans1D3" presStyleIdx="0" presStyleCnt="6"/>
      <dgm:spPr/>
    </dgm:pt>
    <dgm:pt modelId="{2FF4D537-5DBD-4452-A1A1-E20C8A3515C9}" type="pres">
      <dgm:prSet presAssocID="{9015CFE8-4FAA-4B34-847A-C41A9C6F874D}" presName="Name21" presStyleCnt="0"/>
      <dgm:spPr/>
    </dgm:pt>
    <dgm:pt modelId="{B299AD50-9B68-41B0-920A-86B53CAE5DA9}" type="pres">
      <dgm:prSet presAssocID="{9015CFE8-4FAA-4B34-847A-C41A9C6F874D}" presName="level2Shape" presStyleLbl="node3" presStyleIdx="0" presStyleCnt="6"/>
      <dgm:spPr/>
    </dgm:pt>
    <dgm:pt modelId="{9961338A-E365-4AA6-AB6C-CDFDF074979A}" type="pres">
      <dgm:prSet presAssocID="{9015CFE8-4FAA-4B34-847A-C41A9C6F874D}" presName="hierChild3" presStyleCnt="0"/>
      <dgm:spPr/>
    </dgm:pt>
    <dgm:pt modelId="{87B3959B-5FCC-4140-B312-714C1772806D}" type="pres">
      <dgm:prSet presAssocID="{448EA97F-2001-4E26-8BAA-72E7FACAFCD7}" presName="Name19" presStyleLbl="parChTrans1D2" presStyleIdx="1" presStyleCnt="6"/>
      <dgm:spPr/>
    </dgm:pt>
    <dgm:pt modelId="{EDECEF4D-2022-42FC-BDF8-F838839B2425}" type="pres">
      <dgm:prSet presAssocID="{08C05897-44C7-4661-8A57-4395A4F59A15}" presName="Name21" presStyleCnt="0"/>
      <dgm:spPr/>
    </dgm:pt>
    <dgm:pt modelId="{B0470A7C-95CF-4D36-B0E4-F173B5710B73}" type="pres">
      <dgm:prSet presAssocID="{08C05897-44C7-4661-8A57-4395A4F59A15}" presName="level2Shape" presStyleLbl="node2" presStyleIdx="1" presStyleCnt="6"/>
      <dgm:spPr/>
    </dgm:pt>
    <dgm:pt modelId="{936A14E5-B134-4801-B008-F6CE52147C8B}" type="pres">
      <dgm:prSet presAssocID="{08C05897-44C7-4661-8A57-4395A4F59A15}" presName="hierChild3" presStyleCnt="0"/>
      <dgm:spPr/>
    </dgm:pt>
    <dgm:pt modelId="{0C607FF9-D28D-497A-8868-9635A17D641B}" type="pres">
      <dgm:prSet presAssocID="{F9C74C00-9576-4245-97E9-38CA5A1050AF}" presName="Name19" presStyleLbl="parChTrans1D3" presStyleIdx="1" presStyleCnt="6"/>
      <dgm:spPr/>
    </dgm:pt>
    <dgm:pt modelId="{D17E635B-D3BF-4B3B-8CCE-F559E65E635D}" type="pres">
      <dgm:prSet presAssocID="{25E2DB05-40F5-4ADD-B63D-9FB775C08DDE}" presName="Name21" presStyleCnt="0"/>
      <dgm:spPr/>
    </dgm:pt>
    <dgm:pt modelId="{100E5A39-ECCD-417D-B3FF-E946D62673BF}" type="pres">
      <dgm:prSet presAssocID="{25E2DB05-40F5-4ADD-B63D-9FB775C08DDE}" presName="level2Shape" presStyleLbl="node3" presStyleIdx="1" presStyleCnt="6"/>
      <dgm:spPr/>
    </dgm:pt>
    <dgm:pt modelId="{5BB346B2-A49F-44DB-B903-DC8181B5BBA1}" type="pres">
      <dgm:prSet presAssocID="{25E2DB05-40F5-4ADD-B63D-9FB775C08DDE}" presName="hierChild3" presStyleCnt="0"/>
      <dgm:spPr/>
    </dgm:pt>
    <dgm:pt modelId="{11FE637A-1A13-42CC-BD80-8E1F249C6689}" type="pres">
      <dgm:prSet presAssocID="{3000F33D-271B-4A05-BB9B-2DF787FD5458}" presName="Name19" presStyleLbl="parChTrans1D2" presStyleIdx="2" presStyleCnt="6"/>
      <dgm:spPr/>
    </dgm:pt>
    <dgm:pt modelId="{29D58CCD-2D48-4C13-9CD3-CD77D8B55D89}" type="pres">
      <dgm:prSet presAssocID="{38FD6638-27EC-4F1D-98E4-74D3BAB1A3BA}" presName="Name21" presStyleCnt="0"/>
      <dgm:spPr/>
    </dgm:pt>
    <dgm:pt modelId="{31FF0179-D4AF-4FD0-AA9A-3642CD113D21}" type="pres">
      <dgm:prSet presAssocID="{38FD6638-27EC-4F1D-98E4-74D3BAB1A3BA}" presName="level2Shape" presStyleLbl="node2" presStyleIdx="2" presStyleCnt="6"/>
      <dgm:spPr/>
    </dgm:pt>
    <dgm:pt modelId="{AAA9595D-3656-4FEA-BEDE-0A70A5EDDC28}" type="pres">
      <dgm:prSet presAssocID="{38FD6638-27EC-4F1D-98E4-74D3BAB1A3BA}" presName="hierChild3" presStyleCnt="0"/>
      <dgm:spPr/>
    </dgm:pt>
    <dgm:pt modelId="{9F28BB9C-E519-4434-8992-5186DF2C9B5F}" type="pres">
      <dgm:prSet presAssocID="{425D7C96-A34D-44DB-8424-06346C804E6F}" presName="Name19" presStyleLbl="parChTrans1D3" presStyleIdx="2" presStyleCnt="6"/>
      <dgm:spPr/>
    </dgm:pt>
    <dgm:pt modelId="{CCA721B0-6851-494B-A143-FA515C2193DC}" type="pres">
      <dgm:prSet presAssocID="{5AE0472D-5C1F-4C43-97D4-BDE7B440033C}" presName="Name21" presStyleCnt="0"/>
      <dgm:spPr/>
    </dgm:pt>
    <dgm:pt modelId="{D974D88A-5021-4313-8FB8-EB3C90F2E06A}" type="pres">
      <dgm:prSet presAssocID="{5AE0472D-5C1F-4C43-97D4-BDE7B440033C}" presName="level2Shape" presStyleLbl="node3" presStyleIdx="2" presStyleCnt="6"/>
      <dgm:spPr/>
    </dgm:pt>
    <dgm:pt modelId="{52397520-E3E7-4080-8117-ADFD699D1EF8}" type="pres">
      <dgm:prSet presAssocID="{5AE0472D-5C1F-4C43-97D4-BDE7B440033C}" presName="hierChild3" presStyleCnt="0"/>
      <dgm:spPr/>
    </dgm:pt>
    <dgm:pt modelId="{39EB1BEF-4E8B-4570-9492-7FCA8AABC7B1}" type="pres">
      <dgm:prSet presAssocID="{0E7659CC-BB2B-4DFC-99A3-A88DDBBE750A}" presName="Name19" presStyleLbl="parChTrans1D2" presStyleIdx="3" presStyleCnt="6"/>
      <dgm:spPr/>
    </dgm:pt>
    <dgm:pt modelId="{A0F7E400-FEA4-40C3-81D1-48C02035C29B}" type="pres">
      <dgm:prSet presAssocID="{5FCA1393-DA94-4E6E-9313-97A5720A026E}" presName="Name21" presStyleCnt="0"/>
      <dgm:spPr/>
    </dgm:pt>
    <dgm:pt modelId="{5DF7CD0C-DE92-46E6-BFF0-A37FE2106CAF}" type="pres">
      <dgm:prSet presAssocID="{5FCA1393-DA94-4E6E-9313-97A5720A026E}" presName="level2Shape" presStyleLbl="node2" presStyleIdx="3" presStyleCnt="6"/>
      <dgm:spPr/>
    </dgm:pt>
    <dgm:pt modelId="{3E8399A5-0445-451B-8000-9FF131A2BF0A}" type="pres">
      <dgm:prSet presAssocID="{5FCA1393-DA94-4E6E-9313-97A5720A026E}" presName="hierChild3" presStyleCnt="0"/>
      <dgm:spPr/>
    </dgm:pt>
    <dgm:pt modelId="{0A1EA5EB-8F13-4534-83ED-A16F468E6E25}" type="pres">
      <dgm:prSet presAssocID="{3793A654-02F5-47C4-8C51-8DD5EF33A95D}" presName="Name19" presStyleLbl="parChTrans1D3" presStyleIdx="3" presStyleCnt="6"/>
      <dgm:spPr/>
    </dgm:pt>
    <dgm:pt modelId="{F3DA3F5B-B1E2-4CAC-8779-585895FD629B}" type="pres">
      <dgm:prSet presAssocID="{2994E0BE-6F11-4E89-A1F2-4501AC71AAE3}" presName="Name21" presStyleCnt="0"/>
      <dgm:spPr/>
    </dgm:pt>
    <dgm:pt modelId="{EB238C63-64E4-4EB2-A800-41526427FE31}" type="pres">
      <dgm:prSet presAssocID="{2994E0BE-6F11-4E89-A1F2-4501AC71AAE3}" presName="level2Shape" presStyleLbl="node3" presStyleIdx="3" presStyleCnt="6"/>
      <dgm:spPr/>
    </dgm:pt>
    <dgm:pt modelId="{F39A7A97-04A0-4A39-9642-E203413EFAD8}" type="pres">
      <dgm:prSet presAssocID="{2994E0BE-6F11-4E89-A1F2-4501AC71AAE3}" presName="hierChild3" presStyleCnt="0"/>
      <dgm:spPr/>
    </dgm:pt>
    <dgm:pt modelId="{F5771F15-31AD-4352-88EC-F8F703C02CFD}" type="pres">
      <dgm:prSet presAssocID="{6D81C7EB-3A68-4262-95A9-A72A07E3447C}" presName="Name19" presStyleLbl="parChTrans1D2" presStyleIdx="4" presStyleCnt="6"/>
      <dgm:spPr/>
    </dgm:pt>
    <dgm:pt modelId="{934A11A0-61C5-4F4B-BD6D-18A9659913F5}" type="pres">
      <dgm:prSet presAssocID="{EAA1C207-A670-407D-8755-8FC1A4304627}" presName="Name21" presStyleCnt="0"/>
      <dgm:spPr/>
    </dgm:pt>
    <dgm:pt modelId="{C3343465-62CF-46E0-8940-41DE0C1B13B6}" type="pres">
      <dgm:prSet presAssocID="{EAA1C207-A670-407D-8755-8FC1A4304627}" presName="level2Shape" presStyleLbl="node2" presStyleIdx="4" presStyleCnt="6"/>
      <dgm:spPr/>
    </dgm:pt>
    <dgm:pt modelId="{0FAD3591-0D6B-431F-97C6-0EF70F6B57C3}" type="pres">
      <dgm:prSet presAssocID="{EAA1C207-A670-407D-8755-8FC1A4304627}" presName="hierChild3" presStyleCnt="0"/>
      <dgm:spPr/>
    </dgm:pt>
    <dgm:pt modelId="{619DED7F-F771-4CA7-8E65-EADC1C43655E}" type="pres">
      <dgm:prSet presAssocID="{1A8C7D77-9C71-4071-9A3C-3544F3463B3E}" presName="Name19" presStyleLbl="parChTrans1D3" presStyleIdx="4" presStyleCnt="6"/>
      <dgm:spPr/>
    </dgm:pt>
    <dgm:pt modelId="{C6580994-B91E-4997-94C6-ECA9F30C590A}" type="pres">
      <dgm:prSet presAssocID="{CAFA9B14-C3C3-4C78-9B94-3642B3ED101D}" presName="Name21" presStyleCnt="0"/>
      <dgm:spPr/>
    </dgm:pt>
    <dgm:pt modelId="{0680ED8A-F483-44C9-8D8E-24E3EC0C2CC0}" type="pres">
      <dgm:prSet presAssocID="{CAFA9B14-C3C3-4C78-9B94-3642B3ED101D}" presName="level2Shape" presStyleLbl="node3" presStyleIdx="4" presStyleCnt="6"/>
      <dgm:spPr/>
    </dgm:pt>
    <dgm:pt modelId="{A6D58425-7403-43B3-858D-8158F0BD9F8A}" type="pres">
      <dgm:prSet presAssocID="{CAFA9B14-C3C3-4C78-9B94-3642B3ED101D}" presName="hierChild3" presStyleCnt="0"/>
      <dgm:spPr/>
    </dgm:pt>
    <dgm:pt modelId="{2014CD35-E6CD-4AB7-84A5-CEEE5E4871B7}" type="pres">
      <dgm:prSet presAssocID="{340AB8DC-051E-4C76-881E-305F54BFB38E}" presName="Name19" presStyleLbl="parChTrans1D2" presStyleIdx="5" presStyleCnt="6"/>
      <dgm:spPr/>
    </dgm:pt>
    <dgm:pt modelId="{6E27CDBB-5853-4EB8-BE63-7809CA1B90FB}" type="pres">
      <dgm:prSet presAssocID="{0CAF04FC-FF6E-4442-8F99-B456BA7D8D6D}" presName="Name21" presStyleCnt="0"/>
      <dgm:spPr/>
    </dgm:pt>
    <dgm:pt modelId="{2554BF64-C3FD-4E09-90E6-5FA61C9A44EF}" type="pres">
      <dgm:prSet presAssocID="{0CAF04FC-FF6E-4442-8F99-B456BA7D8D6D}" presName="level2Shape" presStyleLbl="node2" presStyleIdx="5" presStyleCnt="6"/>
      <dgm:spPr/>
    </dgm:pt>
    <dgm:pt modelId="{77601776-7951-4A66-AF82-5D7FABB53D97}" type="pres">
      <dgm:prSet presAssocID="{0CAF04FC-FF6E-4442-8F99-B456BA7D8D6D}" presName="hierChild3" presStyleCnt="0"/>
      <dgm:spPr/>
    </dgm:pt>
    <dgm:pt modelId="{E9862F35-E8C7-4867-A40D-718A7D8D345E}" type="pres">
      <dgm:prSet presAssocID="{BC50DF42-1581-4315-98E5-D77123B7E045}" presName="Name19" presStyleLbl="parChTrans1D3" presStyleIdx="5" presStyleCnt="6"/>
      <dgm:spPr/>
    </dgm:pt>
    <dgm:pt modelId="{D3588C2E-7704-484E-B825-D8B55E1E184C}" type="pres">
      <dgm:prSet presAssocID="{2146B775-18F8-4C15-92D8-BD92E147EFE4}" presName="Name21" presStyleCnt="0"/>
      <dgm:spPr/>
    </dgm:pt>
    <dgm:pt modelId="{AD8B3F6A-0004-4775-8EC0-E3C6277249CB}" type="pres">
      <dgm:prSet presAssocID="{2146B775-18F8-4C15-92D8-BD92E147EFE4}" presName="level2Shape" presStyleLbl="node3" presStyleIdx="5" presStyleCnt="6"/>
      <dgm:spPr/>
    </dgm:pt>
    <dgm:pt modelId="{BF85ACFF-F1CC-4FC3-83D9-5F7E3F33CA65}" type="pres">
      <dgm:prSet presAssocID="{2146B775-18F8-4C15-92D8-BD92E147EFE4}" presName="hierChild3" presStyleCnt="0"/>
      <dgm:spPr/>
    </dgm:pt>
    <dgm:pt modelId="{5F4A27B2-4F19-43FA-B0C2-4A3E5CF045C0}" type="pres">
      <dgm:prSet presAssocID="{8D633976-8C32-4F93-B02B-D829D9879E67}" presName="bgShapesFlow" presStyleCnt="0"/>
      <dgm:spPr/>
    </dgm:pt>
  </dgm:ptLst>
  <dgm:cxnLst>
    <dgm:cxn modelId="{C72EF301-ECC4-4BFE-8F7B-4BC51D5BF1B4}" type="presOf" srcId="{8D633976-8C32-4F93-B02B-D829D9879E67}" destId="{55115C3D-8E7A-4995-8D97-5AE92F28DE4E}" srcOrd="0" destOrd="0" presId="urn:microsoft.com/office/officeart/2005/8/layout/hierarchy6"/>
    <dgm:cxn modelId="{B2B81406-1559-4665-BC8A-D5F3EDC27B6B}" type="presOf" srcId="{2146B775-18F8-4C15-92D8-BD92E147EFE4}" destId="{AD8B3F6A-0004-4775-8EC0-E3C6277249CB}" srcOrd="0" destOrd="0" presId="urn:microsoft.com/office/officeart/2005/8/layout/hierarchy6"/>
    <dgm:cxn modelId="{34324514-D2FD-4AB9-9543-EA95E8756652}" type="presOf" srcId="{2994E0BE-6F11-4E89-A1F2-4501AC71AAE3}" destId="{EB238C63-64E4-4EB2-A800-41526427FE31}" srcOrd="0" destOrd="0" presId="urn:microsoft.com/office/officeart/2005/8/layout/hierarchy6"/>
    <dgm:cxn modelId="{02BCC518-6CB9-4545-8690-E49A62D7C325}" type="presOf" srcId="{F9C74C00-9576-4245-97E9-38CA5A1050AF}" destId="{0C607FF9-D28D-497A-8868-9635A17D641B}" srcOrd="0" destOrd="0" presId="urn:microsoft.com/office/officeart/2005/8/layout/hierarchy6"/>
    <dgm:cxn modelId="{053C4821-9BB1-4BA4-ABB8-5391931E2653}" srcId="{DF33D8FA-AC76-4921-A662-BF5D0A832DFB}" destId="{0CAF04FC-FF6E-4442-8F99-B456BA7D8D6D}" srcOrd="5" destOrd="0" parTransId="{340AB8DC-051E-4C76-881E-305F54BFB38E}" sibTransId="{02E7C962-2288-4062-BE90-5E97E4C4B1DD}"/>
    <dgm:cxn modelId="{884C1438-B10A-4A6E-9C4F-6C214DD4555E}" type="presOf" srcId="{3838871B-0402-4082-BA4B-2ECD87DE5992}" destId="{B99F6074-20C1-42D0-9053-9F4C283CE99B}" srcOrd="0" destOrd="0" presId="urn:microsoft.com/office/officeart/2005/8/layout/hierarchy6"/>
    <dgm:cxn modelId="{6FD08E39-D5BA-4359-80B0-E7BA8A37F979}" type="presOf" srcId="{5FCA1393-DA94-4E6E-9313-97A5720A026E}" destId="{5DF7CD0C-DE92-46E6-BFF0-A37FE2106CAF}" srcOrd="0" destOrd="0" presId="urn:microsoft.com/office/officeart/2005/8/layout/hierarchy6"/>
    <dgm:cxn modelId="{542A9740-29F4-4EC1-AFDD-97FDD4E69D50}" srcId="{DF33D8FA-AC76-4921-A662-BF5D0A832DFB}" destId="{38FD6638-27EC-4F1D-98E4-74D3BAB1A3BA}" srcOrd="2" destOrd="0" parTransId="{3000F33D-271B-4A05-BB9B-2DF787FD5458}" sibTransId="{2976D5E3-4D10-4FBC-882B-73DA20CC14EF}"/>
    <dgm:cxn modelId="{7C791F5D-0AE7-4BD3-87B2-E2FBEC54B7D9}" type="presOf" srcId="{BC50DF42-1581-4315-98E5-D77123B7E045}" destId="{E9862F35-E8C7-4867-A40D-718A7D8D345E}" srcOrd="0" destOrd="0" presId="urn:microsoft.com/office/officeart/2005/8/layout/hierarchy6"/>
    <dgm:cxn modelId="{1735F242-6357-43A0-A471-8506F373B992}" srcId="{0CAF04FC-FF6E-4442-8F99-B456BA7D8D6D}" destId="{2146B775-18F8-4C15-92D8-BD92E147EFE4}" srcOrd="0" destOrd="0" parTransId="{BC50DF42-1581-4315-98E5-D77123B7E045}" sibTransId="{E810782A-1FA0-4B9C-B769-44C2064C024C}"/>
    <dgm:cxn modelId="{B3D9ED46-7CB4-451C-9577-AA082E2AC51F}" type="presOf" srcId="{08C05897-44C7-4661-8A57-4395A4F59A15}" destId="{B0470A7C-95CF-4D36-B0E4-F173B5710B73}" srcOrd="0" destOrd="0" presId="urn:microsoft.com/office/officeart/2005/8/layout/hierarchy6"/>
    <dgm:cxn modelId="{821ECF4A-68C1-411F-8EEB-A36B69A62FB2}" srcId="{8D633976-8C32-4F93-B02B-D829D9879E67}" destId="{DF33D8FA-AC76-4921-A662-BF5D0A832DFB}" srcOrd="0" destOrd="0" parTransId="{ED0912A3-A805-4583-B9B2-DCB216FCB3F5}" sibTransId="{7A2A64E6-F6D0-4047-92C1-BFEE9FB399FA}"/>
    <dgm:cxn modelId="{373CDD4E-B405-425D-8877-84A34A205E31}" type="presOf" srcId="{425D7C96-A34D-44DB-8424-06346C804E6F}" destId="{9F28BB9C-E519-4434-8992-5186DF2C9B5F}" srcOrd="0" destOrd="0" presId="urn:microsoft.com/office/officeart/2005/8/layout/hierarchy6"/>
    <dgm:cxn modelId="{A1A1B372-9BDE-4138-A7E1-59DBCDCA5388}" type="presOf" srcId="{1A8C7D77-9C71-4071-9A3C-3544F3463B3E}" destId="{619DED7F-F771-4CA7-8E65-EADC1C43655E}" srcOrd="0" destOrd="0" presId="urn:microsoft.com/office/officeart/2005/8/layout/hierarchy6"/>
    <dgm:cxn modelId="{B68DEE53-1630-4669-B273-88937747061D}" type="presOf" srcId="{B41B1891-7E37-49A9-BB46-D3B95A3DBE6A}" destId="{00D432A1-94EC-48EB-A6F1-E9C6ABBB75F0}" srcOrd="0" destOrd="0" presId="urn:microsoft.com/office/officeart/2005/8/layout/hierarchy6"/>
    <dgm:cxn modelId="{7D738854-7968-4C91-9747-75C29C3F201D}" type="presOf" srcId="{0E7659CC-BB2B-4DFC-99A3-A88DDBBE750A}" destId="{39EB1BEF-4E8B-4570-9492-7FCA8AABC7B1}" srcOrd="0" destOrd="0" presId="urn:microsoft.com/office/officeart/2005/8/layout/hierarchy6"/>
    <dgm:cxn modelId="{98AACA76-7EB0-485E-AFA2-DB05C4E200C8}" srcId="{3838871B-0402-4082-BA4B-2ECD87DE5992}" destId="{9015CFE8-4FAA-4B34-847A-C41A9C6F874D}" srcOrd="0" destOrd="0" parTransId="{438022A2-57CD-4818-B545-B32B47D29F37}" sibTransId="{5BF3A721-0520-453F-899B-0A14B38DFE05}"/>
    <dgm:cxn modelId="{89CE767D-DE03-4532-B533-31336345EECF}" srcId="{5FCA1393-DA94-4E6E-9313-97A5720A026E}" destId="{2994E0BE-6F11-4E89-A1F2-4501AC71AAE3}" srcOrd="0" destOrd="0" parTransId="{3793A654-02F5-47C4-8C51-8DD5EF33A95D}" sibTransId="{F7D262D5-B20D-48E4-9E15-ED6CD38B4162}"/>
    <dgm:cxn modelId="{A0979E83-1BBD-48B9-949B-32F177586239}" type="presOf" srcId="{438022A2-57CD-4818-B545-B32B47D29F37}" destId="{309976C3-A11C-4FC4-A76A-A45EDB718790}" srcOrd="0" destOrd="0" presId="urn:microsoft.com/office/officeart/2005/8/layout/hierarchy6"/>
    <dgm:cxn modelId="{B0E8978A-6163-4ADC-8831-5E520CFD4213}" srcId="{08C05897-44C7-4661-8A57-4395A4F59A15}" destId="{25E2DB05-40F5-4ADD-B63D-9FB775C08DDE}" srcOrd="0" destOrd="0" parTransId="{F9C74C00-9576-4245-97E9-38CA5A1050AF}" sibTransId="{58A2C604-4F15-4C72-8E49-DA4AC8B6077E}"/>
    <dgm:cxn modelId="{C2BC098C-AE7E-4846-8E24-846F7A6C21DF}" srcId="{38FD6638-27EC-4F1D-98E4-74D3BAB1A3BA}" destId="{5AE0472D-5C1F-4C43-97D4-BDE7B440033C}" srcOrd="0" destOrd="0" parTransId="{425D7C96-A34D-44DB-8424-06346C804E6F}" sibTransId="{B9AEEB27-67DE-4289-B704-2D585C68D40A}"/>
    <dgm:cxn modelId="{53129794-FFFB-45AA-A09C-0767CFDA718F}" type="presOf" srcId="{340AB8DC-051E-4C76-881E-305F54BFB38E}" destId="{2014CD35-E6CD-4AB7-84A5-CEEE5E4871B7}" srcOrd="0" destOrd="0" presId="urn:microsoft.com/office/officeart/2005/8/layout/hierarchy6"/>
    <dgm:cxn modelId="{7342A899-6F1A-43A3-A359-673C18F2C3FF}" type="presOf" srcId="{9015CFE8-4FAA-4B34-847A-C41A9C6F874D}" destId="{B299AD50-9B68-41B0-920A-86B53CAE5DA9}" srcOrd="0" destOrd="0" presId="urn:microsoft.com/office/officeart/2005/8/layout/hierarchy6"/>
    <dgm:cxn modelId="{1B6E229B-9C5B-4905-BD72-FDBB54430F0A}" type="presOf" srcId="{25E2DB05-40F5-4ADD-B63D-9FB775C08DDE}" destId="{100E5A39-ECCD-417D-B3FF-E946D62673BF}" srcOrd="0" destOrd="0" presId="urn:microsoft.com/office/officeart/2005/8/layout/hierarchy6"/>
    <dgm:cxn modelId="{36C8ACA0-2B7A-402A-A090-73787922F07B}" type="presOf" srcId="{3000F33D-271B-4A05-BB9B-2DF787FD5458}" destId="{11FE637A-1A13-42CC-BD80-8E1F249C6689}" srcOrd="0" destOrd="0" presId="urn:microsoft.com/office/officeart/2005/8/layout/hierarchy6"/>
    <dgm:cxn modelId="{81340CA4-57A4-4544-95B9-37AF362B726B}" srcId="{DF33D8FA-AC76-4921-A662-BF5D0A832DFB}" destId="{5FCA1393-DA94-4E6E-9313-97A5720A026E}" srcOrd="3" destOrd="0" parTransId="{0E7659CC-BB2B-4DFC-99A3-A88DDBBE750A}" sibTransId="{C57CCDC5-FFD2-4C74-8195-822AC160314D}"/>
    <dgm:cxn modelId="{2F6A2FA6-7B93-4EF6-8E99-BA867813B2F8}" type="presOf" srcId="{448EA97F-2001-4E26-8BAA-72E7FACAFCD7}" destId="{87B3959B-5FCC-4140-B312-714C1772806D}" srcOrd="0" destOrd="0" presId="urn:microsoft.com/office/officeart/2005/8/layout/hierarchy6"/>
    <dgm:cxn modelId="{60D146A6-06AF-45EB-AEDD-416D8EA8A96C}" srcId="{EAA1C207-A670-407D-8755-8FC1A4304627}" destId="{CAFA9B14-C3C3-4C78-9B94-3642B3ED101D}" srcOrd="0" destOrd="0" parTransId="{1A8C7D77-9C71-4071-9A3C-3544F3463B3E}" sibTransId="{D5F5A425-CBFD-4EF0-89DE-0EE57B330387}"/>
    <dgm:cxn modelId="{0FCC93AD-CAFA-48E5-91BC-B7C081980F6D}" type="presOf" srcId="{CAFA9B14-C3C3-4C78-9B94-3642B3ED101D}" destId="{0680ED8A-F483-44C9-8D8E-24E3EC0C2CC0}" srcOrd="0" destOrd="0" presId="urn:microsoft.com/office/officeart/2005/8/layout/hierarchy6"/>
    <dgm:cxn modelId="{3E4E1DAF-A664-4ECC-A75F-140FD992C267}" type="presOf" srcId="{EAA1C207-A670-407D-8755-8FC1A4304627}" destId="{C3343465-62CF-46E0-8940-41DE0C1B13B6}" srcOrd="0" destOrd="0" presId="urn:microsoft.com/office/officeart/2005/8/layout/hierarchy6"/>
    <dgm:cxn modelId="{D72D9CB0-0BA0-4EB2-90AD-B4BBDDB3865E}" type="presOf" srcId="{3793A654-02F5-47C4-8C51-8DD5EF33A95D}" destId="{0A1EA5EB-8F13-4534-83ED-A16F468E6E25}" srcOrd="0" destOrd="0" presId="urn:microsoft.com/office/officeart/2005/8/layout/hierarchy6"/>
    <dgm:cxn modelId="{D726C2B8-0C27-41AC-812E-CB8F490F917C}" type="presOf" srcId="{DF33D8FA-AC76-4921-A662-BF5D0A832DFB}" destId="{D4DB8D8C-D8ED-4691-A96A-0348CA2CA360}" srcOrd="0" destOrd="0" presId="urn:microsoft.com/office/officeart/2005/8/layout/hierarchy6"/>
    <dgm:cxn modelId="{7CA2FAC7-2714-4A7A-A6A7-97CD0CB2160C}" type="presOf" srcId="{0CAF04FC-FF6E-4442-8F99-B456BA7D8D6D}" destId="{2554BF64-C3FD-4E09-90E6-5FA61C9A44EF}" srcOrd="0" destOrd="0" presId="urn:microsoft.com/office/officeart/2005/8/layout/hierarchy6"/>
    <dgm:cxn modelId="{D8AD9DD3-06FD-4164-B276-31FBD64F3B27}" srcId="{DF33D8FA-AC76-4921-A662-BF5D0A832DFB}" destId="{08C05897-44C7-4661-8A57-4395A4F59A15}" srcOrd="1" destOrd="0" parTransId="{448EA97F-2001-4E26-8BAA-72E7FACAFCD7}" sibTransId="{C0E0C26F-A787-4A7E-8A9C-271D1B13184B}"/>
    <dgm:cxn modelId="{2C4780D4-FB60-468F-9603-729A4C879629}" type="presOf" srcId="{38FD6638-27EC-4F1D-98E4-74D3BAB1A3BA}" destId="{31FF0179-D4AF-4FD0-AA9A-3642CD113D21}" srcOrd="0" destOrd="0" presId="urn:microsoft.com/office/officeart/2005/8/layout/hierarchy6"/>
    <dgm:cxn modelId="{B3C597D5-2463-4253-9F05-F3863D831C73}" type="presOf" srcId="{5AE0472D-5C1F-4C43-97D4-BDE7B440033C}" destId="{D974D88A-5021-4313-8FB8-EB3C90F2E06A}" srcOrd="0" destOrd="0" presId="urn:microsoft.com/office/officeart/2005/8/layout/hierarchy6"/>
    <dgm:cxn modelId="{89B038E2-FE13-48B2-A468-C874E2F16E38}" srcId="{DF33D8FA-AC76-4921-A662-BF5D0A832DFB}" destId="{3838871B-0402-4082-BA4B-2ECD87DE5992}" srcOrd="0" destOrd="0" parTransId="{B41B1891-7E37-49A9-BB46-D3B95A3DBE6A}" sibTransId="{FC97F1F2-315E-45A5-86A7-1326AB99957B}"/>
    <dgm:cxn modelId="{FB57D9E5-C04D-48F1-B83D-66991ABD366E}" srcId="{DF33D8FA-AC76-4921-A662-BF5D0A832DFB}" destId="{EAA1C207-A670-407D-8755-8FC1A4304627}" srcOrd="4" destOrd="0" parTransId="{6D81C7EB-3A68-4262-95A9-A72A07E3447C}" sibTransId="{AF67C882-07AE-4809-BC2F-282BFB4DCCFE}"/>
    <dgm:cxn modelId="{6F8EACEA-5E1B-4EDC-8718-0D7218111C8F}" type="presOf" srcId="{6D81C7EB-3A68-4262-95A9-A72A07E3447C}" destId="{F5771F15-31AD-4352-88EC-F8F703C02CFD}" srcOrd="0" destOrd="0" presId="urn:microsoft.com/office/officeart/2005/8/layout/hierarchy6"/>
    <dgm:cxn modelId="{00E5C556-05EC-4849-9584-4E7C7797CE34}" type="presParOf" srcId="{55115C3D-8E7A-4995-8D97-5AE92F28DE4E}" destId="{AC432A10-C59E-450F-838B-E6AFBFC76DB5}" srcOrd="0" destOrd="0" presId="urn:microsoft.com/office/officeart/2005/8/layout/hierarchy6"/>
    <dgm:cxn modelId="{49F305B0-3E95-480E-819E-DFB7B50D6349}" type="presParOf" srcId="{AC432A10-C59E-450F-838B-E6AFBFC76DB5}" destId="{E1AF7FF1-41E0-4BD0-857E-FA0D32E20CD3}" srcOrd="0" destOrd="0" presId="urn:microsoft.com/office/officeart/2005/8/layout/hierarchy6"/>
    <dgm:cxn modelId="{AF36084B-3171-46C3-AF71-8B8CEE5F6374}" type="presParOf" srcId="{E1AF7FF1-41E0-4BD0-857E-FA0D32E20CD3}" destId="{63BCBBA8-9577-4D93-A468-F5DD8D897388}" srcOrd="0" destOrd="0" presId="urn:microsoft.com/office/officeart/2005/8/layout/hierarchy6"/>
    <dgm:cxn modelId="{20E5B25C-2078-4AFA-87E8-1EAB49E6A80A}" type="presParOf" srcId="{63BCBBA8-9577-4D93-A468-F5DD8D897388}" destId="{D4DB8D8C-D8ED-4691-A96A-0348CA2CA360}" srcOrd="0" destOrd="0" presId="urn:microsoft.com/office/officeart/2005/8/layout/hierarchy6"/>
    <dgm:cxn modelId="{1C7AE3B7-54A2-435A-849E-02A7F42DED01}" type="presParOf" srcId="{63BCBBA8-9577-4D93-A468-F5DD8D897388}" destId="{8CD61481-EA0C-4F53-A45A-8DA518F5D4B0}" srcOrd="1" destOrd="0" presId="urn:microsoft.com/office/officeart/2005/8/layout/hierarchy6"/>
    <dgm:cxn modelId="{1019C576-76BE-4EDB-BD0B-1D60AEE28903}" type="presParOf" srcId="{8CD61481-EA0C-4F53-A45A-8DA518F5D4B0}" destId="{00D432A1-94EC-48EB-A6F1-E9C6ABBB75F0}" srcOrd="0" destOrd="0" presId="urn:microsoft.com/office/officeart/2005/8/layout/hierarchy6"/>
    <dgm:cxn modelId="{A3D01B3B-8642-4318-9AE7-411115A1C757}" type="presParOf" srcId="{8CD61481-EA0C-4F53-A45A-8DA518F5D4B0}" destId="{02928713-5A41-4AE1-8E56-BF60C0D8E00D}" srcOrd="1" destOrd="0" presId="urn:microsoft.com/office/officeart/2005/8/layout/hierarchy6"/>
    <dgm:cxn modelId="{AA8706B1-81A4-4A6E-873E-E844160B3872}" type="presParOf" srcId="{02928713-5A41-4AE1-8E56-BF60C0D8E00D}" destId="{B99F6074-20C1-42D0-9053-9F4C283CE99B}" srcOrd="0" destOrd="0" presId="urn:microsoft.com/office/officeart/2005/8/layout/hierarchy6"/>
    <dgm:cxn modelId="{B4452D96-6098-4D32-A25C-7967E503B28A}" type="presParOf" srcId="{02928713-5A41-4AE1-8E56-BF60C0D8E00D}" destId="{0B634494-4063-489A-B3EC-7F5E458596E9}" srcOrd="1" destOrd="0" presId="urn:microsoft.com/office/officeart/2005/8/layout/hierarchy6"/>
    <dgm:cxn modelId="{154AAC58-C902-43AC-A6B0-873AF934CE42}" type="presParOf" srcId="{0B634494-4063-489A-B3EC-7F5E458596E9}" destId="{309976C3-A11C-4FC4-A76A-A45EDB718790}" srcOrd="0" destOrd="0" presId="urn:microsoft.com/office/officeart/2005/8/layout/hierarchy6"/>
    <dgm:cxn modelId="{35997069-CC33-4CA8-BCB0-BD3174963AF8}" type="presParOf" srcId="{0B634494-4063-489A-B3EC-7F5E458596E9}" destId="{2FF4D537-5DBD-4452-A1A1-E20C8A3515C9}" srcOrd="1" destOrd="0" presId="urn:microsoft.com/office/officeart/2005/8/layout/hierarchy6"/>
    <dgm:cxn modelId="{EC92119C-2BDB-484B-8882-8937B51DBE3D}" type="presParOf" srcId="{2FF4D537-5DBD-4452-A1A1-E20C8A3515C9}" destId="{B299AD50-9B68-41B0-920A-86B53CAE5DA9}" srcOrd="0" destOrd="0" presId="urn:microsoft.com/office/officeart/2005/8/layout/hierarchy6"/>
    <dgm:cxn modelId="{0BB39DE8-2AAE-4BCB-9E69-0928D245B9A0}" type="presParOf" srcId="{2FF4D537-5DBD-4452-A1A1-E20C8A3515C9}" destId="{9961338A-E365-4AA6-AB6C-CDFDF074979A}" srcOrd="1" destOrd="0" presId="urn:microsoft.com/office/officeart/2005/8/layout/hierarchy6"/>
    <dgm:cxn modelId="{683BA1EF-108A-4BAC-9B93-2DB5E9A81A86}" type="presParOf" srcId="{8CD61481-EA0C-4F53-A45A-8DA518F5D4B0}" destId="{87B3959B-5FCC-4140-B312-714C1772806D}" srcOrd="2" destOrd="0" presId="urn:microsoft.com/office/officeart/2005/8/layout/hierarchy6"/>
    <dgm:cxn modelId="{DA5FDAFF-584D-4A59-B5FD-6C7A874987B9}" type="presParOf" srcId="{8CD61481-EA0C-4F53-A45A-8DA518F5D4B0}" destId="{EDECEF4D-2022-42FC-BDF8-F838839B2425}" srcOrd="3" destOrd="0" presId="urn:microsoft.com/office/officeart/2005/8/layout/hierarchy6"/>
    <dgm:cxn modelId="{C89099D1-DA30-4B2C-8924-2D4C630D7737}" type="presParOf" srcId="{EDECEF4D-2022-42FC-BDF8-F838839B2425}" destId="{B0470A7C-95CF-4D36-B0E4-F173B5710B73}" srcOrd="0" destOrd="0" presId="urn:microsoft.com/office/officeart/2005/8/layout/hierarchy6"/>
    <dgm:cxn modelId="{EABD407A-DC55-4E7D-9746-882E8105C44C}" type="presParOf" srcId="{EDECEF4D-2022-42FC-BDF8-F838839B2425}" destId="{936A14E5-B134-4801-B008-F6CE52147C8B}" srcOrd="1" destOrd="0" presId="urn:microsoft.com/office/officeart/2005/8/layout/hierarchy6"/>
    <dgm:cxn modelId="{BB24A0E6-2BA4-4BFE-A2C5-199A91F55522}" type="presParOf" srcId="{936A14E5-B134-4801-B008-F6CE52147C8B}" destId="{0C607FF9-D28D-497A-8868-9635A17D641B}" srcOrd="0" destOrd="0" presId="urn:microsoft.com/office/officeart/2005/8/layout/hierarchy6"/>
    <dgm:cxn modelId="{30AA3739-FAD8-4F2E-8B90-D1E7A63A615A}" type="presParOf" srcId="{936A14E5-B134-4801-B008-F6CE52147C8B}" destId="{D17E635B-D3BF-4B3B-8CCE-F559E65E635D}" srcOrd="1" destOrd="0" presId="urn:microsoft.com/office/officeart/2005/8/layout/hierarchy6"/>
    <dgm:cxn modelId="{7769E6CF-BA9E-437E-A2DE-98B6061DFFFE}" type="presParOf" srcId="{D17E635B-D3BF-4B3B-8CCE-F559E65E635D}" destId="{100E5A39-ECCD-417D-B3FF-E946D62673BF}" srcOrd="0" destOrd="0" presId="urn:microsoft.com/office/officeart/2005/8/layout/hierarchy6"/>
    <dgm:cxn modelId="{599835CC-809B-4867-A3B4-B75CE0F698AD}" type="presParOf" srcId="{D17E635B-D3BF-4B3B-8CCE-F559E65E635D}" destId="{5BB346B2-A49F-44DB-B903-DC8181B5BBA1}" srcOrd="1" destOrd="0" presId="urn:microsoft.com/office/officeart/2005/8/layout/hierarchy6"/>
    <dgm:cxn modelId="{81907453-CA0F-4888-804A-BFAE2DB966CF}" type="presParOf" srcId="{8CD61481-EA0C-4F53-A45A-8DA518F5D4B0}" destId="{11FE637A-1A13-42CC-BD80-8E1F249C6689}" srcOrd="4" destOrd="0" presId="urn:microsoft.com/office/officeart/2005/8/layout/hierarchy6"/>
    <dgm:cxn modelId="{F0D61F30-CB4F-4E66-9162-C93B9A6CF2FE}" type="presParOf" srcId="{8CD61481-EA0C-4F53-A45A-8DA518F5D4B0}" destId="{29D58CCD-2D48-4C13-9CD3-CD77D8B55D89}" srcOrd="5" destOrd="0" presId="urn:microsoft.com/office/officeart/2005/8/layout/hierarchy6"/>
    <dgm:cxn modelId="{7E1EC664-763D-4026-8452-32C2DCB49FE0}" type="presParOf" srcId="{29D58CCD-2D48-4C13-9CD3-CD77D8B55D89}" destId="{31FF0179-D4AF-4FD0-AA9A-3642CD113D21}" srcOrd="0" destOrd="0" presId="urn:microsoft.com/office/officeart/2005/8/layout/hierarchy6"/>
    <dgm:cxn modelId="{6828BBBF-AFD2-4F1C-A8F7-B469A690E756}" type="presParOf" srcId="{29D58CCD-2D48-4C13-9CD3-CD77D8B55D89}" destId="{AAA9595D-3656-4FEA-BEDE-0A70A5EDDC28}" srcOrd="1" destOrd="0" presId="urn:microsoft.com/office/officeart/2005/8/layout/hierarchy6"/>
    <dgm:cxn modelId="{44A4D4C8-C8B6-42FD-91A7-E99750EF2040}" type="presParOf" srcId="{AAA9595D-3656-4FEA-BEDE-0A70A5EDDC28}" destId="{9F28BB9C-E519-4434-8992-5186DF2C9B5F}" srcOrd="0" destOrd="0" presId="urn:microsoft.com/office/officeart/2005/8/layout/hierarchy6"/>
    <dgm:cxn modelId="{4368D6C1-CD11-41EC-B279-2A968E463416}" type="presParOf" srcId="{AAA9595D-3656-4FEA-BEDE-0A70A5EDDC28}" destId="{CCA721B0-6851-494B-A143-FA515C2193DC}" srcOrd="1" destOrd="0" presId="urn:microsoft.com/office/officeart/2005/8/layout/hierarchy6"/>
    <dgm:cxn modelId="{21C85529-2F34-4A79-A74E-355DB42290D6}" type="presParOf" srcId="{CCA721B0-6851-494B-A143-FA515C2193DC}" destId="{D974D88A-5021-4313-8FB8-EB3C90F2E06A}" srcOrd="0" destOrd="0" presId="urn:microsoft.com/office/officeart/2005/8/layout/hierarchy6"/>
    <dgm:cxn modelId="{94FE90EC-A928-4552-9B05-8890375D6892}" type="presParOf" srcId="{CCA721B0-6851-494B-A143-FA515C2193DC}" destId="{52397520-E3E7-4080-8117-ADFD699D1EF8}" srcOrd="1" destOrd="0" presId="urn:microsoft.com/office/officeart/2005/8/layout/hierarchy6"/>
    <dgm:cxn modelId="{AEC83DAC-0378-4C80-B525-26CE15E82DE1}" type="presParOf" srcId="{8CD61481-EA0C-4F53-A45A-8DA518F5D4B0}" destId="{39EB1BEF-4E8B-4570-9492-7FCA8AABC7B1}" srcOrd="6" destOrd="0" presId="urn:microsoft.com/office/officeart/2005/8/layout/hierarchy6"/>
    <dgm:cxn modelId="{766E895B-B0F4-48FD-8B34-69CAD8944D81}" type="presParOf" srcId="{8CD61481-EA0C-4F53-A45A-8DA518F5D4B0}" destId="{A0F7E400-FEA4-40C3-81D1-48C02035C29B}" srcOrd="7" destOrd="0" presId="urn:microsoft.com/office/officeart/2005/8/layout/hierarchy6"/>
    <dgm:cxn modelId="{A6AFE067-F4E3-4B4C-90DA-EF5BFE05C69A}" type="presParOf" srcId="{A0F7E400-FEA4-40C3-81D1-48C02035C29B}" destId="{5DF7CD0C-DE92-46E6-BFF0-A37FE2106CAF}" srcOrd="0" destOrd="0" presId="urn:microsoft.com/office/officeart/2005/8/layout/hierarchy6"/>
    <dgm:cxn modelId="{77BFEFD2-2F4E-4872-8EF3-A76903DAE0BD}" type="presParOf" srcId="{A0F7E400-FEA4-40C3-81D1-48C02035C29B}" destId="{3E8399A5-0445-451B-8000-9FF131A2BF0A}" srcOrd="1" destOrd="0" presId="urn:microsoft.com/office/officeart/2005/8/layout/hierarchy6"/>
    <dgm:cxn modelId="{221B439A-9581-45AD-8E0D-EDF595FB1051}" type="presParOf" srcId="{3E8399A5-0445-451B-8000-9FF131A2BF0A}" destId="{0A1EA5EB-8F13-4534-83ED-A16F468E6E25}" srcOrd="0" destOrd="0" presId="urn:microsoft.com/office/officeart/2005/8/layout/hierarchy6"/>
    <dgm:cxn modelId="{682EF919-CFD0-47AB-9C97-4CB4AFBC79D0}" type="presParOf" srcId="{3E8399A5-0445-451B-8000-9FF131A2BF0A}" destId="{F3DA3F5B-B1E2-4CAC-8779-585895FD629B}" srcOrd="1" destOrd="0" presId="urn:microsoft.com/office/officeart/2005/8/layout/hierarchy6"/>
    <dgm:cxn modelId="{D856F1AB-750B-465E-97B7-41491EE58C9C}" type="presParOf" srcId="{F3DA3F5B-B1E2-4CAC-8779-585895FD629B}" destId="{EB238C63-64E4-4EB2-A800-41526427FE31}" srcOrd="0" destOrd="0" presId="urn:microsoft.com/office/officeart/2005/8/layout/hierarchy6"/>
    <dgm:cxn modelId="{CCA62517-8833-4C5D-A547-AD3F21C73456}" type="presParOf" srcId="{F3DA3F5B-B1E2-4CAC-8779-585895FD629B}" destId="{F39A7A97-04A0-4A39-9642-E203413EFAD8}" srcOrd="1" destOrd="0" presId="urn:microsoft.com/office/officeart/2005/8/layout/hierarchy6"/>
    <dgm:cxn modelId="{2E141C46-79FA-4915-A4D4-B19CA48F3FE8}" type="presParOf" srcId="{8CD61481-EA0C-4F53-A45A-8DA518F5D4B0}" destId="{F5771F15-31AD-4352-88EC-F8F703C02CFD}" srcOrd="8" destOrd="0" presId="urn:microsoft.com/office/officeart/2005/8/layout/hierarchy6"/>
    <dgm:cxn modelId="{2273FDDF-53D5-48CD-9D24-4837455D1545}" type="presParOf" srcId="{8CD61481-EA0C-4F53-A45A-8DA518F5D4B0}" destId="{934A11A0-61C5-4F4B-BD6D-18A9659913F5}" srcOrd="9" destOrd="0" presId="urn:microsoft.com/office/officeart/2005/8/layout/hierarchy6"/>
    <dgm:cxn modelId="{AD97FEAD-800B-4AD7-9BC3-05B1158F250F}" type="presParOf" srcId="{934A11A0-61C5-4F4B-BD6D-18A9659913F5}" destId="{C3343465-62CF-46E0-8940-41DE0C1B13B6}" srcOrd="0" destOrd="0" presId="urn:microsoft.com/office/officeart/2005/8/layout/hierarchy6"/>
    <dgm:cxn modelId="{4489A01B-8FB2-41A5-97CF-AC639A96DDD1}" type="presParOf" srcId="{934A11A0-61C5-4F4B-BD6D-18A9659913F5}" destId="{0FAD3591-0D6B-431F-97C6-0EF70F6B57C3}" srcOrd="1" destOrd="0" presId="urn:microsoft.com/office/officeart/2005/8/layout/hierarchy6"/>
    <dgm:cxn modelId="{B6930149-00C4-41D2-9780-E917CC2B3626}" type="presParOf" srcId="{0FAD3591-0D6B-431F-97C6-0EF70F6B57C3}" destId="{619DED7F-F771-4CA7-8E65-EADC1C43655E}" srcOrd="0" destOrd="0" presId="urn:microsoft.com/office/officeart/2005/8/layout/hierarchy6"/>
    <dgm:cxn modelId="{A363B88F-C8E5-4D8C-9AC5-31F6296FB503}" type="presParOf" srcId="{0FAD3591-0D6B-431F-97C6-0EF70F6B57C3}" destId="{C6580994-B91E-4997-94C6-ECA9F30C590A}" srcOrd="1" destOrd="0" presId="urn:microsoft.com/office/officeart/2005/8/layout/hierarchy6"/>
    <dgm:cxn modelId="{5FD505F2-2F7E-4B9C-A9F8-82DD6F0D96B1}" type="presParOf" srcId="{C6580994-B91E-4997-94C6-ECA9F30C590A}" destId="{0680ED8A-F483-44C9-8D8E-24E3EC0C2CC0}" srcOrd="0" destOrd="0" presId="urn:microsoft.com/office/officeart/2005/8/layout/hierarchy6"/>
    <dgm:cxn modelId="{D3E50067-276C-44EE-92A8-E7E89304648B}" type="presParOf" srcId="{C6580994-B91E-4997-94C6-ECA9F30C590A}" destId="{A6D58425-7403-43B3-858D-8158F0BD9F8A}" srcOrd="1" destOrd="0" presId="urn:microsoft.com/office/officeart/2005/8/layout/hierarchy6"/>
    <dgm:cxn modelId="{A05DEC40-5113-4877-AA50-D93FA94D3B7E}" type="presParOf" srcId="{8CD61481-EA0C-4F53-A45A-8DA518F5D4B0}" destId="{2014CD35-E6CD-4AB7-84A5-CEEE5E4871B7}" srcOrd="10" destOrd="0" presId="urn:microsoft.com/office/officeart/2005/8/layout/hierarchy6"/>
    <dgm:cxn modelId="{4DBC43FE-09A7-4779-9269-8F5EB8A0F3F7}" type="presParOf" srcId="{8CD61481-EA0C-4F53-A45A-8DA518F5D4B0}" destId="{6E27CDBB-5853-4EB8-BE63-7809CA1B90FB}" srcOrd="11" destOrd="0" presId="urn:microsoft.com/office/officeart/2005/8/layout/hierarchy6"/>
    <dgm:cxn modelId="{68E2CF9D-5FF9-432C-B225-280B68691098}" type="presParOf" srcId="{6E27CDBB-5853-4EB8-BE63-7809CA1B90FB}" destId="{2554BF64-C3FD-4E09-90E6-5FA61C9A44EF}" srcOrd="0" destOrd="0" presId="urn:microsoft.com/office/officeart/2005/8/layout/hierarchy6"/>
    <dgm:cxn modelId="{C44D924A-9018-4481-9458-407A41CFC8E4}" type="presParOf" srcId="{6E27CDBB-5853-4EB8-BE63-7809CA1B90FB}" destId="{77601776-7951-4A66-AF82-5D7FABB53D97}" srcOrd="1" destOrd="0" presId="urn:microsoft.com/office/officeart/2005/8/layout/hierarchy6"/>
    <dgm:cxn modelId="{30EAB473-9252-409F-BAB7-6A181F2F4143}" type="presParOf" srcId="{77601776-7951-4A66-AF82-5D7FABB53D97}" destId="{E9862F35-E8C7-4867-A40D-718A7D8D345E}" srcOrd="0" destOrd="0" presId="urn:microsoft.com/office/officeart/2005/8/layout/hierarchy6"/>
    <dgm:cxn modelId="{52388B08-1FA7-4070-B106-1C4CD476018F}" type="presParOf" srcId="{77601776-7951-4A66-AF82-5D7FABB53D97}" destId="{D3588C2E-7704-484E-B825-D8B55E1E184C}" srcOrd="1" destOrd="0" presId="urn:microsoft.com/office/officeart/2005/8/layout/hierarchy6"/>
    <dgm:cxn modelId="{A04BD3A0-154A-4C0D-981A-21557D908443}" type="presParOf" srcId="{D3588C2E-7704-484E-B825-D8B55E1E184C}" destId="{AD8B3F6A-0004-4775-8EC0-E3C6277249CB}" srcOrd="0" destOrd="0" presId="urn:microsoft.com/office/officeart/2005/8/layout/hierarchy6"/>
    <dgm:cxn modelId="{C34E1128-97B7-4928-83B5-FDC7D659B498}" type="presParOf" srcId="{D3588C2E-7704-484E-B825-D8B55E1E184C}" destId="{BF85ACFF-F1CC-4FC3-83D9-5F7E3F33CA65}" srcOrd="1" destOrd="0" presId="urn:microsoft.com/office/officeart/2005/8/layout/hierarchy6"/>
    <dgm:cxn modelId="{C53BA030-4378-40AA-9FC9-3533404F4288}" type="presParOf" srcId="{55115C3D-8E7A-4995-8D97-5AE92F28DE4E}" destId="{5F4A27B2-4F19-43FA-B0C2-4A3E5CF045C0}"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4BE9C2-C71A-4DB6-91B9-7FE7C2D2DA20}"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ca-ES"/>
        </a:p>
      </dgm:t>
    </dgm:pt>
    <dgm:pt modelId="{901680C0-E599-49EC-9E94-6BD25ED3CFE8}">
      <dgm:prSet/>
      <dgm:spPr/>
      <dgm:t>
        <a:bodyPr/>
        <a:lstStyle/>
        <a:p>
          <a:r>
            <a:rPr lang="en-US" b="1"/>
            <a:t>Gradio deployment</a:t>
          </a:r>
          <a:endParaRPr lang="ca-ES" b="1" dirty="0"/>
        </a:p>
      </dgm:t>
    </dgm:pt>
    <dgm:pt modelId="{53EFBDCF-5943-43A8-BF4E-493B03B0D33D}" type="parTrans" cxnId="{46021F58-0F43-454A-9DBF-23244A4E672A}">
      <dgm:prSet/>
      <dgm:spPr/>
      <dgm:t>
        <a:bodyPr/>
        <a:lstStyle/>
        <a:p>
          <a:endParaRPr lang="ca-ES" b="1">
            <a:solidFill>
              <a:schemeClr val="tx1"/>
            </a:solidFill>
          </a:endParaRPr>
        </a:p>
      </dgm:t>
    </dgm:pt>
    <dgm:pt modelId="{67FC5B8C-45CA-44A5-BCAA-BDBC8BCE2952}" type="sibTrans" cxnId="{46021F58-0F43-454A-9DBF-23244A4E672A}">
      <dgm:prSet/>
      <dgm:spPr/>
      <dgm:t>
        <a:bodyPr/>
        <a:lstStyle/>
        <a:p>
          <a:endParaRPr lang="ca-ES" b="1">
            <a:solidFill>
              <a:schemeClr val="tx1"/>
            </a:solidFill>
          </a:endParaRPr>
        </a:p>
      </dgm:t>
    </dgm:pt>
    <dgm:pt modelId="{42A9E308-525F-403A-B6C2-A7F2B7FC692C}">
      <dgm:prSet/>
      <dgm:spPr/>
      <dgm:t>
        <a:bodyPr/>
        <a:lstStyle/>
        <a:p>
          <a:r>
            <a:rPr lang="en-US" b="1"/>
            <a:t>Agent (create_react)</a:t>
          </a:r>
          <a:endParaRPr lang="ca-ES" b="1" dirty="0"/>
        </a:p>
      </dgm:t>
    </dgm:pt>
    <dgm:pt modelId="{2C5BED44-FE53-4762-9D0F-13E116B33ACC}" type="parTrans" cxnId="{2FE79F12-C877-4818-8D2F-999EA1BC7FEE}">
      <dgm:prSet/>
      <dgm:spPr/>
      <dgm:t>
        <a:bodyPr/>
        <a:lstStyle/>
        <a:p>
          <a:endParaRPr lang="ca-ES" b="1">
            <a:solidFill>
              <a:schemeClr val="tx1"/>
            </a:solidFill>
          </a:endParaRPr>
        </a:p>
      </dgm:t>
    </dgm:pt>
    <dgm:pt modelId="{48238BC5-89B3-490A-84E8-537BBFEB37C4}" type="sibTrans" cxnId="{2FE79F12-C877-4818-8D2F-999EA1BC7FEE}">
      <dgm:prSet/>
      <dgm:spPr/>
      <dgm:t>
        <a:bodyPr/>
        <a:lstStyle/>
        <a:p>
          <a:endParaRPr lang="ca-ES" b="1">
            <a:solidFill>
              <a:schemeClr val="tx1"/>
            </a:solidFill>
          </a:endParaRPr>
        </a:p>
      </dgm:t>
    </dgm:pt>
    <dgm:pt modelId="{90DF65F1-38DE-4549-B51C-28B481DBC2CE}">
      <dgm:prSet/>
      <dgm:spPr/>
      <dgm:t>
        <a:bodyPr/>
        <a:lstStyle/>
        <a:p>
          <a:r>
            <a:rPr lang="en-US" b="1"/>
            <a:t>Llm (GPT4o-mini)</a:t>
          </a:r>
          <a:endParaRPr lang="ca-ES" b="1" dirty="0"/>
        </a:p>
      </dgm:t>
    </dgm:pt>
    <dgm:pt modelId="{00C4681E-C26E-4860-8D3B-A224851C04DC}" type="parTrans" cxnId="{F3799506-A244-4A50-AEEE-D48343AF652C}">
      <dgm:prSet/>
      <dgm:spPr/>
      <dgm:t>
        <a:bodyPr/>
        <a:lstStyle/>
        <a:p>
          <a:endParaRPr lang="ca-ES" b="1">
            <a:solidFill>
              <a:schemeClr val="tx1"/>
            </a:solidFill>
          </a:endParaRPr>
        </a:p>
      </dgm:t>
    </dgm:pt>
    <dgm:pt modelId="{8EE45BF7-49BC-45B0-87A6-2734E7E6E653}" type="sibTrans" cxnId="{F3799506-A244-4A50-AEEE-D48343AF652C}">
      <dgm:prSet/>
      <dgm:spPr/>
      <dgm:t>
        <a:bodyPr/>
        <a:lstStyle/>
        <a:p>
          <a:endParaRPr lang="ca-ES" b="1">
            <a:solidFill>
              <a:schemeClr val="tx1"/>
            </a:solidFill>
          </a:endParaRPr>
        </a:p>
      </dgm:t>
    </dgm:pt>
    <dgm:pt modelId="{90AB6584-B4A9-4C3E-8615-F3D4FE36FDD5}">
      <dgm:prSet/>
      <dgm:spPr/>
      <dgm:t>
        <a:bodyPr/>
        <a:lstStyle/>
        <a:p>
          <a:r>
            <a:rPr lang="en-US" b="1"/>
            <a:t>Custom memory</a:t>
          </a:r>
          <a:endParaRPr lang="ca-ES" b="1"/>
        </a:p>
      </dgm:t>
    </dgm:pt>
    <dgm:pt modelId="{65DB6D67-AF04-4F4F-9E42-B3B89417464B}" type="parTrans" cxnId="{EA8B9F1F-2552-44D5-93A4-83AE2E13113E}">
      <dgm:prSet/>
      <dgm:spPr/>
      <dgm:t>
        <a:bodyPr/>
        <a:lstStyle/>
        <a:p>
          <a:endParaRPr lang="ca-ES" b="1">
            <a:solidFill>
              <a:schemeClr val="tx1"/>
            </a:solidFill>
          </a:endParaRPr>
        </a:p>
      </dgm:t>
    </dgm:pt>
    <dgm:pt modelId="{12D2A928-F81B-403F-A102-03D8C94E2DA0}" type="sibTrans" cxnId="{EA8B9F1F-2552-44D5-93A4-83AE2E13113E}">
      <dgm:prSet/>
      <dgm:spPr/>
      <dgm:t>
        <a:bodyPr/>
        <a:lstStyle/>
        <a:p>
          <a:endParaRPr lang="ca-ES" b="1">
            <a:solidFill>
              <a:schemeClr val="tx1"/>
            </a:solidFill>
          </a:endParaRPr>
        </a:p>
      </dgm:t>
    </dgm:pt>
    <dgm:pt modelId="{52650C6E-D2FC-45BE-913B-A8C06588AEB4}">
      <dgm:prSet/>
      <dgm:spPr/>
      <dgm:t>
        <a:bodyPr/>
        <a:lstStyle/>
        <a:p>
          <a:r>
            <a:rPr lang="en-US" b="1"/>
            <a:t>Tools</a:t>
          </a:r>
          <a:endParaRPr lang="ca-ES" b="1" dirty="0"/>
        </a:p>
      </dgm:t>
    </dgm:pt>
    <dgm:pt modelId="{D352F9BA-CAE3-490B-AD3F-F7DEEB7D2AA9}" type="parTrans" cxnId="{AAD9677C-6679-4B23-89C6-D3650F3528D1}">
      <dgm:prSet/>
      <dgm:spPr/>
      <dgm:t>
        <a:bodyPr/>
        <a:lstStyle/>
        <a:p>
          <a:endParaRPr lang="ca-ES" b="1">
            <a:solidFill>
              <a:schemeClr val="tx1"/>
            </a:solidFill>
          </a:endParaRPr>
        </a:p>
      </dgm:t>
    </dgm:pt>
    <dgm:pt modelId="{4726499E-19CA-4CA4-B7AA-230B5003F661}" type="sibTrans" cxnId="{AAD9677C-6679-4B23-89C6-D3650F3528D1}">
      <dgm:prSet/>
      <dgm:spPr/>
      <dgm:t>
        <a:bodyPr/>
        <a:lstStyle/>
        <a:p>
          <a:endParaRPr lang="ca-ES" b="1">
            <a:solidFill>
              <a:schemeClr val="tx1"/>
            </a:solidFill>
          </a:endParaRPr>
        </a:p>
      </dgm:t>
    </dgm:pt>
    <dgm:pt modelId="{45766D48-B625-4002-9919-87F734165C37}">
      <dgm:prSet/>
      <dgm:spPr/>
      <dgm:t>
        <a:bodyPr/>
        <a:lstStyle/>
        <a:p>
          <a:r>
            <a:rPr lang="en-US" b="1" dirty="0"/>
            <a:t>Retrieval of urls  ( single, playlist, channel)</a:t>
          </a:r>
          <a:endParaRPr lang="ca-ES" b="1" dirty="0"/>
        </a:p>
      </dgm:t>
    </dgm:pt>
    <dgm:pt modelId="{83876B48-8438-4F13-8368-DDF5A16CA152}" type="parTrans" cxnId="{465BE67A-EA4F-43AF-B50A-FF3C798D0F0B}">
      <dgm:prSet/>
      <dgm:spPr/>
      <dgm:t>
        <a:bodyPr/>
        <a:lstStyle/>
        <a:p>
          <a:endParaRPr lang="ca-ES" b="1">
            <a:solidFill>
              <a:schemeClr val="tx1"/>
            </a:solidFill>
          </a:endParaRPr>
        </a:p>
      </dgm:t>
    </dgm:pt>
    <dgm:pt modelId="{F971F050-0F90-4FAC-BF6B-06731E5165CF}" type="sibTrans" cxnId="{465BE67A-EA4F-43AF-B50A-FF3C798D0F0B}">
      <dgm:prSet/>
      <dgm:spPr/>
      <dgm:t>
        <a:bodyPr/>
        <a:lstStyle/>
        <a:p>
          <a:endParaRPr lang="ca-ES" b="1">
            <a:solidFill>
              <a:schemeClr val="tx1"/>
            </a:solidFill>
          </a:endParaRPr>
        </a:p>
      </dgm:t>
    </dgm:pt>
    <dgm:pt modelId="{84105A96-E6AA-4189-B965-285B1F1848AC}">
      <dgm:prSet/>
      <dgm:spPr/>
      <dgm:t>
        <a:bodyPr/>
        <a:lstStyle/>
        <a:p>
          <a:r>
            <a:rPr lang="en-US" b="1"/>
            <a:t>Direct fetch of transcripts</a:t>
          </a:r>
          <a:endParaRPr lang="ca-ES" b="1" dirty="0"/>
        </a:p>
      </dgm:t>
    </dgm:pt>
    <dgm:pt modelId="{8218FBF6-3B8C-4686-A175-54B029857D8C}" type="parTrans" cxnId="{BE4D56F5-D50F-4D3D-820F-25FB2F0CB080}">
      <dgm:prSet/>
      <dgm:spPr/>
      <dgm:t>
        <a:bodyPr/>
        <a:lstStyle/>
        <a:p>
          <a:endParaRPr lang="ca-ES" b="1">
            <a:solidFill>
              <a:schemeClr val="tx1"/>
            </a:solidFill>
          </a:endParaRPr>
        </a:p>
      </dgm:t>
    </dgm:pt>
    <dgm:pt modelId="{34ECF784-A105-473A-AE14-1731B4603D58}" type="sibTrans" cxnId="{BE4D56F5-D50F-4D3D-820F-25FB2F0CB080}">
      <dgm:prSet/>
      <dgm:spPr/>
      <dgm:t>
        <a:bodyPr/>
        <a:lstStyle/>
        <a:p>
          <a:endParaRPr lang="ca-ES" b="1">
            <a:solidFill>
              <a:schemeClr val="tx1"/>
            </a:solidFill>
          </a:endParaRPr>
        </a:p>
      </dgm:t>
    </dgm:pt>
    <dgm:pt modelId="{430E1978-CE90-4FB5-AEA9-CDD3FF3B1F9A}">
      <dgm:prSet/>
      <dgm:spPr/>
      <dgm:t>
        <a:bodyPr/>
        <a:lstStyle/>
        <a:p>
          <a:r>
            <a:rPr lang="en-US" b="1"/>
            <a:t>Generation of transcripts (Faster-Whisper)</a:t>
          </a:r>
          <a:endParaRPr lang="ca-ES" b="1" dirty="0"/>
        </a:p>
      </dgm:t>
    </dgm:pt>
    <dgm:pt modelId="{9FD883DC-5480-4D9A-B2D3-394AA555E57D}" type="parTrans" cxnId="{22E11170-6925-4B71-A411-29163D1A01D3}">
      <dgm:prSet/>
      <dgm:spPr/>
      <dgm:t>
        <a:bodyPr/>
        <a:lstStyle/>
        <a:p>
          <a:endParaRPr lang="ca-ES" b="1">
            <a:solidFill>
              <a:schemeClr val="tx1"/>
            </a:solidFill>
          </a:endParaRPr>
        </a:p>
      </dgm:t>
    </dgm:pt>
    <dgm:pt modelId="{1ABEB866-E153-489F-89B3-251B6012B152}" type="sibTrans" cxnId="{22E11170-6925-4B71-A411-29163D1A01D3}">
      <dgm:prSet/>
      <dgm:spPr/>
      <dgm:t>
        <a:bodyPr/>
        <a:lstStyle/>
        <a:p>
          <a:endParaRPr lang="ca-ES" b="1">
            <a:solidFill>
              <a:schemeClr val="tx1"/>
            </a:solidFill>
          </a:endParaRPr>
        </a:p>
      </dgm:t>
    </dgm:pt>
    <dgm:pt modelId="{F24FFBC4-A929-48DE-8ECA-25C690307354}">
      <dgm:prSet/>
      <dgm:spPr/>
      <dgm:t>
        <a:bodyPr/>
        <a:lstStyle/>
        <a:p>
          <a:r>
            <a:rPr lang="en-US" b="1"/>
            <a:t>Storage in ChromaDB</a:t>
          </a:r>
          <a:endParaRPr lang="ca-ES" b="1" dirty="0"/>
        </a:p>
      </dgm:t>
    </dgm:pt>
    <dgm:pt modelId="{4810C6DC-DE03-4C83-BF76-19E5ADBEC187}" type="parTrans" cxnId="{32F92221-FAE1-429B-995E-A464A5B6094D}">
      <dgm:prSet/>
      <dgm:spPr/>
      <dgm:t>
        <a:bodyPr/>
        <a:lstStyle/>
        <a:p>
          <a:endParaRPr lang="ca-ES" b="1">
            <a:solidFill>
              <a:schemeClr val="tx1"/>
            </a:solidFill>
          </a:endParaRPr>
        </a:p>
      </dgm:t>
    </dgm:pt>
    <dgm:pt modelId="{73CBC06F-5BEC-442C-9E77-935D6B7AB8B1}" type="sibTrans" cxnId="{32F92221-FAE1-429B-995E-A464A5B6094D}">
      <dgm:prSet/>
      <dgm:spPr/>
      <dgm:t>
        <a:bodyPr/>
        <a:lstStyle/>
        <a:p>
          <a:endParaRPr lang="ca-ES" b="1">
            <a:solidFill>
              <a:schemeClr val="tx1"/>
            </a:solidFill>
          </a:endParaRPr>
        </a:p>
      </dgm:t>
    </dgm:pt>
    <dgm:pt modelId="{CC51E838-5785-4150-93F7-F1008B8FA5A7}">
      <dgm:prSet/>
      <dgm:spPr/>
      <dgm:t>
        <a:bodyPr/>
        <a:lstStyle/>
        <a:p>
          <a:r>
            <a:rPr lang="en-US" b="1"/>
            <a:t>Retrieval pipeline</a:t>
          </a:r>
          <a:endParaRPr lang="ca-ES" b="1" dirty="0"/>
        </a:p>
      </dgm:t>
    </dgm:pt>
    <dgm:pt modelId="{2BEE06C2-A159-470C-AC3D-70C4951C6C62}" type="parTrans" cxnId="{548F022E-9213-44BE-9A98-60C7C4EDAC23}">
      <dgm:prSet/>
      <dgm:spPr/>
      <dgm:t>
        <a:bodyPr/>
        <a:lstStyle/>
        <a:p>
          <a:endParaRPr lang="ca-ES" b="1">
            <a:solidFill>
              <a:schemeClr val="tx1"/>
            </a:solidFill>
          </a:endParaRPr>
        </a:p>
      </dgm:t>
    </dgm:pt>
    <dgm:pt modelId="{2A1829DA-8F39-4039-85A0-2AD4718FBD23}" type="sibTrans" cxnId="{548F022E-9213-44BE-9A98-60C7C4EDAC23}">
      <dgm:prSet/>
      <dgm:spPr/>
      <dgm:t>
        <a:bodyPr/>
        <a:lstStyle/>
        <a:p>
          <a:endParaRPr lang="ca-ES" b="1">
            <a:solidFill>
              <a:schemeClr val="tx1"/>
            </a:solidFill>
          </a:endParaRPr>
        </a:p>
      </dgm:t>
    </dgm:pt>
    <dgm:pt modelId="{56D4E2B0-0AB7-4BCE-8E53-A9DFB6DF4E86}">
      <dgm:prSet/>
      <dgm:spPr/>
      <dgm:t>
        <a:bodyPr/>
        <a:lstStyle/>
        <a:p>
          <a:r>
            <a:rPr lang="en-US" b="1"/>
            <a:t>Fetch or generate tool</a:t>
          </a:r>
          <a:endParaRPr lang="ca-ES" b="1" dirty="0"/>
        </a:p>
      </dgm:t>
    </dgm:pt>
    <dgm:pt modelId="{4E81977E-7C90-4413-96CA-493FAA3884CC}" type="parTrans" cxnId="{7BACD823-EC5A-4CAE-9889-116D120DE34C}">
      <dgm:prSet/>
      <dgm:spPr/>
      <dgm:t>
        <a:bodyPr/>
        <a:lstStyle/>
        <a:p>
          <a:endParaRPr lang="ca-ES" b="1">
            <a:solidFill>
              <a:schemeClr val="tx1"/>
            </a:solidFill>
          </a:endParaRPr>
        </a:p>
      </dgm:t>
    </dgm:pt>
    <dgm:pt modelId="{A8E445EF-0DB1-42B2-B1AC-6980DF26D608}" type="sibTrans" cxnId="{7BACD823-EC5A-4CAE-9889-116D120DE34C}">
      <dgm:prSet/>
      <dgm:spPr/>
      <dgm:t>
        <a:bodyPr/>
        <a:lstStyle/>
        <a:p>
          <a:endParaRPr lang="ca-ES" b="1">
            <a:solidFill>
              <a:schemeClr val="tx1"/>
            </a:solidFill>
          </a:endParaRPr>
        </a:p>
      </dgm:t>
    </dgm:pt>
    <dgm:pt modelId="{7B93203E-2DAC-461F-9211-AABABE0B3562}">
      <dgm:prSet/>
      <dgm:spPr/>
      <dgm:t>
        <a:bodyPr/>
        <a:lstStyle/>
        <a:p>
          <a:r>
            <a:rPr lang="en-US" b="1"/>
            <a:t>Multiquery Retrieval</a:t>
          </a:r>
          <a:endParaRPr lang="ca-ES" b="1" dirty="0"/>
        </a:p>
      </dgm:t>
    </dgm:pt>
    <dgm:pt modelId="{00C0264B-3C77-44D8-A63A-A6D2B0F44701}" type="parTrans" cxnId="{FD10A974-C3CD-4BAE-A15D-D2057455367A}">
      <dgm:prSet/>
      <dgm:spPr/>
      <dgm:t>
        <a:bodyPr/>
        <a:lstStyle/>
        <a:p>
          <a:endParaRPr lang="ca-ES" b="1">
            <a:solidFill>
              <a:schemeClr val="tx1"/>
            </a:solidFill>
          </a:endParaRPr>
        </a:p>
      </dgm:t>
    </dgm:pt>
    <dgm:pt modelId="{5982460B-E4E9-4713-AC56-2D414A7C4DFE}" type="sibTrans" cxnId="{FD10A974-C3CD-4BAE-A15D-D2057455367A}">
      <dgm:prSet/>
      <dgm:spPr/>
      <dgm:t>
        <a:bodyPr/>
        <a:lstStyle/>
        <a:p>
          <a:endParaRPr lang="ca-ES" b="1">
            <a:solidFill>
              <a:schemeClr val="tx1"/>
            </a:solidFill>
          </a:endParaRPr>
        </a:p>
      </dgm:t>
    </dgm:pt>
    <dgm:pt modelId="{113F6F3D-EB8E-4A64-929D-E42838AE2CEC}" type="pres">
      <dgm:prSet presAssocID="{AB4BE9C2-C71A-4DB6-91B9-7FE7C2D2DA20}" presName="hierChild1" presStyleCnt="0">
        <dgm:presLayoutVars>
          <dgm:orgChart val="1"/>
          <dgm:chPref val="1"/>
          <dgm:dir/>
          <dgm:animOne val="branch"/>
          <dgm:animLvl val="lvl"/>
          <dgm:resizeHandles/>
        </dgm:presLayoutVars>
      </dgm:prSet>
      <dgm:spPr/>
    </dgm:pt>
    <dgm:pt modelId="{AF46CE1D-6B9B-4044-8726-4273B7F72B58}" type="pres">
      <dgm:prSet presAssocID="{901680C0-E599-49EC-9E94-6BD25ED3CFE8}" presName="hierRoot1" presStyleCnt="0">
        <dgm:presLayoutVars>
          <dgm:hierBranch val="init"/>
        </dgm:presLayoutVars>
      </dgm:prSet>
      <dgm:spPr/>
    </dgm:pt>
    <dgm:pt modelId="{9D17014F-20CF-4352-8423-02E8C0B167A0}" type="pres">
      <dgm:prSet presAssocID="{901680C0-E599-49EC-9E94-6BD25ED3CFE8}" presName="rootComposite1" presStyleCnt="0"/>
      <dgm:spPr/>
    </dgm:pt>
    <dgm:pt modelId="{571D3D48-1290-4F81-839E-843A2E5D5B02}" type="pres">
      <dgm:prSet presAssocID="{901680C0-E599-49EC-9E94-6BD25ED3CFE8}" presName="rootText1" presStyleLbl="node0" presStyleIdx="0" presStyleCnt="1">
        <dgm:presLayoutVars>
          <dgm:chPref val="3"/>
        </dgm:presLayoutVars>
      </dgm:prSet>
      <dgm:spPr/>
    </dgm:pt>
    <dgm:pt modelId="{A242B638-9CE9-4168-8804-66565FA0C0B3}" type="pres">
      <dgm:prSet presAssocID="{901680C0-E599-49EC-9E94-6BD25ED3CFE8}" presName="rootConnector1" presStyleLbl="node1" presStyleIdx="0" presStyleCnt="0"/>
      <dgm:spPr/>
    </dgm:pt>
    <dgm:pt modelId="{8C284CBC-77DA-4365-BE3D-EFB97566EE64}" type="pres">
      <dgm:prSet presAssocID="{901680C0-E599-49EC-9E94-6BD25ED3CFE8}" presName="hierChild2" presStyleCnt="0"/>
      <dgm:spPr/>
    </dgm:pt>
    <dgm:pt modelId="{72237AC8-FF21-49BF-9D05-522D7E8CE1F0}" type="pres">
      <dgm:prSet presAssocID="{2C5BED44-FE53-4762-9D0F-13E116B33ACC}" presName="Name37" presStyleLbl="parChTrans1D2" presStyleIdx="0" presStyleCnt="1"/>
      <dgm:spPr/>
    </dgm:pt>
    <dgm:pt modelId="{4851DCD7-16BF-4789-BEE0-320746EFC2E5}" type="pres">
      <dgm:prSet presAssocID="{42A9E308-525F-403A-B6C2-A7F2B7FC692C}" presName="hierRoot2" presStyleCnt="0">
        <dgm:presLayoutVars>
          <dgm:hierBranch val="init"/>
        </dgm:presLayoutVars>
      </dgm:prSet>
      <dgm:spPr/>
    </dgm:pt>
    <dgm:pt modelId="{2F7309AB-2680-429C-8D23-AB7EC34C8F91}" type="pres">
      <dgm:prSet presAssocID="{42A9E308-525F-403A-B6C2-A7F2B7FC692C}" presName="rootComposite" presStyleCnt="0"/>
      <dgm:spPr/>
    </dgm:pt>
    <dgm:pt modelId="{1F78E1A1-5A72-4262-BD6E-ABA7D33C412F}" type="pres">
      <dgm:prSet presAssocID="{42A9E308-525F-403A-B6C2-A7F2B7FC692C}" presName="rootText" presStyleLbl="node2" presStyleIdx="0" presStyleCnt="1">
        <dgm:presLayoutVars>
          <dgm:chPref val="3"/>
        </dgm:presLayoutVars>
      </dgm:prSet>
      <dgm:spPr/>
    </dgm:pt>
    <dgm:pt modelId="{197601BF-F88B-47C8-8CA4-D25D1FEFB388}" type="pres">
      <dgm:prSet presAssocID="{42A9E308-525F-403A-B6C2-A7F2B7FC692C}" presName="rootConnector" presStyleLbl="node2" presStyleIdx="0" presStyleCnt="1"/>
      <dgm:spPr/>
    </dgm:pt>
    <dgm:pt modelId="{986518C0-6128-4DA8-B307-3433879DF684}" type="pres">
      <dgm:prSet presAssocID="{42A9E308-525F-403A-B6C2-A7F2B7FC692C}" presName="hierChild4" presStyleCnt="0"/>
      <dgm:spPr/>
    </dgm:pt>
    <dgm:pt modelId="{FA82B488-6029-4A0B-9B0F-FDB66BFE17B3}" type="pres">
      <dgm:prSet presAssocID="{00C4681E-C26E-4860-8D3B-A224851C04DC}" presName="Name37" presStyleLbl="parChTrans1D3" presStyleIdx="0" presStyleCnt="2"/>
      <dgm:spPr/>
    </dgm:pt>
    <dgm:pt modelId="{A2C329EC-C3C5-44D3-995E-484E2BC41261}" type="pres">
      <dgm:prSet presAssocID="{90DF65F1-38DE-4549-B51C-28B481DBC2CE}" presName="hierRoot2" presStyleCnt="0">
        <dgm:presLayoutVars>
          <dgm:hierBranch val="init"/>
        </dgm:presLayoutVars>
      </dgm:prSet>
      <dgm:spPr/>
    </dgm:pt>
    <dgm:pt modelId="{49937612-597E-42E7-9F8D-C994282A1D6B}" type="pres">
      <dgm:prSet presAssocID="{90DF65F1-38DE-4549-B51C-28B481DBC2CE}" presName="rootComposite" presStyleCnt="0"/>
      <dgm:spPr/>
    </dgm:pt>
    <dgm:pt modelId="{7A1220A9-AE82-46A0-8A87-B280CC945BE4}" type="pres">
      <dgm:prSet presAssocID="{90DF65F1-38DE-4549-B51C-28B481DBC2CE}" presName="rootText" presStyleLbl="node3" presStyleIdx="0" presStyleCnt="2">
        <dgm:presLayoutVars>
          <dgm:chPref val="3"/>
        </dgm:presLayoutVars>
      </dgm:prSet>
      <dgm:spPr/>
    </dgm:pt>
    <dgm:pt modelId="{7B4EA47F-0CBC-4FBB-8C14-8E05F2D5E069}" type="pres">
      <dgm:prSet presAssocID="{90DF65F1-38DE-4549-B51C-28B481DBC2CE}" presName="rootConnector" presStyleLbl="node3" presStyleIdx="0" presStyleCnt="2"/>
      <dgm:spPr/>
    </dgm:pt>
    <dgm:pt modelId="{5DC4BAEB-A262-4024-A265-2C851115F945}" type="pres">
      <dgm:prSet presAssocID="{90DF65F1-38DE-4549-B51C-28B481DBC2CE}" presName="hierChild4" presStyleCnt="0"/>
      <dgm:spPr/>
    </dgm:pt>
    <dgm:pt modelId="{8F6B4915-503C-419F-AC7B-1047B9077057}" type="pres">
      <dgm:prSet presAssocID="{65DB6D67-AF04-4F4F-9E42-B3B89417464B}" presName="Name37" presStyleLbl="parChTrans1D4" presStyleIdx="0" presStyleCnt="8"/>
      <dgm:spPr/>
    </dgm:pt>
    <dgm:pt modelId="{BDF4561C-B1B9-4D32-B261-669409CD0CD3}" type="pres">
      <dgm:prSet presAssocID="{90AB6584-B4A9-4C3E-8615-F3D4FE36FDD5}" presName="hierRoot2" presStyleCnt="0">
        <dgm:presLayoutVars>
          <dgm:hierBranch val="init"/>
        </dgm:presLayoutVars>
      </dgm:prSet>
      <dgm:spPr/>
    </dgm:pt>
    <dgm:pt modelId="{0A535BE5-D7A0-4F56-A70B-325F6BDCF09B}" type="pres">
      <dgm:prSet presAssocID="{90AB6584-B4A9-4C3E-8615-F3D4FE36FDD5}" presName="rootComposite" presStyleCnt="0"/>
      <dgm:spPr/>
    </dgm:pt>
    <dgm:pt modelId="{223843B9-6579-41CB-9FC5-6708097F492F}" type="pres">
      <dgm:prSet presAssocID="{90AB6584-B4A9-4C3E-8615-F3D4FE36FDD5}" presName="rootText" presStyleLbl="node4" presStyleIdx="0" presStyleCnt="8">
        <dgm:presLayoutVars>
          <dgm:chPref val="3"/>
        </dgm:presLayoutVars>
      </dgm:prSet>
      <dgm:spPr/>
    </dgm:pt>
    <dgm:pt modelId="{F8BBC936-4220-41FF-883C-FD45AE8E6F1F}" type="pres">
      <dgm:prSet presAssocID="{90AB6584-B4A9-4C3E-8615-F3D4FE36FDD5}" presName="rootConnector" presStyleLbl="node4" presStyleIdx="0" presStyleCnt="8"/>
      <dgm:spPr/>
    </dgm:pt>
    <dgm:pt modelId="{417E443F-3D7E-4ECE-96FE-9E0D308AC00F}" type="pres">
      <dgm:prSet presAssocID="{90AB6584-B4A9-4C3E-8615-F3D4FE36FDD5}" presName="hierChild4" presStyleCnt="0"/>
      <dgm:spPr/>
    </dgm:pt>
    <dgm:pt modelId="{EAC75921-B8BE-402C-90ED-A68E046DC94C}" type="pres">
      <dgm:prSet presAssocID="{90AB6584-B4A9-4C3E-8615-F3D4FE36FDD5}" presName="hierChild5" presStyleCnt="0"/>
      <dgm:spPr/>
    </dgm:pt>
    <dgm:pt modelId="{6BB5B84F-BC63-41A3-AEFB-369D7C480B47}" type="pres">
      <dgm:prSet presAssocID="{90DF65F1-38DE-4549-B51C-28B481DBC2CE}" presName="hierChild5" presStyleCnt="0"/>
      <dgm:spPr/>
    </dgm:pt>
    <dgm:pt modelId="{1E4DAC5C-ED03-46CA-A84D-49CB03F3E0FF}" type="pres">
      <dgm:prSet presAssocID="{D352F9BA-CAE3-490B-AD3F-F7DEEB7D2AA9}" presName="Name37" presStyleLbl="parChTrans1D3" presStyleIdx="1" presStyleCnt="2"/>
      <dgm:spPr/>
    </dgm:pt>
    <dgm:pt modelId="{DBE4F2CC-C843-4EFC-9829-36336350884C}" type="pres">
      <dgm:prSet presAssocID="{52650C6E-D2FC-45BE-913B-A8C06588AEB4}" presName="hierRoot2" presStyleCnt="0">
        <dgm:presLayoutVars>
          <dgm:hierBranch val="init"/>
        </dgm:presLayoutVars>
      </dgm:prSet>
      <dgm:spPr/>
    </dgm:pt>
    <dgm:pt modelId="{86CCF3AB-B586-4861-8CE8-C2E78773DA9B}" type="pres">
      <dgm:prSet presAssocID="{52650C6E-D2FC-45BE-913B-A8C06588AEB4}" presName="rootComposite" presStyleCnt="0"/>
      <dgm:spPr/>
    </dgm:pt>
    <dgm:pt modelId="{C7FC6DE3-B134-446B-B179-BEA74125C829}" type="pres">
      <dgm:prSet presAssocID="{52650C6E-D2FC-45BE-913B-A8C06588AEB4}" presName="rootText" presStyleLbl="node3" presStyleIdx="1" presStyleCnt="2">
        <dgm:presLayoutVars>
          <dgm:chPref val="3"/>
        </dgm:presLayoutVars>
      </dgm:prSet>
      <dgm:spPr/>
    </dgm:pt>
    <dgm:pt modelId="{B7A90BB1-45E1-4EA6-BE05-61B8E1626450}" type="pres">
      <dgm:prSet presAssocID="{52650C6E-D2FC-45BE-913B-A8C06588AEB4}" presName="rootConnector" presStyleLbl="node3" presStyleIdx="1" presStyleCnt="2"/>
      <dgm:spPr/>
    </dgm:pt>
    <dgm:pt modelId="{F6C8AD68-DD3B-4267-874C-D0EA99264103}" type="pres">
      <dgm:prSet presAssocID="{52650C6E-D2FC-45BE-913B-A8C06588AEB4}" presName="hierChild4" presStyleCnt="0"/>
      <dgm:spPr/>
    </dgm:pt>
    <dgm:pt modelId="{E9A89480-1715-4024-ABC9-681537D190C1}" type="pres">
      <dgm:prSet presAssocID="{00C0264B-3C77-44D8-A63A-A6D2B0F44701}" presName="Name37" presStyleLbl="parChTrans1D4" presStyleIdx="1" presStyleCnt="8"/>
      <dgm:spPr/>
    </dgm:pt>
    <dgm:pt modelId="{B4FD046A-618D-4832-A4D5-ECDA66EC6226}" type="pres">
      <dgm:prSet presAssocID="{7B93203E-2DAC-461F-9211-AABABE0B3562}" presName="hierRoot2" presStyleCnt="0">
        <dgm:presLayoutVars>
          <dgm:hierBranch val="init"/>
        </dgm:presLayoutVars>
      </dgm:prSet>
      <dgm:spPr/>
    </dgm:pt>
    <dgm:pt modelId="{41099AE9-B7FB-4471-A5FA-B0351BB360A7}" type="pres">
      <dgm:prSet presAssocID="{7B93203E-2DAC-461F-9211-AABABE0B3562}" presName="rootComposite" presStyleCnt="0"/>
      <dgm:spPr/>
    </dgm:pt>
    <dgm:pt modelId="{4E804B55-9465-45A3-9593-04B41C23ABC9}" type="pres">
      <dgm:prSet presAssocID="{7B93203E-2DAC-461F-9211-AABABE0B3562}" presName="rootText" presStyleLbl="node4" presStyleIdx="1" presStyleCnt="8">
        <dgm:presLayoutVars>
          <dgm:chPref val="3"/>
        </dgm:presLayoutVars>
      </dgm:prSet>
      <dgm:spPr/>
    </dgm:pt>
    <dgm:pt modelId="{EF17F624-06CA-4025-AFA0-48FF5A9D5C1C}" type="pres">
      <dgm:prSet presAssocID="{7B93203E-2DAC-461F-9211-AABABE0B3562}" presName="rootConnector" presStyleLbl="node4" presStyleIdx="1" presStyleCnt="8"/>
      <dgm:spPr/>
    </dgm:pt>
    <dgm:pt modelId="{F3A0FB55-981C-45DE-81BD-71181A595628}" type="pres">
      <dgm:prSet presAssocID="{7B93203E-2DAC-461F-9211-AABABE0B3562}" presName="hierChild4" presStyleCnt="0"/>
      <dgm:spPr/>
    </dgm:pt>
    <dgm:pt modelId="{01C1E82B-FCAF-4612-8F14-6618F7868E0A}" type="pres">
      <dgm:prSet presAssocID="{7B93203E-2DAC-461F-9211-AABABE0B3562}" presName="hierChild5" presStyleCnt="0"/>
      <dgm:spPr/>
    </dgm:pt>
    <dgm:pt modelId="{5DDD1EBF-0143-400C-8E8C-5EB406ADF7F0}" type="pres">
      <dgm:prSet presAssocID="{2BEE06C2-A159-470C-AC3D-70C4951C6C62}" presName="Name37" presStyleLbl="parChTrans1D4" presStyleIdx="2" presStyleCnt="8"/>
      <dgm:spPr/>
    </dgm:pt>
    <dgm:pt modelId="{1A6AB541-23CF-4479-A5BB-7870E38C1518}" type="pres">
      <dgm:prSet presAssocID="{CC51E838-5785-4150-93F7-F1008B8FA5A7}" presName="hierRoot2" presStyleCnt="0">
        <dgm:presLayoutVars>
          <dgm:hierBranch val="init"/>
        </dgm:presLayoutVars>
      </dgm:prSet>
      <dgm:spPr/>
    </dgm:pt>
    <dgm:pt modelId="{5C1C572D-3882-434A-A7B9-01F02FF34729}" type="pres">
      <dgm:prSet presAssocID="{CC51E838-5785-4150-93F7-F1008B8FA5A7}" presName="rootComposite" presStyleCnt="0"/>
      <dgm:spPr/>
    </dgm:pt>
    <dgm:pt modelId="{1D4EFB78-F1F7-43AA-A0D8-0289C0EDE25D}" type="pres">
      <dgm:prSet presAssocID="{CC51E838-5785-4150-93F7-F1008B8FA5A7}" presName="rootText" presStyleLbl="node4" presStyleIdx="2" presStyleCnt="8">
        <dgm:presLayoutVars>
          <dgm:chPref val="3"/>
        </dgm:presLayoutVars>
      </dgm:prSet>
      <dgm:spPr/>
    </dgm:pt>
    <dgm:pt modelId="{E45671F1-2130-4608-9F64-A1AF9BE3551C}" type="pres">
      <dgm:prSet presAssocID="{CC51E838-5785-4150-93F7-F1008B8FA5A7}" presName="rootConnector" presStyleLbl="node4" presStyleIdx="2" presStyleCnt="8"/>
      <dgm:spPr/>
    </dgm:pt>
    <dgm:pt modelId="{934A45AC-6537-4B4A-BF0E-0F75F94C3D10}" type="pres">
      <dgm:prSet presAssocID="{CC51E838-5785-4150-93F7-F1008B8FA5A7}" presName="hierChild4" presStyleCnt="0"/>
      <dgm:spPr/>
    </dgm:pt>
    <dgm:pt modelId="{AA26CE30-DBCC-43D3-9616-4D8EB984A1E7}" type="pres">
      <dgm:prSet presAssocID="{83876B48-8438-4F13-8368-DDF5A16CA152}" presName="Name37" presStyleLbl="parChTrans1D4" presStyleIdx="3" presStyleCnt="8"/>
      <dgm:spPr/>
    </dgm:pt>
    <dgm:pt modelId="{82414CF1-BFAA-47E2-B721-3C46846030FA}" type="pres">
      <dgm:prSet presAssocID="{45766D48-B625-4002-9919-87F734165C37}" presName="hierRoot2" presStyleCnt="0">
        <dgm:presLayoutVars>
          <dgm:hierBranch val="init"/>
        </dgm:presLayoutVars>
      </dgm:prSet>
      <dgm:spPr/>
    </dgm:pt>
    <dgm:pt modelId="{2F92EF18-401D-4EE5-A498-58EB6BA0F654}" type="pres">
      <dgm:prSet presAssocID="{45766D48-B625-4002-9919-87F734165C37}" presName="rootComposite" presStyleCnt="0"/>
      <dgm:spPr/>
    </dgm:pt>
    <dgm:pt modelId="{425A5F7B-905E-4251-95B3-4BA325D5C351}" type="pres">
      <dgm:prSet presAssocID="{45766D48-B625-4002-9919-87F734165C37}" presName="rootText" presStyleLbl="node4" presStyleIdx="3" presStyleCnt="8">
        <dgm:presLayoutVars>
          <dgm:chPref val="3"/>
        </dgm:presLayoutVars>
      </dgm:prSet>
      <dgm:spPr/>
    </dgm:pt>
    <dgm:pt modelId="{FF87DAEE-DB3D-427F-8489-81CC718C440A}" type="pres">
      <dgm:prSet presAssocID="{45766D48-B625-4002-9919-87F734165C37}" presName="rootConnector" presStyleLbl="node4" presStyleIdx="3" presStyleCnt="8"/>
      <dgm:spPr/>
    </dgm:pt>
    <dgm:pt modelId="{8F60DE8D-1AFE-4D65-97DB-D3D28D8946A8}" type="pres">
      <dgm:prSet presAssocID="{45766D48-B625-4002-9919-87F734165C37}" presName="hierChild4" presStyleCnt="0"/>
      <dgm:spPr/>
    </dgm:pt>
    <dgm:pt modelId="{6D813A49-D596-4CDB-8410-00D71849CBA5}" type="pres">
      <dgm:prSet presAssocID="{4E81977E-7C90-4413-96CA-493FAA3884CC}" presName="Name37" presStyleLbl="parChTrans1D4" presStyleIdx="4" presStyleCnt="8"/>
      <dgm:spPr/>
    </dgm:pt>
    <dgm:pt modelId="{D8E42820-C926-4E4C-B1ED-94C9B6B5CFB1}" type="pres">
      <dgm:prSet presAssocID="{56D4E2B0-0AB7-4BCE-8E53-A9DFB6DF4E86}" presName="hierRoot2" presStyleCnt="0">
        <dgm:presLayoutVars>
          <dgm:hierBranch val="init"/>
        </dgm:presLayoutVars>
      </dgm:prSet>
      <dgm:spPr/>
    </dgm:pt>
    <dgm:pt modelId="{E8BED94B-37A6-4A4B-9152-6EC579D807AF}" type="pres">
      <dgm:prSet presAssocID="{56D4E2B0-0AB7-4BCE-8E53-A9DFB6DF4E86}" presName="rootComposite" presStyleCnt="0"/>
      <dgm:spPr/>
    </dgm:pt>
    <dgm:pt modelId="{2247D004-CBFD-4B03-A20E-D991F945C1F6}" type="pres">
      <dgm:prSet presAssocID="{56D4E2B0-0AB7-4BCE-8E53-A9DFB6DF4E86}" presName="rootText" presStyleLbl="node4" presStyleIdx="4" presStyleCnt="8">
        <dgm:presLayoutVars>
          <dgm:chPref val="3"/>
        </dgm:presLayoutVars>
      </dgm:prSet>
      <dgm:spPr/>
    </dgm:pt>
    <dgm:pt modelId="{501D9389-3EA0-45D4-8A09-A500F18CD5E5}" type="pres">
      <dgm:prSet presAssocID="{56D4E2B0-0AB7-4BCE-8E53-A9DFB6DF4E86}" presName="rootConnector" presStyleLbl="node4" presStyleIdx="4" presStyleCnt="8"/>
      <dgm:spPr/>
    </dgm:pt>
    <dgm:pt modelId="{90830014-D268-4CDD-B442-ADFD26F5C55A}" type="pres">
      <dgm:prSet presAssocID="{56D4E2B0-0AB7-4BCE-8E53-A9DFB6DF4E86}" presName="hierChild4" presStyleCnt="0"/>
      <dgm:spPr/>
    </dgm:pt>
    <dgm:pt modelId="{24BCAD92-FF40-45CF-9779-FB12F5D519BC}" type="pres">
      <dgm:prSet presAssocID="{8218FBF6-3B8C-4686-A175-54B029857D8C}" presName="Name37" presStyleLbl="parChTrans1D4" presStyleIdx="5" presStyleCnt="8"/>
      <dgm:spPr/>
    </dgm:pt>
    <dgm:pt modelId="{5977C03F-CF5D-4398-93E8-7EB15546E2D9}" type="pres">
      <dgm:prSet presAssocID="{84105A96-E6AA-4189-B965-285B1F1848AC}" presName="hierRoot2" presStyleCnt="0">
        <dgm:presLayoutVars>
          <dgm:hierBranch val="init"/>
        </dgm:presLayoutVars>
      </dgm:prSet>
      <dgm:spPr/>
    </dgm:pt>
    <dgm:pt modelId="{EC534D23-AA39-4FAE-A760-14B1EE2D4333}" type="pres">
      <dgm:prSet presAssocID="{84105A96-E6AA-4189-B965-285B1F1848AC}" presName="rootComposite" presStyleCnt="0"/>
      <dgm:spPr/>
    </dgm:pt>
    <dgm:pt modelId="{D3D5EC32-4B1A-434E-B0AB-13AC5F2DCA01}" type="pres">
      <dgm:prSet presAssocID="{84105A96-E6AA-4189-B965-285B1F1848AC}" presName="rootText" presStyleLbl="node4" presStyleIdx="5" presStyleCnt="8">
        <dgm:presLayoutVars>
          <dgm:chPref val="3"/>
        </dgm:presLayoutVars>
      </dgm:prSet>
      <dgm:spPr/>
    </dgm:pt>
    <dgm:pt modelId="{EAFDF77A-8F9F-486E-AE75-39CD6892AB59}" type="pres">
      <dgm:prSet presAssocID="{84105A96-E6AA-4189-B965-285B1F1848AC}" presName="rootConnector" presStyleLbl="node4" presStyleIdx="5" presStyleCnt="8"/>
      <dgm:spPr/>
    </dgm:pt>
    <dgm:pt modelId="{01E14CD7-C65A-4C1F-86C4-53B9B8AA6F9A}" type="pres">
      <dgm:prSet presAssocID="{84105A96-E6AA-4189-B965-285B1F1848AC}" presName="hierChild4" presStyleCnt="0"/>
      <dgm:spPr/>
    </dgm:pt>
    <dgm:pt modelId="{FE8EDA10-BA20-44A8-B88E-6A98C5F8D947}" type="pres">
      <dgm:prSet presAssocID="{84105A96-E6AA-4189-B965-285B1F1848AC}" presName="hierChild5" presStyleCnt="0"/>
      <dgm:spPr/>
    </dgm:pt>
    <dgm:pt modelId="{B1CB4552-7891-44F3-B075-F8525DCBCEEE}" type="pres">
      <dgm:prSet presAssocID="{9FD883DC-5480-4D9A-B2D3-394AA555E57D}" presName="Name37" presStyleLbl="parChTrans1D4" presStyleIdx="6" presStyleCnt="8"/>
      <dgm:spPr/>
    </dgm:pt>
    <dgm:pt modelId="{7B59ABAA-F42A-4C1B-95A5-ADB19F0B6551}" type="pres">
      <dgm:prSet presAssocID="{430E1978-CE90-4FB5-AEA9-CDD3FF3B1F9A}" presName="hierRoot2" presStyleCnt="0">
        <dgm:presLayoutVars>
          <dgm:hierBranch val="init"/>
        </dgm:presLayoutVars>
      </dgm:prSet>
      <dgm:spPr/>
    </dgm:pt>
    <dgm:pt modelId="{B16F2C98-E1BA-47A8-BA3B-CC910E036DFA}" type="pres">
      <dgm:prSet presAssocID="{430E1978-CE90-4FB5-AEA9-CDD3FF3B1F9A}" presName="rootComposite" presStyleCnt="0"/>
      <dgm:spPr/>
    </dgm:pt>
    <dgm:pt modelId="{B0C0160B-FFB1-4012-A0A2-AAA6E691470E}" type="pres">
      <dgm:prSet presAssocID="{430E1978-CE90-4FB5-AEA9-CDD3FF3B1F9A}" presName="rootText" presStyleLbl="node4" presStyleIdx="6" presStyleCnt="8">
        <dgm:presLayoutVars>
          <dgm:chPref val="3"/>
        </dgm:presLayoutVars>
      </dgm:prSet>
      <dgm:spPr/>
    </dgm:pt>
    <dgm:pt modelId="{B0D3EF57-A77D-4BE1-BAD4-7B0BFB4E1646}" type="pres">
      <dgm:prSet presAssocID="{430E1978-CE90-4FB5-AEA9-CDD3FF3B1F9A}" presName="rootConnector" presStyleLbl="node4" presStyleIdx="6" presStyleCnt="8"/>
      <dgm:spPr/>
    </dgm:pt>
    <dgm:pt modelId="{C8D4B283-DA45-4355-8A83-BABCD6D5BD47}" type="pres">
      <dgm:prSet presAssocID="{430E1978-CE90-4FB5-AEA9-CDD3FF3B1F9A}" presName="hierChild4" presStyleCnt="0"/>
      <dgm:spPr/>
    </dgm:pt>
    <dgm:pt modelId="{DAF9E1B3-5CDA-41B7-B6D7-18A83C239DDF}" type="pres">
      <dgm:prSet presAssocID="{430E1978-CE90-4FB5-AEA9-CDD3FF3B1F9A}" presName="hierChild5" presStyleCnt="0"/>
      <dgm:spPr/>
    </dgm:pt>
    <dgm:pt modelId="{AA563A66-CE56-4665-A63E-491C73908E4B}" type="pres">
      <dgm:prSet presAssocID="{4810C6DC-DE03-4C83-BF76-19E5ADBEC187}" presName="Name37" presStyleLbl="parChTrans1D4" presStyleIdx="7" presStyleCnt="8"/>
      <dgm:spPr/>
    </dgm:pt>
    <dgm:pt modelId="{1B476179-4EE8-4F82-AE78-5EA87946D6EB}" type="pres">
      <dgm:prSet presAssocID="{F24FFBC4-A929-48DE-8ECA-25C690307354}" presName="hierRoot2" presStyleCnt="0">
        <dgm:presLayoutVars>
          <dgm:hierBranch val="init"/>
        </dgm:presLayoutVars>
      </dgm:prSet>
      <dgm:spPr/>
    </dgm:pt>
    <dgm:pt modelId="{00D1E830-E989-4A2B-959E-614FA7011174}" type="pres">
      <dgm:prSet presAssocID="{F24FFBC4-A929-48DE-8ECA-25C690307354}" presName="rootComposite" presStyleCnt="0"/>
      <dgm:spPr/>
    </dgm:pt>
    <dgm:pt modelId="{27694AE9-E305-49DE-BF41-3579AD289AFD}" type="pres">
      <dgm:prSet presAssocID="{F24FFBC4-A929-48DE-8ECA-25C690307354}" presName="rootText" presStyleLbl="node4" presStyleIdx="7" presStyleCnt="8">
        <dgm:presLayoutVars>
          <dgm:chPref val="3"/>
        </dgm:presLayoutVars>
      </dgm:prSet>
      <dgm:spPr/>
    </dgm:pt>
    <dgm:pt modelId="{E1FEEC9A-1F39-48AA-9325-AE32F9DB0CF6}" type="pres">
      <dgm:prSet presAssocID="{F24FFBC4-A929-48DE-8ECA-25C690307354}" presName="rootConnector" presStyleLbl="node4" presStyleIdx="7" presStyleCnt="8"/>
      <dgm:spPr/>
    </dgm:pt>
    <dgm:pt modelId="{97C88369-418E-41E3-81D1-277B10D7DB86}" type="pres">
      <dgm:prSet presAssocID="{F24FFBC4-A929-48DE-8ECA-25C690307354}" presName="hierChild4" presStyleCnt="0"/>
      <dgm:spPr/>
    </dgm:pt>
    <dgm:pt modelId="{12FEEEA7-FC84-435C-96B8-E4DBAB9AA15C}" type="pres">
      <dgm:prSet presAssocID="{F24FFBC4-A929-48DE-8ECA-25C690307354}" presName="hierChild5" presStyleCnt="0"/>
      <dgm:spPr/>
    </dgm:pt>
    <dgm:pt modelId="{9B8D194C-2AF6-4A3B-B3C4-A0821450AFF0}" type="pres">
      <dgm:prSet presAssocID="{56D4E2B0-0AB7-4BCE-8E53-A9DFB6DF4E86}" presName="hierChild5" presStyleCnt="0"/>
      <dgm:spPr/>
    </dgm:pt>
    <dgm:pt modelId="{35DA010F-3E1B-4B5A-93B8-B68461943DF9}" type="pres">
      <dgm:prSet presAssocID="{45766D48-B625-4002-9919-87F734165C37}" presName="hierChild5" presStyleCnt="0"/>
      <dgm:spPr/>
    </dgm:pt>
    <dgm:pt modelId="{EED49A52-84E6-49E6-8ECD-1373980E056D}" type="pres">
      <dgm:prSet presAssocID="{CC51E838-5785-4150-93F7-F1008B8FA5A7}" presName="hierChild5" presStyleCnt="0"/>
      <dgm:spPr/>
    </dgm:pt>
    <dgm:pt modelId="{FBAD7479-5CBC-402E-9A63-7240680B2AA7}" type="pres">
      <dgm:prSet presAssocID="{52650C6E-D2FC-45BE-913B-A8C06588AEB4}" presName="hierChild5" presStyleCnt="0"/>
      <dgm:spPr/>
    </dgm:pt>
    <dgm:pt modelId="{AA9ED4D3-DBFB-449F-9794-D18B7816FD52}" type="pres">
      <dgm:prSet presAssocID="{42A9E308-525F-403A-B6C2-A7F2B7FC692C}" presName="hierChild5" presStyleCnt="0"/>
      <dgm:spPr/>
    </dgm:pt>
    <dgm:pt modelId="{601EAD61-BA70-4B35-8706-126C8D8666D8}" type="pres">
      <dgm:prSet presAssocID="{901680C0-E599-49EC-9E94-6BD25ED3CFE8}" presName="hierChild3" presStyleCnt="0"/>
      <dgm:spPr/>
    </dgm:pt>
  </dgm:ptLst>
  <dgm:cxnLst>
    <dgm:cxn modelId="{8F46CC01-347F-42DC-A617-E562E06FC2E2}" type="presOf" srcId="{56D4E2B0-0AB7-4BCE-8E53-A9DFB6DF4E86}" destId="{501D9389-3EA0-45D4-8A09-A500F18CD5E5}" srcOrd="1" destOrd="0" presId="urn:microsoft.com/office/officeart/2005/8/layout/orgChart1"/>
    <dgm:cxn modelId="{F3799506-A244-4A50-AEEE-D48343AF652C}" srcId="{42A9E308-525F-403A-B6C2-A7F2B7FC692C}" destId="{90DF65F1-38DE-4549-B51C-28B481DBC2CE}" srcOrd="0" destOrd="0" parTransId="{00C4681E-C26E-4860-8D3B-A224851C04DC}" sibTransId="{8EE45BF7-49BC-45B0-87A6-2734E7E6E653}"/>
    <dgm:cxn modelId="{8932710D-68C4-47B6-87A8-23A577DE04A5}" type="presOf" srcId="{F24FFBC4-A929-48DE-8ECA-25C690307354}" destId="{E1FEEC9A-1F39-48AA-9325-AE32F9DB0CF6}" srcOrd="1" destOrd="0" presId="urn:microsoft.com/office/officeart/2005/8/layout/orgChart1"/>
    <dgm:cxn modelId="{2FE79F12-C877-4818-8D2F-999EA1BC7FEE}" srcId="{901680C0-E599-49EC-9E94-6BD25ED3CFE8}" destId="{42A9E308-525F-403A-B6C2-A7F2B7FC692C}" srcOrd="0" destOrd="0" parTransId="{2C5BED44-FE53-4762-9D0F-13E116B33ACC}" sibTransId="{48238BC5-89B3-490A-84E8-537BBFEB37C4}"/>
    <dgm:cxn modelId="{0F1F1017-2EBD-4D63-B744-51CD6ECF981E}" type="presOf" srcId="{430E1978-CE90-4FB5-AEA9-CDD3FF3B1F9A}" destId="{B0D3EF57-A77D-4BE1-BAD4-7B0BFB4E1646}" srcOrd="1" destOrd="0" presId="urn:microsoft.com/office/officeart/2005/8/layout/orgChart1"/>
    <dgm:cxn modelId="{8A736818-3CDF-4E68-97A8-7B854B4EE872}" type="presOf" srcId="{00C4681E-C26E-4860-8D3B-A224851C04DC}" destId="{FA82B488-6029-4A0B-9B0F-FDB66BFE17B3}" srcOrd="0" destOrd="0" presId="urn:microsoft.com/office/officeart/2005/8/layout/orgChart1"/>
    <dgm:cxn modelId="{2B2AED1A-B8B6-4AF7-AFAF-2B2579AC9060}" type="presOf" srcId="{AB4BE9C2-C71A-4DB6-91B9-7FE7C2D2DA20}" destId="{113F6F3D-EB8E-4A64-929D-E42838AE2CEC}" srcOrd="0" destOrd="0" presId="urn:microsoft.com/office/officeart/2005/8/layout/orgChart1"/>
    <dgm:cxn modelId="{43F0CA1C-107D-42A1-859B-99FAE82610DD}" type="presOf" srcId="{00C0264B-3C77-44D8-A63A-A6D2B0F44701}" destId="{E9A89480-1715-4024-ABC9-681537D190C1}" srcOrd="0" destOrd="0" presId="urn:microsoft.com/office/officeart/2005/8/layout/orgChart1"/>
    <dgm:cxn modelId="{EA8B9F1F-2552-44D5-93A4-83AE2E13113E}" srcId="{90DF65F1-38DE-4549-B51C-28B481DBC2CE}" destId="{90AB6584-B4A9-4C3E-8615-F3D4FE36FDD5}" srcOrd="0" destOrd="0" parTransId="{65DB6D67-AF04-4F4F-9E42-B3B89417464B}" sibTransId="{12D2A928-F81B-403F-A102-03D8C94E2DA0}"/>
    <dgm:cxn modelId="{32F92221-FAE1-429B-995E-A464A5B6094D}" srcId="{56D4E2B0-0AB7-4BCE-8E53-A9DFB6DF4E86}" destId="{F24FFBC4-A929-48DE-8ECA-25C690307354}" srcOrd="2" destOrd="0" parTransId="{4810C6DC-DE03-4C83-BF76-19E5ADBEC187}" sibTransId="{73CBC06F-5BEC-442C-9E77-935D6B7AB8B1}"/>
    <dgm:cxn modelId="{7BACD823-EC5A-4CAE-9889-116D120DE34C}" srcId="{45766D48-B625-4002-9919-87F734165C37}" destId="{56D4E2B0-0AB7-4BCE-8E53-A9DFB6DF4E86}" srcOrd="0" destOrd="0" parTransId="{4E81977E-7C90-4413-96CA-493FAA3884CC}" sibTransId="{A8E445EF-0DB1-42B2-B1AC-6980DF26D608}"/>
    <dgm:cxn modelId="{FB2D5F26-4453-4860-BB57-E5AA4C2B4BFE}" type="presOf" srcId="{9FD883DC-5480-4D9A-B2D3-394AA555E57D}" destId="{B1CB4552-7891-44F3-B075-F8525DCBCEEE}" srcOrd="0" destOrd="0" presId="urn:microsoft.com/office/officeart/2005/8/layout/orgChart1"/>
    <dgm:cxn modelId="{548F022E-9213-44BE-9A98-60C7C4EDAC23}" srcId="{52650C6E-D2FC-45BE-913B-A8C06588AEB4}" destId="{CC51E838-5785-4150-93F7-F1008B8FA5A7}" srcOrd="1" destOrd="0" parTransId="{2BEE06C2-A159-470C-AC3D-70C4951C6C62}" sibTransId="{2A1829DA-8F39-4039-85A0-2AD4718FBD23}"/>
    <dgm:cxn modelId="{5FA78535-140C-4F8A-B263-7B90C6219938}" type="presOf" srcId="{F24FFBC4-A929-48DE-8ECA-25C690307354}" destId="{27694AE9-E305-49DE-BF41-3579AD289AFD}" srcOrd="0" destOrd="0" presId="urn:microsoft.com/office/officeart/2005/8/layout/orgChart1"/>
    <dgm:cxn modelId="{96C7175E-9966-4C27-AE8A-3F1862DD5605}" type="presOf" srcId="{4E81977E-7C90-4413-96CA-493FAA3884CC}" destId="{6D813A49-D596-4CDB-8410-00D71849CBA5}" srcOrd="0" destOrd="0" presId="urn:microsoft.com/office/officeart/2005/8/layout/orgChart1"/>
    <dgm:cxn modelId="{C057C66A-6D37-49F7-B8FC-976E50D0EC19}" type="presOf" srcId="{90AB6584-B4A9-4C3E-8615-F3D4FE36FDD5}" destId="{F8BBC936-4220-41FF-883C-FD45AE8E6F1F}" srcOrd="1" destOrd="0" presId="urn:microsoft.com/office/officeart/2005/8/layout/orgChart1"/>
    <dgm:cxn modelId="{E6682F4D-BCD8-43ED-8F48-F66F90C48783}" type="presOf" srcId="{65DB6D67-AF04-4F4F-9E42-B3B89417464B}" destId="{8F6B4915-503C-419F-AC7B-1047B9077057}" srcOrd="0" destOrd="0" presId="urn:microsoft.com/office/officeart/2005/8/layout/orgChart1"/>
    <dgm:cxn modelId="{6038386D-73E2-4B91-A3B9-BD8BD02E4020}" type="presOf" srcId="{90DF65F1-38DE-4549-B51C-28B481DBC2CE}" destId="{7B4EA47F-0CBC-4FBB-8C14-8E05F2D5E069}" srcOrd="1" destOrd="0" presId="urn:microsoft.com/office/officeart/2005/8/layout/orgChart1"/>
    <dgm:cxn modelId="{655DC64E-2523-4FD8-8B01-6CBB63E58B71}" type="presOf" srcId="{4810C6DC-DE03-4C83-BF76-19E5ADBEC187}" destId="{AA563A66-CE56-4665-A63E-491C73908E4B}" srcOrd="0" destOrd="0" presId="urn:microsoft.com/office/officeart/2005/8/layout/orgChart1"/>
    <dgm:cxn modelId="{22E11170-6925-4B71-A411-29163D1A01D3}" srcId="{56D4E2B0-0AB7-4BCE-8E53-A9DFB6DF4E86}" destId="{430E1978-CE90-4FB5-AEA9-CDD3FF3B1F9A}" srcOrd="1" destOrd="0" parTransId="{9FD883DC-5480-4D9A-B2D3-394AA555E57D}" sibTransId="{1ABEB866-E153-489F-89B3-251B6012B152}"/>
    <dgm:cxn modelId="{1F987C70-E039-4AC3-A19B-CB24E308692B}" type="presOf" srcId="{7B93203E-2DAC-461F-9211-AABABE0B3562}" destId="{EF17F624-06CA-4025-AFA0-48FF5A9D5C1C}" srcOrd="1" destOrd="0" presId="urn:microsoft.com/office/officeart/2005/8/layout/orgChart1"/>
    <dgm:cxn modelId="{FD10A974-C3CD-4BAE-A15D-D2057455367A}" srcId="{52650C6E-D2FC-45BE-913B-A8C06588AEB4}" destId="{7B93203E-2DAC-461F-9211-AABABE0B3562}" srcOrd="0" destOrd="0" parTransId="{00C0264B-3C77-44D8-A63A-A6D2B0F44701}" sibTransId="{5982460B-E4E9-4713-AC56-2D414A7C4DFE}"/>
    <dgm:cxn modelId="{181EC654-3516-438E-B5A3-C21A959468C9}" type="presOf" srcId="{430E1978-CE90-4FB5-AEA9-CDD3FF3B1F9A}" destId="{B0C0160B-FFB1-4012-A0A2-AAA6E691470E}" srcOrd="0" destOrd="0" presId="urn:microsoft.com/office/officeart/2005/8/layout/orgChart1"/>
    <dgm:cxn modelId="{F470F276-1882-4FDA-A712-9281B9002648}" type="presOf" srcId="{83876B48-8438-4F13-8368-DDF5A16CA152}" destId="{AA26CE30-DBCC-43D3-9616-4D8EB984A1E7}" srcOrd="0" destOrd="0" presId="urn:microsoft.com/office/officeart/2005/8/layout/orgChart1"/>
    <dgm:cxn modelId="{46021F58-0F43-454A-9DBF-23244A4E672A}" srcId="{AB4BE9C2-C71A-4DB6-91B9-7FE7C2D2DA20}" destId="{901680C0-E599-49EC-9E94-6BD25ED3CFE8}" srcOrd="0" destOrd="0" parTransId="{53EFBDCF-5943-43A8-BF4E-493B03B0D33D}" sibTransId="{67FC5B8C-45CA-44A5-BCAA-BDBC8BCE2952}"/>
    <dgm:cxn modelId="{465BE67A-EA4F-43AF-B50A-FF3C798D0F0B}" srcId="{CC51E838-5785-4150-93F7-F1008B8FA5A7}" destId="{45766D48-B625-4002-9919-87F734165C37}" srcOrd="0" destOrd="0" parTransId="{83876B48-8438-4F13-8368-DDF5A16CA152}" sibTransId="{F971F050-0F90-4FAC-BF6B-06731E5165CF}"/>
    <dgm:cxn modelId="{32BAEA7B-10F8-450D-A594-4851EFEC8CE5}" type="presOf" srcId="{52650C6E-D2FC-45BE-913B-A8C06588AEB4}" destId="{B7A90BB1-45E1-4EA6-BE05-61B8E1626450}" srcOrd="1" destOrd="0" presId="urn:microsoft.com/office/officeart/2005/8/layout/orgChart1"/>
    <dgm:cxn modelId="{AAD9677C-6679-4B23-89C6-D3650F3528D1}" srcId="{42A9E308-525F-403A-B6C2-A7F2B7FC692C}" destId="{52650C6E-D2FC-45BE-913B-A8C06588AEB4}" srcOrd="1" destOrd="0" parTransId="{D352F9BA-CAE3-490B-AD3F-F7DEEB7D2AA9}" sibTransId="{4726499E-19CA-4CA4-B7AA-230B5003F661}"/>
    <dgm:cxn modelId="{21F0EA86-D62F-4343-8321-6421D71887AB}" type="presOf" srcId="{84105A96-E6AA-4189-B965-285B1F1848AC}" destId="{D3D5EC32-4B1A-434E-B0AB-13AC5F2DCA01}" srcOrd="0" destOrd="0" presId="urn:microsoft.com/office/officeart/2005/8/layout/orgChart1"/>
    <dgm:cxn modelId="{0E029D9A-9792-4768-AD29-E7C1DA618803}" type="presOf" srcId="{7B93203E-2DAC-461F-9211-AABABE0B3562}" destId="{4E804B55-9465-45A3-9593-04B41C23ABC9}" srcOrd="0" destOrd="0" presId="urn:microsoft.com/office/officeart/2005/8/layout/orgChart1"/>
    <dgm:cxn modelId="{32C4AFA2-AF51-44DA-9667-9853041DA962}" type="presOf" srcId="{84105A96-E6AA-4189-B965-285B1F1848AC}" destId="{EAFDF77A-8F9F-486E-AE75-39CD6892AB59}" srcOrd="1" destOrd="0" presId="urn:microsoft.com/office/officeart/2005/8/layout/orgChart1"/>
    <dgm:cxn modelId="{89BE23A3-E262-478E-BAD9-916E9B02E63F}" type="presOf" srcId="{52650C6E-D2FC-45BE-913B-A8C06588AEB4}" destId="{C7FC6DE3-B134-446B-B179-BEA74125C829}" srcOrd="0" destOrd="0" presId="urn:microsoft.com/office/officeart/2005/8/layout/orgChart1"/>
    <dgm:cxn modelId="{E491C2AA-5D8C-482C-A41E-8B61D78D5639}" type="presOf" srcId="{2C5BED44-FE53-4762-9D0F-13E116B33ACC}" destId="{72237AC8-FF21-49BF-9D05-522D7E8CE1F0}" srcOrd="0" destOrd="0" presId="urn:microsoft.com/office/officeart/2005/8/layout/orgChart1"/>
    <dgm:cxn modelId="{CD5E2FAF-148F-47EB-9729-7CFEA9A0E7B5}" type="presOf" srcId="{CC51E838-5785-4150-93F7-F1008B8FA5A7}" destId="{E45671F1-2130-4608-9F64-A1AF9BE3551C}" srcOrd="1" destOrd="0" presId="urn:microsoft.com/office/officeart/2005/8/layout/orgChart1"/>
    <dgm:cxn modelId="{D32EC3B1-0C20-49EC-AC2A-9B2BBB8AA429}" type="presOf" srcId="{901680C0-E599-49EC-9E94-6BD25ED3CFE8}" destId="{571D3D48-1290-4F81-839E-843A2E5D5B02}" srcOrd="0" destOrd="0" presId="urn:microsoft.com/office/officeart/2005/8/layout/orgChart1"/>
    <dgm:cxn modelId="{7A098EB7-5DF6-4652-9392-708F131DA751}" type="presOf" srcId="{2BEE06C2-A159-470C-AC3D-70C4951C6C62}" destId="{5DDD1EBF-0143-400C-8E8C-5EB406ADF7F0}" srcOrd="0" destOrd="0" presId="urn:microsoft.com/office/officeart/2005/8/layout/orgChart1"/>
    <dgm:cxn modelId="{0DB43ABA-C0C8-4387-98BA-6E3351D4AC05}" type="presOf" srcId="{42A9E308-525F-403A-B6C2-A7F2B7FC692C}" destId="{197601BF-F88B-47C8-8CA4-D25D1FEFB388}" srcOrd="1" destOrd="0" presId="urn:microsoft.com/office/officeart/2005/8/layout/orgChart1"/>
    <dgm:cxn modelId="{C95012C5-7ACC-41AB-A718-6E27DEE0BE97}" type="presOf" srcId="{90AB6584-B4A9-4C3E-8615-F3D4FE36FDD5}" destId="{223843B9-6579-41CB-9FC5-6708097F492F}" srcOrd="0" destOrd="0" presId="urn:microsoft.com/office/officeart/2005/8/layout/orgChart1"/>
    <dgm:cxn modelId="{E775A7C9-05D4-46C2-8ABC-A38F4671D502}" type="presOf" srcId="{D352F9BA-CAE3-490B-AD3F-F7DEEB7D2AA9}" destId="{1E4DAC5C-ED03-46CA-A84D-49CB03F3E0FF}" srcOrd="0" destOrd="0" presId="urn:microsoft.com/office/officeart/2005/8/layout/orgChart1"/>
    <dgm:cxn modelId="{23CA3CCF-0001-4DF2-BDF4-19B9C3E2DF43}" type="presOf" srcId="{42A9E308-525F-403A-B6C2-A7F2B7FC692C}" destId="{1F78E1A1-5A72-4262-BD6E-ABA7D33C412F}" srcOrd="0" destOrd="0" presId="urn:microsoft.com/office/officeart/2005/8/layout/orgChart1"/>
    <dgm:cxn modelId="{9D1744D0-075D-43A4-823F-5D100A42CBA8}" type="presOf" srcId="{45766D48-B625-4002-9919-87F734165C37}" destId="{FF87DAEE-DB3D-427F-8489-81CC718C440A}" srcOrd="1" destOrd="0" presId="urn:microsoft.com/office/officeart/2005/8/layout/orgChart1"/>
    <dgm:cxn modelId="{2C4751DF-4728-4734-B5A2-F058F3DF669F}" type="presOf" srcId="{90DF65F1-38DE-4549-B51C-28B481DBC2CE}" destId="{7A1220A9-AE82-46A0-8A87-B280CC945BE4}" srcOrd="0" destOrd="0" presId="urn:microsoft.com/office/officeart/2005/8/layout/orgChart1"/>
    <dgm:cxn modelId="{634FC4E5-FD89-4079-A632-6F3F9AE48219}" type="presOf" srcId="{8218FBF6-3B8C-4686-A175-54B029857D8C}" destId="{24BCAD92-FF40-45CF-9779-FB12F5D519BC}" srcOrd="0" destOrd="0" presId="urn:microsoft.com/office/officeart/2005/8/layout/orgChart1"/>
    <dgm:cxn modelId="{EDFAACE7-B8B5-44AF-8A5C-E11E2E90D1B3}" type="presOf" srcId="{45766D48-B625-4002-9919-87F734165C37}" destId="{425A5F7B-905E-4251-95B3-4BA325D5C351}" srcOrd="0" destOrd="0" presId="urn:microsoft.com/office/officeart/2005/8/layout/orgChart1"/>
    <dgm:cxn modelId="{2B0945E8-1028-4467-8806-70F062412155}" type="presOf" srcId="{CC51E838-5785-4150-93F7-F1008B8FA5A7}" destId="{1D4EFB78-F1F7-43AA-A0D8-0289C0EDE25D}" srcOrd="0" destOrd="0" presId="urn:microsoft.com/office/officeart/2005/8/layout/orgChart1"/>
    <dgm:cxn modelId="{80D4FFEF-8533-4246-8170-C8A8AB33E58C}" type="presOf" srcId="{56D4E2B0-0AB7-4BCE-8E53-A9DFB6DF4E86}" destId="{2247D004-CBFD-4B03-A20E-D991F945C1F6}" srcOrd="0" destOrd="0" presId="urn:microsoft.com/office/officeart/2005/8/layout/orgChart1"/>
    <dgm:cxn modelId="{5D9237F5-824C-4DF1-81D8-257FCCEC0495}" type="presOf" srcId="{901680C0-E599-49EC-9E94-6BD25ED3CFE8}" destId="{A242B638-9CE9-4168-8804-66565FA0C0B3}" srcOrd="1" destOrd="0" presId="urn:microsoft.com/office/officeart/2005/8/layout/orgChart1"/>
    <dgm:cxn modelId="{BE4D56F5-D50F-4D3D-820F-25FB2F0CB080}" srcId="{56D4E2B0-0AB7-4BCE-8E53-A9DFB6DF4E86}" destId="{84105A96-E6AA-4189-B965-285B1F1848AC}" srcOrd="0" destOrd="0" parTransId="{8218FBF6-3B8C-4686-A175-54B029857D8C}" sibTransId="{34ECF784-A105-473A-AE14-1731B4603D58}"/>
    <dgm:cxn modelId="{BF7C7CA4-0B2E-4A4D-99FB-B300F5FABA11}" type="presParOf" srcId="{113F6F3D-EB8E-4A64-929D-E42838AE2CEC}" destId="{AF46CE1D-6B9B-4044-8726-4273B7F72B58}" srcOrd="0" destOrd="0" presId="urn:microsoft.com/office/officeart/2005/8/layout/orgChart1"/>
    <dgm:cxn modelId="{BC191BB9-BCB2-4936-83FB-69661935AD2A}" type="presParOf" srcId="{AF46CE1D-6B9B-4044-8726-4273B7F72B58}" destId="{9D17014F-20CF-4352-8423-02E8C0B167A0}" srcOrd="0" destOrd="0" presId="urn:microsoft.com/office/officeart/2005/8/layout/orgChart1"/>
    <dgm:cxn modelId="{7288897F-FCCF-4185-9E59-AF1C68ABA5A2}" type="presParOf" srcId="{9D17014F-20CF-4352-8423-02E8C0B167A0}" destId="{571D3D48-1290-4F81-839E-843A2E5D5B02}" srcOrd="0" destOrd="0" presId="urn:microsoft.com/office/officeart/2005/8/layout/orgChart1"/>
    <dgm:cxn modelId="{FC658631-59D6-4A78-B30C-3DF224C6A8F9}" type="presParOf" srcId="{9D17014F-20CF-4352-8423-02E8C0B167A0}" destId="{A242B638-9CE9-4168-8804-66565FA0C0B3}" srcOrd="1" destOrd="0" presId="urn:microsoft.com/office/officeart/2005/8/layout/orgChart1"/>
    <dgm:cxn modelId="{82F7F2B5-5A1B-4BA5-BA7A-769E35B1B928}" type="presParOf" srcId="{AF46CE1D-6B9B-4044-8726-4273B7F72B58}" destId="{8C284CBC-77DA-4365-BE3D-EFB97566EE64}" srcOrd="1" destOrd="0" presId="urn:microsoft.com/office/officeart/2005/8/layout/orgChart1"/>
    <dgm:cxn modelId="{6C1659C2-C70A-43D1-B0D5-9E54CC3A20EE}" type="presParOf" srcId="{8C284CBC-77DA-4365-BE3D-EFB97566EE64}" destId="{72237AC8-FF21-49BF-9D05-522D7E8CE1F0}" srcOrd="0" destOrd="0" presId="urn:microsoft.com/office/officeart/2005/8/layout/orgChart1"/>
    <dgm:cxn modelId="{01886A7F-0000-4D40-B170-1CC11A112A4D}" type="presParOf" srcId="{8C284CBC-77DA-4365-BE3D-EFB97566EE64}" destId="{4851DCD7-16BF-4789-BEE0-320746EFC2E5}" srcOrd="1" destOrd="0" presId="urn:microsoft.com/office/officeart/2005/8/layout/orgChart1"/>
    <dgm:cxn modelId="{DBB7AACA-AD97-4D97-B208-2023758B3E3D}" type="presParOf" srcId="{4851DCD7-16BF-4789-BEE0-320746EFC2E5}" destId="{2F7309AB-2680-429C-8D23-AB7EC34C8F91}" srcOrd="0" destOrd="0" presId="urn:microsoft.com/office/officeart/2005/8/layout/orgChart1"/>
    <dgm:cxn modelId="{9A417E98-229D-45CA-8086-866345F74A02}" type="presParOf" srcId="{2F7309AB-2680-429C-8D23-AB7EC34C8F91}" destId="{1F78E1A1-5A72-4262-BD6E-ABA7D33C412F}" srcOrd="0" destOrd="0" presId="urn:microsoft.com/office/officeart/2005/8/layout/orgChart1"/>
    <dgm:cxn modelId="{22B9352F-393D-4996-8E4C-62D05FE63C9B}" type="presParOf" srcId="{2F7309AB-2680-429C-8D23-AB7EC34C8F91}" destId="{197601BF-F88B-47C8-8CA4-D25D1FEFB388}" srcOrd="1" destOrd="0" presId="urn:microsoft.com/office/officeart/2005/8/layout/orgChart1"/>
    <dgm:cxn modelId="{83D5DDAA-3486-4BF8-B1D3-DDDEF7B4C508}" type="presParOf" srcId="{4851DCD7-16BF-4789-BEE0-320746EFC2E5}" destId="{986518C0-6128-4DA8-B307-3433879DF684}" srcOrd="1" destOrd="0" presId="urn:microsoft.com/office/officeart/2005/8/layout/orgChart1"/>
    <dgm:cxn modelId="{AC8E9EE7-1CC5-4A06-8C02-509967E2DA61}" type="presParOf" srcId="{986518C0-6128-4DA8-B307-3433879DF684}" destId="{FA82B488-6029-4A0B-9B0F-FDB66BFE17B3}" srcOrd="0" destOrd="0" presId="urn:microsoft.com/office/officeart/2005/8/layout/orgChart1"/>
    <dgm:cxn modelId="{81DA2149-606A-4E21-8AFF-106CD829CE41}" type="presParOf" srcId="{986518C0-6128-4DA8-B307-3433879DF684}" destId="{A2C329EC-C3C5-44D3-995E-484E2BC41261}" srcOrd="1" destOrd="0" presId="urn:microsoft.com/office/officeart/2005/8/layout/orgChart1"/>
    <dgm:cxn modelId="{06C71CDE-3766-4EF3-ADDD-38B69771CBA6}" type="presParOf" srcId="{A2C329EC-C3C5-44D3-995E-484E2BC41261}" destId="{49937612-597E-42E7-9F8D-C994282A1D6B}" srcOrd="0" destOrd="0" presId="urn:microsoft.com/office/officeart/2005/8/layout/orgChart1"/>
    <dgm:cxn modelId="{2725EE8C-ED7B-4084-B1C8-A5347CA30AB7}" type="presParOf" srcId="{49937612-597E-42E7-9F8D-C994282A1D6B}" destId="{7A1220A9-AE82-46A0-8A87-B280CC945BE4}" srcOrd="0" destOrd="0" presId="urn:microsoft.com/office/officeart/2005/8/layout/orgChart1"/>
    <dgm:cxn modelId="{99098157-BD8C-420A-9A90-CF3DB19F2858}" type="presParOf" srcId="{49937612-597E-42E7-9F8D-C994282A1D6B}" destId="{7B4EA47F-0CBC-4FBB-8C14-8E05F2D5E069}" srcOrd="1" destOrd="0" presId="urn:microsoft.com/office/officeart/2005/8/layout/orgChart1"/>
    <dgm:cxn modelId="{B111A10E-7F73-4742-A297-0CE6EE0DAF24}" type="presParOf" srcId="{A2C329EC-C3C5-44D3-995E-484E2BC41261}" destId="{5DC4BAEB-A262-4024-A265-2C851115F945}" srcOrd="1" destOrd="0" presId="urn:microsoft.com/office/officeart/2005/8/layout/orgChart1"/>
    <dgm:cxn modelId="{C387FD6B-7036-411F-98D7-B72A9E72D208}" type="presParOf" srcId="{5DC4BAEB-A262-4024-A265-2C851115F945}" destId="{8F6B4915-503C-419F-AC7B-1047B9077057}" srcOrd="0" destOrd="0" presId="urn:microsoft.com/office/officeart/2005/8/layout/orgChart1"/>
    <dgm:cxn modelId="{75DBE680-CEB8-4B9C-A66E-FDADD5CB36FC}" type="presParOf" srcId="{5DC4BAEB-A262-4024-A265-2C851115F945}" destId="{BDF4561C-B1B9-4D32-B261-669409CD0CD3}" srcOrd="1" destOrd="0" presId="urn:microsoft.com/office/officeart/2005/8/layout/orgChart1"/>
    <dgm:cxn modelId="{CC892D1C-6EB6-4ACB-97A4-791CC553CC78}" type="presParOf" srcId="{BDF4561C-B1B9-4D32-B261-669409CD0CD3}" destId="{0A535BE5-D7A0-4F56-A70B-325F6BDCF09B}" srcOrd="0" destOrd="0" presId="urn:microsoft.com/office/officeart/2005/8/layout/orgChart1"/>
    <dgm:cxn modelId="{A4F2D961-F943-496F-95DC-25E3919949DA}" type="presParOf" srcId="{0A535BE5-D7A0-4F56-A70B-325F6BDCF09B}" destId="{223843B9-6579-41CB-9FC5-6708097F492F}" srcOrd="0" destOrd="0" presId="urn:microsoft.com/office/officeart/2005/8/layout/orgChart1"/>
    <dgm:cxn modelId="{E21F659E-3ACE-4915-94A1-5C2CE2EBBA8C}" type="presParOf" srcId="{0A535BE5-D7A0-4F56-A70B-325F6BDCF09B}" destId="{F8BBC936-4220-41FF-883C-FD45AE8E6F1F}" srcOrd="1" destOrd="0" presId="urn:microsoft.com/office/officeart/2005/8/layout/orgChart1"/>
    <dgm:cxn modelId="{8AE9503D-6362-4C6C-B5BE-26CED434C1B9}" type="presParOf" srcId="{BDF4561C-B1B9-4D32-B261-669409CD0CD3}" destId="{417E443F-3D7E-4ECE-96FE-9E0D308AC00F}" srcOrd="1" destOrd="0" presId="urn:microsoft.com/office/officeart/2005/8/layout/orgChart1"/>
    <dgm:cxn modelId="{6B7E06E9-CD77-4CE2-BC5F-C391CB413D03}" type="presParOf" srcId="{BDF4561C-B1B9-4D32-B261-669409CD0CD3}" destId="{EAC75921-B8BE-402C-90ED-A68E046DC94C}" srcOrd="2" destOrd="0" presId="urn:microsoft.com/office/officeart/2005/8/layout/orgChart1"/>
    <dgm:cxn modelId="{64E32BA1-2FA8-44ED-A245-570B805C43A9}" type="presParOf" srcId="{A2C329EC-C3C5-44D3-995E-484E2BC41261}" destId="{6BB5B84F-BC63-41A3-AEFB-369D7C480B47}" srcOrd="2" destOrd="0" presId="urn:microsoft.com/office/officeart/2005/8/layout/orgChart1"/>
    <dgm:cxn modelId="{EC00D9D5-1943-425B-B3D1-F0A919360EB2}" type="presParOf" srcId="{986518C0-6128-4DA8-B307-3433879DF684}" destId="{1E4DAC5C-ED03-46CA-A84D-49CB03F3E0FF}" srcOrd="2" destOrd="0" presId="urn:microsoft.com/office/officeart/2005/8/layout/orgChart1"/>
    <dgm:cxn modelId="{65241522-2E08-41AE-BAF8-6D320A29FBAE}" type="presParOf" srcId="{986518C0-6128-4DA8-B307-3433879DF684}" destId="{DBE4F2CC-C843-4EFC-9829-36336350884C}" srcOrd="3" destOrd="0" presId="urn:microsoft.com/office/officeart/2005/8/layout/orgChart1"/>
    <dgm:cxn modelId="{44A06C41-C90C-4642-9BAD-B0093E0C96F4}" type="presParOf" srcId="{DBE4F2CC-C843-4EFC-9829-36336350884C}" destId="{86CCF3AB-B586-4861-8CE8-C2E78773DA9B}" srcOrd="0" destOrd="0" presId="urn:microsoft.com/office/officeart/2005/8/layout/orgChart1"/>
    <dgm:cxn modelId="{FE1B8F79-0AB8-464A-B9A4-F831A0B53A16}" type="presParOf" srcId="{86CCF3AB-B586-4861-8CE8-C2E78773DA9B}" destId="{C7FC6DE3-B134-446B-B179-BEA74125C829}" srcOrd="0" destOrd="0" presId="urn:microsoft.com/office/officeart/2005/8/layout/orgChart1"/>
    <dgm:cxn modelId="{DF7C52F2-7987-4086-BF76-4EB3831FBFDB}" type="presParOf" srcId="{86CCF3AB-B586-4861-8CE8-C2E78773DA9B}" destId="{B7A90BB1-45E1-4EA6-BE05-61B8E1626450}" srcOrd="1" destOrd="0" presId="urn:microsoft.com/office/officeart/2005/8/layout/orgChart1"/>
    <dgm:cxn modelId="{7DB33849-1C22-4EA7-9553-AD055AD89AD6}" type="presParOf" srcId="{DBE4F2CC-C843-4EFC-9829-36336350884C}" destId="{F6C8AD68-DD3B-4267-874C-D0EA99264103}" srcOrd="1" destOrd="0" presId="urn:microsoft.com/office/officeart/2005/8/layout/orgChart1"/>
    <dgm:cxn modelId="{D7816602-4EFA-49AD-87FA-CB148E3B75B3}" type="presParOf" srcId="{F6C8AD68-DD3B-4267-874C-D0EA99264103}" destId="{E9A89480-1715-4024-ABC9-681537D190C1}" srcOrd="0" destOrd="0" presId="urn:microsoft.com/office/officeart/2005/8/layout/orgChart1"/>
    <dgm:cxn modelId="{F8819065-E089-4890-8A5E-EDAE3E6D394C}" type="presParOf" srcId="{F6C8AD68-DD3B-4267-874C-D0EA99264103}" destId="{B4FD046A-618D-4832-A4D5-ECDA66EC6226}" srcOrd="1" destOrd="0" presId="urn:microsoft.com/office/officeart/2005/8/layout/orgChart1"/>
    <dgm:cxn modelId="{A828F92E-77C4-4664-B679-6D69705E79B1}" type="presParOf" srcId="{B4FD046A-618D-4832-A4D5-ECDA66EC6226}" destId="{41099AE9-B7FB-4471-A5FA-B0351BB360A7}" srcOrd="0" destOrd="0" presId="urn:microsoft.com/office/officeart/2005/8/layout/orgChart1"/>
    <dgm:cxn modelId="{5E8D1CBD-6CE4-4CD7-AE77-7A89C59001E2}" type="presParOf" srcId="{41099AE9-B7FB-4471-A5FA-B0351BB360A7}" destId="{4E804B55-9465-45A3-9593-04B41C23ABC9}" srcOrd="0" destOrd="0" presId="urn:microsoft.com/office/officeart/2005/8/layout/orgChart1"/>
    <dgm:cxn modelId="{03E3AFF8-9197-4739-A1B5-BFCEE72B51B9}" type="presParOf" srcId="{41099AE9-B7FB-4471-A5FA-B0351BB360A7}" destId="{EF17F624-06CA-4025-AFA0-48FF5A9D5C1C}" srcOrd="1" destOrd="0" presId="urn:microsoft.com/office/officeart/2005/8/layout/orgChart1"/>
    <dgm:cxn modelId="{D594ACC2-257A-47E7-9632-5DEA514A8607}" type="presParOf" srcId="{B4FD046A-618D-4832-A4D5-ECDA66EC6226}" destId="{F3A0FB55-981C-45DE-81BD-71181A595628}" srcOrd="1" destOrd="0" presId="urn:microsoft.com/office/officeart/2005/8/layout/orgChart1"/>
    <dgm:cxn modelId="{B51131CD-9880-4D0A-9328-2BE0138E4F34}" type="presParOf" srcId="{B4FD046A-618D-4832-A4D5-ECDA66EC6226}" destId="{01C1E82B-FCAF-4612-8F14-6618F7868E0A}" srcOrd="2" destOrd="0" presId="urn:microsoft.com/office/officeart/2005/8/layout/orgChart1"/>
    <dgm:cxn modelId="{477E71C4-4C16-440F-B32D-FC31B605A8F0}" type="presParOf" srcId="{F6C8AD68-DD3B-4267-874C-D0EA99264103}" destId="{5DDD1EBF-0143-400C-8E8C-5EB406ADF7F0}" srcOrd="2" destOrd="0" presId="urn:microsoft.com/office/officeart/2005/8/layout/orgChart1"/>
    <dgm:cxn modelId="{B36CBCD6-CA4E-4D60-AFE2-DB2421FA1EC2}" type="presParOf" srcId="{F6C8AD68-DD3B-4267-874C-D0EA99264103}" destId="{1A6AB541-23CF-4479-A5BB-7870E38C1518}" srcOrd="3" destOrd="0" presId="urn:microsoft.com/office/officeart/2005/8/layout/orgChart1"/>
    <dgm:cxn modelId="{33867A9F-58C0-480F-91F1-82CB2B62F38A}" type="presParOf" srcId="{1A6AB541-23CF-4479-A5BB-7870E38C1518}" destId="{5C1C572D-3882-434A-A7B9-01F02FF34729}" srcOrd="0" destOrd="0" presId="urn:microsoft.com/office/officeart/2005/8/layout/orgChart1"/>
    <dgm:cxn modelId="{C4143F5D-BA98-4313-9199-E46CD50EE687}" type="presParOf" srcId="{5C1C572D-3882-434A-A7B9-01F02FF34729}" destId="{1D4EFB78-F1F7-43AA-A0D8-0289C0EDE25D}" srcOrd="0" destOrd="0" presId="urn:microsoft.com/office/officeart/2005/8/layout/orgChart1"/>
    <dgm:cxn modelId="{745A0AC1-4344-4CF0-9ADF-F2BD0EF205B1}" type="presParOf" srcId="{5C1C572D-3882-434A-A7B9-01F02FF34729}" destId="{E45671F1-2130-4608-9F64-A1AF9BE3551C}" srcOrd="1" destOrd="0" presId="urn:microsoft.com/office/officeart/2005/8/layout/orgChart1"/>
    <dgm:cxn modelId="{E65F2A4F-5816-444E-A829-7E5D42798380}" type="presParOf" srcId="{1A6AB541-23CF-4479-A5BB-7870E38C1518}" destId="{934A45AC-6537-4B4A-BF0E-0F75F94C3D10}" srcOrd="1" destOrd="0" presId="urn:microsoft.com/office/officeart/2005/8/layout/orgChart1"/>
    <dgm:cxn modelId="{06E76975-A538-489C-8E75-2849930982C5}" type="presParOf" srcId="{934A45AC-6537-4B4A-BF0E-0F75F94C3D10}" destId="{AA26CE30-DBCC-43D3-9616-4D8EB984A1E7}" srcOrd="0" destOrd="0" presId="urn:microsoft.com/office/officeart/2005/8/layout/orgChart1"/>
    <dgm:cxn modelId="{0562A7F0-EA5F-4D1C-AF82-6AC6D5CD2C1D}" type="presParOf" srcId="{934A45AC-6537-4B4A-BF0E-0F75F94C3D10}" destId="{82414CF1-BFAA-47E2-B721-3C46846030FA}" srcOrd="1" destOrd="0" presId="urn:microsoft.com/office/officeart/2005/8/layout/orgChart1"/>
    <dgm:cxn modelId="{80634A02-1C7E-4C64-835C-C59BE5B89A8F}" type="presParOf" srcId="{82414CF1-BFAA-47E2-B721-3C46846030FA}" destId="{2F92EF18-401D-4EE5-A498-58EB6BA0F654}" srcOrd="0" destOrd="0" presId="urn:microsoft.com/office/officeart/2005/8/layout/orgChart1"/>
    <dgm:cxn modelId="{86C83FA4-9D8C-4C55-B091-F550062CDA23}" type="presParOf" srcId="{2F92EF18-401D-4EE5-A498-58EB6BA0F654}" destId="{425A5F7B-905E-4251-95B3-4BA325D5C351}" srcOrd="0" destOrd="0" presId="urn:microsoft.com/office/officeart/2005/8/layout/orgChart1"/>
    <dgm:cxn modelId="{9173C7BB-A1D8-4C66-B3E7-DFDD5B29B431}" type="presParOf" srcId="{2F92EF18-401D-4EE5-A498-58EB6BA0F654}" destId="{FF87DAEE-DB3D-427F-8489-81CC718C440A}" srcOrd="1" destOrd="0" presId="urn:microsoft.com/office/officeart/2005/8/layout/orgChart1"/>
    <dgm:cxn modelId="{F1318834-DB62-41CB-AEA4-68556BB3367B}" type="presParOf" srcId="{82414CF1-BFAA-47E2-B721-3C46846030FA}" destId="{8F60DE8D-1AFE-4D65-97DB-D3D28D8946A8}" srcOrd="1" destOrd="0" presId="urn:microsoft.com/office/officeart/2005/8/layout/orgChart1"/>
    <dgm:cxn modelId="{A2864281-65EF-4141-AA2C-AEFF02E64322}" type="presParOf" srcId="{8F60DE8D-1AFE-4D65-97DB-D3D28D8946A8}" destId="{6D813A49-D596-4CDB-8410-00D71849CBA5}" srcOrd="0" destOrd="0" presId="urn:microsoft.com/office/officeart/2005/8/layout/orgChart1"/>
    <dgm:cxn modelId="{64EE1AB7-806F-406C-BA64-191691B404E1}" type="presParOf" srcId="{8F60DE8D-1AFE-4D65-97DB-D3D28D8946A8}" destId="{D8E42820-C926-4E4C-B1ED-94C9B6B5CFB1}" srcOrd="1" destOrd="0" presId="urn:microsoft.com/office/officeart/2005/8/layout/orgChart1"/>
    <dgm:cxn modelId="{FDF62E13-1846-49EF-BC7D-3BE61EBB3B68}" type="presParOf" srcId="{D8E42820-C926-4E4C-B1ED-94C9B6B5CFB1}" destId="{E8BED94B-37A6-4A4B-9152-6EC579D807AF}" srcOrd="0" destOrd="0" presId="urn:microsoft.com/office/officeart/2005/8/layout/orgChart1"/>
    <dgm:cxn modelId="{B250FEDE-BE08-4995-9313-841EE4C810D7}" type="presParOf" srcId="{E8BED94B-37A6-4A4B-9152-6EC579D807AF}" destId="{2247D004-CBFD-4B03-A20E-D991F945C1F6}" srcOrd="0" destOrd="0" presId="urn:microsoft.com/office/officeart/2005/8/layout/orgChart1"/>
    <dgm:cxn modelId="{6C77AAEA-2540-42FC-8836-22F0FB3E8C1D}" type="presParOf" srcId="{E8BED94B-37A6-4A4B-9152-6EC579D807AF}" destId="{501D9389-3EA0-45D4-8A09-A500F18CD5E5}" srcOrd="1" destOrd="0" presId="urn:microsoft.com/office/officeart/2005/8/layout/orgChart1"/>
    <dgm:cxn modelId="{7D5A3CF4-5321-4969-92EB-F239D3BAA9AD}" type="presParOf" srcId="{D8E42820-C926-4E4C-B1ED-94C9B6B5CFB1}" destId="{90830014-D268-4CDD-B442-ADFD26F5C55A}" srcOrd="1" destOrd="0" presId="urn:microsoft.com/office/officeart/2005/8/layout/orgChart1"/>
    <dgm:cxn modelId="{652E38A9-B8F7-400B-A4B6-60476AE38283}" type="presParOf" srcId="{90830014-D268-4CDD-B442-ADFD26F5C55A}" destId="{24BCAD92-FF40-45CF-9779-FB12F5D519BC}" srcOrd="0" destOrd="0" presId="urn:microsoft.com/office/officeart/2005/8/layout/orgChart1"/>
    <dgm:cxn modelId="{8437895D-D220-436B-975F-0C0635C96846}" type="presParOf" srcId="{90830014-D268-4CDD-B442-ADFD26F5C55A}" destId="{5977C03F-CF5D-4398-93E8-7EB15546E2D9}" srcOrd="1" destOrd="0" presId="urn:microsoft.com/office/officeart/2005/8/layout/orgChart1"/>
    <dgm:cxn modelId="{983191A5-810F-477A-BE97-1D826CEAC2C9}" type="presParOf" srcId="{5977C03F-CF5D-4398-93E8-7EB15546E2D9}" destId="{EC534D23-AA39-4FAE-A760-14B1EE2D4333}" srcOrd="0" destOrd="0" presId="urn:microsoft.com/office/officeart/2005/8/layout/orgChart1"/>
    <dgm:cxn modelId="{91BB2805-5FD7-4085-ACF7-8BE7C2B1A01C}" type="presParOf" srcId="{EC534D23-AA39-4FAE-A760-14B1EE2D4333}" destId="{D3D5EC32-4B1A-434E-B0AB-13AC5F2DCA01}" srcOrd="0" destOrd="0" presId="urn:microsoft.com/office/officeart/2005/8/layout/orgChart1"/>
    <dgm:cxn modelId="{59A8802F-D85D-4D69-B357-4219367167BE}" type="presParOf" srcId="{EC534D23-AA39-4FAE-A760-14B1EE2D4333}" destId="{EAFDF77A-8F9F-486E-AE75-39CD6892AB59}" srcOrd="1" destOrd="0" presId="urn:microsoft.com/office/officeart/2005/8/layout/orgChart1"/>
    <dgm:cxn modelId="{8BB757C9-ECA4-412C-B027-F1BDB73627EE}" type="presParOf" srcId="{5977C03F-CF5D-4398-93E8-7EB15546E2D9}" destId="{01E14CD7-C65A-4C1F-86C4-53B9B8AA6F9A}" srcOrd="1" destOrd="0" presId="urn:microsoft.com/office/officeart/2005/8/layout/orgChart1"/>
    <dgm:cxn modelId="{9AC31B75-FD92-4376-A94A-75FCFEC2379B}" type="presParOf" srcId="{5977C03F-CF5D-4398-93E8-7EB15546E2D9}" destId="{FE8EDA10-BA20-44A8-B88E-6A98C5F8D947}" srcOrd="2" destOrd="0" presId="urn:microsoft.com/office/officeart/2005/8/layout/orgChart1"/>
    <dgm:cxn modelId="{E2EB22DD-E144-41DE-AA6F-6306513D4BAD}" type="presParOf" srcId="{90830014-D268-4CDD-B442-ADFD26F5C55A}" destId="{B1CB4552-7891-44F3-B075-F8525DCBCEEE}" srcOrd="2" destOrd="0" presId="urn:microsoft.com/office/officeart/2005/8/layout/orgChart1"/>
    <dgm:cxn modelId="{6E2BD565-B044-43C6-B75E-97709D855024}" type="presParOf" srcId="{90830014-D268-4CDD-B442-ADFD26F5C55A}" destId="{7B59ABAA-F42A-4C1B-95A5-ADB19F0B6551}" srcOrd="3" destOrd="0" presId="urn:microsoft.com/office/officeart/2005/8/layout/orgChart1"/>
    <dgm:cxn modelId="{D96C695E-78D0-4B7D-8C0D-FA730991952D}" type="presParOf" srcId="{7B59ABAA-F42A-4C1B-95A5-ADB19F0B6551}" destId="{B16F2C98-E1BA-47A8-BA3B-CC910E036DFA}" srcOrd="0" destOrd="0" presId="urn:microsoft.com/office/officeart/2005/8/layout/orgChart1"/>
    <dgm:cxn modelId="{43AD0B3F-EFA7-4AAD-B44A-B2F305A95A11}" type="presParOf" srcId="{B16F2C98-E1BA-47A8-BA3B-CC910E036DFA}" destId="{B0C0160B-FFB1-4012-A0A2-AAA6E691470E}" srcOrd="0" destOrd="0" presId="urn:microsoft.com/office/officeart/2005/8/layout/orgChart1"/>
    <dgm:cxn modelId="{DCDAA8C0-0013-43EA-A6FD-8C18868AD64C}" type="presParOf" srcId="{B16F2C98-E1BA-47A8-BA3B-CC910E036DFA}" destId="{B0D3EF57-A77D-4BE1-BAD4-7B0BFB4E1646}" srcOrd="1" destOrd="0" presId="urn:microsoft.com/office/officeart/2005/8/layout/orgChart1"/>
    <dgm:cxn modelId="{91E0B8F2-B2FD-4F27-87A8-DD85A7A2B632}" type="presParOf" srcId="{7B59ABAA-F42A-4C1B-95A5-ADB19F0B6551}" destId="{C8D4B283-DA45-4355-8A83-BABCD6D5BD47}" srcOrd="1" destOrd="0" presId="urn:microsoft.com/office/officeart/2005/8/layout/orgChart1"/>
    <dgm:cxn modelId="{35C317E9-0C10-4EB0-80D2-56C7301061D0}" type="presParOf" srcId="{7B59ABAA-F42A-4C1B-95A5-ADB19F0B6551}" destId="{DAF9E1B3-5CDA-41B7-B6D7-18A83C239DDF}" srcOrd="2" destOrd="0" presId="urn:microsoft.com/office/officeart/2005/8/layout/orgChart1"/>
    <dgm:cxn modelId="{DD80F958-ACB8-441C-A0AC-E66E7718E449}" type="presParOf" srcId="{90830014-D268-4CDD-B442-ADFD26F5C55A}" destId="{AA563A66-CE56-4665-A63E-491C73908E4B}" srcOrd="4" destOrd="0" presId="urn:microsoft.com/office/officeart/2005/8/layout/orgChart1"/>
    <dgm:cxn modelId="{5A861D8E-1B14-464F-8ECC-F34EB1E2D91C}" type="presParOf" srcId="{90830014-D268-4CDD-B442-ADFD26F5C55A}" destId="{1B476179-4EE8-4F82-AE78-5EA87946D6EB}" srcOrd="5" destOrd="0" presId="urn:microsoft.com/office/officeart/2005/8/layout/orgChart1"/>
    <dgm:cxn modelId="{B44D2E06-03B0-4961-B558-B98D00B8C55B}" type="presParOf" srcId="{1B476179-4EE8-4F82-AE78-5EA87946D6EB}" destId="{00D1E830-E989-4A2B-959E-614FA7011174}" srcOrd="0" destOrd="0" presId="urn:microsoft.com/office/officeart/2005/8/layout/orgChart1"/>
    <dgm:cxn modelId="{EC65E5B4-6DBD-4F19-99DC-4F5276502556}" type="presParOf" srcId="{00D1E830-E989-4A2B-959E-614FA7011174}" destId="{27694AE9-E305-49DE-BF41-3579AD289AFD}" srcOrd="0" destOrd="0" presId="urn:microsoft.com/office/officeart/2005/8/layout/orgChart1"/>
    <dgm:cxn modelId="{E424EADD-AC3D-4CA0-ABC5-D441400FDEDF}" type="presParOf" srcId="{00D1E830-E989-4A2B-959E-614FA7011174}" destId="{E1FEEC9A-1F39-48AA-9325-AE32F9DB0CF6}" srcOrd="1" destOrd="0" presId="urn:microsoft.com/office/officeart/2005/8/layout/orgChart1"/>
    <dgm:cxn modelId="{F1816479-84E8-4A6E-9097-0D4BAC56F61E}" type="presParOf" srcId="{1B476179-4EE8-4F82-AE78-5EA87946D6EB}" destId="{97C88369-418E-41E3-81D1-277B10D7DB86}" srcOrd="1" destOrd="0" presId="urn:microsoft.com/office/officeart/2005/8/layout/orgChart1"/>
    <dgm:cxn modelId="{7E1F0752-3CC6-44B2-903F-336B5C060BE6}" type="presParOf" srcId="{1B476179-4EE8-4F82-AE78-5EA87946D6EB}" destId="{12FEEEA7-FC84-435C-96B8-E4DBAB9AA15C}" srcOrd="2" destOrd="0" presId="urn:microsoft.com/office/officeart/2005/8/layout/orgChart1"/>
    <dgm:cxn modelId="{79478295-18F3-4D98-A778-ECDD620A2F12}" type="presParOf" srcId="{D8E42820-C926-4E4C-B1ED-94C9B6B5CFB1}" destId="{9B8D194C-2AF6-4A3B-B3C4-A0821450AFF0}" srcOrd="2" destOrd="0" presId="urn:microsoft.com/office/officeart/2005/8/layout/orgChart1"/>
    <dgm:cxn modelId="{13F924AD-6781-430F-B0FE-A0548856243A}" type="presParOf" srcId="{82414CF1-BFAA-47E2-B721-3C46846030FA}" destId="{35DA010F-3E1B-4B5A-93B8-B68461943DF9}" srcOrd="2" destOrd="0" presId="urn:microsoft.com/office/officeart/2005/8/layout/orgChart1"/>
    <dgm:cxn modelId="{5DAE1BCF-0C34-4A26-A7C6-10B822457E7F}" type="presParOf" srcId="{1A6AB541-23CF-4479-A5BB-7870E38C1518}" destId="{EED49A52-84E6-49E6-8ECD-1373980E056D}" srcOrd="2" destOrd="0" presId="urn:microsoft.com/office/officeart/2005/8/layout/orgChart1"/>
    <dgm:cxn modelId="{E39026FD-64E2-47FF-A748-93CB96B8FB6C}" type="presParOf" srcId="{DBE4F2CC-C843-4EFC-9829-36336350884C}" destId="{FBAD7479-5CBC-402E-9A63-7240680B2AA7}" srcOrd="2" destOrd="0" presId="urn:microsoft.com/office/officeart/2005/8/layout/orgChart1"/>
    <dgm:cxn modelId="{E8304A94-628A-4052-A063-73C9F2CF6476}" type="presParOf" srcId="{4851DCD7-16BF-4789-BEE0-320746EFC2E5}" destId="{AA9ED4D3-DBFB-449F-9794-D18B7816FD52}" srcOrd="2" destOrd="0" presId="urn:microsoft.com/office/officeart/2005/8/layout/orgChart1"/>
    <dgm:cxn modelId="{B9C16D0D-FDC1-4221-9799-1207E4AC2DE2}" type="presParOf" srcId="{AF46CE1D-6B9B-4044-8726-4273B7F72B58}" destId="{601EAD61-BA70-4B35-8706-126C8D866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BE6B1-FFAC-4058-93FE-32412359BA3E}">
      <dsp:nvSpPr>
        <dsp:cNvPr id="0" name=""/>
        <dsp:cNvSpPr/>
      </dsp:nvSpPr>
      <dsp:spPr>
        <a:xfrm>
          <a:off x="2230328" y="2194229"/>
          <a:ext cx="171160" cy="3765520"/>
        </a:xfrm>
        <a:custGeom>
          <a:avLst/>
          <a:gdLst/>
          <a:ahLst/>
          <a:cxnLst/>
          <a:rect l="0" t="0" r="0" b="0"/>
          <a:pathLst>
            <a:path>
              <a:moveTo>
                <a:pt x="0" y="0"/>
              </a:moveTo>
              <a:lnTo>
                <a:pt x="0" y="3765520"/>
              </a:lnTo>
              <a:lnTo>
                <a:pt x="171160" y="376552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563A66-CE56-4665-A63E-491C73908E4B}">
      <dsp:nvSpPr>
        <dsp:cNvPr id="0" name=""/>
        <dsp:cNvSpPr/>
      </dsp:nvSpPr>
      <dsp:spPr>
        <a:xfrm>
          <a:off x="2230328" y="2194229"/>
          <a:ext cx="171160" cy="2955363"/>
        </a:xfrm>
        <a:custGeom>
          <a:avLst/>
          <a:gdLst/>
          <a:ahLst/>
          <a:cxnLst/>
          <a:rect l="0" t="0" r="0" b="0"/>
          <a:pathLst>
            <a:path>
              <a:moveTo>
                <a:pt x="0" y="0"/>
              </a:moveTo>
              <a:lnTo>
                <a:pt x="0" y="2955363"/>
              </a:lnTo>
              <a:lnTo>
                <a:pt x="171160" y="2955363"/>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B4552-7891-44F3-B075-F8525DCBCEEE}">
      <dsp:nvSpPr>
        <dsp:cNvPr id="0" name=""/>
        <dsp:cNvSpPr/>
      </dsp:nvSpPr>
      <dsp:spPr>
        <a:xfrm>
          <a:off x="2230328" y="2194229"/>
          <a:ext cx="171160" cy="2145205"/>
        </a:xfrm>
        <a:custGeom>
          <a:avLst/>
          <a:gdLst/>
          <a:ahLst/>
          <a:cxnLst/>
          <a:rect l="0" t="0" r="0" b="0"/>
          <a:pathLst>
            <a:path>
              <a:moveTo>
                <a:pt x="0" y="0"/>
              </a:moveTo>
              <a:lnTo>
                <a:pt x="0" y="2145205"/>
              </a:lnTo>
              <a:lnTo>
                <a:pt x="171160" y="2145205"/>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BCAD92-FF40-45CF-9779-FB12F5D519BC}">
      <dsp:nvSpPr>
        <dsp:cNvPr id="0" name=""/>
        <dsp:cNvSpPr/>
      </dsp:nvSpPr>
      <dsp:spPr>
        <a:xfrm>
          <a:off x="2230328" y="2194229"/>
          <a:ext cx="171160" cy="1335048"/>
        </a:xfrm>
        <a:custGeom>
          <a:avLst/>
          <a:gdLst/>
          <a:ahLst/>
          <a:cxnLst/>
          <a:rect l="0" t="0" r="0" b="0"/>
          <a:pathLst>
            <a:path>
              <a:moveTo>
                <a:pt x="0" y="0"/>
              </a:moveTo>
              <a:lnTo>
                <a:pt x="0" y="1335048"/>
              </a:lnTo>
              <a:lnTo>
                <a:pt x="171160" y="1335048"/>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7DFD4-3A6E-4C5E-A82D-199F3647FDDE}">
      <dsp:nvSpPr>
        <dsp:cNvPr id="0" name=""/>
        <dsp:cNvSpPr/>
      </dsp:nvSpPr>
      <dsp:spPr>
        <a:xfrm>
          <a:off x="2230328" y="2194229"/>
          <a:ext cx="171160" cy="524890"/>
        </a:xfrm>
        <a:custGeom>
          <a:avLst/>
          <a:gdLst/>
          <a:ahLst/>
          <a:cxnLst/>
          <a:rect l="0" t="0" r="0" b="0"/>
          <a:pathLst>
            <a:path>
              <a:moveTo>
                <a:pt x="0" y="0"/>
              </a:moveTo>
              <a:lnTo>
                <a:pt x="0" y="524890"/>
              </a:lnTo>
              <a:lnTo>
                <a:pt x="171160" y="52489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4DAC5C-ED03-46CA-A84D-49CB03F3E0FF}">
      <dsp:nvSpPr>
        <dsp:cNvPr id="0" name=""/>
        <dsp:cNvSpPr/>
      </dsp:nvSpPr>
      <dsp:spPr>
        <a:xfrm>
          <a:off x="1996410" y="1384072"/>
          <a:ext cx="690345" cy="239624"/>
        </a:xfrm>
        <a:custGeom>
          <a:avLst/>
          <a:gdLst/>
          <a:ahLst/>
          <a:cxnLst/>
          <a:rect l="0" t="0" r="0" b="0"/>
          <a:pathLst>
            <a:path>
              <a:moveTo>
                <a:pt x="0" y="0"/>
              </a:moveTo>
              <a:lnTo>
                <a:pt x="0" y="119812"/>
              </a:lnTo>
              <a:lnTo>
                <a:pt x="690345" y="119812"/>
              </a:lnTo>
              <a:lnTo>
                <a:pt x="690345" y="239624"/>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B4915-503C-419F-AC7B-1047B9077057}">
      <dsp:nvSpPr>
        <dsp:cNvPr id="0" name=""/>
        <dsp:cNvSpPr/>
      </dsp:nvSpPr>
      <dsp:spPr>
        <a:xfrm>
          <a:off x="849637" y="2194229"/>
          <a:ext cx="171160" cy="524890"/>
        </a:xfrm>
        <a:custGeom>
          <a:avLst/>
          <a:gdLst/>
          <a:ahLst/>
          <a:cxnLst/>
          <a:rect l="0" t="0" r="0" b="0"/>
          <a:pathLst>
            <a:path>
              <a:moveTo>
                <a:pt x="0" y="0"/>
              </a:moveTo>
              <a:lnTo>
                <a:pt x="0" y="524890"/>
              </a:lnTo>
              <a:lnTo>
                <a:pt x="171160" y="52489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2B488-6029-4A0B-9B0F-FDB66BFE17B3}">
      <dsp:nvSpPr>
        <dsp:cNvPr id="0" name=""/>
        <dsp:cNvSpPr/>
      </dsp:nvSpPr>
      <dsp:spPr>
        <a:xfrm>
          <a:off x="1306064" y="1384072"/>
          <a:ext cx="690345" cy="239624"/>
        </a:xfrm>
        <a:custGeom>
          <a:avLst/>
          <a:gdLst/>
          <a:ahLst/>
          <a:cxnLst/>
          <a:rect l="0" t="0" r="0" b="0"/>
          <a:pathLst>
            <a:path>
              <a:moveTo>
                <a:pt x="690345" y="0"/>
              </a:moveTo>
              <a:lnTo>
                <a:pt x="690345" y="119812"/>
              </a:lnTo>
              <a:lnTo>
                <a:pt x="0" y="119812"/>
              </a:lnTo>
              <a:lnTo>
                <a:pt x="0" y="239624"/>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37AC8-FF21-49BF-9D05-522D7E8CE1F0}">
      <dsp:nvSpPr>
        <dsp:cNvPr id="0" name=""/>
        <dsp:cNvSpPr/>
      </dsp:nvSpPr>
      <dsp:spPr>
        <a:xfrm>
          <a:off x="1950690" y="573914"/>
          <a:ext cx="91440" cy="239624"/>
        </a:xfrm>
        <a:custGeom>
          <a:avLst/>
          <a:gdLst/>
          <a:ahLst/>
          <a:cxnLst/>
          <a:rect l="0" t="0" r="0" b="0"/>
          <a:pathLst>
            <a:path>
              <a:moveTo>
                <a:pt x="45720" y="0"/>
              </a:moveTo>
              <a:lnTo>
                <a:pt x="45720" y="239624"/>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1D3D48-1290-4F81-839E-843A2E5D5B02}">
      <dsp:nvSpPr>
        <dsp:cNvPr id="0" name=""/>
        <dsp:cNvSpPr/>
      </dsp:nvSpPr>
      <dsp:spPr>
        <a:xfrm>
          <a:off x="1425876" y="3381"/>
          <a:ext cx="1141066" cy="570533"/>
        </a:xfrm>
        <a:prstGeom prst="rect">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Gradio deployment</a:t>
          </a:r>
          <a:endParaRPr lang="ca-ES" sz="1200" b="1" kern="1200" dirty="0"/>
        </a:p>
      </dsp:txBody>
      <dsp:txXfrm>
        <a:off x="1425876" y="3381"/>
        <a:ext cx="1141066" cy="570533"/>
      </dsp:txXfrm>
    </dsp:sp>
    <dsp:sp modelId="{1F78E1A1-5A72-4262-BD6E-ABA7D33C412F}">
      <dsp:nvSpPr>
        <dsp:cNvPr id="0" name=""/>
        <dsp:cNvSpPr/>
      </dsp:nvSpPr>
      <dsp:spPr>
        <a:xfrm>
          <a:off x="1425876" y="813539"/>
          <a:ext cx="1141066" cy="570533"/>
        </a:xfrm>
        <a:prstGeom prst="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Agent (ReAct)</a:t>
          </a:r>
          <a:endParaRPr lang="ca-ES" sz="1200" b="1" kern="1200" dirty="0"/>
        </a:p>
      </dsp:txBody>
      <dsp:txXfrm>
        <a:off x="1425876" y="813539"/>
        <a:ext cx="1141066" cy="570533"/>
      </dsp:txXfrm>
    </dsp:sp>
    <dsp:sp modelId="{7A1220A9-AE82-46A0-8A87-B280CC945BE4}">
      <dsp:nvSpPr>
        <dsp:cNvPr id="0" name=""/>
        <dsp:cNvSpPr/>
      </dsp:nvSpPr>
      <dsp:spPr>
        <a:xfrm>
          <a:off x="735531" y="1623696"/>
          <a:ext cx="1141066" cy="570533"/>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Llm (GPT4o-mini)</a:t>
          </a:r>
          <a:endParaRPr lang="ca-ES" sz="1200" b="1" kern="1200" dirty="0"/>
        </a:p>
      </dsp:txBody>
      <dsp:txXfrm>
        <a:off x="735531" y="1623696"/>
        <a:ext cx="1141066" cy="570533"/>
      </dsp:txXfrm>
    </dsp:sp>
    <dsp:sp modelId="{223843B9-6579-41CB-9FC5-6708097F492F}">
      <dsp:nvSpPr>
        <dsp:cNvPr id="0" name=""/>
        <dsp:cNvSpPr/>
      </dsp:nvSpPr>
      <dsp:spPr>
        <a:xfrm>
          <a:off x="1020797" y="2433854"/>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Custom memory</a:t>
          </a:r>
          <a:endParaRPr lang="ca-ES" sz="1200" b="1" kern="1200"/>
        </a:p>
      </dsp:txBody>
      <dsp:txXfrm>
        <a:off x="1020797" y="2433854"/>
        <a:ext cx="1141066" cy="570533"/>
      </dsp:txXfrm>
    </dsp:sp>
    <dsp:sp modelId="{C7FC6DE3-B134-446B-B179-BEA74125C829}">
      <dsp:nvSpPr>
        <dsp:cNvPr id="0" name=""/>
        <dsp:cNvSpPr/>
      </dsp:nvSpPr>
      <dsp:spPr>
        <a:xfrm>
          <a:off x="2116222" y="1623696"/>
          <a:ext cx="1141066" cy="570533"/>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Tools</a:t>
          </a:r>
          <a:endParaRPr lang="ca-ES" sz="1200" b="1" kern="1200"/>
        </a:p>
      </dsp:txBody>
      <dsp:txXfrm>
        <a:off x="2116222" y="1623696"/>
        <a:ext cx="1141066" cy="570533"/>
      </dsp:txXfrm>
    </dsp:sp>
    <dsp:sp modelId="{993E39B0-3751-4008-8D5E-781772724E98}">
      <dsp:nvSpPr>
        <dsp:cNvPr id="0" name=""/>
        <dsp:cNvSpPr/>
      </dsp:nvSpPr>
      <dsp:spPr>
        <a:xfrm>
          <a:off x="2401488" y="2433854"/>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Retrieval of urls ( single, playlist, channel)</a:t>
          </a:r>
          <a:endParaRPr lang="ca-ES" sz="1200" b="1" kern="1200"/>
        </a:p>
      </dsp:txBody>
      <dsp:txXfrm>
        <a:off x="2401488" y="2433854"/>
        <a:ext cx="1141066" cy="570533"/>
      </dsp:txXfrm>
    </dsp:sp>
    <dsp:sp modelId="{D3D5EC32-4B1A-434E-B0AB-13AC5F2DCA01}">
      <dsp:nvSpPr>
        <dsp:cNvPr id="0" name=""/>
        <dsp:cNvSpPr/>
      </dsp:nvSpPr>
      <dsp:spPr>
        <a:xfrm>
          <a:off x="2401488" y="3244011"/>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Direct fetch of transcripts</a:t>
          </a:r>
          <a:endParaRPr lang="ca-ES" sz="1200" b="1" kern="1200"/>
        </a:p>
      </dsp:txBody>
      <dsp:txXfrm>
        <a:off x="2401488" y="3244011"/>
        <a:ext cx="1141066" cy="570533"/>
      </dsp:txXfrm>
    </dsp:sp>
    <dsp:sp modelId="{B0C0160B-FFB1-4012-A0A2-AAA6E691470E}">
      <dsp:nvSpPr>
        <dsp:cNvPr id="0" name=""/>
        <dsp:cNvSpPr/>
      </dsp:nvSpPr>
      <dsp:spPr>
        <a:xfrm>
          <a:off x="2401488" y="4054169"/>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Generation of transcripts (Faster-Whisper)</a:t>
          </a:r>
          <a:endParaRPr lang="ca-ES" sz="1200" b="1" kern="1200"/>
        </a:p>
      </dsp:txBody>
      <dsp:txXfrm>
        <a:off x="2401488" y="4054169"/>
        <a:ext cx="1141066" cy="570533"/>
      </dsp:txXfrm>
    </dsp:sp>
    <dsp:sp modelId="{27694AE9-E305-49DE-BF41-3579AD289AFD}">
      <dsp:nvSpPr>
        <dsp:cNvPr id="0" name=""/>
        <dsp:cNvSpPr/>
      </dsp:nvSpPr>
      <dsp:spPr>
        <a:xfrm>
          <a:off x="2401488" y="4864326"/>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Storage in ChromaDB</a:t>
          </a:r>
          <a:endParaRPr lang="ca-ES" sz="1200" b="1" kern="1200"/>
        </a:p>
      </dsp:txBody>
      <dsp:txXfrm>
        <a:off x="2401488" y="4864326"/>
        <a:ext cx="1141066" cy="570533"/>
      </dsp:txXfrm>
    </dsp:sp>
    <dsp:sp modelId="{EB2F5599-B06E-4C97-A3C2-73C6989F5A8B}">
      <dsp:nvSpPr>
        <dsp:cNvPr id="0" name=""/>
        <dsp:cNvSpPr/>
      </dsp:nvSpPr>
      <dsp:spPr>
        <a:xfrm>
          <a:off x="2401488" y="5674484"/>
          <a:ext cx="1141066" cy="57053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Multiquery retrieval</a:t>
          </a:r>
          <a:endParaRPr lang="ca-ES" sz="1200" b="1" kern="1200"/>
        </a:p>
      </dsp:txBody>
      <dsp:txXfrm>
        <a:off x="2401488" y="5674484"/>
        <a:ext cx="1141066" cy="570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63A66-CE56-4665-A63E-491C73908E4B}">
      <dsp:nvSpPr>
        <dsp:cNvPr id="0" name=""/>
        <dsp:cNvSpPr/>
      </dsp:nvSpPr>
      <dsp:spPr>
        <a:xfrm>
          <a:off x="2957556" y="4094289"/>
          <a:ext cx="151576" cy="1899758"/>
        </a:xfrm>
        <a:custGeom>
          <a:avLst/>
          <a:gdLst/>
          <a:ahLst/>
          <a:cxnLst/>
          <a:rect l="0" t="0" r="0" b="0"/>
          <a:pathLst>
            <a:path>
              <a:moveTo>
                <a:pt x="0" y="0"/>
              </a:moveTo>
              <a:lnTo>
                <a:pt x="0" y="1899758"/>
              </a:lnTo>
              <a:lnTo>
                <a:pt x="151576" y="1899758"/>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B4552-7891-44F3-B075-F8525DCBCEEE}">
      <dsp:nvSpPr>
        <dsp:cNvPr id="0" name=""/>
        <dsp:cNvSpPr/>
      </dsp:nvSpPr>
      <dsp:spPr>
        <a:xfrm>
          <a:off x="2957556" y="4094289"/>
          <a:ext cx="151576" cy="1182296"/>
        </a:xfrm>
        <a:custGeom>
          <a:avLst/>
          <a:gdLst/>
          <a:ahLst/>
          <a:cxnLst/>
          <a:rect l="0" t="0" r="0" b="0"/>
          <a:pathLst>
            <a:path>
              <a:moveTo>
                <a:pt x="0" y="0"/>
              </a:moveTo>
              <a:lnTo>
                <a:pt x="0" y="1182296"/>
              </a:lnTo>
              <a:lnTo>
                <a:pt x="151576" y="118229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BCAD92-FF40-45CF-9779-FB12F5D519BC}">
      <dsp:nvSpPr>
        <dsp:cNvPr id="0" name=""/>
        <dsp:cNvSpPr/>
      </dsp:nvSpPr>
      <dsp:spPr>
        <a:xfrm>
          <a:off x="2957556" y="4094289"/>
          <a:ext cx="151576" cy="464834"/>
        </a:xfrm>
        <a:custGeom>
          <a:avLst/>
          <a:gdLst/>
          <a:ahLst/>
          <a:cxnLst/>
          <a:rect l="0" t="0" r="0" b="0"/>
          <a:pathLst>
            <a:path>
              <a:moveTo>
                <a:pt x="0" y="0"/>
              </a:moveTo>
              <a:lnTo>
                <a:pt x="0" y="464834"/>
              </a:lnTo>
              <a:lnTo>
                <a:pt x="151576" y="464834"/>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13A49-D596-4CDB-8410-00D71849CBA5}">
      <dsp:nvSpPr>
        <dsp:cNvPr id="0" name=""/>
        <dsp:cNvSpPr/>
      </dsp:nvSpPr>
      <dsp:spPr>
        <a:xfrm>
          <a:off x="3316040" y="3376827"/>
          <a:ext cx="91440" cy="212207"/>
        </a:xfrm>
        <a:custGeom>
          <a:avLst/>
          <a:gdLst/>
          <a:ahLst/>
          <a:cxnLst/>
          <a:rect l="0" t="0" r="0" b="0"/>
          <a:pathLst>
            <a:path>
              <a:moveTo>
                <a:pt x="45720" y="0"/>
              </a:moveTo>
              <a:lnTo>
                <a:pt x="4572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6CE30-DBCC-43D3-9616-4D8EB984A1E7}">
      <dsp:nvSpPr>
        <dsp:cNvPr id="0" name=""/>
        <dsp:cNvSpPr/>
      </dsp:nvSpPr>
      <dsp:spPr>
        <a:xfrm>
          <a:off x="3316040" y="2659364"/>
          <a:ext cx="91440" cy="212207"/>
        </a:xfrm>
        <a:custGeom>
          <a:avLst/>
          <a:gdLst/>
          <a:ahLst/>
          <a:cxnLst/>
          <a:rect l="0" t="0" r="0" b="0"/>
          <a:pathLst>
            <a:path>
              <a:moveTo>
                <a:pt x="45720" y="0"/>
              </a:moveTo>
              <a:lnTo>
                <a:pt x="4572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DD1EBF-0143-400C-8E8C-5EB406ADF7F0}">
      <dsp:nvSpPr>
        <dsp:cNvPr id="0" name=""/>
        <dsp:cNvSpPr/>
      </dsp:nvSpPr>
      <dsp:spPr>
        <a:xfrm>
          <a:off x="2750402" y="1941902"/>
          <a:ext cx="611358" cy="212207"/>
        </a:xfrm>
        <a:custGeom>
          <a:avLst/>
          <a:gdLst/>
          <a:ahLst/>
          <a:cxnLst/>
          <a:rect l="0" t="0" r="0" b="0"/>
          <a:pathLst>
            <a:path>
              <a:moveTo>
                <a:pt x="0" y="0"/>
              </a:moveTo>
              <a:lnTo>
                <a:pt x="0" y="106103"/>
              </a:lnTo>
              <a:lnTo>
                <a:pt x="611358" y="106103"/>
              </a:lnTo>
              <a:lnTo>
                <a:pt x="611358"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A89480-1715-4024-ABC9-681537D190C1}">
      <dsp:nvSpPr>
        <dsp:cNvPr id="0" name=""/>
        <dsp:cNvSpPr/>
      </dsp:nvSpPr>
      <dsp:spPr>
        <a:xfrm>
          <a:off x="2139043" y="1941902"/>
          <a:ext cx="611358" cy="212207"/>
        </a:xfrm>
        <a:custGeom>
          <a:avLst/>
          <a:gdLst/>
          <a:ahLst/>
          <a:cxnLst/>
          <a:rect l="0" t="0" r="0" b="0"/>
          <a:pathLst>
            <a:path>
              <a:moveTo>
                <a:pt x="611358" y="0"/>
              </a:moveTo>
              <a:lnTo>
                <a:pt x="611358" y="106103"/>
              </a:lnTo>
              <a:lnTo>
                <a:pt x="0" y="106103"/>
              </a:lnTo>
              <a:lnTo>
                <a:pt x="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4DAC5C-ED03-46CA-A84D-49CB03F3E0FF}">
      <dsp:nvSpPr>
        <dsp:cNvPr id="0" name=""/>
        <dsp:cNvSpPr/>
      </dsp:nvSpPr>
      <dsp:spPr>
        <a:xfrm>
          <a:off x="1707050" y="1224440"/>
          <a:ext cx="1043351" cy="212207"/>
        </a:xfrm>
        <a:custGeom>
          <a:avLst/>
          <a:gdLst/>
          <a:ahLst/>
          <a:cxnLst/>
          <a:rect l="0" t="0" r="0" b="0"/>
          <a:pathLst>
            <a:path>
              <a:moveTo>
                <a:pt x="0" y="0"/>
              </a:moveTo>
              <a:lnTo>
                <a:pt x="0" y="106103"/>
              </a:lnTo>
              <a:lnTo>
                <a:pt x="1043351" y="106103"/>
              </a:lnTo>
              <a:lnTo>
                <a:pt x="1043351" y="2122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B4915-503C-419F-AC7B-1047B9077057}">
      <dsp:nvSpPr>
        <dsp:cNvPr id="0" name=""/>
        <dsp:cNvSpPr/>
      </dsp:nvSpPr>
      <dsp:spPr>
        <a:xfrm>
          <a:off x="259494" y="1941902"/>
          <a:ext cx="151576" cy="464834"/>
        </a:xfrm>
        <a:custGeom>
          <a:avLst/>
          <a:gdLst/>
          <a:ahLst/>
          <a:cxnLst/>
          <a:rect l="0" t="0" r="0" b="0"/>
          <a:pathLst>
            <a:path>
              <a:moveTo>
                <a:pt x="0" y="0"/>
              </a:moveTo>
              <a:lnTo>
                <a:pt x="0" y="464834"/>
              </a:lnTo>
              <a:lnTo>
                <a:pt x="151576" y="464834"/>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2B488-6029-4A0B-9B0F-FDB66BFE17B3}">
      <dsp:nvSpPr>
        <dsp:cNvPr id="0" name=""/>
        <dsp:cNvSpPr/>
      </dsp:nvSpPr>
      <dsp:spPr>
        <a:xfrm>
          <a:off x="663698" y="1224440"/>
          <a:ext cx="1043351" cy="212207"/>
        </a:xfrm>
        <a:custGeom>
          <a:avLst/>
          <a:gdLst/>
          <a:ahLst/>
          <a:cxnLst/>
          <a:rect l="0" t="0" r="0" b="0"/>
          <a:pathLst>
            <a:path>
              <a:moveTo>
                <a:pt x="1043351" y="0"/>
              </a:moveTo>
              <a:lnTo>
                <a:pt x="1043351" y="106103"/>
              </a:lnTo>
              <a:lnTo>
                <a:pt x="0" y="106103"/>
              </a:lnTo>
              <a:lnTo>
                <a:pt x="0" y="2122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37AC8-FF21-49BF-9D05-522D7E8CE1F0}">
      <dsp:nvSpPr>
        <dsp:cNvPr id="0" name=""/>
        <dsp:cNvSpPr/>
      </dsp:nvSpPr>
      <dsp:spPr>
        <a:xfrm>
          <a:off x="1661330" y="506978"/>
          <a:ext cx="91440" cy="212207"/>
        </a:xfrm>
        <a:custGeom>
          <a:avLst/>
          <a:gdLst/>
          <a:ahLst/>
          <a:cxnLst/>
          <a:rect l="0" t="0" r="0" b="0"/>
          <a:pathLst>
            <a:path>
              <a:moveTo>
                <a:pt x="45720" y="0"/>
              </a:moveTo>
              <a:lnTo>
                <a:pt x="45720" y="212207"/>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1D3D48-1290-4F81-839E-843A2E5D5B02}">
      <dsp:nvSpPr>
        <dsp:cNvPr id="0" name=""/>
        <dsp:cNvSpPr/>
      </dsp:nvSpPr>
      <dsp:spPr>
        <a:xfrm>
          <a:off x="1201795" y="1723"/>
          <a:ext cx="1010510" cy="505255"/>
        </a:xfrm>
        <a:prstGeom prst="rect">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Gradio deployment</a:t>
          </a:r>
          <a:endParaRPr lang="ca-ES" sz="1100" b="1" kern="1200" dirty="0"/>
        </a:p>
      </dsp:txBody>
      <dsp:txXfrm>
        <a:off x="1201795" y="1723"/>
        <a:ext cx="1010510" cy="505255"/>
      </dsp:txXfrm>
    </dsp:sp>
    <dsp:sp modelId="{1F78E1A1-5A72-4262-BD6E-ABA7D33C412F}">
      <dsp:nvSpPr>
        <dsp:cNvPr id="0" name=""/>
        <dsp:cNvSpPr/>
      </dsp:nvSpPr>
      <dsp:spPr>
        <a:xfrm>
          <a:off x="1201795" y="719185"/>
          <a:ext cx="1010510" cy="505255"/>
        </a:xfrm>
        <a:prstGeom prst="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Agent (ReAct)</a:t>
          </a:r>
          <a:endParaRPr lang="ca-ES" sz="1100" b="1" kern="1200" dirty="0"/>
        </a:p>
      </dsp:txBody>
      <dsp:txXfrm>
        <a:off x="1201795" y="719185"/>
        <a:ext cx="1010510" cy="505255"/>
      </dsp:txXfrm>
    </dsp:sp>
    <dsp:sp modelId="{7A1220A9-AE82-46A0-8A87-B280CC945BE4}">
      <dsp:nvSpPr>
        <dsp:cNvPr id="0" name=""/>
        <dsp:cNvSpPr/>
      </dsp:nvSpPr>
      <dsp:spPr>
        <a:xfrm>
          <a:off x="158443" y="1436647"/>
          <a:ext cx="1010510" cy="505255"/>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Llm (GPT4o-mini)</a:t>
          </a:r>
          <a:endParaRPr lang="ca-ES" sz="1100" b="1" kern="1200" dirty="0"/>
        </a:p>
      </dsp:txBody>
      <dsp:txXfrm>
        <a:off x="158443" y="1436647"/>
        <a:ext cx="1010510" cy="505255"/>
      </dsp:txXfrm>
    </dsp:sp>
    <dsp:sp modelId="{223843B9-6579-41CB-9FC5-6708097F492F}">
      <dsp:nvSpPr>
        <dsp:cNvPr id="0" name=""/>
        <dsp:cNvSpPr/>
      </dsp:nvSpPr>
      <dsp:spPr>
        <a:xfrm>
          <a:off x="411071"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Custom memory</a:t>
          </a:r>
          <a:endParaRPr lang="ca-ES" sz="1100" b="1" kern="1200"/>
        </a:p>
      </dsp:txBody>
      <dsp:txXfrm>
        <a:off x="411071" y="2154109"/>
        <a:ext cx="1010510" cy="505255"/>
      </dsp:txXfrm>
    </dsp:sp>
    <dsp:sp modelId="{C7FC6DE3-B134-446B-B179-BEA74125C829}">
      <dsp:nvSpPr>
        <dsp:cNvPr id="0" name=""/>
        <dsp:cNvSpPr/>
      </dsp:nvSpPr>
      <dsp:spPr>
        <a:xfrm>
          <a:off x="2245147" y="1436647"/>
          <a:ext cx="1010510" cy="505255"/>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Tools</a:t>
          </a:r>
          <a:endParaRPr lang="ca-ES" sz="1100" b="1" kern="1200" dirty="0"/>
        </a:p>
      </dsp:txBody>
      <dsp:txXfrm>
        <a:off x="2245147" y="1436647"/>
        <a:ext cx="1010510" cy="505255"/>
      </dsp:txXfrm>
    </dsp:sp>
    <dsp:sp modelId="{4E804B55-9465-45A3-9593-04B41C23ABC9}">
      <dsp:nvSpPr>
        <dsp:cNvPr id="0" name=""/>
        <dsp:cNvSpPr/>
      </dsp:nvSpPr>
      <dsp:spPr>
        <a:xfrm>
          <a:off x="1633788"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Multiquery Retrieval</a:t>
          </a:r>
          <a:endParaRPr lang="ca-ES" sz="1100" b="1" kern="1200" dirty="0"/>
        </a:p>
      </dsp:txBody>
      <dsp:txXfrm>
        <a:off x="1633788" y="2154109"/>
        <a:ext cx="1010510" cy="505255"/>
      </dsp:txXfrm>
    </dsp:sp>
    <dsp:sp modelId="{1D4EFB78-F1F7-43AA-A0D8-0289C0EDE25D}">
      <dsp:nvSpPr>
        <dsp:cNvPr id="0" name=""/>
        <dsp:cNvSpPr/>
      </dsp:nvSpPr>
      <dsp:spPr>
        <a:xfrm>
          <a:off x="2856505"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Retrieval pipeline</a:t>
          </a:r>
          <a:endParaRPr lang="ca-ES" sz="1100" b="1" kern="1200" dirty="0"/>
        </a:p>
      </dsp:txBody>
      <dsp:txXfrm>
        <a:off x="2856505" y="2154109"/>
        <a:ext cx="1010510" cy="505255"/>
      </dsp:txXfrm>
    </dsp:sp>
    <dsp:sp modelId="{425A5F7B-905E-4251-95B3-4BA325D5C351}">
      <dsp:nvSpPr>
        <dsp:cNvPr id="0" name=""/>
        <dsp:cNvSpPr/>
      </dsp:nvSpPr>
      <dsp:spPr>
        <a:xfrm>
          <a:off x="2856505" y="2871571"/>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Retrieval of urls  ( single, playlist, channel)</a:t>
          </a:r>
          <a:endParaRPr lang="ca-ES" sz="1100" b="1" kern="1200" dirty="0"/>
        </a:p>
      </dsp:txBody>
      <dsp:txXfrm>
        <a:off x="2856505" y="2871571"/>
        <a:ext cx="1010510" cy="505255"/>
      </dsp:txXfrm>
    </dsp:sp>
    <dsp:sp modelId="{2247D004-CBFD-4B03-A20E-D991F945C1F6}">
      <dsp:nvSpPr>
        <dsp:cNvPr id="0" name=""/>
        <dsp:cNvSpPr/>
      </dsp:nvSpPr>
      <dsp:spPr>
        <a:xfrm>
          <a:off x="2856505" y="3589034"/>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Fetch or generate tool</a:t>
          </a:r>
          <a:endParaRPr lang="ca-ES" sz="1100" b="1" kern="1200" dirty="0"/>
        </a:p>
      </dsp:txBody>
      <dsp:txXfrm>
        <a:off x="2856505" y="3589034"/>
        <a:ext cx="1010510" cy="505255"/>
      </dsp:txXfrm>
    </dsp:sp>
    <dsp:sp modelId="{D3D5EC32-4B1A-434E-B0AB-13AC5F2DCA01}">
      <dsp:nvSpPr>
        <dsp:cNvPr id="0" name=""/>
        <dsp:cNvSpPr/>
      </dsp:nvSpPr>
      <dsp:spPr>
        <a:xfrm>
          <a:off x="3109133" y="4306496"/>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Direct fetch of transcripts</a:t>
          </a:r>
          <a:endParaRPr lang="ca-ES" sz="1100" b="1" kern="1200" dirty="0"/>
        </a:p>
      </dsp:txBody>
      <dsp:txXfrm>
        <a:off x="3109133" y="4306496"/>
        <a:ext cx="1010510" cy="505255"/>
      </dsp:txXfrm>
    </dsp:sp>
    <dsp:sp modelId="{B0C0160B-FFB1-4012-A0A2-AAA6E691470E}">
      <dsp:nvSpPr>
        <dsp:cNvPr id="0" name=""/>
        <dsp:cNvSpPr/>
      </dsp:nvSpPr>
      <dsp:spPr>
        <a:xfrm>
          <a:off x="3109133" y="5023958"/>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Generation of transcripts (Faster-Whisper)</a:t>
          </a:r>
          <a:endParaRPr lang="ca-ES" sz="1100" b="1" kern="1200" dirty="0"/>
        </a:p>
      </dsp:txBody>
      <dsp:txXfrm>
        <a:off x="3109133" y="5023958"/>
        <a:ext cx="1010510" cy="505255"/>
      </dsp:txXfrm>
    </dsp:sp>
    <dsp:sp modelId="{27694AE9-E305-49DE-BF41-3579AD289AFD}">
      <dsp:nvSpPr>
        <dsp:cNvPr id="0" name=""/>
        <dsp:cNvSpPr/>
      </dsp:nvSpPr>
      <dsp:spPr>
        <a:xfrm>
          <a:off x="3109133" y="5741420"/>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Storage in ChromaDB</a:t>
          </a:r>
          <a:endParaRPr lang="ca-ES" sz="1100" b="1" kern="1200" dirty="0"/>
        </a:p>
      </dsp:txBody>
      <dsp:txXfrm>
        <a:off x="3109133" y="5741420"/>
        <a:ext cx="1010510" cy="505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B8D8C-D8ED-4691-A96A-0348CA2CA360}">
      <dsp:nvSpPr>
        <dsp:cNvPr id="0" name=""/>
        <dsp:cNvSpPr/>
      </dsp:nvSpPr>
      <dsp:spPr>
        <a:xfrm>
          <a:off x="4968282" y="84786"/>
          <a:ext cx="1528271" cy="1018847"/>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i="0" kern="1200" baseline="0" dirty="0"/>
            <a:t>ReAct Agent:</a:t>
          </a:r>
          <a:endParaRPr lang="ca-ES" sz="1400" kern="1200" dirty="0"/>
        </a:p>
      </dsp:txBody>
      <dsp:txXfrm>
        <a:off x="4998123" y="114627"/>
        <a:ext cx="1468589" cy="959165"/>
      </dsp:txXfrm>
    </dsp:sp>
    <dsp:sp modelId="{00D432A1-94EC-48EB-A6F1-E9C6ABBB75F0}">
      <dsp:nvSpPr>
        <dsp:cNvPr id="0" name=""/>
        <dsp:cNvSpPr/>
      </dsp:nvSpPr>
      <dsp:spPr>
        <a:xfrm>
          <a:off x="765535" y="1103634"/>
          <a:ext cx="4966882" cy="407539"/>
        </a:xfrm>
        <a:custGeom>
          <a:avLst/>
          <a:gdLst/>
          <a:ahLst/>
          <a:cxnLst/>
          <a:rect l="0" t="0" r="0" b="0"/>
          <a:pathLst>
            <a:path>
              <a:moveTo>
                <a:pt x="4966882" y="0"/>
              </a:moveTo>
              <a:lnTo>
                <a:pt x="4966882" y="203769"/>
              </a:lnTo>
              <a:lnTo>
                <a:pt x="0" y="203769"/>
              </a:lnTo>
              <a:lnTo>
                <a:pt x="0"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F6074-20C1-42D0-9053-9F4C283CE99B}">
      <dsp:nvSpPr>
        <dsp:cNvPr id="0" name=""/>
        <dsp:cNvSpPr/>
      </dsp:nvSpPr>
      <dsp:spPr>
        <a:xfrm>
          <a:off x="1399"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kern="1200" dirty="0"/>
            <a:t>Allows combination of multiple tools in a single workflow.</a:t>
          </a:r>
        </a:p>
      </dsp:txBody>
      <dsp:txXfrm>
        <a:off x="31240" y="1541014"/>
        <a:ext cx="1468589" cy="959165"/>
      </dsp:txXfrm>
    </dsp:sp>
    <dsp:sp modelId="{309976C3-A11C-4FC4-A76A-A45EDB718790}">
      <dsp:nvSpPr>
        <dsp:cNvPr id="0" name=""/>
        <dsp:cNvSpPr/>
      </dsp:nvSpPr>
      <dsp:spPr>
        <a:xfrm>
          <a:off x="719815"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9AD50-9B68-41B0-920A-86B53CAE5DA9}">
      <dsp:nvSpPr>
        <dsp:cNvPr id="0" name=""/>
        <dsp:cNvSpPr/>
      </dsp:nvSpPr>
      <dsp:spPr>
        <a:xfrm>
          <a:off x="1399"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kern="1200" dirty="0"/>
            <a:t>Easy and simple addition or removal of tools</a:t>
          </a:r>
        </a:p>
      </dsp:txBody>
      <dsp:txXfrm>
        <a:off x="31240" y="2967401"/>
        <a:ext cx="1468589" cy="959165"/>
      </dsp:txXfrm>
    </dsp:sp>
    <dsp:sp modelId="{87B3959B-5FCC-4140-B312-714C1772806D}">
      <dsp:nvSpPr>
        <dsp:cNvPr id="0" name=""/>
        <dsp:cNvSpPr/>
      </dsp:nvSpPr>
      <dsp:spPr>
        <a:xfrm>
          <a:off x="2752288" y="1103634"/>
          <a:ext cx="2980129" cy="407539"/>
        </a:xfrm>
        <a:custGeom>
          <a:avLst/>
          <a:gdLst/>
          <a:ahLst/>
          <a:cxnLst/>
          <a:rect l="0" t="0" r="0" b="0"/>
          <a:pathLst>
            <a:path>
              <a:moveTo>
                <a:pt x="2980129" y="0"/>
              </a:moveTo>
              <a:lnTo>
                <a:pt x="2980129" y="203769"/>
              </a:lnTo>
              <a:lnTo>
                <a:pt x="0" y="203769"/>
              </a:lnTo>
              <a:lnTo>
                <a:pt x="0"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470A7C-95CF-4D36-B0E4-F173B5710B73}">
      <dsp:nvSpPr>
        <dsp:cNvPr id="0" name=""/>
        <dsp:cNvSpPr/>
      </dsp:nvSpPr>
      <dsp:spPr>
        <a:xfrm>
          <a:off x="1988152"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i="0" kern="1200" baseline="0"/>
            <a:t>Dynamic decision making</a:t>
          </a:r>
          <a:endParaRPr lang="ca-ES" sz="1400" b="1" kern="1200"/>
        </a:p>
      </dsp:txBody>
      <dsp:txXfrm>
        <a:off x="2017993" y="1541014"/>
        <a:ext cx="1468589" cy="959165"/>
      </dsp:txXfrm>
    </dsp:sp>
    <dsp:sp modelId="{0C607FF9-D28D-497A-8868-9635A17D641B}">
      <dsp:nvSpPr>
        <dsp:cNvPr id="0" name=""/>
        <dsp:cNvSpPr/>
      </dsp:nvSpPr>
      <dsp:spPr>
        <a:xfrm>
          <a:off x="2706568"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0E5A39-ECCD-417D-B3FF-E946D62673BF}">
      <dsp:nvSpPr>
        <dsp:cNvPr id="0" name=""/>
        <dsp:cNvSpPr/>
      </dsp:nvSpPr>
      <dsp:spPr>
        <a:xfrm>
          <a:off x="1988152"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kern="1200" dirty="0"/>
            <a:t>Upon query, the agent can decide which way is best to proceed</a:t>
          </a:r>
        </a:p>
      </dsp:txBody>
      <dsp:txXfrm>
        <a:off x="2017993" y="2967401"/>
        <a:ext cx="1468589" cy="959165"/>
      </dsp:txXfrm>
    </dsp:sp>
    <dsp:sp modelId="{11FE637A-1A13-42CC-BD80-8E1F249C6689}">
      <dsp:nvSpPr>
        <dsp:cNvPr id="0" name=""/>
        <dsp:cNvSpPr/>
      </dsp:nvSpPr>
      <dsp:spPr>
        <a:xfrm>
          <a:off x="4739041" y="1103634"/>
          <a:ext cx="993376" cy="407539"/>
        </a:xfrm>
        <a:custGeom>
          <a:avLst/>
          <a:gdLst/>
          <a:ahLst/>
          <a:cxnLst/>
          <a:rect l="0" t="0" r="0" b="0"/>
          <a:pathLst>
            <a:path>
              <a:moveTo>
                <a:pt x="993376" y="0"/>
              </a:moveTo>
              <a:lnTo>
                <a:pt x="993376" y="203769"/>
              </a:lnTo>
              <a:lnTo>
                <a:pt x="0" y="203769"/>
              </a:lnTo>
              <a:lnTo>
                <a:pt x="0"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FF0179-D4AF-4FD0-AA9A-3642CD113D21}">
      <dsp:nvSpPr>
        <dsp:cNvPr id="0" name=""/>
        <dsp:cNvSpPr/>
      </dsp:nvSpPr>
      <dsp:spPr>
        <a:xfrm>
          <a:off x="3974905"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i="0" kern="1200" baseline="0" dirty="0"/>
            <a:t>Memory integration</a:t>
          </a:r>
          <a:endParaRPr lang="ca-ES" sz="1400" b="1" kern="1200" dirty="0"/>
        </a:p>
      </dsp:txBody>
      <dsp:txXfrm>
        <a:off x="4004746" y="1541014"/>
        <a:ext cx="1468589" cy="959165"/>
      </dsp:txXfrm>
    </dsp:sp>
    <dsp:sp modelId="{9F28BB9C-E519-4434-8992-5186DF2C9B5F}">
      <dsp:nvSpPr>
        <dsp:cNvPr id="0" name=""/>
        <dsp:cNvSpPr/>
      </dsp:nvSpPr>
      <dsp:spPr>
        <a:xfrm>
          <a:off x="4693321"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74D88A-5021-4313-8FB8-EB3C90F2E06A}">
      <dsp:nvSpPr>
        <dsp:cNvPr id="0" name=""/>
        <dsp:cNvSpPr/>
      </dsp:nvSpPr>
      <dsp:spPr>
        <a:xfrm>
          <a:off x="3974905"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0" i="0" kern="1200" baseline="0"/>
            <a:t>Contextual awareness ( can be tunned)</a:t>
          </a:r>
          <a:endParaRPr lang="ca-ES" sz="1400" kern="1200"/>
        </a:p>
      </dsp:txBody>
      <dsp:txXfrm>
        <a:off x="4004746" y="2967401"/>
        <a:ext cx="1468589" cy="959165"/>
      </dsp:txXfrm>
    </dsp:sp>
    <dsp:sp modelId="{39EB1BEF-4E8B-4570-9492-7FCA8AABC7B1}">
      <dsp:nvSpPr>
        <dsp:cNvPr id="0" name=""/>
        <dsp:cNvSpPr/>
      </dsp:nvSpPr>
      <dsp:spPr>
        <a:xfrm>
          <a:off x="5732418" y="1103634"/>
          <a:ext cx="993376" cy="407539"/>
        </a:xfrm>
        <a:custGeom>
          <a:avLst/>
          <a:gdLst/>
          <a:ahLst/>
          <a:cxnLst/>
          <a:rect l="0" t="0" r="0" b="0"/>
          <a:pathLst>
            <a:path>
              <a:moveTo>
                <a:pt x="0" y="0"/>
              </a:moveTo>
              <a:lnTo>
                <a:pt x="0" y="203769"/>
              </a:lnTo>
              <a:lnTo>
                <a:pt x="993376" y="203769"/>
              </a:lnTo>
              <a:lnTo>
                <a:pt x="993376"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F7CD0C-DE92-46E6-BFF0-A37FE2106CAF}">
      <dsp:nvSpPr>
        <dsp:cNvPr id="0" name=""/>
        <dsp:cNvSpPr/>
      </dsp:nvSpPr>
      <dsp:spPr>
        <a:xfrm>
          <a:off x="5961658"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kern="1200"/>
            <a:t>Multiple parsing possibilities</a:t>
          </a:r>
        </a:p>
      </dsp:txBody>
      <dsp:txXfrm>
        <a:off x="5991499" y="1541014"/>
        <a:ext cx="1468589" cy="959165"/>
      </dsp:txXfrm>
    </dsp:sp>
    <dsp:sp modelId="{0A1EA5EB-8F13-4534-83ED-A16F468E6E25}">
      <dsp:nvSpPr>
        <dsp:cNvPr id="0" name=""/>
        <dsp:cNvSpPr/>
      </dsp:nvSpPr>
      <dsp:spPr>
        <a:xfrm>
          <a:off x="6680074"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238C63-64E4-4EB2-A800-41526427FE31}">
      <dsp:nvSpPr>
        <dsp:cNvPr id="0" name=""/>
        <dsp:cNvSpPr/>
      </dsp:nvSpPr>
      <dsp:spPr>
        <a:xfrm>
          <a:off x="5961658"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0" i="0" kern="1200" baseline="0"/>
            <a:t>To be implemented: JSON parser</a:t>
          </a:r>
          <a:endParaRPr lang="ca-ES" sz="1400" kern="1200"/>
        </a:p>
      </dsp:txBody>
      <dsp:txXfrm>
        <a:off x="5991499" y="2967401"/>
        <a:ext cx="1468589" cy="959165"/>
      </dsp:txXfrm>
    </dsp:sp>
    <dsp:sp modelId="{F5771F15-31AD-4352-88EC-F8F703C02CFD}">
      <dsp:nvSpPr>
        <dsp:cNvPr id="0" name=""/>
        <dsp:cNvSpPr/>
      </dsp:nvSpPr>
      <dsp:spPr>
        <a:xfrm>
          <a:off x="5732418" y="1103634"/>
          <a:ext cx="2980129" cy="407539"/>
        </a:xfrm>
        <a:custGeom>
          <a:avLst/>
          <a:gdLst/>
          <a:ahLst/>
          <a:cxnLst/>
          <a:rect l="0" t="0" r="0" b="0"/>
          <a:pathLst>
            <a:path>
              <a:moveTo>
                <a:pt x="0" y="0"/>
              </a:moveTo>
              <a:lnTo>
                <a:pt x="0" y="203769"/>
              </a:lnTo>
              <a:lnTo>
                <a:pt x="2980129" y="203769"/>
              </a:lnTo>
              <a:lnTo>
                <a:pt x="2980129"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43465-62CF-46E0-8940-41DE0C1B13B6}">
      <dsp:nvSpPr>
        <dsp:cNvPr id="0" name=""/>
        <dsp:cNvSpPr/>
      </dsp:nvSpPr>
      <dsp:spPr>
        <a:xfrm>
          <a:off x="7948411"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kern="1200"/>
            <a:t>Flexibility: </a:t>
          </a:r>
        </a:p>
      </dsp:txBody>
      <dsp:txXfrm>
        <a:off x="7978252" y="1541014"/>
        <a:ext cx="1468589" cy="959165"/>
      </dsp:txXfrm>
    </dsp:sp>
    <dsp:sp modelId="{619DED7F-F771-4CA7-8E65-EADC1C43655E}">
      <dsp:nvSpPr>
        <dsp:cNvPr id="0" name=""/>
        <dsp:cNvSpPr/>
      </dsp:nvSpPr>
      <dsp:spPr>
        <a:xfrm>
          <a:off x="8666827"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80ED8A-F483-44C9-8D8E-24E3EC0C2CC0}">
      <dsp:nvSpPr>
        <dsp:cNvPr id="0" name=""/>
        <dsp:cNvSpPr/>
      </dsp:nvSpPr>
      <dsp:spPr>
        <a:xfrm>
          <a:off x="7948411"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kern="1200"/>
            <a:t>Ready for integration with other LLMs as the project scales.</a:t>
          </a:r>
        </a:p>
      </dsp:txBody>
      <dsp:txXfrm>
        <a:off x="7978252" y="2967401"/>
        <a:ext cx="1468589" cy="959165"/>
      </dsp:txXfrm>
    </dsp:sp>
    <dsp:sp modelId="{2014CD35-E6CD-4AB7-84A5-CEEE5E4871B7}">
      <dsp:nvSpPr>
        <dsp:cNvPr id="0" name=""/>
        <dsp:cNvSpPr/>
      </dsp:nvSpPr>
      <dsp:spPr>
        <a:xfrm>
          <a:off x="5732418" y="1103634"/>
          <a:ext cx="4966882" cy="407539"/>
        </a:xfrm>
        <a:custGeom>
          <a:avLst/>
          <a:gdLst/>
          <a:ahLst/>
          <a:cxnLst/>
          <a:rect l="0" t="0" r="0" b="0"/>
          <a:pathLst>
            <a:path>
              <a:moveTo>
                <a:pt x="0" y="0"/>
              </a:moveTo>
              <a:lnTo>
                <a:pt x="0" y="203769"/>
              </a:lnTo>
              <a:lnTo>
                <a:pt x="4966882" y="203769"/>
              </a:lnTo>
              <a:lnTo>
                <a:pt x="4966882" y="407539"/>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4BF64-C3FD-4E09-90E6-5FA61C9A44EF}">
      <dsp:nvSpPr>
        <dsp:cNvPr id="0" name=""/>
        <dsp:cNvSpPr/>
      </dsp:nvSpPr>
      <dsp:spPr>
        <a:xfrm>
          <a:off x="9935164" y="1511173"/>
          <a:ext cx="1528271" cy="1018847"/>
        </a:xfrm>
        <a:prstGeom prst="roundRect">
          <a:avLst>
            <a:gd name="adj" fmla="val 10000"/>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b="1" i="0" kern="1200" baseline="0"/>
            <a:t>Scalability</a:t>
          </a:r>
          <a:endParaRPr lang="ca-ES" sz="1400" b="1" kern="1200"/>
        </a:p>
      </dsp:txBody>
      <dsp:txXfrm>
        <a:off x="9965005" y="1541014"/>
        <a:ext cx="1468589" cy="959165"/>
      </dsp:txXfrm>
    </dsp:sp>
    <dsp:sp modelId="{E9862F35-E8C7-4867-A40D-718A7D8D345E}">
      <dsp:nvSpPr>
        <dsp:cNvPr id="0" name=""/>
        <dsp:cNvSpPr/>
      </dsp:nvSpPr>
      <dsp:spPr>
        <a:xfrm>
          <a:off x="10653580" y="2530021"/>
          <a:ext cx="91440" cy="407539"/>
        </a:xfrm>
        <a:custGeom>
          <a:avLst/>
          <a:gdLst/>
          <a:ahLst/>
          <a:cxnLst/>
          <a:rect l="0" t="0" r="0" b="0"/>
          <a:pathLst>
            <a:path>
              <a:moveTo>
                <a:pt x="45720" y="0"/>
              </a:moveTo>
              <a:lnTo>
                <a:pt x="45720" y="4075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B3F6A-0004-4775-8EC0-E3C6277249CB}">
      <dsp:nvSpPr>
        <dsp:cNvPr id="0" name=""/>
        <dsp:cNvSpPr/>
      </dsp:nvSpPr>
      <dsp:spPr>
        <a:xfrm>
          <a:off x="9935164" y="2937560"/>
          <a:ext cx="1528271" cy="1018847"/>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a-ES" sz="1400" kern="1200"/>
            <a:t>Possibility to combine multiple agents if needed</a:t>
          </a:r>
        </a:p>
      </dsp:txBody>
      <dsp:txXfrm>
        <a:off x="9965005" y="2967401"/>
        <a:ext cx="1468589" cy="959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63A66-CE56-4665-A63E-491C73908E4B}">
      <dsp:nvSpPr>
        <dsp:cNvPr id="0" name=""/>
        <dsp:cNvSpPr/>
      </dsp:nvSpPr>
      <dsp:spPr>
        <a:xfrm>
          <a:off x="2957556" y="4094289"/>
          <a:ext cx="151576" cy="1899758"/>
        </a:xfrm>
        <a:custGeom>
          <a:avLst/>
          <a:gdLst/>
          <a:ahLst/>
          <a:cxnLst/>
          <a:rect l="0" t="0" r="0" b="0"/>
          <a:pathLst>
            <a:path>
              <a:moveTo>
                <a:pt x="0" y="0"/>
              </a:moveTo>
              <a:lnTo>
                <a:pt x="0" y="1899758"/>
              </a:lnTo>
              <a:lnTo>
                <a:pt x="151576" y="1899758"/>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B4552-7891-44F3-B075-F8525DCBCEEE}">
      <dsp:nvSpPr>
        <dsp:cNvPr id="0" name=""/>
        <dsp:cNvSpPr/>
      </dsp:nvSpPr>
      <dsp:spPr>
        <a:xfrm>
          <a:off x="2957556" y="4094289"/>
          <a:ext cx="151576" cy="1182296"/>
        </a:xfrm>
        <a:custGeom>
          <a:avLst/>
          <a:gdLst/>
          <a:ahLst/>
          <a:cxnLst/>
          <a:rect l="0" t="0" r="0" b="0"/>
          <a:pathLst>
            <a:path>
              <a:moveTo>
                <a:pt x="0" y="0"/>
              </a:moveTo>
              <a:lnTo>
                <a:pt x="0" y="1182296"/>
              </a:lnTo>
              <a:lnTo>
                <a:pt x="151576" y="1182296"/>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BCAD92-FF40-45CF-9779-FB12F5D519BC}">
      <dsp:nvSpPr>
        <dsp:cNvPr id="0" name=""/>
        <dsp:cNvSpPr/>
      </dsp:nvSpPr>
      <dsp:spPr>
        <a:xfrm>
          <a:off x="2957556" y="4094289"/>
          <a:ext cx="151576" cy="464834"/>
        </a:xfrm>
        <a:custGeom>
          <a:avLst/>
          <a:gdLst/>
          <a:ahLst/>
          <a:cxnLst/>
          <a:rect l="0" t="0" r="0" b="0"/>
          <a:pathLst>
            <a:path>
              <a:moveTo>
                <a:pt x="0" y="0"/>
              </a:moveTo>
              <a:lnTo>
                <a:pt x="0" y="464834"/>
              </a:lnTo>
              <a:lnTo>
                <a:pt x="151576" y="464834"/>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13A49-D596-4CDB-8410-00D71849CBA5}">
      <dsp:nvSpPr>
        <dsp:cNvPr id="0" name=""/>
        <dsp:cNvSpPr/>
      </dsp:nvSpPr>
      <dsp:spPr>
        <a:xfrm>
          <a:off x="3316040" y="3376827"/>
          <a:ext cx="91440" cy="212207"/>
        </a:xfrm>
        <a:custGeom>
          <a:avLst/>
          <a:gdLst/>
          <a:ahLst/>
          <a:cxnLst/>
          <a:rect l="0" t="0" r="0" b="0"/>
          <a:pathLst>
            <a:path>
              <a:moveTo>
                <a:pt x="45720" y="0"/>
              </a:moveTo>
              <a:lnTo>
                <a:pt x="4572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6CE30-DBCC-43D3-9616-4D8EB984A1E7}">
      <dsp:nvSpPr>
        <dsp:cNvPr id="0" name=""/>
        <dsp:cNvSpPr/>
      </dsp:nvSpPr>
      <dsp:spPr>
        <a:xfrm>
          <a:off x="3316040" y="2659364"/>
          <a:ext cx="91440" cy="212207"/>
        </a:xfrm>
        <a:custGeom>
          <a:avLst/>
          <a:gdLst/>
          <a:ahLst/>
          <a:cxnLst/>
          <a:rect l="0" t="0" r="0" b="0"/>
          <a:pathLst>
            <a:path>
              <a:moveTo>
                <a:pt x="45720" y="0"/>
              </a:moveTo>
              <a:lnTo>
                <a:pt x="4572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DD1EBF-0143-400C-8E8C-5EB406ADF7F0}">
      <dsp:nvSpPr>
        <dsp:cNvPr id="0" name=""/>
        <dsp:cNvSpPr/>
      </dsp:nvSpPr>
      <dsp:spPr>
        <a:xfrm>
          <a:off x="2750402" y="1941902"/>
          <a:ext cx="611358" cy="212207"/>
        </a:xfrm>
        <a:custGeom>
          <a:avLst/>
          <a:gdLst/>
          <a:ahLst/>
          <a:cxnLst/>
          <a:rect l="0" t="0" r="0" b="0"/>
          <a:pathLst>
            <a:path>
              <a:moveTo>
                <a:pt x="0" y="0"/>
              </a:moveTo>
              <a:lnTo>
                <a:pt x="0" y="106103"/>
              </a:lnTo>
              <a:lnTo>
                <a:pt x="611358" y="106103"/>
              </a:lnTo>
              <a:lnTo>
                <a:pt x="611358"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A89480-1715-4024-ABC9-681537D190C1}">
      <dsp:nvSpPr>
        <dsp:cNvPr id="0" name=""/>
        <dsp:cNvSpPr/>
      </dsp:nvSpPr>
      <dsp:spPr>
        <a:xfrm>
          <a:off x="2139043" y="1941902"/>
          <a:ext cx="611358" cy="212207"/>
        </a:xfrm>
        <a:custGeom>
          <a:avLst/>
          <a:gdLst/>
          <a:ahLst/>
          <a:cxnLst/>
          <a:rect l="0" t="0" r="0" b="0"/>
          <a:pathLst>
            <a:path>
              <a:moveTo>
                <a:pt x="611358" y="0"/>
              </a:moveTo>
              <a:lnTo>
                <a:pt x="611358" y="106103"/>
              </a:lnTo>
              <a:lnTo>
                <a:pt x="0" y="106103"/>
              </a:lnTo>
              <a:lnTo>
                <a:pt x="0" y="21220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4DAC5C-ED03-46CA-A84D-49CB03F3E0FF}">
      <dsp:nvSpPr>
        <dsp:cNvPr id="0" name=""/>
        <dsp:cNvSpPr/>
      </dsp:nvSpPr>
      <dsp:spPr>
        <a:xfrm>
          <a:off x="1707050" y="1224440"/>
          <a:ext cx="1043351" cy="212207"/>
        </a:xfrm>
        <a:custGeom>
          <a:avLst/>
          <a:gdLst/>
          <a:ahLst/>
          <a:cxnLst/>
          <a:rect l="0" t="0" r="0" b="0"/>
          <a:pathLst>
            <a:path>
              <a:moveTo>
                <a:pt x="0" y="0"/>
              </a:moveTo>
              <a:lnTo>
                <a:pt x="0" y="106103"/>
              </a:lnTo>
              <a:lnTo>
                <a:pt x="1043351" y="106103"/>
              </a:lnTo>
              <a:lnTo>
                <a:pt x="1043351" y="2122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B4915-503C-419F-AC7B-1047B9077057}">
      <dsp:nvSpPr>
        <dsp:cNvPr id="0" name=""/>
        <dsp:cNvSpPr/>
      </dsp:nvSpPr>
      <dsp:spPr>
        <a:xfrm>
          <a:off x="259494" y="1941902"/>
          <a:ext cx="151576" cy="464834"/>
        </a:xfrm>
        <a:custGeom>
          <a:avLst/>
          <a:gdLst/>
          <a:ahLst/>
          <a:cxnLst/>
          <a:rect l="0" t="0" r="0" b="0"/>
          <a:pathLst>
            <a:path>
              <a:moveTo>
                <a:pt x="0" y="0"/>
              </a:moveTo>
              <a:lnTo>
                <a:pt x="0" y="464834"/>
              </a:lnTo>
              <a:lnTo>
                <a:pt x="151576" y="464834"/>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2B488-6029-4A0B-9B0F-FDB66BFE17B3}">
      <dsp:nvSpPr>
        <dsp:cNvPr id="0" name=""/>
        <dsp:cNvSpPr/>
      </dsp:nvSpPr>
      <dsp:spPr>
        <a:xfrm>
          <a:off x="663698" y="1224440"/>
          <a:ext cx="1043351" cy="212207"/>
        </a:xfrm>
        <a:custGeom>
          <a:avLst/>
          <a:gdLst/>
          <a:ahLst/>
          <a:cxnLst/>
          <a:rect l="0" t="0" r="0" b="0"/>
          <a:pathLst>
            <a:path>
              <a:moveTo>
                <a:pt x="1043351" y="0"/>
              </a:moveTo>
              <a:lnTo>
                <a:pt x="1043351" y="106103"/>
              </a:lnTo>
              <a:lnTo>
                <a:pt x="0" y="106103"/>
              </a:lnTo>
              <a:lnTo>
                <a:pt x="0" y="2122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37AC8-FF21-49BF-9D05-522D7E8CE1F0}">
      <dsp:nvSpPr>
        <dsp:cNvPr id="0" name=""/>
        <dsp:cNvSpPr/>
      </dsp:nvSpPr>
      <dsp:spPr>
        <a:xfrm>
          <a:off x="1661330" y="506978"/>
          <a:ext cx="91440" cy="212207"/>
        </a:xfrm>
        <a:custGeom>
          <a:avLst/>
          <a:gdLst/>
          <a:ahLst/>
          <a:cxnLst/>
          <a:rect l="0" t="0" r="0" b="0"/>
          <a:pathLst>
            <a:path>
              <a:moveTo>
                <a:pt x="45720" y="0"/>
              </a:moveTo>
              <a:lnTo>
                <a:pt x="45720" y="212207"/>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1D3D48-1290-4F81-839E-843A2E5D5B02}">
      <dsp:nvSpPr>
        <dsp:cNvPr id="0" name=""/>
        <dsp:cNvSpPr/>
      </dsp:nvSpPr>
      <dsp:spPr>
        <a:xfrm>
          <a:off x="1201795" y="1723"/>
          <a:ext cx="1010510" cy="505255"/>
        </a:xfrm>
        <a:prstGeom prst="rect">
          <a:avLst/>
        </a:prstGeom>
        <a:gradFill rotWithShape="0">
          <a:gsLst>
            <a:gs pos="0">
              <a:schemeClr val="accent3">
                <a:hueOff val="0"/>
                <a:satOff val="0"/>
                <a:lumOff val="0"/>
                <a:alphaOff val="0"/>
                <a:tint val="65000"/>
                <a:shade val="92000"/>
                <a:satMod val="130000"/>
              </a:schemeClr>
            </a:gs>
            <a:gs pos="45000">
              <a:schemeClr val="accent3">
                <a:hueOff val="0"/>
                <a:satOff val="0"/>
                <a:lumOff val="0"/>
                <a:alphaOff val="0"/>
                <a:tint val="60000"/>
                <a:shade val="99000"/>
                <a:satMod val="120000"/>
              </a:schemeClr>
            </a:gs>
            <a:gs pos="100000">
              <a:schemeClr val="accent3">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Gradio deployment</a:t>
          </a:r>
          <a:endParaRPr lang="ca-ES" sz="1100" b="1" kern="1200" dirty="0"/>
        </a:p>
      </dsp:txBody>
      <dsp:txXfrm>
        <a:off x="1201795" y="1723"/>
        <a:ext cx="1010510" cy="505255"/>
      </dsp:txXfrm>
    </dsp:sp>
    <dsp:sp modelId="{1F78E1A1-5A72-4262-BD6E-ABA7D33C412F}">
      <dsp:nvSpPr>
        <dsp:cNvPr id="0" name=""/>
        <dsp:cNvSpPr/>
      </dsp:nvSpPr>
      <dsp:spPr>
        <a:xfrm>
          <a:off x="1201795" y="719185"/>
          <a:ext cx="1010510" cy="505255"/>
        </a:xfrm>
        <a:prstGeom prst="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Agent (create_react)</a:t>
          </a:r>
          <a:endParaRPr lang="ca-ES" sz="1100" b="1" kern="1200" dirty="0"/>
        </a:p>
      </dsp:txBody>
      <dsp:txXfrm>
        <a:off x="1201795" y="719185"/>
        <a:ext cx="1010510" cy="505255"/>
      </dsp:txXfrm>
    </dsp:sp>
    <dsp:sp modelId="{7A1220A9-AE82-46A0-8A87-B280CC945BE4}">
      <dsp:nvSpPr>
        <dsp:cNvPr id="0" name=""/>
        <dsp:cNvSpPr/>
      </dsp:nvSpPr>
      <dsp:spPr>
        <a:xfrm>
          <a:off x="158443" y="1436647"/>
          <a:ext cx="1010510" cy="505255"/>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Llm (GPT4o-mini)</a:t>
          </a:r>
          <a:endParaRPr lang="ca-ES" sz="1100" b="1" kern="1200" dirty="0"/>
        </a:p>
      </dsp:txBody>
      <dsp:txXfrm>
        <a:off x="158443" y="1436647"/>
        <a:ext cx="1010510" cy="505255"/>
      </dsp:txXfrm>
    </dsp:sp>
    <dsp:sp modelId="{223843B9-6579-41CB-9FC5-6708097F492F}">
      <dsp:nvSpPr>
        <dsp:cNvPr id="0" name=""/>
        <dsp:cNvSpPr/>
      </dsp:nvSpPr>
      <dsp:spPr>
        <a:xfrm>
          <a:off x="411071"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Custom memory</a:t>
          </a:r>
          <a:endParaRPr lang="ca-ES" sz="1100" b="1" kern="1200"/>
        </a:p>
      </dsp:txBody>
      <dsp:txXfrm>
        <a:off x="411071" y="2154109"/>
        <a:ext cx="1010510" cy="505255"/>
      </dsp:txXfrm>
    </dsp:sp>
    <dsp:sp modelId="{C7FC6DE3-B134-446B-B179-BEA74125C829}">
      <dsp:nvSpPr>
        <dsp:cNvPr id="0" name=""/>
        <dsp:cNvSpPr/>
      </dsp:nvSpPr>
      <dsp:spPr>
        <a:xfrm>
          <a:off x="2245147" y="1436647"/>
          <a:ext cx="1010510" cy="505255"/>
        </a:xfrm>
        <a:prstGeom prst="rect">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Tools</a:t>
          </a:r>
          <a:endParaRPr lang="ca-ES" sz="1100" b="1" kern="1200" dirty="0"/>
        </a:p>
      </dsp:txBody>
      <dsp:txXfrm>
        <a:off x="2245147" y="1436647"/>
        <a:ext cx="1010510" cy="505255"/>
      </dsp:txXfrm>
    </dsp:sp>
    <dsp:sp modelId="{4E804B55-9465-45A3-9593-04B41C23ABC9}">
      <dsp:nvSpPr>
        <dsp:cNvPr id="0" name=""/>
        <dsp:cNvSpPr/>
      </dsp:nvSpPr>
      <dsp:spPr>
        <a:xfrm>
          <a:off x="1633788"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Multiquery Retrieval</a:t>
          </a:r>
          <a:endParaRPr lang="ca-ES" sz="1100" b="1" kern="1200" dirty="0"/>
        </a:p>
      </dsp:txBody>
      <dsp:txXfrm>
        <a:off x="1633788" y="2154109"/>
        <a:ext cx="1010510" cy="505255"/>
      </dsp:txXfrm>
    </dsp:sp>
    <dsp:sp modelId="{1D4EFB78-F1F7-43AA-A0D8-0289C0EDE25D}">
      <dsp:nvSpPr>
        <dsp:cNvPr id="0" name=""/>
        <dsp:cNvSpPr/>
      </dsp:nvSpPr>
      <dsp:spPr>
        <a:xfrm>
          <a:off x="2856505" y="2154109"/>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Retrieval pipeline</a:t>
          </a:r>
          <a:endParaRPr lang="ca-ES" sz="1100" b="1" kern="1200" dirty="0"/>
        </a:p>
      </dsp:txBody>
      <dsp:txXfrm>
        <a:off x="2856505" y="2154109"/>
        <a:ext cx="1010510" cy="505255"/>
      </dsp:txXfrm>
    </dsp:sp>
    <dsp:sp modelId="{425A5F7B-905E-4251-95B3-4BA325D5C351}">
      <dsp:nvSpPr>
        <dsp:cNvPr id="0" name=""/>
        <dsp:cNvSpPr/>
      </dsp:nvSpPr>
      <dsp:spPr>
        <a:xfrm>
          <a:off x="2856505" y="2871571"/>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Retrieval of urls  ( single, playlist, channel)</a:t>
          </a:r>
          <a:endParaRPr lang="ca-ES" sz="1100" b="1" kern="1200" dirty="0"/>
        </a:p>
      </dsp:txBody>
      <dsp:txXfrm>
        <a:off x="2856505" y="2871571"/>
        <a:ext cx="1010510" cy="505255"/>
      </dsp:txXfrm>
    </dsp:sp>
    <dsp:sp modelId="{2247D004-CBFD-4B03-A20E-D991F945C1F6}">
      <dsp:nvSpPr>
        <dsp:cNvPr id="0" name=""/>
        <dsp:cNvSpPr/>
      </dsp:nvSpPr>
      <dsp:spPr>
        <a:xfrm>
          <a:off x="2856505" y="3589034"/>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Fetch or generate tool</a:t>
          </a:r>
          <a:endParaRPr lang="ca-ES" sz="1100" b="1" kern="1200" dirty="0"/>
        </a:p>
      </dsp:txBody>
      <dsp:txXfrm>
        <a:off x="2856505" y="3589034"/>
        <a:ext cx="1010510" cy="505255"/>
      </dsp:txXfrm>
    </dsp:sp>
    <dsp:sp modelId="{D3D5EC32-4B1A-434E-B0AB-13AC5F2DCA01}">
      <dsp:nvSpPr>
        <dsp:cNvPr id="0" name=""/>
        <dsp:cNvSpPr/>
      </dsp:nvSpPr>
      <dsp:spPr>
        <a:xfrm>
          <a:off x="3109133" y="4306496"/>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Direct fetch of transcripts</a:t>
          </a:r>
          <a:endParaRPr lang="ca-ES" sz="1100" b="1" kern="1200" dirty="0"/>
        </a:p>
      </dsp:txBody>
      <dsp:txXfrm>
        <a:off x="3109133" y="4306496"/>
        <a:ext cx="1010510" cy="505255"/>
      </dsp:txXfrm>
    </dsp:sp>
    <dsp:sp modelId="{B0C0160B-FFB1-4012-A0A2-AAA6E691470E}">
      <dsp:nvSpPr>
        <dsp:cNvPr id="0" name=""/>
        <dsp:cNvSpPr/>
      </dsp:nvSpPr>
      <dsp:spPr>
        <a:xfrm>
          <a:off x="3109133" y="5023958"/>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Generation of transcripts (Faster-Whisper)</a:t>
          </a:r>
          <a:endParaRPr lang="ca-ES" sz="1100" b="1" kern="1200" dirty="0"/>
        </a:p>
      </dsp:txBody>
      <dsp:txXfrm>
        <a:off x="3109133" y="5023958"/>
        <a:ext cx="1010510" cy="505255"/>
      </dsp:txXfrm>
    </dsp:sp>
    <dsp:sp modelId="{27694AE9-E305-49DE-BF41-3579AD289AFD}">
      <dsp:nvSpPr>
        <dsp:cNvPr id="0" name=""/>
        <dsp:cNvSpPr/>
      </dsp:nvSpPr>
      <dsp:spPr>
        <a:xfrm>
          <a:off x="3109133" y="5741420"/>
          <a:ext cx="1010510" cy="5052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t>Storage in ChromaDB</a:t>
          </a:r>
          <a:endParaRPr lang="ca-ES" sz="1100" b="1" kern="1200" dirty="0"/>
        </a:p>
      </dsp:txBody>
      <dsp:txXfrm>
        <a:off x="3109133" y="5741420"/>
        <a:ext cx="1010510" cy="5052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5361C-1DB4-4432-8FB0-6E82A391FA38}" type="datetimeFigureOut">
              <a:rPr lang="ca-ES" smtClean="0"/>
              <a:t>7/11/2024</a:t>
            </a:fld>
            <a:endParaRPr lang="ca-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5E041-3D8B-4768-9E0C-F051BBD99FED}" type="slidenum">
              <a:rPr lang="ca-ES" smtClean="0"/>
              <a:t>‹#›</a:t>
            </a:fld>
            <a:endParaRPr lang="ca-ES"/>
          </a:p>
        </p:txBody>
      </p:sp>
    </p:spTree>
    <p:extLst>
      <p:ext uri="{BB962C8B-B14F-4D97-AF65-F5344CB8AC3E}">
        <p14:creationId xmlns:p14="http://schemas.microsoft.com/office/powerpoint/2010/main" val="1060156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200" b="1" i="0" u="none" strike="noStrike" cap="none" normalizeH="0" baseline="0" dirty="0">
                <a:ln>
                  <a:noFill/>
                </a:ln>
                <a:solidFill>
                  <a:schemeClr val="tx1"/>
                </a:solidFill>
                <a:effectLst/>
                <a:latin typeface="Arial" panose="020B0604020202020204" pitchFamily="34" charset="0"/>
              </a:rPr>
              <a:t>Hook:</a:t>
            </a:r>
            <a:r>
              <a:rPr kumimoji="0" lang="ca-ES" altLang="ca-ES" sz="1200" b="0" i="0" u="none" strike="noStrike" cap="none" normalizeH="0" baseline="0" dirty="0">
                <a:ln>
                  <a:noFill/>
                </a:ln>
                <a:solidFill>
                  <a:schemeClr val="tx1"/>
                </a:solidFill>
                <a:effectLst/>
                <a:latin typeface="Arial" panose="020B0604020202020204" pitchFamily="34" charset="0"/>
              </a:rPr>
              <a:t> Imagine having a secure, modular system that can rapidly retrieve and analyze video content with the power of AI, all while ensuring data privacy.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200" b="1" i="0" u="none" strike="noStrike" cap="none" normalizeH="0" baseline="0" dirty="0">
                <a:ln>
                  <a:noFill/>
                </a:ln>
                <a:solidFill>
                  <a:schemeClr val="tx1"/>
                </a:solidFill>
                <a:effectLst/>
                <a:latin typeface="Arial" panose="020B0604020202020204" pitchFamily="34" charset="0"/>
              </a:rPr>
              <a:t>Overview:</a:t>
            </a:r>
            <a:r>
              <a:rPr kumimoji="0" lang="ca-ES" altLang="ca-ES" sz="1200" b="0" i="0" u="none" strike="noStrike" cap="none" normalizeH="0" baseline="0" dirty="0">
                <a:ln>
                  <a:noFill/>
                </a:ln>
                <a:solidFill>
                  <a:schemeClr val="tx1"/>
                </a:solidFill>
                <a:effectLst/>
                <a:latin typeface="Arial" panose="020B0604020202020204" pitchFamily="34" charset="0"/>
              </a:rPr>
              <a:t> InsightVault is an MVP of a flexible, privacy-focused Retrieval-Augmented Generation (RAG) system that uses LLMs to retrieve or generate transcripts for YouTube videos, playlists, and channels. It’s tailored to handle various tools and is designed for future scalability, adapting to customer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200" b="1" i="0" u="none" strike="noStrike" cap="none" normalizeH="0" baseline="0" dirty="0">
                <a:ln>
                  <a:noFill/>
                </a:ln>
                <a:solidFill>
                  <a:schemeClr val="tx1"/>
                </a:solidFill>
                <a:effectLst/>
                <a:latin typeface="Arial" panose="020B0604020202020204" pitchFamily="34" charset="0"/>
              </a:rPr>
              <a:t>Pitch:</a:t>
            </a:r>
            <a:r>
              <a:rPr kumimoji="0" lang="ca-ES" altLang="ca-ES" sz="1200" b="0" i="0" u="none" strike="noStrike" cap="none" normalizeH="0" baseline="0" dirty="0">
                <a:ln>
                  <a:noFill/>
                </a:ln>
                <a:solidFill>
                  <a:schemeClr val="tx1"/>
                </a:solidFill>
                <a:effectLst/>
                <a:latin typeface="Arial" panose="020B0604020202020204" pitchFamily="34" charset="0"/>
              </a:rPr>
              <a:t> "InsightVault bridges the gap between content and fast, contextual insights, securely stored in a local database." </a:t>
            </a:r>
          </a:p>
          <a:p>
            <a:endParaRPr lang="ca-ES" dirty="0"/>
          </a:p>
        </p:txBody>
      </p:sp>
      <p:sp>
        <p:nvSpPr>
          <p:cNvPr id="4" name="Slide Number Placeholder 3"/>
          <p:cNvSpPr>
            <a:spLocks noGrp="1"/>
          </p:cNvSpPr>
          <p:nvPr>
            <p:ph type="sldNum" sz="quarter" idx="5"/>
          </p:nvPr>
        </p:nvSpPr>
        <p:spPr/>
        <p:txBody>
          <a:bodyPr/>
          <a:lstStyle/>
          <a:p>
            <a:fld id="{77C5E041-3D8B-4768-9E0C-F051BBD99FED}" type="slidenum">
              <a:rPr lang="ca-ES" smtClean="0"/>
              <a:t>2</a:t>
            </a:fld>
            <a:endParaRPr lang="ca-ES"/>
          </a:p>
        </p:txBody>
      </p:sp>
    </p:spTree>
    <p:extLst>
      <p:ext uri="{BB962C8B-B14F-4D97-AF65-F5344CB8AC3E}">
        <p14:creationId xmlns:p14="http://schemas.microsoft.com/office/powerpoint/2010/main" val="230758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a-ES" dirty="0"/>
          </a:p>
        </p:txBody>
      </p:sp>
      <p:sp>
        <p:nvSpPr>
          <p:cNvPr id="4" name="Slide Number Placeholder 3"/>
          <p:cNvSpPr>
            <a:spLocks noGrp="1"/>
          </p:cNvSpPr>
          <p:nvPr>
            <p:ph type="sldNum" sz="quarter" idx="5"/>
          </p:nvPr>
        </p:nvSpPr>
        <p:spPr/>
        <p:txBody>
          <a:bodyPr/>
          <a:lstStyle/>
          <a:p>
            <a:fld id="{77C5E041-3D8B-4768-9E0C-F051BBD99FED}" type="slidenum">
              <a:rPr lang="ca-ES" smtClean="0"/>
              <a:t>6</a:t>
            </a:fld>
            <a:endParaRPr lang="ca-ES"/>
          </a:p>
        </p:txBody>
      </p:sp>
    </p:spTree>
    <p:extLst>
      <p:ext uri="{BB962C8B-B14F-4D97-AF65-F5344CB8AC3E}">
        <p14:creationId xmlns:p14="http://schemas.microsoft.com/office/powerpoint/2010/main" val="395817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A4E8D-2D0E-43EE-AB75-62FE5F0F7391}"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6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D27AB-373D-460A-92C2-7661AB661274}"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12974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B72B8-578A-49A3-B1BF-41EC669F46B2}"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290073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FCCE6-F3C7-4B69-A9F7-68A162384EBE}"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360838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9FFBF-13C3-4261-A550-411F346C300B}" type="datetime1">
              <a:rPr lang="ca-ES" smtClean="0"/>
              <a:t>8/11/2024</a:t>
            </a:fld>
            <a:endParaRPr lang="ca-ES"/>
          </a:p>
        </p:txBody>
      </p:sp>
      <p:sp>
        <p:nvSpPr>
          <p:cNvPr id="5" name="Footer Placeholder 4"/>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p:cNvSpPr>
            <a:spLocks noGrp="1"/>
          </p:cNvSpPr>
          <p:nvPr>
            <p:ph type="sldNum" sz="quarter" idx="12"/>
          </p:nvPr>
        </p:nvSpPr>
        <p:spPr/>
        <p:txBody>
          <a:bodyPr/>
          <a:lstStyle/>
          <a:p>
            <a:fld id="{0913F596-6EE6-4745-8B9B-BFBB8DAE128B}" type="slidenum">
              <a:rPr lang="ca-ES" smtClean="0"/>
              <a:t>‹#›</a:t>
            </a:fld>
            <a:endParaRPr lang="ca-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34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59F492-A4D3-40E8-9EA7-B39D74EA9BBB}" type="datetime1">
              <a:rPr lang="ca-ES" smtClean="0"/>
              <a:t>8/11/2024</a:t>
            </a:fld>
            <a:endParaRPr lang="ca-ES"/>
          </a:p>
        </p:txBody>
      </p:sp>
      <p:sp>
        <p:nvSpPr>
          <p:cNvPr id="6" name="Footer Placeholder 5"/>
          <p:cNvSpPr>
            <a:spLocks noGrp="1"/>
          </p:cNvSpPr>
          <p:nvPr>
            <p:ph type="ftr" sz="quarter" idx="11"/>
          </p:nvPr>
        </p:nvSpPr>
        <p:spPr/>
        <p:txBody>
          <a:bodyPr/>
          <a:lstStyle/>
          <a:p>
            <a:r>
              <a:rPr lang="en-US"/>
              <a:t>InsightVault -Personalized agents at your fingertip-</a:t>
            </a:r>
            <a:endParaRPr lang="ca-ES"/>
          </a:p>
        </p:txBody>
      </p:sp>
      <p:sp>
        <p:nvSpPr>
          <p:cNvPr id="7" name="Slide Number Placeholder 6"/>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233859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A60A0-CE3A-42A8-91D0-5B9A49279A84}" type="datetime1">
              <a:rPr lang="ca-ES" smtClean="0"/>
              <a:t>8/11/2024</a:t>
            </a:fld>
            <a:endParaRPr lang="ca-ES"/>
          </a:p>
        </p:txBody>
      </p:sp>
      <p:sp>
        <p:nvSpPr>
          <p:cNvPr id="8" name="Footer Placeholder 7"/>
          <p:cNvSpPr>
            <a:spLocks noGrp="1"/>
          </p:cNvSpPr>
          <p:nvPr>
            <p:ph type="ftr" sz="quarter" idx="11"/>
          </p:nvPr>
        </p:nvSpPr>
        <p:spPr/>
        <p:txBody>
          <a:bodyPr/>
          <a:lstStyle/>
          <a:p>
            <a:r>
              <a:rPr lang="en-US"/>
              <a:t>InsightVault -Personalized agents at your fingertip-</a:t>
            </a:r>
            <a:endParaRPr lang="ca-ES"/>
          </a:p>
        </p:txBody>
      </p:sp>
      <p:sp>
        <p:nvSpPr>
          <p:cNvPr id="9" name="Slide Number Placeholder 8"/>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25209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E721F-F837-4ABE-83DA-9FE4E9264342}" type="datetime1">
              <a:rPr lang="ca-ES" smtClean="0"/>
              <a:t>8/11/2024</a:t>
            </a:fld>
            <a:endParaRPr lang="ca-ES"/>
          </a:p>
        </p:txBody>
      </p:sp>
      <p:sp>
        <p:nvSpPr>
          <p:cNvPr id="4" name="Footer Placeholder 3"/>
          <p:cNvSpPr>
            <a:spLocks noGrp="1"/>
          </p:cNvSpPr>
          <p:nvPr>
            <p:ph type="ftr" sz="quarter" idx="11"/>
          </p:nvPr>
        </p:nvSpPr>
        <p:spPr/>
        <p:txBody>
          <a:bodyPr/>
          <a:lstStyle/>
          <a:p>
            <a:r>
              <a:rPr lang="en-US"/>
              <a:t>InsightVault -Personalized agents at your fingertip-</a:t>
            </a:r>
            <a:endParaRPr lang="ca-ES"/>
          </a:p>
        </p:txBody>
      </p:sp>
      <p:sp>
        <p:nvSpPr>
          <p:cNvPr id="5" name="Slide Number Placeholder 4"/>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76936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971AB-DE27-49A5-8AC0-D2692A7D7F0A}" type="datetime1">
              <a:rPr lang="ca-ES" smtClean="0"/>
              <a:t>8/11/2024</a:t>
            </a:fld>
            <a:endParaRPr lang="ca-E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InsightVault -Personalized agents at your fingertip-</a:t>
            </a:r>
            <a:endParaRPr lang="ca-ES"/>
          </a:p>
        </p:txBody>
      </p:sp>
      <p:sp>
        <p:nvSpPr>
          <p:cNvPr id="9" name="Slide Number Placeholder 8"/>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360414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1ACB13-401B-432B-B57A-DB00522CB9C8}" type="datetime1">
              <a:rPr lang="ca-ES" smtClean="0"/>
              <a:t>8/11/2024</a:t>
            </a:fld>
            <a:endParaRPr lang="ca-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InsightVault -Personalized agents at your fingertip-</a:t>
            </a:r>
            <a:endParaRPr lang="ca-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13F596-6EE6-4745-8B9B-BFBB8DAE128B}" type="slidenum">
              <a:rPr lang="ca-ES" smtClean="0"/>
              <a:t>‹#›</a:t>
            </a:fld>
            <a:endParaRPr lang="ca-ES"/>
          </a:p>
        </p:txBody>
      </p:sp>
    </p:spTree>
    <p:extLst>
      <p:ext uri="{BB962C8B-B14F-4D97-AF65-F5344CB8AC3E}">
        <p14:creationId xmlns:p14="http://schemas.microsoft.com/office/powerpoint/2010/main" val="57963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29148-D70C-47A1-8AC3-F1628CE61E96}" type="datetime1">
              <a:rPr lang="ca-ES" smtClean="0"/>
              <a:t>8/11/2024</a:t>
            </a:fld>
            <a:endParaRPr lang="ca-ES"/>
          </a:p>
        </p:txBody>
      </p:sp>
      <p:sp>
        <p:nvSpPr>
          <p:cNvPr id="6" name="Footer Placeholder 5"/>
          <p:cNvSpPr>
            <a:spLocks noGrp="1"/>
          </p:cNvSpPr>
          <p:nvPr>
            <p:ph type="ftr" sz="quarter" idx="11"/>
          </p:nvPr>
        </p:nvSpPr>
        <p:spPr/>
        <p:txBody>
          <a:bodyPr/>
          <a:lstStyle/>
          <a:p>
            <a:r>
              <a:rPr lang="en-US"/>
              <a:t>InsightVault -Personalized agents at your fingertip-</a:t>
            </a:r>
            <a:endParaRPr lang="ca-ES"/>
          </a:p>
        </p:txBody>
      </p:sp>
      <p:sp>
        <p:nvSpPr>
          <p:cNvPr id="7" name="Slide Number Placeholder 6"/>
          <p:cNvSpPr>
            <a:spLocks noGrp="1"/>
          </p:cNvSpPr>
          <p:nvPr>
            <p:ph type="sldNum" sz="quarter" idx="12"/>
          </p:nvPr>
        </p:nvSpPr>
        <p:spPr/>
        <p:txBody>
          <a:bodyPr/>
          <a:lstStyle/>
          <a:p>
            <a:fld id="{0913F596-6EE6-4745-8B9B-BFBB8DAE128B}" type="slidenum">
              <a:rPr lang="ca-ES" smtClean="0"/>
              <a:t>‹#›</a:t>
            </a:fld>
            <a:endParaRPr lang="ca-ES"/>
          </a:p>
        </p:txBody>
      </p:sp>
    </p:spTree>
    <p:extLst>
      <p:ext uri="{BB962C8B-B14F-4D97-AF65-F5344CB8AC3E}">
        <p14:creationId xmlns:p14="http://schemas.microsoft.com/office/powerpoint/2010/main" val="110655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19D72B-7E5F-45C1-B268-E027F1C2B288}" type="datetime1">
              <a:rPr lang="ca-ES" smtClean="0"/>
              <a:t>8/11/2024</a:t>
            </a:fld>
            <a:endParaRPr lang="ca-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InsightVault -Personalized agents at your fingertip-</a:t>
            </a:r>
            <a:endParaRPr lang="ca-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13F596-6EE6-4745-8B9B-BFBB8DAE128B}" type="slidenum">
              <a:rPr lang="ca-ES" smtClean="0"/>
              <a:t>‹#›</a:t>
            </a:fld>
            <a:endParaRPr lang="ca-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84116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0A1A-E3F1-A19C-62E7-16D0D287D69F}"/>
              </a:ext>
            </a:extLst>
          </p:cNvPr>
          <p:cNvSpPr>
            <a:spLocks noGrp="1"/>
          </p:cNvSpPr>
          <p:nvPr>
            <p:ph type="ctrTitle"/>
          </p:nvPr>
        </p:nvSpPr>
        <p:spPr/>
        <p:txBody>
          <a:bodyPr/>
          <a:lstStyle/>
          <a:p>
            <a:pPr algn="ctr"/>
            <a:r>
              <a:rPr lang="ca-ES" b="1" dirty="0"/>
              <a:t>InsightVault</a:t>
            </a:r>
            <a:br>
              <a:rPr lang="ca-ES" b="1" u="sng" dirty="0"/>
            </a:br>
            <a:br>
              <a:rPr lang="ca-ES" u="sng" dirty="0"/>
            </a:br>
            <a:r>
              <a:rPr lang="ca-ES" sz="4800" i="1" u="sng" dirty="0"/>
              <a:t>Multimodal RAG System</a:t>
            </a:r>
            <a:endParaRPr lang="ca-ES" i="1" u="sng" dirty="0"/>
          </a:p>
        </p:txBody>
      </p:sp>
      <p:sp>
        <p:nvSpPr>
          <p:cNvPr id="3" name="Subtitle 2">
            <a:extLst>
              <a:ext uri="{FF2B5EF4-FFF2-40B4-BE49-F238E27FC236}">
                <a16:creationId xmlns:a16="http://schemas.microsoft.com/office/drawing/2014/main" id="{655955ED-D961-5568-8016-5EA043D4ED30}"/>
              </a:ext>
            </a:extLst>
          </p:cNvPr>
          <p:cNvSpPr>
            <a:spLocks noGrp="1"/>
          </p:cNvSpPr>
          <p:nvPr>
            <p:ph type="subTitle" idx="1"/>
          </p:nvPr>
        </p:nvSpPr>
        <p:spPr/>
        <p:txBody>
          <a:bodyPr/>
          <a:lstStyle/>
          <a:p>
            <a:pPr algn="ctr"/>
            <a:r>
              <a:rPr lang="en-US" dirty="0"/>
              <a:t>Dr. Salvador vento asturias (Founder)</a:t>
            </a:r>
            <a:endParaRPr lang="ca-ES" dirty="0"/>
          </a:p>
        </p:txBody>
      </p:sp>
      <p:sp>
        <p:nvSpPr>
          <p:cNvPr id="12" name="Footer Placeholder 11">
            <a:extLst>
              <a:ext uri="{FF2B5EF4-FFF2-40B4-BE49-F238E27FC236}">
                <a16:creationId xmlns:a16="http://schemas.microsoft.com/office/drawing/2014/main" id="{D93448FA-63F6-5B1D-7D5C-E8CCE0753E6F}"/>
              </a:ext>
            </a:extLst>
          </p:cNvPr>
          <p:cNvSpPr>
            <a:spLocks noGrp="1"/>
          </p:cNvSpPr>
          <p:nvPr>
            <p:ph type="ftr" sz="quarter" idx="11"/>
          </p:nvPr>
        </p:nvSpPr>
        <p:spPr/>
        <p:txBody>
          <a:bodyPr/>
          <a:lstStyle/>
          <a:p>
            <a:r>
              <a:rPr lang="en-US"/>
              <a:t>InsightVault -Personalized agents at your fingertip-</a:t>
            </a:r>
            <a:endParaRPr lang="ca-ES"/>
          </a:p>
        </p:txBody>
      </p:sp>
      <p:sp>
        <p:nvSpPr>
          <p:cNvPr id="13" name="Slide Number Placeholder 12">
            <a:extLst>
              <a:ext uri="{FF2B5EF4-FFF2-40B4-BE49-F238E27FC236}">
                <a16:creationId xmlns:a16="http://schemas.microsoft.com/office/drawing/2014/main" id="{80AA8776-BE53-E144-24E3-31A36F6C94D3}"/>
              </a:ext>
            </a:extLst>
          </p:cNvPr>
          <p:cNvSpPr>
            <a:spLocks noGrp="1"/>
          </p:cNvSpPr>
          <p:nvPr>
            <p:ph type="sldNum" sz="quarter" idx="12"/>
          </p:nvPr>
        </p:nvSpPr>
        <p:spPr/>
        <p:txBody>
          <a:bodyPr/>
          <a:lstStyle/>
          <a:p>
            <a:fld id="{0913F596-6EE6-4745-8B9B-BFBB8DAE128B}" type="slidenum">
              <a:rPr lang="ca-ES" smtClean="0"/>
              <a:t>1</a:t>
            </a:fld>
            <a:endParaRPr lang="ca-ES"/>
          </a:p>
        </p:txBody>
      </p:sp>
    </p:spTree>
    <p:extLst>
      <p:ext uri="{BB962C8B-B14F-4D97-AF65-F5344CB8AC3E}">
        <p14:creationId xmlns:p14="http://schemas.microsoft.com/office/powerpoint/2010/main" val="363674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0C87-3069-90F1-3F04-F3E689AC2835}"/>
              </a:ext>
            </a:extLst>
          </p:cNvPr>
          <p:cNvSpPr>
            <a:spLocks noGrp="1"/>
          </p:cNvSpPr>
          <p:nvPr>
            <p:ph type="title"/>
          </p:nvPr>
        </p:nvSpPr>
        <p:spPr/>
        <p:txBody>
          <a:bodyPr/>
          <a:lstStyle/>
          <a:p>
            <a:r>
              <a:rPr lang="en-US" dirty="0"/>
              <a:t>Demo time!</a:t>
            </a:r>
            <a:endParaRPr lang="ca-ES" dirty="0"/>
          </a:p>
        </p:txBody>
      </p:sp>
      <p:sp>
        <p:nvSpPr>
          <p:cNvPr id="4" name="Footer Placeholder 3">
            <a:extLst>
              <a:ext uri="{FF2B5EF4-FFF2-40B4-BE49-F238E27FC236}">
                <a16:creationId xmlns:a16="http://schemas.microsoft.com/office/drawing/2014/main" id="{52303526-27C4-3304-2F46-55321F43A88F}"/>
              </a:ext>
            </a:extLst>
          </p:cNvPr>
          <p:cNvSpPr>
            <a:spLocks noGrp="1"/>
          </p:cNvSpPr>
          <p:nvPr>
            <p:ph type="ftr" sz="quarter" idx="11"/>
          </p:nvPr>
        </p:nvSpPr>
        <p:spPr/>
        <p:txBody>
          <a:bodyPr/>
          <a:lstStyle/>
          <a:p>
            <a:r>
              <a:rPr lang="en-US"/>
              <a:t>InsightVault -Personalized agents at your fingertip-</a:t>
            </a:r>
            <a:endParaRPr lang="ca-ES"/>
          </a:p>
        </p:txBody>
      </p:sp>
      <p:sp>
        <p:nvSpPr>
          <p:cNvPr id="5" name="Slide Number Placeholder 4">
            <a:extLst>
              <a:ext uri="{FF2B5EF4-FFF2-40B4-BE49-F238E27FC236}">
                <a16:creationId xmlns:a16="http://schemas.microsoft.com/office/drawing/2014/main" id="{A410DA9B-BB06-EB24-9746-4D2C610F8C1C}"/>
              </a:ext>
            </a:extLst>
          </p:cNvPr>
          <p:cNvSpPr>
            <a:spLocks noGrp="1"/>
          </p:cNvSpPr>
          <p:nvPr>
            <p:ph type="sldNum" sz="quarter" idx="12"/>
          </p:nvPr>
        </p:nvSpPr>
        <p:spPr/>
        <p:txBody>
          <a:bodyPr/>
          <a:lstStyle/>
          <a:p>
            <a:fld id="{0913F596-6EE6-4745-8B9B-BFBB8DAE128B}" type="slidenum">
              <a:rPr lang="ca-ES" smtClean="0"/>
              <a:t>10</a:t>
            </a:fld>
            <a:endParaRPr lang="ca-ES"/>
          </a:p>
        </p:txBody>
      </p:sp>
      <p:sp>
        <p:nvSpPr>
          <p:cNvPr id="9" name="TextBox 8">
            <a:extLst>
              <a:ext uri="{FF2B5EF4-FFF2-40B4-BE49-F238E27FC236}">
                <a16:creationId xmlns:a16="http://schemas.microsoft.com/office/drawing/2014/main" id="{B6658015-BB30-C4CA-0FBE-ED9F387D1EA1}"/>
              </a:ext>
            </a:extLst>
          </p:cNvPr>
          <p:cNvSpPr txBox="1"/>
          <p:nvPr/>
        </p:nvSpPr>
        <p:spPr>
          <a:xfrm>
            <a:off x="2499361" y="3129383"/>
            <a:ext cx="7543799" cy="1077218"/>
          </a:xfrm>
          <a:prstGeom prst="rect">
            <a:avLst/>
          </a:prstGeom>
          <a:noFill/>
        </p:spPr>
        <p:txBody>
          <a:bodyPr wrap="square">
            <a:spAutoFit/>
          </a:bodyPr>
          <a:lstStyle/>
          <a:p>
            <a:r>
              <a:rPr lang="ca-ES" sz="3200" b="1" dirty="0"/>
              <a:t>InsightVault testing grounds:</a:t>
            </a:r>
            <a:br>
              <a:rPr lang="ca-ES" sz="3200" dirty="0"/>
            </a:br>
            <a:r>
              <a:rPr lang="ca-ES" sz="3200" dirty="0"/>
              <a:t>https://a318aa1269a9ccc3eb.gradio.live</a:t>
            </a:r>
          </a:p>
        </p:txBody>
      </p:sp>
    </p:spTree>
    <p:extLst>
      <p:ext uri="{BB962C8B-B14F-4D97-AF65-F5344CB8AC3E}">
        <p14:creationId xmlns:p14="http://schemas.microsoft.com/office/powerpoint/2010/main" val="286640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EA03-C7FE-4C35-7EF6-D32C6E0D163E}"/>
              </a:ext>
            </a:extLst>
          </p:cNvPr>
          <p:cNvSpPr>
            <a:spLocks noGrp="1"/>
          </p:cNvSpPr>
          <p:nvPr>
            <p:ph type="title"/>
          </p:nvPr>
        </p:nvSpPr>
        <p:spPr/>
        <p:txBody>
          <a:bodyPr/>
          <a:lstStyle/>
          <a:p>
            <a:r>
              <a:rPr lang="ca-ES" b="1" dirty="0"/>
              <a:t>Looking for something?</a:t>
            </a:r>
            <a:br>
              <a:rPr lang="ca-ES" b="1" dirty="0"/>
            </a:br>
            <a:r>
              <a:rPr lang="ca-ES" b="1" dirty="0"/>
              <a:t>Just ask!</a:t>
            </a:r>
            <a:endParaRPr lang="ca-ES" dirty="0"/>
          </a:p>
        </p:txBody>
      </p:sp>
      <p:sp>
        <p:nvSpPr>
          <p:cNvPr id="6" name="Rectangle 1">
            <a:extLst>
              <a:ext uri="{FF2B5EF4-FFF2-40B4-BE49-F238E27FC236}">
                <a16:creationId xmlns:a16="http://schemas.microsoft.com/office/drawing/2014/main" id="{7DAC3C5E-EEEA-03B7-8D44-D766485B7F82}"/>
              </a:ext>
            </a:extLst>
          </p:cNvPr>
          <p:cNvSpPr>
            <a:spLocks noGrp="1" noChangeArrowheads="1"/>
          </p:cNvSpPr>
          <p:nvPr>
            <p:ph idx="1"/>
          </p:nvPr>
        </p:nvSpPr>
        <p:spPr bwMode="auto">
          <a:xfrm>
            <a:off x="533400" y="1780929"/>
            <a:ext cx="64443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ca-ES" altLang="ca-ES" sz="1800" b="1" dirty="0">
                <a:solidFill>
                  <a:schemeClr val="tx1"/>
                </a:solidFill>
                <a:latin typeface="Arial" panose="020B0604020202020204" pitchFamily="34" charset="0"/>
              </a:rPr>
              <a:t>Personalized agents at your fingertip. </a:t>
            </a:r>
          </a:p>
          <a:p>
            <a:pPr marL="0" marR="0" lvl="0" indent="0" algn="l" defTabSz="914400" rtl="0" eaLnBrk="0" fontAlgn="base" latinLnBrk="0" hangingPunct="0">
              <a:lnSpc>
                <a:spcPct val="100000"/>
              </a:lnSpc>
              <a:spcBef>
                <a:spcPct val="0"/>
              </a:spcBef>
              <a:spcAft>
                <a:spcPct val="0"/>
              </a:spcAft>
              <a:buClrTx/>
              <a:buSzTx/>
              <a:buNone/>
              <a:tabLst/>
            </a:pPr>
            <a:endParaRPr lang="ca-ES" altLang="ca-E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800" b="1" i="0" u="none" strike="noStrike" cap="none" normalizeH="0" baseline="0" dirty="0">
                <a:ln>
                  <a:noFill/>
                </a:ln>
                <a:solidFill>
                  <a:schemeClr val="tx1"/>
                </a:solidFill>
                <a:effectLst/>
                <a:latin typeface="Arial" panose="020B0604020202020204" pitchFamily="34" charset="0"/>
              </a:rPr>
              <a:t>Overview:</a:t>
            </a:r>
            <a:r>
              <a:rPr kumimoji="0" lang="ca-ES" altLang="ca-E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ca-ES" altLang="ca-ES" sz="1800" dirty="0">
                <a:solidFill>
                  <a:schemeClr val="tx1"/>
                </a:solidFill>
                <a:latin typeface="Arial" panose="020B0604020202020204" pitchFamily="34" charset="0"/>
              </a:rPr>
              <a:t>	</a:t>
            </a:r>
            <a:r>
              <a:rPr kumimoji="0" lang="ca-ES" altLang="ca-ES" sz="1800" b="0" i="0" u="none" strike="noStrike" cap="none" normalizeH="0" baseline="0" dirty="0">
                <a:ln>
                  <a:noFill/>
                </a:ln>
                <a:solidFill>
                  <a:schemeClr val="tx1"/>
                </a:solidFill>
                <a:effectLst/>
                <a:latin typeface="Arial" panose="020B0604020202020204" pitchFamily="34" charset="0"/>
              </a:rPr>
              <a:t>InsightVault is an MVP of a flexible, privacy-	focused Retrieval-Augmented Generation 	(RAG) 	system. It’s tailored to handle various 	tools 	and is designed for future scalability, 	adapting to customer needs.</a:t>
            </a:r>
            <a:endParaRPr lang="ca-ES" altLang="ca-E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ca-ES" altLang="ca-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ca-ES" altLang="ca-ES" sz="1800" b="1" i="0" u="none" strike="noStrike" cap="none" normalizeH="0" baseline="0" dirty="0">
                <a:ln>
                  <a:noFill/>
                </a:ln>
                <a:solidFill>
                  <a:schemeClr val="tx1"/>
                </a:solidFill>
                <a:effectLst/>
                <a:latin typeface="Arial" panose="020B0604020202020204" pitchFamily="34" charset="0"/>
              </a:rPr>
              <a:t>Pitch:</a:t>
            </a:r>
            <a:r>
              <a:rPr kumimoji="0" lang="ca-ES" altLang="ca-E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ca-ES" altLang="ca-ES" sz="1800" dirty="0">
                <a:solidFill>
                  <a:schemeClr val="tx1"/>
                </a:solidFill>
                <a:latin typeface="Arial" panose="020B0604020202020204" pitchFamily="34" charset="0"/>
              </a:rPr>
              <a:t>	</a:t>
            </a:r>
            <a:r>
              <a:rPr kumimoji="0" lang="ca-ES" altLang="ca-ES" sz="1800" b="0" i="0" u="none" strike="noStrike" cap="none" normalizeH="0" baseline="0" dirty="0">
                <a:ln>
                  <a:noFill/>
                </a:ln>
                <a:solidFill>
                  <a:schemeClr val="tx1"/>
                </a:solidFill>
                <a:effectLst/>
                <a:latin typeface="Arial" panose="020B0604020202020204" pitchFamily="34" charset="0"/>
              </a:rPr>
              <a:t>"InsightVault bridges the gap between content 	and fast, contextual insights, securely stored in 	a local database." </a:t>
            </a:r>
          </a:p>
        </p:txBody>
      </p:sp>
      <p:pic>
        <p:nvPicPr>
          <p:cNvPr id="11" name="Picture 10">
            <a:extLst>
              <a:ext uri="{FF2B5EF4-FFF2-40B4-BE49-F238E27FC236}">
                <a16:creationId xmlns:a16="http://schemas.microsoft.com/office/drawing/2014/main" id="{448E1517-5708-99BF-2118-7B1EE6153408}"/>
              </a:ext>
            </a:extLst>
          </p:cNvPr>
          <p:cNvPicPr>
            <a:picLocks noChangeAspect="1"/>
          </p:cNvPicPr>
          <p:nvPr/>
        </p:nvPicPr>
        <p:blipFill>
          <a:blip r:embed="rId3">
            <a:alphaModFix/>
          </a:blip>
          <a:srcRect l="43375" t="8132" r="17931" b="8522"/>
          <a:stretch/>
        </p:blipFill>
        <p:spPr>
          <a:xfrm>
            <a:off x="7305762" y="309463"/>
            <a:ext cx="4757738" cy="5857874"/>
          </a:xfrm>
          <a:custGeom>
            <a:avLst/>
            <a:gdLst>
              <a:gd name="connsiteX0" fmla="*/ 792962 w 4757738"/>
              <a:gd name="connsiteY0" fmla="*/ 0 h 5857874"/>
              <a:gd name="connsiteX1" fmla="*/ 3964777 w 4757738"/>
              <a:gd name="connsiteY1" fmla="*/ 0 h 5857874"/>
              <a:gd name="connsiteX2" fmla="*/ 4124578 w 4757738"/>
              <a:gd name="connsiteY2" fmla="*/ 16109 h 5857874"/>
              <a:gd name="connsiteX3" fmla="*/ 4757738 w 4757738"/>
              <a:gd name="connsiteY3" fmla="*/ 792971 h 5857874"/>
              <a:gd name="connsiteX4" fmla="*/ 4757738 w 4757738"/>
              <a:gd name="connsiteY4" fmla="*/ 5064902 h 5857874"/>
              <a:gd name="connsiteX5" fmla="*/ 3964766 w 4757738"/>
              <a:gd name="connsiteY5" fmla="*/ 5857874 h 5857874"/>
              <a:gd name="connsiteX6" fmla="*/ 792972 w 4757738"/>
              <a:gd name="connsiteY6" fmla="*/ 5857874 h 5857874"/>
              <a:gd name="connsiteX7" fmla="*/ 0 w 4757738"/>
              <a:gd name="connsiteY7" fmla="*/ 5064902 h 5857874"/>
              <a:gd name="connsiteX8" fmla="*/ 0 w 4757738"/>
              <a:gd name="connsiteY8" fmla="*/ 792971 h 5857874"/>
              <a:gd name="connsiteX9" fmla="*/ 633161 w 4757738"/>
              <a:gd name="connsiteY9" fmla="*/ 16109 h 5857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57738" h="5857874">
                <a:moveTo>
                  <a:pt x="792962" y="0"/>
                </a:moveTo>
                <a:lnTo>
                  <a:pt x="3964777" y="0"/>
                </a:lnTo>
                <a:lnTo>
                  <a:pt x="4124578" y="16109"/>
                </a:lnTo>
                <a:cubicBezTo>
                  <a:pt x="4485921" y="90051"/>
                  <a:pt x="4757738" y="409768"/>
                  <a:pt x="4757738" y="792971"/>
                </a:cubicBezTo>
                <a:lnTo>
                  <a:pt x="4757738" y="5064902"/>
                </a:lnTo>
                <a:cubicBezTo>
                  <a:pt x="4757738" y="5502848"/>
                  <a:pt x="4402712" y="5857874"/>
                  <a:pt x="3964766" y="5857874"/>
                </a:cubicBezTo>
                <a:lnTo>
                  <a:pt x="792972" y="5857874"/>
                </a:lnTo>
                <a:cubicBezTo>
                  <a:pt x="355026" y="5857874"/>
                  <a:pt x="0" y="5502848"/>
                  <a:pt x="0" y="5064902"/>
                </a:cubicBezTo>
                <a:lnTo>
                  <a:pt x="0" y="792971"/>
                </a:lnTo>
                <a:cubicBezTo>
                  <a:pt x="0" y="409768"/>
                  <a:pt x="271817" y="90051"/>
                  <a:pt x="633161" y="16109"/>
                </a:cubicBezTo>
                <a:close/>
              </a:path>
            </a:pathLst>
          </a:custGeom>
        </p:spPr>
      </p:pic>
      <p:sp>
        <p:nvSpPr>
          <p:cNvPr id="8" name="Footer Placeholder 7">
            <a:extLst>
              <a:ext uri="{FF2B5EF4-FFF2-40B4-BE49-F238E27FC236}">
                <a16:creationId xmlns:a16="http://schemas.microsoft.com/office/drawing/2014/main" id="{D95F94AF-C7DC-8618-1E41-600DEBE07991}"/>
              </a:ext>
            </a:extLst>
          </p:cNvPr>
          <p:cNvSpPr>
            <a:spLocks noGrp="1"/>
          </p:cNvSpPr>
          <p:nvPr>
            <p:ph type="ftr" sz="quarter" idx="11"/>
          </p:nvPr>
        </p:nvSpPr>
        <p:spPr/>
        <p:txBody>
          <a:bodyPr/>
          <a:lstStyle/>
          <a:p>
            <a:r>
              <a:rPr lang="en-US" dirty="0"/>
              <a:t>InsightVault -Personalized agents at your fingertip-</a:t>
            </a:r>
            <a:endParaRPr lang="ca-ES" dirty="0"/>
          </a:p>
        </p:txBody>
      </p:sp>
      <p:sp>
        <p:nvSpPr>
          <p:cNvPr id="9" name="Slide Number Placeholder 8">
            <a:extLst>
              <a:ext uri="{FF2B5EF4-FFF2-40B4-BE49-F238E27FC236}">
                <a16:creationId xmlns:a16="http://schemas.microsoft.com/office/drawing/2014/main" id="{A127E206-EE50-3264-0E2F-A70E30916978}"/>
              </a:ext>
            </a:extLst>
          </p:cNvPr>
          <p:cNvSpPr>
            <a:spLocks noGrp="1"/>
          </p:cNvSpPr>
          <p:nvPr>
            <p:ph type="sldNum" sz="quarter" idx="12"/>
          </p:nvPr>
        </p:nvSpPr>
        <p:spPr/>
        <p:txBody>
          <a:bodyPr/>
          <a:lstStyle/>
          <a:p>
            <a:fld id="{0913F596-6EE6-4745-8B9B-BFBB8DAE128B}" type="slidenum">
              <a:rPr lang="ca-ES" smtClean="0"/>
              <a:t>2</a:t>
            </a:fld>
            <a:endParaRPr lang="ca-ES"/>
          </a:p>
        </p:txBody>
      </p:sp>
    </p:spTree>
    <p:extLst>
      <p:ext uri="{BB962C8B-B14F-4D97-AF65-F5344CB8AC3E}">
        <p14:creationId xmlns:p14="http://schemas.microsoft.com/office/powerpoint/2010/main" val="259763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EABE0-827C-706E-419A-F7D6013AF845}"/>
              </a:ext>
            </a:extLst>
          </p:cNvPr>
          <p:cNvSpPr/>
          <p:nvPr/>
        </p:nvSpPr>
        <p:spPr>
          <a:xfrm>
            <a:off x="8401050" y="1471613"/>
            <a:ext cx="3300413" cy="7858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Title 1">
            <a:extLst>
              <a:ext uri="{FF2B5EF4-FFF2-40B4-BE49-F238E27FC236}">
                <a16:creationId xmlns:a16="http://schemas.microsoft.com/office/drawing/2014/main" id="{E4440E32-30E2-1FE1-F3D8-31BA94256AFD}"/>
              </a:ext>
            </a:extLst>
          </p:cNvPr>
          <p:cNvSpPr>
            <a:spLocks noGrp="1"/>
          </p:cNvSpPr>
          <p:nvPr>
            <p:ph type="title"/>
          </p:nvPr>
        </p:nvSpPr>
        <p:spPr>
          <a:xfrm>
            <a:off x="1097280" y="286603"/>
            <a:ext cx="7458891" cy="1450757"/>
          </a:xfrm>
        </p:spPr>
        <p:txBody>
          <a:bodyPr>
            <a:normAutofit/>
          </a:bodyPr>
          <a:lstStyle/>
          <a:p>
            <a:r>
              <a:rPr lang="ca-ES" altLang="ca-ES" b="1" dirty="0"/>
              <a:t>Modular architecture</a:t>
            </a:r>
            <a:endParaRPr lang="ca-ES" b="1" dirty="0"/>
          </a:p>
        </p:txBody>
      </p:sp>
      <p:sp>
        <p:nvSpPr>
          <p:cNvPr id="4" name="Rectangle 1">
            <a:extLst>
              <a:ext uri="{FF2B5EF4-FFF2-40B4-BE49-F238E27FC236}">
                <a16:creationId xmlns:a16="http://schemas.microsoft.com/office/drawing/2014/main" id="{077F2E01-0CBC-7363-8ACB-C2902F00886F}"/>
              </a:ext>
            </a:extLst>
          </p:cNvPr>
          <p:cNvSpPr>
            <a:spLocks noGrp="1" noChangeArrowheads="1"/>
          </p:cNvSpPr>
          <p:nvPr>
            <p:ph idx="1"/>
          </p:nvPr>
        </p:nvSpPr>
        <p:spPr bwMode="auto">
          <a:xfrm>
            <a:off x="1097280" y="1761457"/>
            <a:ext cx="6283234" cy="419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Bef>
                <a:spcPct val="0"/>
              </a:spcBef>
              <a:spcAft>
                <a:spcPct val="0"/>
              </a:spcAft>
              <a:buSzTx/>
              <a:buFont typeface="Arial" panose="020B0604020202020204" pitchFamily="34" charset="0"/>
              <a:buChar char="•"/>
              <a:tabLst/>
            </a:pPr>
            <a:r>
              <a:rPr lang="ca-ES" altLang="ca-ES" b="1" dirty="0"/>
              <a:t>Core Components: </a:t>
            </a:r>
          </a:p>
          <a:p>
            <a:pPr marL="578358" lvl="1" indent="-285750" fontAlgn="base">
              <a:spcBef>
                <a:spcPct val="0"/>
              </a:spcBef>
              <a:spcAft>
                <a:spcPct val="0"/>
              </a:spcAft>
              <a:buFont typeface="Arial" panose="020B0604020202020204" pitchFamily="34" charset="0"/>
              <a:buChar char="•"/>
            </a:pPr>
            <a:r>
              <a:rPr lang="ca-ES" altLang="ca-ES" sz="2000" dirty="0"/>
              <a:t>LLM (GPT-4o mini for MVP)</a:t>
            </a:r>
          </a:p>
          <a:p>
            <a:pPr marL="646938" lvl="2" indent="-171450" fontAlgn="base">
              <a:spcBef>
                <a:spcPct val="0"/>
              </a:spcBef>
              <a:spcAft>
                <a:spcPct val="0"/>
              </a:spcAft>
              <a:buFont typeface="Arial" panose="020B0604020202020204" pitchFamily="34" charset="0"/>
              <a:buChar char="•"/>
            </a:pPr>
            <a:r>
              <a:rPr lang="ca-ES" altLang="ca-ES" sz="2000" dirty="0"/>
              <a:t>Tested but require prompt tunning: command R Plus (cohereAI)</a:t>
            </a:r>
          </a:p>
          <a:p>
            <a:pPr marL="646938" lvl="2" indent="-171450" fontAlgn="base">
              <a:spcBef>
                <a:spcPct val="0"/>
              </a:spcBef>
              <a:spcAft>
                <a:spcPct val="0"/>
              </a:spcAft>
              <a:buFont typeface="Arial" panose="020B0604020202020204" pitchFamily="34" charset="0"/>
              <a:buChar char="•"/>
            </a:pPr>
            <a:r>
              <a:rPr lang="ca-ES" altLang="ca-ES" sz="2000" dirty="0"/>
              <a:t>To be tested: IBM Granit models	</a:t>
            </a:r>
          </a:p>
          <a:p>
            <a:pPr marL="578358" lvl="1" indent="-285750" fontAlgn="base">
              <a:spcBef>
                <a:spcPct val="0"/>
              </a:spcBef>
              <a:spcAft>
                <a:spcPct val="0"/>
              </a:spcAft>
              <a:buFont typeface="Arial" panose="020B0604020202020204" pitchFamily="34" charset="0"/>
              <a:buChar char="•"/>
            </a:pPr>
            <a:r>
              <a:rPr lang="ca-ES" altLang="ca-ES" sz="2000" dirty="0"/>
              <a:t>Faster-Whisper for transcription</a:t>
            </a:r>
          </a:p>
          <a:p>
            <a:pPr marL="578358" lvl="1" indent="-285750" fontAlgn="base">
              <a:spcBef>
                <a:spcPct val="0"/>
              </a:spcBef>
              <a:spcAft>
                <a:spcPct val="0"/>
              </a:spcAft>
              <a:buFont typeface="Arial" panose="020B0604020202020204" pitchFamily="34" charset="0"/>
              <a:buChar char="•"/>
            </a:pPr>
            <a:r>
              <a:rPr lang="ca-ES" altLang="ca-ES" sz="2000" dirty="0"/>
              <a:t>ChromaDB for storage.</a:t>
            </a:r>
          </a:p>
          <a:p>
            <a:pPr marR="0" lvl="0" fontAlgn="base">
              <a:spcBef>
                <a:spcPct val="0"/>
              </a:spcBef>
              <a:spcAft>
                <a:spcPct val="0"/>
              </a:spcAft>
              <a:buSzTx/>
              <a:buFont typeface="Arial" panose="020B0604020202020204" pitchFamily="34" charset="0"/>
              <a:buChar char="•"/>
              <a:tabLst/>
            </a:pPr>
            <a:endParaRPr lang="ca-ES" altLang="ca-ES" b="1" dirty="0"/>
          </a:p>
          <a:p>
            <a:pPr marR="0" lvl="0" fontAlgn="base">
              <a:spcBef>
                <a:spcPct val="0"/>
              </a:spcBef>
              <a:spcAft>
                <a:spcPct val="0"/>
              </a:spcAft>
              <a:buSzTx/>
              <a:buFont typeface="Arial" panose="020B0604020202020204" pitchFamily="34" charset="0"/>
              <a:buChar char="•"/>
              <a:tabLst/>
            </a:pPr>
            <a:r>
              <a:rPr lang="ca-ES" altLang="ca-ES" b="1" dirty="0"/>
              <a:t>Modular Design: </a:t>
            </a:r>
          </a:p>
          <a:p>
            <a:pPr lvl="1" fontAlgn="base">
              <a:spcBef>
                <a:spcPct val="0"/>
              </a:spcBef>
              <a:spcAft>
                <a:spcPct val="0"/>
              </a:spcAft>
              <a:buFont typeface="Arial" panose="020B0604020202020204" pitchFamily="34" charset="0"/>
              <a:buChar char="•"/>
            </a:pPr>
            <a:r>
              <a:rPr lang="ca-ES" altLang="ca-ES" dirty="0"/>
              <a:t>Each tool serves a specific function and can be swapped or scaled, allowing easy adaptation to customer-specific needs.</a:t>
            </a:r>
          </a:p>
          <a:p>
            <a:pPr marR="0" lvl="0" fontAlgn="base">
              <a:spcBef>
                <a:spcPct val="0"/>
              </a:spcBef>
              <a:spcAft>
                <a:spcPct val="0"/>
              </a:spcAft>
              <a:buSzTx/>
              <a:buFont typeface="Arial" panose="020B0604020202020204" pitchFamily="34" charset="0"/>
              <a:buChar char="•"/>
              <a:tabLst/>
            </a:pPr>
            <a:endParaRPr lang="ca-ES" altLang="ca-ES" b="1" dirty="0"/>
          </a:p>
          <a:p>
            <a:pPr marR="0" lvl="0" fontAlgn="base">
              <a:spcBef>
                <a:spcPct val="0"/>
              </a:spcBef>
              <a:spcAft>
                <a:spcPct val="0"/>
              </a:spcAft>
              <a:buSzTx/>
              <a:buFont typeface="Arial" panose="020B0604020202020204" pitchFamily="34" charset="0"/>
              <a:buChar char="•"/>
              <a:tabLst/>
            </a:pPr>
            <a:r>
              <a:rPr lang="ca-ES" altLang="ca-ES" b="1" dirty="0"/>
              <a:t>Deployment:</a:t>
            </a:r>
          </a:p>
          <a:p>
            <a:pPr lvl="1" fontAlgn="base">
              <a:spcBef>
                <a:spcPct val="0"/>
              </a:spcBef>
              <a:spcAft>
                <a:spcPct val="0"/>
              </a:spcAft>
              <a:buFont typeface="Arial" panose="020B0604020202020204" pitchFamily="34" charset="0"/>
              <a:buChar char="•"/>
            </a:pPr>
            <a:r>
              <a:rPr lang="ca-ES" altLang="ca-ES" dirty="0"/>
              <a:t>Designed to run locally or on cloud platforms, ensuring adaptability and data security. </a:t>
            </a:r>
          </a:p>
        </p:txBody>
      </p:sp>
      <p:graphicFrame>
        <p:nvGraphicFramePr>
          <p:cNvPr id="7" name="Diagram 6">
            <a:extLst>
              <a:ext uri="{FF2B5EF4-FFF2-40B4-BE49-F238E27FC236}">
                <a16:creationId xmlns:a16="http://schemas.microsoft.com/office/drawing/2014/main" id="{1BA6B845-3ECF-34CD-1062-622B98133CB6}"/>
              </a:ext>
            </a:extLst>
          </p:cNvPr>
          <p:cNvGraphicFramePr/>
          <p:nvPr>
            <p:extLst>
              <p:ext uri="{D42A27DB-BD31-4B8C-83A1-F6EECF244321}">
                <p14:modId xmlns:p14="http://schemas.microsoft.com/office/powerpoint/2010/main" val="270250240"/>
              </p:ext>
            </p:extLst>
          </p:nvPr>
        </p:nvGraphicFramePr>
        <p:xfrm>
          <a:off x="7913913" y="82850"/>
          <a:ext cx="4278087" cy="624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8">
            <a:extLst>
              <a:ext uri="{FF2B5EF4-FFF2-40B4-BE49-F238E27FC236}">
                <a16:creationId xmlns:a16="http://schemas.microsoft.com/office/drawing/2014/main" id="{572D0426-7409-4FA9-ABA1-5E82847FADF2}"/>
              </a:ext>
            </a:extLst>
          </p:cNvPr>
          <p:cNvSpPr>
            <a:spLocks noGrp="1"/>
          </p:cNvSpPr>
          <p:nvPr>
            <p:ph type="ftr" sz="quarter" idx="11"/>
          </p:nvPr>
        </p:nvSpPr>
        <p:spPr/>
        <p:txBody>
          <a:bodyPr/>
          <a:lstStyle/>
          <a:p>
            <a:r>
              <a:rPr lang="en-US"/>
              <a:t>InsightVault -Personalized agents at your fingertip-</a:t>
            </a:r>
            <a:endParaRPr lang="ca-ES"/>
          </a:p>
        </p:txBody>
      </p:sp>
      <p:sp>
        <p:nvSpPr>
          <p:cNvPr id="10" name="Slide Number Placeholder 9">
            <a:extLst>
              <a:ext uri="{FF2B5EF4-FFF2-40B4-BE49-F238E27FC236}">
                <a16:creationId xmlns:a16="http://schemas.microsoft.com/office/drawing/2014/main" id="{BF450624-7B50-F847-3AAC-CE2283627FCC}"/>
              </a:ext>
            </a:extLst>
          </p:cNvPr>
          <p:cNvSpPr>
            <a:spLocks noGrp="1"/>
          </p:cNvSpPr>
          <p:nvPr>
            <p:ph type="sldNum" sz="quarter" idx="12"/>
          </p:nvPr>
        </p:nvSpPr>
        <p:spPr/>
        <p:txBody>
          <a:bodyPr/>
          <a:lstStyle/>
          <a:p>
            <a:fld id="{0913F596-6EE6-4745-8B9B-BFBB8DAE128B}" type="slidenum">
              <a:rPr lang="ca-ES" smtClean="0"/>
              <a:t>3</a:t>
            </a:fld>
            <a:endParaRPr lang="ca-ES"/>
          </a:p>
        </p:txBody>
      </p:sp>
    </p:spTree>
    <p:extLst>
      <p:ext uri="{BB962C8B-B14F-4D97-AF65-F5344CB8AC3E}">
        <p14:creationId xmlns:p14="http://schemas.microsoft.com/office/powerpoint/2010/main" val="298207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F2024B-C563-AAC3-E1C7-BB7BB7DA9E56}"/>
              </a:ext>
            </a:extLst>
          </p:cNvPr>
          <p:cNvSpPr/>
          <p:nvPr/>
        </p:nvSpPr>
        <p:spPr>
          <a:xfrm>
            <a:off x="7913913" y="1399903"/>
            <a:ext cx="3516085" cy="67491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Title 1">
            <a:extLst>
              <a:ext uri="{FF2B5EF4-FFF2-40B4-BE49-F238E27FC236}">
                <a16:creationId xmlns:a16="http://schemas.microsoft.com/office/drawing/2014/main" id="{FED0F618-AB3C-EA00-4180-0599CEDCC4E6}"/>
              </a:ext>
            </a:extLst>
          </p:cNvPr>
          <p:cNvSpPr>
            <a:spLocks noGrp="1"/>
          </p:cNvSpPr>
          <p:nvPr>
            <p:ph type="title"/>
          </p:nvPr>
        </p:nvSpPr>
        <p:spPr>
          <a:xfrm>
            <a:off x="1097280" y="286603"/>
            <a:ext cx="7034349" cy="1450757"/>
          </a:xfrm>
        </p:spPr>
        <p:txBody>
          <a:bodyPr>
            <a:normAutofit/>
          </a:bodyPr>
          <a:lstStyle/>
          <a:p>
            <a:pPr algn="ctr"/>
            <a:r>
              <a:rPr lang="en-US" b="1" dirty="0"/>
              <a:t>All you need are</a:t>
            </a:r>
            <a:br>
              <a:rPr lang="en-US" b="1" dirty="0"/>
            </a:br>
            <a:r>
              <a:rPr lang="en-US" b="1" dirty="0"/>
              <a:t>Agents-LLMs-Tools </a:t>
            </a:r>
            <a:endParaRPr lang="ca-ES" dirty="0"/>
          </a:p>
        </p:txBody>
      </p:sp>
      <p:sp>
        <p:nvSpPr>
          <p:cNvPr id="4" name="Rectangle 1">
            <a:extLst>
              <a:ext uri="{FF2B5EF4-FFF2-40B4-BE49-F238E27FC236}">
                <a16:creationId xmlns:a16="http://schemas.microsoft.com/office/drawing/2014/main" id="{108842FC-1FC2-9AEF-881F-58D86F017E60}"/>
              </a:ext>
            </a:extLst>
          </p:cNvPr>
          <p:cNvSpPr>
            <a:spLocks noGrp="1" noChangeArrowheads="1"/>
          </p:cNvSpPr>
          <p:nvPr>
            <p:ph idx="1"/>
          </p:nvPr>
        </p:nvSpPr>
        <p:spPr bwMode="auto">
          <a:xfrm>
            <a:off x="1097280" y="2246204"/>
            <a:ext cx="6555377" cy="322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SzTx/>
              <a:buFont typeface="Arial" panose="020B0604020202020204" pitchFamily="34" charset="0"/>
              <a:buChar char="•"/>
            </a:pPr>
            <a:r>
              <a:rPr lang="ca-ES" altLang="ca-ES" b="1" dirty="0"/>
              <a:t>YouTube URL Input: </a:t>
            </a:r>
          </a:p>
          <a:p>
            <a:pPr lvl="1" fontAlgn="base">
              <a:spcBef>
                <a:spcPct val="0"/>
              </a:spcBef>
              <a:spcAft>
                <a:spcPct val="0"/>
              </a:spcAft>
              <a:buFont typeface="Arial" panose="020B0604020202020204" pitchFamily="34" charset="0"/>
              <a:buChar char="•"/>
            </a:pPr>
            <a:r>
              <a:rPr lang="ca-ES" altLang="ca-ES" dirty="0"/>
              <a:t>Accepts video URLs, playlists, or entire channels.</a:t>
            </a:r>
          </a:p>
          <a:p>
            <a:pPr fontAlgn="base">
              <a:spcBef>
                <a:spcPct val="0"/>
              </a:spcBef>
              <a:spcAft>
                <a:spcPct val="0"/>
              </a:spcAft>
              <a:buSzTx/>
              <a:buFont typeface="Arial" panose="020B0604020202020204" pitchFamily="34" charset="0"/>
              <a:buChar char="•"/>
            </a:pPr>
            <a:r>
              <a:rPr lang="ca-ES" altLang="ca-ES" b="1" dirty="0"/>
              <a:t>Transcription Handling: </a:t>
            </a:r>
          </a:p>
          <a:p>
            <a:pPr lvl="1" fontAlgn="base">
              <a:spcBef>
                <a:spcPct val="0"/>
              </a:spcBef>
              <a:spcAft>
                <a:spcPct val="0"/>
              </a:spcAft>
              <a:buFont typeface="Arial" panose="020B0604020202020204" pitchFamily="34" charset="0"/>
              <a:buChar char="•"/>
            </a:pPr>
            <a:r>
              <a:rPr lang="ca-ES" altLang="ca-ES" dirty="0"/>
              <a:t>If a transcript is unavailable, Whisper generates it.</a:t>
            </a:r>
          </a:p>
          <a:p>
            <a:pPr fontAlgn="base">
              <a:spcBef>
                <a:spcPct val="0"/>
              </a:spcBef>
              <a:spcAft>
                <a:spcPct val="0"/>
              </a:spcAft>
              <a:buSzTx/>
              <a:buFont typeface="Arial" panose="020B0604020202020204" pitchFamily="34" charset="0"/>
              <a:buChar char="•"/>
            </a:pPr>
            <a:r>
              <a:rPr lang="ca-ES" altLang="ca-ES" b="1" dirty="0"/>
              <a:t>Storage in ChromaDB: </a:t>
            </a:r>
          </a:p>
          <a:p>
            <a:pPr lvl="1" fontAlgn="base">
              <a:spcBef>
                <a:spcPct val="0"/>
              </a:spcBef>
              <a:spcAft>
                <a:spcPct val="0"/>
              </a:spcAft>
              <a:buFont typeface="Arial" panose="020B0604020202020204" pitchFamily="34" charset="0"/>
              <a:buChar char="•"/>
            </a:pPr>
            <a:r>
              <a:rPr lang="ca-ES" altLang="ca-ES" dirty="0"/>
              <a:t>Ensures secure, local storage of data for fast retrieval.</a:t>
            </a:r>
          </a:p>
          <a:p>
            <a:pPr fontAlgn="base">
              <a:spcBef>
                <a:spcPct val="0"/>
              </a:spcBef>
              <a:spcAft>
                <a:spcPct val="0"/>
              </a:spcAft>
              <a:buSzTx/>
              <a:buFont typeface="Arial" panose="020B0604020202020204" pitchFamily="34" charset="0"/>
              <a:buChar char="•"/>
            </a:pPr>
            <a:r>
              <a:rPr lang="ca-ES" altLang="ca-ES" b="1" dirty="0"/>
              <a:t>LLM Interaction: </a:t>
            </a:r>
          </a:p>
          <a:p>
            <a:pPr lvl="1" fontAlgn="base">
              <a:spcBef>
                <a:spcPct val="0"/>
              </a:spcBef>
              <a:spcAft>
                <a:spcPct val="0"/>
              </a:spcAft>
              <a:buFont typeface="Arial" panose="020B0604020202020204" pitchFamily="34" charset="0"/>
              <a:buChar char="•"/>
            </a:pPr>
            <a:r>
              <a:rPr lang="ca-ES" altLang="ca-ES" dirty="0"/>
              <a:t>Uses a memory-wrapped LLM for consistent and relevant answers across queries.</a:t>
            </a:r>
          </a:p>
          <a:p>
            <a:pPr fontAlgn="base">
              <a:spcBef>
                <a:spcPct val="0"/>
              </a:spcBef>
              <a:spcAft>
                <a:spcPct val="0"/>
              </a:spcAft>
              <a:buSzTx/>
              <a:buFont typeface="Arial" panose="020B0604020202020204" pitchFamily="34" charset="0"/>
              <a:buChar char="•"/>
            </a:pPr>
            <a:r>
              <a:rPr lang="ca-ES" altLang="ca-ES" b="1" dirty="0"/>
              <a:t>Customization Potential: </a:t>
            </a:r>
          </a:p>
          <a:p>
            <a:pPr lvl="1" fontAlgn="base">
              <a:spcBef>
                <a:spcPct val="0"/>
              </a:spcBef>
              <a:spcAft>
                <a:spcPct val="0"/>
              </a:spcAft>
              <a:buFont typeface="Arial" panose="020B0604020202020204" pitchFamily="34" charset="0"/>
              <a:buChar char="•"/>
            </a:pPr>
            <a:r>
              <a:rPr lang="ca-ES" altLang="ca-ES" dirty="0"/>
              <a:t>Compatible with other LLMs for expanded use cases, with plans for smaller local models to minimize resource requirements. </a:t>
            </a:r>
          </a:p>
        </p:txBody>
      </p:sp>
      <p:graphicFrame>
        <p:nvGraphicFramePr>
          <p:cNvPr id="5" name="Diagram 4">
            <a:extLst>
              <a:ext uri="{FF2B5EF4-FFF2-40B4-BE49-F238E27FC236}">
                <a16:creationId xmlns:a16="http://schemas.microsoft.com/office/drawing/2014/main" id="{CD8022B0-C95E-E3C1-67AF-DDFD8CF7E78D}"/>
              </a:ext>
            </a:extLst>
          </p:cNvPr>
          <p:cNvGraphicFramePr/>
          <p:nvPr>
            <p:extLst>
              <p:ext uri="{D42A27DB-BD31-4B8C-83A1-F6EECF244321}">
                <p14:modId xmlns:p14="http://schemas.microsoft.com/office/powerpoint/2010/main" val="781452811"/>
              </p:ext>
            </p:extLst>
          </p:nvPr>
        </p:nvGraphicFramePr>
        <p:xfrm>
          <a:off x="7913913" y="82850"/>
          <a:ext cx="4278087" cy="624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938DB095-9891-3FA1-1AF5-E5157CEBA81C}"/>
              </a:ext>
            </a:extLst>
          </p:cNvPr>
          <p:cNvSpPr>
            <a:spLocks noGrp="1"/>
          </p:cNvSpPr>
          <p:nvPr>
            <p:ph type="ftr" sz="quarter" idx="11"/>
          </p:nvPr>
        </p:nvSpPr>
        <p:spPr/>
        <p:txBody>
          <a:bodyPr/>
          <a:lstStyle/>
          <a:p>
            <a:r>
              <a:rPr lang="en-US"/>
              <a:t>InsightVault -Personalized agents at your fingertip-</a:t>
            </a:r>
            <a:endParaRPr lang="ca-ES"/>
          </a:p>
        </p:txBody>
      </p:sp>
      <p:sp>
        <p:nvSpPr>
          <p:cNvPr id="8" name="Slide Number Placeholder 7">
            <a:extLst>
              <a:ext uri="{FF2B5EF4-FFF2-40B4-BE49-F238E27FC236}">
                <a16:creationId xmlns:a16="http://schemas.microsoft.com/office/drawing/2014/main" id="{F914717C-4E2D-8016-AD3A-3F80EDCC2695}"/>
              </a:ext>
            </a:extLst>
          </p:cNvPr>
          <p:cNvSpPr>
            <a:spLocks noGrp="1"/>
          </p:cNvSpPr>
          <p:nvPr>
            <p:ph type="sldNum" sz="quarter" idx="12"/>
          </p:nvPr>
        </p:nvSpPr>
        <p:spPr/>
        <p:txBody>
          <a:bodyPr/>
          <a:lstStyle/>
          <a:p>
            <a:fld id="{0913F596-6EE6-4745-8B9B-BFBB8DAE128B}" type="slidenum">
              <a:rPr lang="ca-ES" smtClean="0"/>
              <a:t>4</a:t>
            </a:fld>
            <a:endParaRPr lang="ca-ES"/>
          </a:p>
        </p:txBody>
      </p:sp>
    </p:spTree>
    <p:extLst>
      <p:ext uri="{BB962C8B-B14F-4D97-AF65-F5344CB8AC3E}">
        <p14:creationId xmlns:p14="http://schemas.microsoft.com/office/powerpoint/2010/main" val="131905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0FE9-0BDC-1841-7600-7B9FA87F7011}"/>
              </a:ext>
            </a:extLst>
          </p:cNvPr>
          <p:cNvSpPr>
            <a:spLocks noGrp="1"/>
          </p:cNvSpPr>
          <p:nvPr>
            <p:ph type="title"/>
          </p:nvPr>
        </p:nvSpPr>
        <p:spPr/>
        <p:txBody>
          <a:bodyPr/>
          <a:lstStyle/>
          <a:p>
            <a:pPr algn="ctr"/>
            <a:r>
              <a:rPr lang="en-US" b="1" dirty="0"/>
              <a:t>The answers you need are within you</a:t>
            </a:r>
            <a:endParaRPr lang="ca-ES" b="1" dirty="0"/>
          </a:p>
        </p:txBody>
      </p:sp>
      <p:sp>
        <p:nvSpPr>
          <p:cNvPr id="4" name="Rectangle 1">
            <a:extLst>
              <a:ext uri="{FF2B5EF4-FFF2-40B4-BE49-F238E27FC236}">
                <a16:creationId xmlns:a16="http://schemas.microsoft.com/office/drawing/2014/main" id="{14AC15B7-D6B8-0691-CAD7-92F0805134DE}"/>
              </a:ext>
            </a:extLst>
          </p:cNvPr>
          <p:cNvSpPr>
            <a:spLocks noGrp="1" noChangeArrowheads="1"/>
          </p:cNvSpPr>
          <p:nvPr>
            <p:ph idx="1"/>
          </p:nvPr>
        </p:nvSpPr>
        <p:spPr bwMode="auto">
          <a:xfrm>
            <a:off x="1097280" y="2010756"/>
            <a:ext cx="10058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Bef>
                <a:spcPct val="0"/>
              </a:spcBef>
              <a:spcAft>
                <a:spcPct val="0"/>
              </a:spcAft>
              <a:buSzTx/>
              <a:buFont typeface="Arial" panose="020B0604020202020204" pitchFamily="34" charset="0"/>
              <a:buChar char="•"/>
              <a:tabLst/>
            </a:pPr>
            <a:r>
              <a:rPr lang="ca-ES" altLang="ca-ES" b="1" dirty="0"/>
              <a:t>Primary Data Source: YouTube </a:t>
            </a:r>
          </a:p>
          <a:p>
            <a:pPr marL="578358" lvl="1" indent="-285750" fontAlgn="base">
              <a:spcBef>
                <a:spcPct val="0"/>
              </a:spcBef>
              <a:spcAft>
                <a:spcPct val="0"/>
              </a:spcAft>
              <a:buFont typeface="Arial" panose="020B0604020202020204" pitchFamily="34" charset="0"/>
              <a:buChar char="•"/>
            </a:pPr>
            <a:r>
              <a:rPr lang="ca-ES" altLang="ca-ES" sz="2000" dirty="0"/>
              <a:t>Current data in the database:</a:t>
            </a:r>
          </a:p>
          <a:p>
            <a:pPr marL="646938" lvl="2" indent="-171450" fontAlgn="base">
              <a:spcBef>
                <a:spcPct val="0"/>
              </a:spcBef>
              <a:spcAft>
                <a:spcPct val="0"/>
              </a:spcAft>
              <a:buFont typeface="Arial" panose="020B0604020202020204" pitchFamily="34" charset="0"/>
              <a:buChar char="•"/>
            </a:pPr>
            <a:r>
              <a:rPr lang="ca-ES" altLang="ca-ES" sz="2000" dirty="0"/>
              <a:t>Boardgames</a:t>
            </a:r>
          </a:p>
          <a:p>
            <a:pPr marL="646938" lvl="2" indent="-171450" fontAlgn="base">
              <a:spcBef>
                <a:spcPct val="0"/>
              </a:spcBef>
              <a:spcAft>
                <a:spcPct val="0"/>
              </a:spcAft>
              <a:buFont typeface="Arial" panose="020B0604020202020204" pitchFamily="34" charset="0"/>
              <a:buChar char="•"/>
            </a:pPr>
            <a:r>
              <a:rPr lang="ca-ES" altLang="ca-ES" sz="2000" dirty="0"/>
              <a:t>Training for climbing</a:t>
            </a:r>
          </a:p>
          <a:p>
            <a:pPr marL="646938" lvl="2" indent="-171450" fontAlgn="base">
              <a:spcBef>
                <a:spcPct val="0"/>
              </a:spcBef>
              <a:spcAft>
                <a:spcPct val="0"/>
              </a:spcAft>
              <a:buFont typeface="Arial" panose="020B0604020202020204" pitchFamily="34" charset="0"/>
              <a:buChar char="•"/>
            </a:pPr>
            <a:endParaRPr lang="ca-ES" altLang="ca-ES" sz="2000" b="1" dirty="0"/>
          </a:p>
          <a:p>
            <a:pPr marR="0" lvl="0" fontAlgn="base">
              <a:spcBef>
                <a:spcPct val="0"/>
              </a:spcBef>
              <a:spcAft>
                <a:spcPct val="0"/>
              </a:spcAft>
              <a:buSzTx/>
              <a:buFont typeface="Arial" panose="020B0604020202020204" pitchFamily="34" charset="0"/>
              <a:buChar char="•"/>
              <a:tabLst/>
            </a:pPr>
            <a:r>
              <a:rPr lang="ca-ES" altLang="ca-ES" b="1" dirty="0"/>
              <a:t>Access Method: </a:t>
            </a:r>
          </a:p>
          <a:p>
            <a:pPr lvl="1" fontAlgn="base">
              <a:spcBef>
                <a:spcPct val="0"/>
              </a:spcBef>
              <a:spcAft>
                <a:spcPct val="0"/>
              </a:spcAft>
              <a:buFont typeface="Arial" panose="020B0604020202020204" pitchFamily="34" charset="0"/>
              <a:buChar char="•"/>
            </a:pPr>
            <a:r>
              <a:rPr lang="ca-ES" altLang="ca-ES" dirty="0"/>
              <a:t>Multiquery retrieval with similarity threshold selecting for highly relevant data</a:t>
            </a:r>
          </a:p>
          <a:p>
            <a:pPr marR="0" lvl="0" fontAlgn="base">
              <a:spcBef>
                <a:spcPct val="0"/>
              </a:spcBef>
              <a:spcAft>
                <a:spcPct val="0"/>
              </a:spcAft>
              <a:buSzTx/>
              <a:buFont typeface="Arial" panose="020B0604020202020204" pitchFamily="34" charset="0"/>
              <a:buChar char="•"/>
              <a:tabLst/>
            </a:pPr>
            <a:endParaRPr lang="ca-ES" altLang="ca-ES" b="1" dirty="0"/>
          </a:p>
          <a:p>
            <a:pPr marR="0" lvl="0" fontAlgn="base">
              <a:spcBef>
                <a:spcPct val="0"/>
              </a:spcBef>
              <a:spcAft>
                <a:spcPct val="0"/>
              </a:spcAft>
              <a:buSzTx/>
              <a:buFont typeface="Arial" panose="020B0604020202020204" pitchFamily="34" charset="0"/>
              <a:buChar char="•"/>
              <a:tabLst/>
            </a:pPr>
            <a:r>
              <a:rPr lang="ca-ES" altLang="ca-ES" b="1" dirty="0"/>
              <a:t>Preprocessing:</a:t>
            </a:r>
          </a:p>
          <a:p>
            <a:pPr marL="578358" lvl="1" indent="-285750" fontAlgn="base">
              <a:spcBef>
                <a:spcPct val="0"/>
              </a:spcBef>
              <a:spcAft>
                <a:spcPct val="0"/>
              </a:spcAft>
              <a:buFont typeface="Arial" panose="020B0604020202020204" pitchFamily="34" charset="0"/>
              <a:buChar char="•"/>
            </a:pPr>
            <a:r>
              <a:rPr lang="ca-ES" altLang="ca-ES" sz="2000" b="1" dirty="0"/>
              <a:t>Whisper Transcription</a:t>
            </a:r>
            <a:r>
              <a:rPr lang="ca-ES" altLang="ca-ES" sz="2000" dirty="0"/>
              <a:t>: Generates transcripts from video content when not directly available from YouTube, ensuring data completeness. </a:t>
            </a:r>
          </a:p>
          <a:p>
            <a:pPr marL="578358" lvl="1" indent="-285750" fontAlgn="base">
              <a:spcBef>
                <a:spcPct val="0"/>
              </a:spcBef>
              <a:spcAft>
                <a:spcPct val="0"/>
              </a:spcAft>
              <a:buFont typeface="Arial" panose="020B0604020202020204" pitchFamily="34" charset="0"/>
              <a:buChar char="•"/>
            </a:pPr>
            <a:r>
              <a:rPr lang="ca-ES" altLang="ca-ES" sz="2000" b="1" dirty="0"/>
              <a:t>Impact</a:t>
            </a:r>
            <a:r>
              <a:rPr lang="ca-ES" altLang="ca-ES" sz="2000" dirty="0"/>
              <a:t>: Preprocessing with Whisper allowes for a higher quality of transcript-based retrieval at the expense of time. </a:t>
            </a:r>
          </a:p>
        </p:txBody>
      </p:sp>
      <p:sp>
        <p:nvSpPr>
          <p:cNvPr id="8" name="Footer Placeholder 7">
            <a:extLst>
              <a:ext uri="{FF2B5EF4-FFF2-40B4-BE49-F238E27FC236}">
                <a16:creationId xmlns:a16="http://schemas.microsoft.com/office/drawing/2014/main" id="{F7709C63-5595-8D05-C634-9B61C291ABF7}"/>
              </a:ext>
            </a:extLst>
          </p:cNvPr>
          <p:cNvSpPr>
            <a:spLocks noGrp="1"/>
          </p:cNvSpPr>
          <p:nvPr>
            <p:ph type="ftr" sz="quarter" idx="11"/>
          </p:nvPr>
        </p:nvSpPr>
        <p:spPr/>
        <p:txBody>
          <a:bodyPr/>
          <a:lstStyle/>
          <a:p>
            <a:r>
              <a:rPr lang="en-US"/>
              <a:t>InsightVault -Personalized agents at your fingertip-</a:t>
            </a:r>
            <a:endParaRPr lang="ca-ES"/>
          </a:p>
        </p:txBody>
      </p:sp>
      <p:sp>
        <p:nvSpPr>
          <p:cNvPr id="9" name="Slide Number Placeholder 8">
            <a:extLst>
              <a:ext uri="{FF2B5EF4-FFF2-40B4-BE49-F238E27FC236}">
                <a16:creationId xmlns:a16="http://schemas.microsoft.com/office/drawing/2014/main" id="{6920D35B-74A3-30AA-5DF8-8FA22EE419C2}"/>
              </a:ext>
            </a:extLst>
          </p:cNvPr>
          <p:cNvSpPr>
            <a:spLocks noGrp="1"/>
          </p:cNvSpPr>
          <p:nvPr>
            <p:ph type="sldNum" sz="quarter" idx="12"/>
          </p:nvPr>
        </p:nvSpPr>
        <p:spPr/>
        <p:txBody>
          <a:bodyPr/>
          <a:lstStyle/>
          <a:p>
            <a:fld id="{0913F596-6EE6-4745-8B9B-BFBB8DAE128B}" type="slidenum">
              <a:rPr lang="ca-ES" smtClean="0"/>
              <a:t>5</a:t>
            </a:fld>
            <a:endParaRPr lang="ca-ES"/>
          </a:p>
        </p:txBody>
      </p:sp>
    </p:spTree>
    <p:extLst>
      <p:ext uri="{BB962C8B-B14F-4D97-AF65-F5344CB8AC3E}">
        <p14:creationId xmlns:p14="http://schemas.microsoft.com/office/powerpoint/2010/main" val="14657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668B-83C3-D980-30A8-F89AE76479D6}"/>
              </a:ext>
            </a:extLst>
          </p:cNvPr>
          <p:cNvSpPr>
            <a:spLocks noGrp="1"/>
          </p:cNvSpPr>
          <p:nvPr>
            <p:ph type="title"/>
          </p:nvPr>
        </p:nvSpPr>
        <p:spPr/>
        <p:txBody>
          <a:bodyPr/>
          <a:lstStyle/>
          <a:p>
            <a:r>
              <a:rPr lang="pt-BR" b="1" dirty="0"/>
              <a:t>Fully flexible agent</a:t>
            </a:r>
            <a:endParaRPr lang="ca-ES" dirty="0"/>
          </a:p>
        </p:txBody>
      </p:sp>
      <p:graphicFrame>
        <p:nvGraphicFramePr>
          <p:cNvPr id="6" name="Content Placeholder 5">
            <a:extLst>
              <a:ext uri="{FF2B5EF4-FFF2-40B4-BE49-F238E27FC236}">
                <a16:creationId xmlns:a16="http://schemas.microsoft.com/office/drawing/2014/main" id="{327E4F26-CFE6-D41B-7D2E-1A2E8DC3D094}"/>
              </a:ext>
            </a:extLst>
          </p:cNvPr>
          <p:cNvGraphicFramePr>
            <a:graphicFrameLocks noGrp="1"/>
          </p:cNvGraphicFramePr>
          <p:nvPr>
            <p:ph idx="1"/>
            <p:extLst>
              <p:ext uri="{D42A27DB-BD31-4B8C-83A1-F6EECF244321}">
                <p14:modId xmlns:p14="http://schemas.microsoft.com/office/powerpoint/2010/main" val="3961544911"/>
              </p:ext>
            </p:extLst>
          </p:nvPr>
        </p:nvGraphicFramePr>
        <p:xfrm>
          <a:off x="363582" y="1839686"/>
          <a:ext cx="11464836" cy="4041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1922494C-D301-48AD-0386-C6AA40203C28}"/>
              </a:ext>
            </a:extLst>
          </p:cNvPr>
          <p:cNvSpPr>
            <a:spLocks noGrp="1"/>
          </p:cNvSpPr>
          <p:nvPr>
            <p:ph type="ftr" sz="quarter" idx="11"/>
          </p:nvPr>
        </p:nvSpPr>
        <p:spPr/>
        <p:txBody>
          <a:bodyPr/>
          <a:lstStyle/>
          <a:p>
            <a:r>
              <a:rPr lang="en-US"/>
              <a:t>InsightVault -Personalized agents at your fingertip-</a:t>
            </a:r>
            <a:endParaRPr lang="ca-ES"/>
          </a:p>
        </p:txBody>
      </p:sp>
      <p:sp>
        <p:nvSpPr>
          <p:cNvPr id="8" name="Slide Number Placeholder 7">
            <a:extLst>
              <a:ext uri="{FF2B5EF4-FFF2-40B4-BE49-F238E27FC236}">
                <a16:creationId xmlns:a16="http://schemas.microsoft.com/office/drawing/2014/main" id="{B118167C-9960-60E6-9CAE-E57E0338686D}"/>
              </a:ext>
            </a:extLst>
          </p:cNvPr>
          <p:cNvSpPr>
            <a:spLocks noGrp="1"/>
          </p:cNvSpPr>
          <p:nvPr>
            <p:ph type="sldNum" sz="quarter" idx="12"/>
          </p:nvPr>
        </p:nvSpPr>
        <p:spPr/>
        <p:txBody>
          <a:bodyPr/>
          <a:lstStyle/>
          <a:p>
            <a:fld id="{0913F596-6EE6-4745-8B9B-BFBB8DAE128B}" type="slidenum">
              <a:rPr lang="ca-ES" smtClean="0"/>
              <a:t>6</a:t>
            </a:fld>
            <a:endParaRPr lang="ca-ES"/>
          </a:p>
        </p:txBody>
      </p:sp>
      <p:sp>
        <p:nvSpPr>
          <p:cNvPr id="9" name="Rectangle 8">
            <a:extLst>
              <a:ext uri="{FF2B5EF4-FFF2-40B4-BE49-F238E27FC236}">
                <a16:creationId xmlns:a16="http://schemas.microsoft.com/office/drawing/2014/main" id="{91C24B5A-46EE-C92A-943B-136CECF62383}"/>
              </a:ext>
            </a:extLst>
          </p:cNvPr>
          <p:cNvSpPr/>
          <p:nvPr/>
        </p:nvSpPr>
        <p:spPr>
          <a:xfrm>
            <a:off x="10063942"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angle 9">
            <a:extLst>
              <a:ext uri="{FF2B5EF4-FFF2-40B4-BE49-F238E27FC236}">
                <a16:creationId xmlns:a16="http://schemas.microsoft.com/office/drawing/2014/main" id="{B9B831F8-0B39-9DF6-A782-0DB532D55456}"/>
              </a:ext>
            </a:extLst>
          </p:cNvPr>
          <p:cNvSpPr/>
          <p:nvPr/>
        </p:nvSpPr>
        <p:spPr>
          <a:xfrm>
            <a:off x="8189422"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 name="Rectangle 10">
            <a:extLst>
              <a:ext uri="{FF2B5EF4-FFF2-40B4-BE49-F238E27FC236}">
                <a16:creationId xmlns:a16="http://schemas.microsoft.com/office/drawing/2014/main" id="{95BABE9F-F61C-F897-6341-61C01BF498E0}"/>
              </a:ext>
            </a:extLst>
          </p:cNvPr>
          <p:cNvSpPr/>
          <p:nvPr/>
        </p:nvSpPr>
        <p:spPr>
          <a:xfrm>
            <a:off x="6150726"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angle 11">
            <a:extLst>
              <a:ext uri="{FF2B5EF4-FFF2-40B4-BE49-F238E27FC236}">
                <a16:creationId xmlns:a16="http://schemas.microsoft.com/office/drawing/2014/main" id="{5B7C5953-CF89-8EEC-120F-C2CECB5F891A}"/>
              </a:ext>
            </a:extLst>
          </p:cNvPr>
          <p:cNvSpPr/>
          <p:nvPr/>
        </p:nvSpPr>
        <p:spPr>
          <a:xfrm>
            <a:off x="4112030"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3" name="Rectangle 12">
            <a:extLst>
              <a:ext uri="{FF2B5EF4-FFF2-40B4-BE49-F238E27FC236}">
                <a16:creationId xmlns:a16="http://schemas.microsoft.com/office/drawing/2014/main" id="{BFC98C95-E85A-B046-D11D-1EF1E24F3322}"/>
              </a:ext>
            </a:extLst>
          </p:cNvPr>
          <p:cNvSpPr/>
          <p:nvPr/>
        </p:nvSpPr>
        <p:spPr>
          <a:xfrm>
            <a:off x="2214304" y="3158836"/>
            <a:ext cx="1756756"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238910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93FA-DDC0-361A-A561-DC257D9D39D3}"/>
              </a:ext>
            </a:extLst>
          </p:cNvPr>
          <p:cNvSpPr>
            <a:spLocks noGrp="1"/>
          </p:cNvSpPr>
          <p:nvPr>
            <p:ph type="title"/>
          </p:nvPr>
        </p:nvSpPr>
        <p:spPr/>
        <p:txBody>
          <a:bodyPr/>
          <a:lstStyle/>
          <a:p>
            <a:pPr algn="ctr"/>
            <a:r>
              <a:rPr lang="en-US" b="1" dirty="0"/>
              <a:t>Endless tool possibilities</a:t>
            </a:r>
            <a:endParaRPr lang="ca-ES" b="1" dirty="0"/>
          </a:p>
        </p:txBody>
      </p:sp>
      <p:sp>
        <p:nvSpPr>
          <p:cNvPr id="4" name="Rectangle 1">
            <a:extLst>
              <a:ext uri="{FF2B5EF4-FFF2-40B4-BE49-F238E27FC236}">
                <a16:creationId xmlns:a16="http://schemas.microsoft.com/office/drawing/2014/main" id="{DB60A8CB-77E1-7E0F-860B-1C68B30821F1}"/>
              </a:ext>
            </a:extLst>
          </p:cNvPr>
          <p:cNvSpPr>
            <a:spLocks noGrp="1" noChangeArrowheads="1"/>
          </p:cNvSpPr>
          <p:nvPr>
            <p:ph idx="1"/>
          </p:nvPr>
        </p:nvSpPr>
        <p:spPr bwMode="auto">
          <a:xfrm>
            <a:off x="1097280" y="1875859"/>
            <a:ext cx="10058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Bef>
                <a:spcPct val="0"/>
              </a:spcBef>
              <a:spcAft>
                <a:spcPct val="0"/>
              </a:spcAft>
              <a:buSzTx/>
              <a:buFont typeface="Arial" panose="020B0604020202020204" pitchFamily="34" charset="0"/>
              <a:buChar char="•"/>
              <a:tabLst/>
            </a:pPr>
            <a:r>
              <a:rPr lang="ca-ES" altLang="ca-ES" b="1" dirty="0"/>
              <a:t>Vector Database (ChromaDB):</a:t>
            </a:r>
          </a:p>
          <a:p>
            <a:pPr marL="578358" lvl="1" indent="-285750" fontAlgn="base">
              <a:spcBef>
                <a:spcPct val="0"/>
              </a:spcBef>
              <a:spcAft>
                <a:spcPct val="0"/>
              </a:spcAft>
              <a:buFont typeface="Arial" panose="020B0604020202020204" pitchFamily="34" charset="0"/>
              <a:buChar char="•"/>
            </a:pPr>
            <a:r>
              <a:rPr lang="ca-ES" altLang="ca-ES" sz="2000" dirty="0"/>
              <a:t>Text splitting into chunks ( easily tunnable)</a:t>
            </a:r>
          </a:p>
          <a:p>
            <a:pPr marL="578358" lvl="1" indent="-285750" fontAlgn="base">
              <a:spcBef>
                <a:spcPct val="0"/>
              </a:spcBef>
              <a:spcAft>
                <a:spcPct val="0"/>
              </a:spcAft>
              <a:buFont typeface="Arial" panose="020B0604020202020204" pitchFamily="34" charset="0"/>
              <a:buChar char="•"/>
            </a:pPr>
            <a:r>
              <a:rPr lang="ca-ES" altLang="ca-ES" sz="2000" dirty="0"/>
              <a:t>Stores transcripts as embeddings locally for efficient retrieval, emphasizing privacy and data security.</a:t>
            </a:r>
          </a:p>
          <a:p>
            <a:pPr fontAlgn="base">
              <a:spcBef>
                <a:spcPct val="0"/>
              </a:spcBef>
              <a:spcAft>
                <a:spcPct val="0"/>
              </a:spcAft>
              <a:buFont typeface="Arial" panose="020B0604020202020204" pitchFamily="34" charset="0"/>
              <a:buChar char="•"/>
            </a:pPr>
            <a:r>
              <a:rPr lang="ca-ES" altLang="ca-ES" b="1" dirty="0"/>
              <a:t>Video URL Validation and Retrieval: </a:t>
            </a:r>
          </a:p>
          <a:p>
            <a:pPr marL="578358" lvl="1" indent="-285750" fontAlgn="base">
              <a:spcBef>
                <a:spcPct val="0"/>
              </a:spcBef>
              <a:spcAft>
                <a:spcPct val="0"/>
              </a:spcAft>
              <a:buFont typeface="Arial" panose="020B0604020202020204" pitchFamily="34" charset="0"/>
              <a:buChar char="•"/>
            </a:pPr>
            <a:r>
              <a:rPr lang="ca-ES" altLang="ca-ES" sz="2000" dirty="0"/>
              <a:t>Capable of handling single videos, playlists, and channel-wide content extraction.</a:t>
            </a:r>
          </a:p>
          <a:p>
            <a:pPr fontAlgn="base">
              <a:spcBef>
                <a:spcPct val="0"/>
              </a:spcBef>
              <a:spcAft>
                <a:spcPct val="0"/>
              </a:spcAft>
              <a:buFont typeface="Arial" panose="020B0604020202020204" pitchFamily="34" charset="0"/>
              <a:buChar char="•"/>
            </a:pPr>
            <a:r>
              <a:rPr lang="ca-ES" altLang="ca-ES" b="1" dirty="0"/>
              <a:t>YoutubeLoader:</a:t>
            </a:r>
          </a:p>
          <a:p>
            <a:pPr marL="578358" lvl="1" indent="-285750" fontAlgn="base">
              <a:spcBef>
                <a:spcPct val="0"/>
              </a:spcBef>
              <a:spcAft>
                <a:spcPct val="0"/>
              </a:spcAft>
              <a:buFont typeface="Arial" panose="020B0604020202020204" pitchFamily="34" charset="0"/>
              <a:buChar char="•"/>
            </a:pPr>
            <a:r>
              <a:rPr lang="ca-ES" altLang="ca-ES" sz="2000" dirty="0"/>
              <a:t>Eficient retrieval of transcripts</a:t>
            </a:r>
          </a:p>
          <a:p>
            <a:pPr marR="0" lvl="0" fontAlgn="base">
              <a:spcBef>
                <a:spcPct val="0"/>
              </a:spcBef>
              <a:spcAft>
                <a:spcPct val="0"/>
              </a:spcAft>
              <a:buSzTx/>
              <a:buFont typeface="Arial" panose="020B0604020202020204" pitchFamily="34" charset="0"/>
              <a:buChar char="•"/>
              <a:tabLst/>
            </a:pPr>
            <a:r>
              <a:rPr lang="ca-ES" altLang="ca-ES" b="1" dirty="0"/>
              <a:t>Whisper:</a:t>
            </a:r>
          </a:p>
          <a:p>
            <a:pPr marL="578358" lvl="1" indent="-285750" fontAlgn="base">
              <a:spcBef>
                <a:spcPct val="0"/>
              </a:spcBef>
              <a:spcAft>
                <a:spcPct val="0"/>
              </a:spcAft>
              <a:buFont typeface="Arial" panose="020B0604020202020204" pitchFamily="34" charset="0"/>
              <a:buChar char="•"/>
            </a:pPr>
            <a:r>
              <a:rPr lang="ca-ES" altLang="ca-ES" sz="2000" dirty="0"/>
              <a:t>Generates transcripts for videos where transcripts aren’t available, using AI to fill in gaps.</a:t>
            </a:r>
          </a:p>
          <a:p>
            <a:pPr fontAlgn="base">
              <a:spcBef>
                <a:spcPct val="0"/>
              </a:spcBef>
              <a:spcAft>
                <a:spcPct val="0"/>
              </a:spcAft>
              <a:buFont typeface="Arial" panose="020B0604020202020204" pitchFamily="34" charset="0"/>
              <a:buChar char="•"/>
            </a:pPr>
            <a:r>
              <a:rPr lang="ca-ES" altLang="ca-ES" b="1" dirty="0"/>
              <a:t>Memory:</a:t>
            </a:r>
          </a:p>
          <a:p>
            <a:pPr marL="578358" lvl="1" indent="-285750" fontAlgn="base">
              <a:spcBef>
                <a:spcPct val="0"/>
              </a:spcBef>
              <a:spcAft>
                <a:spcPct val="0"/>
              </a:spcAft>
              <a:buFont typeface="Arial" panose="020B0604020202020204" pitchFamily="34" charset="0"/>
              <a:buChar char="•"/>
            </a:pPr>
            <a:r>
              <a:rPr lang="ca-ES" altLang="ca-ES" sz="2000" dirty="0"/>
              <a:t>Custom memory allows to tune how many interactions are remembered. </a:t>
            </a:r>
          </a:p>
          <a:p>
            <a:pPr marR="0" lvl="0" fontAlgn="base">
              <a:spcBef>
                <a:spcPct val="0"/>
              </a:spcBef>
              <a:spcAft>
                <a:spcPct val="0"/>
              </a:spcAft>
              <a:buSzTx/>
              <a:buFont typeface="Arial" panose="020B0604020202020204" pitchFamily="34" charset="0"/>
              <a:buChar char="•"/>
              <a:tabLst/>
            </a:pPr>
            <a:r>
              <a:rPr lang="ca-ES" altLang="ca-ES" b="1" dirty="0"/>
              <a:t>Modularity: </a:t>
            </a:r>
          </a:p>
          <a:p>
            <a:pPr marL="578358" lvl="1" indent="-285750" fontAlgn="base">
              <a:spcBef>
                <a:spcPct val="0"/>
              </a:spcBef>
              <a:spcAft>
                <a:spcPct val="0"/>
              </a:spcAft>
              <a:buFont typeface="Arial" panose="020B0604020202020204" pitchFamily="34" charset="0"/>
              <a:buChar char="•"/>
            </a:pPr>
            <a:r>
              <a:rPr lang="ca-ES" altLang="ca-ES" sz="2000" dirty="0"/>
              <a:t>Each tool is interchangeable, allowing for easy integration of additional tools, such as image processing or web scraping </a:t>
            </a:r>
          </a:p>
        </p:txBody>
      </p:sp>
      <p:sp>
        <p:nvSpPr>
          <p:cNvPr id="5" name="Footer Placeholder 4">
            <a:extLst>
              <a:ext uri="{FF2B5EF4-FFF2-40B4-BE49-F238E27FC236}">
                <a16:creationId xmlns:a16="http://schemas.microsoft.com/office/drawing/2014/main" id="{561B8E53-1889-46C2-1505-FE968172D610}"/>
              </a:ext>
            </a:extLst>
          </p:cNvPr>
          <p:cNvSpPr>
            <a:spLocks noGrp="1"/>
          </p:cNvSpPr>
          <p:nvPr>
            <p:ph type="ftr" sz="quarter" idx="11"/>
          </p:nvPr>
        </p:nvSpPr>
        <p:spPr/>
        <p:txBody>
          <a:bodyPr/>
          <a:lstStyle/>
          <a:p>
            <a:r>
              <a:rPr lang="en-US"/>
              <a:t>InsightVault -Personalized agents at your fingertip-</a:t>
            </a:r>
            <a:endParaRPr lang="ca-ES"/>
          </a:p>
        </p:txBody>
      </p:sp>
      <p:sp>
        <p:nvSpPr>
          <p:cNvPr id="6" name="Slide Number Placeholder 5">
            <a:extLst>
              <a:ext uri="{FF2B5EF4-FFF2-40B4-BE49-F238E27FC236}">
                <a16:creationId xmlns:a16="http://schemas.microsoft.com/office/drawing/2014/main" id="{393AE76A-E4A8-FBEF-66F7-05C359C7E64D}"/>
              </a:ext>
            </a:extLst>
          </p:cNvPr>
          <p:cNvSpPr>
            <a:spLocks noGrp="1"/>
          </p:cNvSpPr>
          <p:nvPr>
            <p:ph type="sldNum" sz="quarter" idx="12"/>
          </p:nvPr>
        </p:nvSpPr>
        <p:spPr/>
        <p:txBody>
          <a:bodyPr/>
          <a:lstStyle/>
          <a:p>
            <a:fld id="{0913F596-6EE6-4745-8B9B-BFBB8DAE128B}" type="slidenum">
              <a:rPr lang="ca-ES" smtClean="0"/>
              <a:t>7</a:t>
            </a:fld>
            <a:endParaRPr lang="ca-ES"/>
          </a:p>
        </p:txBody>
      </p:sp>
    </p:spTree>
    <p:extLst>
      <p:ext uri="{BB962C8B-B14F-4D97-AF65-F5344CB8AC3E}">
        <p14:creationId xmlns:p14="http://schemas.microsoft.com/office/powerpoint/2010/main" val="196615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fade">
                                      <p:cBhvr>
                                        <p:cTn id="45" dur="500"/>
                                        <p:tgtEl>
                                          <p:spTgt spid="4">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fade">
                                      <p:cBhvr>
                                        <p:cTn id="5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8E4B-E10C-0EFF-70AD-5460B2EF3F2E}"/>
              </a:ext>
            </a:extLst>
          </p:cNvPr>
          <p:cNvSpPr>
            <a:spLocks noGrp="1"/>
          </p:cNvSpPr>
          <p:nvPr>
            <p:ph type="title"/>
          </p:nvPr>
        </p:nvSpPr>
        <p:spPr/>
        <p:txBody>
          <a:bodyPr/>
          <a:lstStyle/>
          <a:p>
            <a:r>
              <a:rPr lang="en-US" b="1" dirty="0"/>
              <a:t>Evaluation</a:t>
            </a:r>
            <a:endParaRPr lang="ca-ES" dirty="0"/>
          </a:p>
        </p:txBody>
      </p:sp>
      <p:sp>
        <p:nvSpPr>
          <p:cNvPr id="3" name="Content Placeholder 2">
            <a:extLst>
              <a:ext uri="{FF2B5EF4-FFF2-40B4-BE49-F238E27FC236}">
                <a16:creationId xmlns:a16="http://schemas.microsoft.com/office/drawing/2014/main" id="{4B1BE7C2-0CF6-5EFB-7C35-D0FE3E76097E}"/>
              </a:ext>
            </a:extLst>
          </p:cNvPr>
          <p:cNvSpPr>
            <a:spLocks noGrp="1"/>
          </p:cNvSpPr>
          <p:nvPr>
            <p:ph idx="1"/>
          </p:nvPr>
        </p:nvSpPr>
        <p:spPr/>
        <p:txBody>
          <a:bodyPr/>
          <a:lstStyle/>
          <a:p>
            <a:pPr>
              <a:buFont typeface="Arial" panose="020B0604020202020204" pitchFamily="34" charset="0"/>
              <a:buChar char="•"/>
            </a:pPr>
            <a:r>
              <a:rPr lang="en-US" b="1" dirty="0"/>
              <a:t>Evaluation Approach:</a:t>
            </a:r>
            <a:r>
              <a:rPr lang="en-US" dirty="0"/>
              <a:t> Uses LangSmith for systematic evaluation with a custom dataset.</a:t>
            </a:r>
          </a:p>
          <a:p>
            <a:pPr marL="742950" lvl="1" indent="-285750">
              <a:buFont typeface="Arial" panose="020B0604020202020204" pitchFamily="34" charset="0"/>
              <a:buChar char="•"/>
            </a:pPr>
            <a:r>
              <a:rPr lang="en-US" b="1" dirty="0"/>
              <a:t>Relevance and Quality Metrics:</a:t>
            </a:r>
            <a:r>
              <a:rPr lang="en-US" dirty="0"/>
              <a:t> Evaluates document relevance and response quality, ensuring the system retrieves useful information.</a:t>
            </a:r>
          </a:p>
          <a:p>
            <a:pPr marL="742950" lvl="1" indent="-285750">
              <a:buFont typeface="Arial" panose="020B0604020202020204" pitchFamily="34" charset="0"/>
              <a:buChar char="•"/>
            </a:pPr>
            <a:r>
              <a:rPr lang="en-US" b="1" dirty="0"/>
              <a:t>Latency: </a:t>
            </a:r>
            <a:r>
              <a:rPr lang="en-US" dirty="0"/>
              <a:t>measured latency in a database with over 1000 videos stored</a:t>
            </a:r>
            <a:endParaRPr lang="en-US" b="1" dirty="0"/>
          </a:p>
          <a:p>
            <a:pPr>
              <a:buFont typeface="Arial" panose="020B0604020202020204" pitchFamily="34" charset="0"/>
              <a:buChar char="•"/>
            </a:pPr>
            <a:r>
              <a:rPr lang="en-US" b="1" dirty="0"/>
              <a:t>Continuous Improvement:</a:t>
            </a:r>
            <a:r>
              <a:rPr lang="en-US" dirty="0"/>
              <a:t> Langsmith logging improves ability to adjust and improve transcript quality and LLM relevance.</a:t>
            </a:r>
          </a:p>
          <a:p>
            <a:endParaRPr lang="ca-ES" dirty="0"/>
          </a:p>
        </p:txBody>
      </p:sp>
      <p:pic>
        <p:nvPicPr>
          <p:cNvPr id="7" name="Picture 6">
            <a:extLst>
              <a:ext uri="{FF2B5EF4-FFF2-40B4-BE49-F238E27FC236}">
                <a16:creationId xmlns:a16="http://schemas.microsoft.com/office/drawing/2014/main" id="{1704F9D6-7E32-35E2-A35C-23F67E35A204}"/>
              </a:ext>
            </a:extLst>
          </p:cNvPr>
          <p:cNvPicPr>
            <a:picLocks noChangeAspect="1"/>
          </p:cNvPicPr>
          <p:nvPr/>
        </p:nvPicPr>
        <p:blipFill>
          <a:blip r:embed="rId2"/>
          <a:stretch>
            <a:fillRect/>
          </a:stretch>
        </p:blipFill>
        <p:spPr>
          <a:xfrm>
            <a:off x="524246" y="3820386"/>
            <a:ext cx="4515840" cy="2400086"/>
          </a:xfrm>
          <a:prstGeom prst="rect">
            <a:avLst/>
          </a:prstGeom>
        </p:spPr>
      </p:pic>
      <p:pic>
        <p:nvPicPr>
          <p:cNvPr id="11" name="Picture 10">
            <a:extLst>
              <a:ext uri="{FF2B5EF4-FFF2-40B4-BE49-F238E27FC236}">
                <a16:creationId xmlns:a16="http://schemas.microsoft.com/office/drawing/2014/main" id="{F58F9798-8DBA-BAF2-6FA6-D48B84C11C9C}"/>
              </a:ext>
            </a:extLst>
          </p:cNvPr>
          <p:cNvPicPr>
            <a:picLocks noChangeAspect="1"/>
          </p:cNvPicPr>
          <p:nvPr/>
        </p:nvPicPr>
        <p:blipFill>
          <a:blip r:embed="rId3"/>
          <a:stretch>
            <a:fillRect/>
          </a:stretch>
        </p:blipFill>
        <p:spPr>
          <a:xfrm>
            <a:off x="6396891" y="4053523"/>
            <a:ext cx="5691052" cy="2166949"/>
          </a:xfrm>
          <a:prstGeom prst="rect">
            <a:avLst/>
          </a:prstGeom>
        </p:spPr>
      </p:pic>
      <p:sp>
        <p:nvSpPr>
          <p:cNvPr id="12" name="Footer Placeholder 11">
            <a:extLst>
              <a:ext uri="{FF2B5EF4-FFF2-40B4-BE49-F238E27FC236}">
                <a16:creationId xmlns:a16="http://schemas.microsoft.com/office/drawing/2014/main" id="{BE8ACBBF-8EC5-61E5-09F9-7A39B1F7DC33}"/>
              </a:ext>
            </a:extLst>
          </p:cNvPr>
          <p:cNvSpPr>
            <a:spLocks noGrp="1"/>
          </p:cNvSpPr>
          <p:nvPr>
            <p:ph type="ftr" sz="quarter" idx="11"/>
          </p:nvPr>
        </p:nvSpPr>
        <p:spPr/>
        <p:txBody>
          <a:bodyPr/>
          <a:lstStyle/>
          <a:p>
            <a:r>
              <a:rPr lang="en-US"/>
              <a:t>InsightVault -Personalized agents at your fingertip-</a:t>
            </a:r>
            <a:endParaRPr lang="ca-ES"/>
          </a:p>
        </p:txBody>
      </p:sp>
      <p:sp>
        <p:nvSpPr>
          <p:cNvPr id="13" name="Slide Number Placeholder 12">
            <a:extLst>
              <a:ext uri="{FF2B5EF4-FFF2-40B4-BE49-F238E27FC236}">
                <a16:creationId xmlns:a16="http://schemas.microsoft.com/office/drawing/2014/main" id="{727F794D-38C0-2E99-F164-58D72090CAAF}"/>
              </a:ext>
            </a:extLst>
          </p:cNvPr>
          <p:cNvSpPr>
            <a:spLocks noGrp="1"/>
          </p:cNvSpPr>
          <p:nvPr>
            <p:ph type="sldNum" sz="quarter" idx="12"/>
          </p:nvPr>
        </p:nvSpPr>
        <p:spPr/>
        <p:txBody>
          <a:bodyPr/>
          <a:lstStyle/>
          <a:p>
            <a:fld id="{0913F596-6EE6-4745-8B9B-BFBB8DAE128B}" type="slidenum">
              <a:rPr lang="ca-ES" smtClean="0"/>
              <a:t>8</a:t>
            </a:fld>
            <a:endParaRPr lang="ca-ES"/>
          </a:p>
        </p:txBody>
      </p:sp>
    </p:spTree>
    <p:extLst>
      <p:ext uri="{BB962C8B-B14F-4D97-AF65-F5344CB8AC3E}">
        <p14:creationId xmlns:p14="http://schemas.microsoft.com/office/powerpoint/2010/main" val="24682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AB20-4C7F-1043-052C-EF7B2E540031}"/>
              </a:ext>
            </a:extLst>
          </p:cNvPr>
          <p:cNvSpPr>
            <a:spLocks noGrp="1"/>
          </p:cNvSpPr>
          <p:nvPr>
            <p:ph type="title"/>
          </p:nvPr>
        </p:nvSpPr>
        <p:spPr>
          <a:xfrm>
            <a:off x="1097280" y="286603"/>
            <a:ext cx="6816633" cy="1450757"/>
          </a:xfrm>
        </p:spPr>
        <p:txBody>
          <a:bodyPr>
            <a:normAutofit fontScale="90000"/>
          </a:bodyPr>
          <a:lstStyle/>
          <a:p>
            <a:pPr algn="ctr"/>
            <a:r>
              <a:rPr lang="ca-ES" b="1" dirty="0"/>
              <a:t>InsightVault</a:t>
            </a:r>
            <a:br>
              <a:rPr lang="ca-ES" b="1" dirty="0"/>
            </a:br>
            <a:r>
              <a:rPr lang="ca-ES" b="1" dirty="0"/>
              <a:t>-Seamless access to your data-</a:t>
            </a:r>
            <a:endParaRPr lang="ca-ES" dirty="0"/>
          </a:p>
        </p:txBody>
      </p:sp>
      <p:sp>
        <p:nvSpPr>
          <p:cNvPr id="4" name="Rectangle 1">
            <a:extLst>
              <a:ext uri="{FF2B5EF4-FFF2-40B4-BE49-F238E27FC236}">
                <a16:creationId xmlns:a16="http://schemas.microsoft.com/office/drawing/2014/main" id="{E50F3855-72FD-B0F8-3387-CA6D537CD957}"/>
              </a:ext>
            </a:extLst>
          </p:cNvPr>
          <p:cNvSpPr>
            <a:spLocks noGrp="1" noChangeArrowheads="1"/>
          </p:cNvSpPr>
          <p:nvPr>
            <p:ph idx="1"/>
          </p:nvPr>
        </p:nvSpPr>
        <p:spPr bwMode="auto">
          <a:xfrm>
            <a:off x="712918" y="1842821"/>
            <a:ext cx="7130340"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Bef>
                <a:spcPct val="0"/>
              </a:spcBef>
              <a:spcAft>
                <a:spcPct val="0"/>
              </a:spcAft>
              <a:buSzTx/>
              <a:buFont typeface="Arial" panose="020B0604020202020204" pitchFamily="34" charset="0"/>
              <a:buChar char="•"/>
              <a:tabLst/>
            </a:pPr>
            <a:r>
              <a:rPr lang="ca-ES" altLang="ca-ES" dirty="0"/>
              <a:t>InsightVault has proven its viability as a modular, secure RAG system for video transcripts.</a:t>
            </a:r>
          </a:p>
          <a:p>
            <a:pPr marR="0" lvl="0" fontAlgn="base">
              <a:spcBef>
                <a:spcPct val="0"/>
              </a:spcBef>
              <a:spcAft>
                <a:spcPct val="0"/>
              </a:spcAft>
              <a:buSzTx/>
              <a:buFont typeface="Arial" panose="020B0604020202020204" pitchFamily="34" charset="0"/>
              <a:buChar char="•"/>
              <a:tabLst/>
            </a:pPr>
            <a:endParaRPr lang="ca-ES" altLang="ca-ES" dirty="0"/>
          </a:p>
          <a:p>
            <a:pPr marR="0" lvl="0" fontAlgn="base">
              <a:spcBef>
                <a:spcPct val="0"/>
              </a:spcBef>
              <a:spcAft>
                <a:spcPct val="0"/>
              </a:spcAft>
              <a:buSzTx/>
              <a:buFont typeface="Arial" panose="020B0604020202020204" pitchFamily="34" charset="0"/>
              <a:buChar char="•"/>
              <a:tabLst/>
            </a:pPr>
            <a:r>
              <a:rPr lang="ca-ES" altLang="ca-ES" dirty="0"/>
              <a:t>Future Goals: </a:t>
            </a:r>
          </a:p>
          <a:p>
            <a:pPr lvl="1" fontAlgn="base">
              <a:spcBef>
                <a:spcPct val="0"/>
              </a:spcBef>
              <a:spcAft>
                <a:spcPct val="0"/>
              </a:spcAft>
              <a:buFont typeface="Arial" panose="020B0604020202020204" pitchFamily="34" charset="0"/>
              <a:buChar char="•"/>
            </a:pPr>
            <a:r>
              <a:rPr lang="ca-ES" altLang="ca-ES" dirty="0"/>
              <a:t>Integration of smaller models for local-only operation.</a:t>
            </a:r>
          </a:p>
          <a:p>
            <a:pPr lvl="1" fontAlgn="base">
              <a:spcBef>
                <a:spcPct val="0"/>
              </a:spcBef>
              <a:spcAft>
                <a:spcPct val="0"/>
              </a:spcAft>
              <a:buFont typeface="Arial" panose="020B0604020202020204" pitchFamily="34" charset="0"/>
              <a:buChar char="•"/>
            </a:pPr>
            <a:r>
              <a:rPr lang="ca-ES" altLang="ca-ES" dirty="0"/>
              <a:t>Further tool expansion.</a:t>
            </a:r>
          </a:p>
          <a:p>
            <a:pPr lvl="1" fontAlgn="base">
              <a:spcBef>
                <a:spcPct val="0"/>
              </a:spcBef>
              <a:spcAft>
                <a:spcPct val="0"/>
              </a:spcAft>
              <a:buFont typeface="Arial" panose="020B0604020202020204" pitchFamily="34" charset="0"/>
              <a:buChar char="•"/>
            </a:pPr>
            <a:r>
              <a:rPr lang="ca-ES" altLang="ca-ES" dirty="0"/>
              <a:t>Enhanced Q&amp;A accuracy.</a:t>
            </a:r>
          </a:p>
          <a:p>
            <a:pPr lvl="1" fontAlgn="base">
              <a:spcBef>
                <a:spcPct val="0"/>
              </a:spcBef>
              <a:spcAft>
                <a:spcPct val="0"/>
              </a:spcAft>
              <a:buFont typeface="Arial" panose="020B0604020202020204" pitchFamily="34" charset="0"/>
              <a:buChar char="•"/>
            </a:pPr>
            <a:r>
              <a:rPr lang="ca-ES" altLang="ca-ES" dirty="0"/>
              <a:t>“Copy” Alex’s yamel file </a:t>
            </a:r>
            <a:r>
              <a:rPr lang="ca-ES" altLang="ca-ES" dirty="0">
                <a:sym typeface="Wingdings" panose="05000000000000000000" pitchFamily="2" charset="2"/>
              </a:rPr>
              <a:t></a:t>
            </a:r>
          </a:p>
          <a:p>
            <a:pPr lvl="1" fontAlgn="base">
              <a:spcBef>
                <a:spcPct val="0"/>
              </a:spcBef>
              <a:spcAft>
                <a:spcPct val="0"/>
              </a:spcAft>
              <a:buFont typeface="Arial" panose="020B0604020202020204" pitchFamily="34" charset="0"/>
              <a:buChar char="•"/>
            </a:pPr>
            <a:r>
              <a:rPr lang="ca-ES" altLang="ca-ES" dirty="0">
                <a:sym typeface="Wingdings" panose="05000000000000000000" pitchFamily="2" charset="2"/>
              </a:rPr>
              <a:t>Develop improved deployment</a:t>
            </a:r>
            <a:endParaRPr lang="ca-ES" altLang="ca-ES" dirty="0"/>
          </a:p>
          <a:p>
            <a:pPr marR="0" lvl="0" fontAlgn="base">
              <a:spcBef>
                <a:spcPct val="0"/>
              </a:spcBef>
              <a:spcAft>
                <a:spcPct val="0"/>
              </a:spcAft>
              <a:buSzTx/>
              <a:buFont typeface="Arial" panose="020B0604020202020204" pitchFamily="34" charset="0"/>
              <a:buChar char="•"/>
              <a:tabLst/>
            </a:pPr>
            <a:endParaRPr lang="ca-ES" altLang="ca-ES" dirty="0"/>
          </a:p>
          <a:p>
            <a:pPr marR="0" lvl="0" fontAlgn="base">
              <a:spcBef>
                <a:spcPct val="0"/>
              </a:spcBef>
              <a:spcAft>
                <a:spcPct val="0"/>
              </a:spcAft>
              <a:buSzTx/>
              <a:buFont typeface="Arial" panose="020B0604020202020204" pitchFamily="34" charset="0"/>
              <a:buChar char="•"/>
              <a:tabLst/>
            </a:pPr>
            <a:r>
              <a:rPr lang="ca-ES" altLang="ca-ES" b="1" dirty="0"/>
              <a:t>InsightVault is a foundational step towards a scalable, adaptable AI-driven system for secure and insightful data retrieval. </a:t>
            </a:r>
          </a:p>
        </p:txBody>
      </p:sp>
      <p:graphicFrame>
        <p:nvGraphicFramePr>
          <p:cNvPr id="5" name="Diagram 4">
            <a:extLst>
              <a:ext uri="{FF2B5EF4-FFF2-40B4-BE49-F238E27FC236}">
                <a16:creationId xmlns:a16="http://schemas.microsoft.com/office/drawing/2014/main" id="{68B33168-538D-C802-CC2A-863CD7C72631}"/>
              </a:ext>
            </a:extLst>
          </p:cNvPr>
          <p:cNvGraphicFramePr/>
          <p:nvPr>
            <p:extLst>
              <p:ext uri="{D42A27DB-BD31-4B8C-83A1-F6EECF244321}">
                <p14:modId xmlns:p14="http://schemas.microsoft.com/office/powerpoint/2010/main" val="1705411963"/>
              </p:ext>
            </p:extLst>
          </p:nvPr>
        </p:nvGraphicFramePr>
        <p:xfrm>
          <a:off x="7913913" y="82850"/>
          <a:ext cx="4278087" cy="624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7">
            <a:extLst>
              <a:ext uri="{FF2B5EF4-FFF2-40B4-BE49-F238E27FC236}">
                <a16:creationId xmlns:a16="http://schemas.microsoft.com/office/drawing/2014/main" id="{5C0756C0-F2EA-8C1C-F24B-3D1500B44366}"/>
              </a:ext>
            </a:extLst>
          </p:cNvPr>
          <p:cNvSpPr>
            <a:spLocks noGrp="1"/>
          </p:cNvSpPr>
          <p:nvPr>
            <p:ph type="ftr" sz="quarter" idx="11"/>
          </p:nvPr>
        </p:nvSpPr>
        <p:spPr/>
        <p:txBody>
          <a:bodyPr/>
          <a:lstStyle/>
          <a:p>
            <a:r>
              <a:rPr lang="en-US"/>
              <a:t>InsightVault -Personalized agents at your fingertip-</a:t>
            </a:r>
            <a:endParaRPr lang="ca-ES"/>
          </a:p>
        </p:txBody>
      </p:sp>
      <p:sp>
        <p:nvSpPr>
          <p:cNvPr id="9" name="Slide Number Placeholder 8">
            <a:extLst>
              <a:ext uri="{FF2B5EF4-FFF2-40B4-BE49-F238E27FC236}">
                <a16:creationId xmlns:a16="http://schemas.microsoft.com/office/drawing/2014/main" id="{BA219FBA-119F-505E-3231-288F1E971D60}"/>
              </a:ext>
            </a:extLst>
          </p:cNvPr>
          <p:cNvSpPr>
            <a:spLocks noGrp="1"/>
          </p:cNvSpPr>
          <p:nvPr>
            <p:ph type="sldNum" sz="quarter" idx="12"/>
          </p:nvPr>
        </p:nvSpPr>
        <p:spPr/>
        <p:txBody>
          <a:bodyPr/>
          <a:lstStyle/>
          <a:p>
            <a:fld id="{0913F596-6EE6-4745-8B9B-BFBB8DAE128B}" type="slidenum">
              <a:rPr lang="ca-ES" smtClean="0"/>
              <a:t>9</a:t>
            </a:fld>
            <a:endParaRPr lang="ca-ES"/>
          </a:p>
        </p:txBody>
      </p:sp>
      <p:pic>
        <p:nvPicPr>
          <p:cNvPr id="13" name="Picture 12">
            <a:extLst>
              <a:ext uri="{FF2B5EF4-FFF2-40B4-BE49-F238E27FC236}">
                <a16:creationId xmlns:a16="http://schemas.microsoft.com/office/drawing/2014/main" id="{6BDDBA05-81F0-6F86-2302-20BF2EE110E0}"/>
              </a:ext>
            </a:extLst>
          </p:cNvPr>
          <p:cNvPicPr>
            <a:picLocks noChangeAspect="1"/>
          </p:cNvPicPr>
          <p:nvPr/>
        </p:nvPicPr>
        <p:blipFill>
          <a:blip r:embed="rId7"/>
          <a:stretch>
            <a:fillRect/>
          </a:stretch>
        </p:blipFill>
        <p:spPr>
          <a:xfrm>
            <a:off x="292460" y="4239157"/>
            <a:ext cx="9307224" cy="2295845"/>
          </a:xfrm>
          <a:prstGeom prst="rect">
            <a:avLst/>
          </a:prstGeom>
        </p:spPr>
      </p:pic>
    </p:spTree>
    <p:extLst>
      <p:ext uri="{BB962C8B-B14F-4D97-AF65-F5344CB8AC3E}">
        <p14:creationId xmlns:p14="http://schemas.microsoft.com/office/powerpoint/2010/main" val="3681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par>
                                <p:cTn id="46" presetID="10" presetClass="exit" presetSubtype="0" fill="hold"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TM02900769[[fn=Retrospect]]</Template>
  <TotalTime>959</TotalTime>
  <Words>989</Words>
  <Application>Microsoft Office PowerPoint</Application>
  <PresentationFormat>Widescreen</PresentationFormat>
  <Paragraphs>151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Wingdings</vt:lpstr>
      <vt:lpstr>Retrospect</vt:lpstr>
      <vt:lpstr>InsightVault  Multimodal RAG System</vt:lpstr>
      <vt:lpstr>Looking for something? Just ask!</vt:lpstr>
      <vt:lpstr>Modular architecture</vt:lpstr>
      <vt:lpstr>All you need are Agents-LLMs-Tools </vt:lpstr>
      <vt:lpstr>The answers you need are within you</vt:lpstr>
      <vt:lpstr>Fully flexible agent</vt:lpstr>
      <vt:lpstr>Endless tool possibilities</vt:lpstr>
      <vt:lpstr>Evaluation</vt:lpstr>
      <vt:lpstr>InsightVault -Seamless access to your data-</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salva vento</dc:creator>
  <cp:lastModifiedBy>salva vento</cp:lastModifiedBy>
  <cp:revision>7</cp:revision>
  <dcterms:created xsi:type="dcterms:W3CDTF">2024-11-07T22:15:28Z</dcterms:created>
  <dcterms:modified xsi:type="dcterms:W3CDTF">2024-11-08T14:14:41Z</dcterms:modified>
</cp:coreProperties>
</file>