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60" r:id="rId3"/>
    <p:sldId id="304" r:id="rId4"/>
    <p:sldId id="262" r:id="rId5"/>
    <p:sldId id="269" r:id="rId6"/>
    <p:sldId id="305" r:id="rId7"/>
    <p:sldId id="303" r:id="rId8"/>
    <p:sldId id="306" r:id="rId9"/>
    <p:sldId id="307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7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598FC4-7E83-43A2-B7E5-07963C213CB8}">
  <a:tblStyle styleId="{1A598FC4-7E83-43A2-B7E5-07963C213C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6F1423-1115-40CE-B82E-620D739F3D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1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576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86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0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9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31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760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21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21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35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908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91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8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39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400"/>
            <a:ext cx="4165800" cy="243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7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225" y="3440838"/>
            <a:ext cx="3859500" cy="309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939021" y="-64041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993232" y="3951756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58638" y="-30209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1635900" y="540000"/>
            <a:ext cx="58722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1635851" y="1841450"/>
            <a:ext cx="58722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1635850" y="3459550"/>
            <a:ext cx="5753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7389113" y="-380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-4750412" y="-380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7389113" y="-380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573563" y="402518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-3548712" y="-37484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7389113" y="-380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3812713" y="40064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-4204537" y="25661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83925" y="2081812"/>
            <a:ext cx="284040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583925" y="1274173"/>
            <a:ext cx="1164300" cy="73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-5444071" y="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095856" y="3296781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62863" y="-18466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2428771" y="-41176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60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5352888" y="-25587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4257037" y="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6826038" y="345026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-4257037" y="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6781988" y="31535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5941288" y="-33122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6875688" y="-27488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463438" y="-317936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3746112" y="24819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6580863" y="30830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226275" y="2784600"/>
            <a:ext cx="3012300" cy="404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226400" y="124246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-2920312" y="272088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808238" y="-2886013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-3701112" y="-389533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1933575" y="1498950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1933575" y="2675500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1933575" y="3866125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1933575" y="1187550"/>
            <a:ext cx="64905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1933585" y="2364100"/>
            <a:ext cx="64905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1933575" y="3554726"/>
            <a:ext cx="64905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6939413" y="-3344088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-5143912" y="2129812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506513" y="3123337"/>
            <a:ext cx="6669840" cy="5143431"/>
          </a:xfrm>
          <a:custGeom>
            <a:avLst/>
            <a:gdLst/>
            <a:ahLst/>
            <a:cxnLst/>
            <a:rect l="l" t="t" r="r" b="b"/>
            <a:pathLst>
              <a:path w="197245" h="152105" extrusionOk="0">
                <a:moveTo>
                  <a:pt x="109179" y="98449"/>
                </a:moveTo>
                <a:lnTo>
                  <a:pt x="109179" y="125548"/>
                </a:lnTo>
                <a:lnTo>
                  <a:pt x="100373" y="145726"/>
                </a:lnTo>
                <a:cubicBezTo>
                  <a:pt x="99550" y="145822"/>
                  <a:pt x="98912" y="146522"/>
                  <a:pt x="98912" y="147370"/>
                </a:cubicBezTo>
                <a:cubicBezTo>
                  <a:pt x="98912" y="148283"/>
                  <a:pt x="99655" y="149026"/>
                  <a:pt x="100568" y="149026"/>
                </a:cubicBezTo>
                <a:cubicBezTo>
                  <a:pt x="101481" y="149026"/>
                  <a:pt x="102224" y="148283"/>
                  <a:pt x="102224" y="147370"/>
                </a:cubicBezTo>
                <a:cubicBezTo>
                  <a:pt x="102224" y="146601"/>
                  <a:pt x="101697" y="145955"/>
                  <a:pt x="100986" y="145769"/>
                </a:cubicBezTo>
                <a:lnTo>
                  <a:pt x="109735" y="125724"/>
                </a:lnTo>
                <a:cubicBezTo>
                  <a:pt x="109751" y="125688"/>
                  <a:pt x="109759" y="125649"/>
                  <a:pt x="109759" y="125609"/>
                </a:cubicBezTo>
                <a:lnTo>
                  <a:pt x="109759" y="98449"/>
                </a:lnTo>
                <a:cubicBezTo>
                  <a:pt x="109759" y="98288"/>
                  <a:pt x="109629" y="98158"/>
                  <a:pt x="109469" y="98158"/>
                </a:cubicBezTo>
                <a:cubicBezTo>
                  <a:pt x="109309" y="98158"/>
                  <a:pt x="109179" y="98288"/>
                  <a:pt x="109179" y="98449"/>
                </a:cubicBezTo>
                <a:close/>
                <a:moveTo>
                  <a:pt x="101645" y="147370"/>
                </a:moveTo>
                <a:cubicBezTo>
                  <a:pt x="101645" y="147963"/>
                  <a:pt x="101162" y="148446"/>
                  <a:pt x="100568" y="148446"/>
                </a:cubicBezTo>
                <a:cubicBezTo>
                  <a:pt x="99974" y="148446"/>
                  <a:pt x="99492" y="147963"/>
                  <a:pt x="99492" y="147370"/>
                </a:cubicBezTo>
                <a:cubicBezTo>
                  <a:pt x="99492" y="146776"/>
                  <a:pt x="99974" y="146293"/>
                  <a:pt x="100568" y="146293"/>
                </a:cubicBezTo>
                <a:cubicBezTo>
                  <a:pt x="101162" y="146293"/>
                  <a:pt x="101645" y="146776"/>
                  <a:pt x="101645" y="147370"/>
                </a:cubicBezTo>
                <a:close/>
                <a:moveTo>
                  <a:pt x="112077" y="54138"/>
                </a:moveTo>
                <a:cubicBezTo>
                  <a:pt x="112238" y="54138"/>
                  <a:pt x="112367" y="54008"/>
                  <a:pt x="112367" y="53848"/>
                </a:cubicBezTo>
                <a:lnTo>
                  <a:pt x="112367" y="37894"/>
                </a:lnTo>
                <a:lnTo>
                  <a:pt x="124329" y="18052"/>
                </a:lnTo>
                <a:cubicBezTo>
                  <a:pt x="124356" y="18006"/>
                  <a:pt x="124369" y="17955"/>
                  <a:pt x="124369" y="17901"/>
                </a:cubicBezTo>
                <a:lnTo>
                  <a:pt x="124369" y="3287"/>
                </a:lnTo>
                <a:cubicBezTo>
                  <a:pt x="125079" y="3161"/>
                  <a:pt x="125628" y="2582"/>
                  <a:pt x="125718" y="1862"/>
                </a:cubicBezTo>
                <a:cubicBezTo>
                  <a:pt x="125807" y="2582"/>
                  <a:pt x="126357" y="3161"/>
                  <a:pt x="127066" y="3287"/>
                </a:cubicBezTo>
                <a:lnTo>
                  <a:pt x="127066" y="17821"/>
                </a:lnTo>
                <a:lnTo>
                  <a:pt x="115106" y="37663"/>
                </a:lnTo>
                <a:cubicBezTo>
                  <a:pt x="115078" y="37708"/>
                  <a:pt x="115064" y="37760"/>
                  <a:pt x="115064" y="37812"/>
                </a:cubicBezTo>
                <a:lnTo>
                  <a:pt x="115064" y="53848"/>
                </a:lnTo>
                <a:cubicBezTo>
                  <a:pt x="115064" y="54008"/>
                  <a:pt x="115194" y="54138"/>
                  <a:pt x="115354" y="54138"/>
                </a:cubicBezTo>
                <a:cubicBezTo>
                  <a:pt x="115514" y="54138"/>
                  <a:pt x="115643" y="54008"/>
                  <a:pt x="115643" y="53848"/>
                </a:cubicBezTo>
                <a:lnTo>
                  <a:pt x="115643" y="37894"/>
                </a:lnTo>
                <a:lnTo>
                  <a:pt x="127605" y="18052"/>
                </a:lnTo>
                <a:cubicBezTo>
                  <a:pt x="127632" y="18006"/>
                  <a:pt x="127646" y="17955"/>
                  <a:pt x="127646" y="17901"/>
                </a:cubicBezTo>
                <a:lnTo>
                  <a:pt x="127646" y="3287"/>
                </a:lnTo>
                <a:cubicBezTo>
                  <a:pt x="128422" y="3149"/>
                  <a:pt x="129012" y="2472"/>
                  <a:pt x="129012" y="1657"/>
                </a:cubicBezTo>
                <a:cubicBezTo>
                  <a:pt x="129012" y="744"/>
                  <a:pt x="128269" y="1"/>
                  <a:pt x="127356" y="1"/>
                </a:cubicBezTo>
                <a:cubicBezTo>
                  <a:pt x="126522" y="1"/>
                  <a:pt x="125832" y="621"/>
                  <a:pt x="125718" y="1424"/>
                </a:cubicBezTo>
                <a:cubicBezTo>
                  <a:pt x="125604" y="621"/>
                  <a:pt x="124914" y="1"/>
                  <a:pt x="124080" y="1"/>
                </a:cubicBezTo>
                <a:cubicBezTo>
                  <a:pt x="123167" y="1"/>
                  <a:pt x="122423" y="744"/>
                  <a:pt x="122423" y="1657"/>
                </a:cubicBezTo>
                <a:cubicBezTo>
                  <a:pt x="122423" y="2472"/>
                  <a:pt x="123015" y="3149"/>
                  <a:pt x="123790" y="3287"/>
                </a:cubicBezTo>
                <a:lnTo>
                  <a:pt x="123790" y="17821"/>
                </a:lnTo>
                <a:lnTo>
                  <a:pt x="111829" y="37663"/>
                </a:lnTo>
                <a:cubicBezTo>
                  <a:pt x="111802" y="37708"/>
                  <a:pt x="111787" y="37760"/>
                  <a:pt x="111787" y="37812"/>
                </a:cubicBezTo>
                <a:lnTo>
                  <a:pt x="111787" y="53848"/>
                </a:lnTo>
                <a:cubicBezTo>
                  <a:pt x="111787" y="54008"/>
                  <a:pt x="111918" y="54138"/>
                  <a:pt x="112077" y="54138"/>
                </a:cubicBezTo>
                <a:close/>
                <a:moveTo>
                  <a:pt x="127356" y="581"/>
                </a:moveTo>
                <a:cubicBezTo>
                  <a:pt x="127950" y="581"/>
                  <a:pt x="128433" y="1064"/>
                  <a:pt x="128433" y="1657"/>
                </a:cubicBezTo>
                <a:cubicBezTo>
                  <a:pt x="128433" y="2251"/>
                  <a:pt x="127950" y="2734"/>
                  <a:pt x="127356" y="2734"/>
                </a:cubicBezTo>
                <a:cubicBezTo>
                  <a:pt x="126762" y="2734"/>
                  <a:pt x="126279" y="2251"/>
                  <a:pt x="126279" y="1657"/>
                </a:cubicBezTo>
                <a:cubicBezTo>
                  <a:pt x="126279" y="1064"/>
                  <a:pt x="126762" y="581"/>
                  <a:pt x="127356" y="581"/>
                </a:cubicBezTo>
                <a:close/>
                <a:moveTo>
                  <a:pt x="123003" y="1658"/>
                </a:moveTo>
                <a:cubicBezTo>
                  <a:pt x="123003" y="1064"/>
                  <a:pt x="123486" y="581"/>
                  <a:pt x="124080" y="581"/>
                </a:cubicBezTo>
                <a:cubicBezTo>
                  <a:pt x="124674" y="581"/>
                  <a:pt x="125156" y="1064"/>
                  <a:pt x="125156" y="1658"/>
                </a:cubicBezTo>
                <a:cubicBezTo>
                  <a:pt x="125156" y="2251"/>
                  <a:pt x="124674" y="2734"/>
                  <a:pt x="124080" y="2734"/>
                </a:cubicBezTo>
                <a:cubicBezTo>
                  <a:pt x="123486" y="2734"/>
                  <a:pt x="123003" y="2251"/>
                  <a:pt x="123003" y="1658"/>
                </a:cubicBezTo>
                <a:close/>
                <a:moveTo>
                  <a:pt x="96898" y="49110"/>
                </a:moveTo>
                <a:cubicBezTo>
                  <a:pt x="97058" y="49110"/>
                  <a:pt x="97188" y="48979"/>
                  <a:pt x="97188" y="48820"/>
                </a:cubicBezTo>
                <a:lnTo>
                  <a:pt x="97188" y="27998"/>
                </a:lnTo>
                <a:lnTo>
                  <a:pt x="104576" y="19093"/>
                </a:lnTo>
                <a:cubicBezTo>
                  <a:pt x="105447" y="19044"/>
                  <a:pt x="106140" y="18323"/>
                  <a:pt x="106140" y="17441"/>
                </a:cubicBezTo>
                <a:cubicBezTo>
                  <a:pt x="106140" y="16528"/>
                  <a:pt x="105397" y="15785"/>
                  <a:pt x="104484" y="15785"/>
                </a:cubicBezTo>
                <a:cubicBezTo>
                  <a:pt x="103569" y="15785"/>
                  <a:pt x="102826" y="16528"/>
                  <a:pt x="102826" y="17441"/>
                </a:cubicBezTo>
                <a:cubicBezTo>
                  <a:pt x="102826" y="18152"/>
                  <a:pt x="103277" y="18757"/>
                  <a:pt x="103907" y="18992"/>
                </a:cubicBezTo>
                <a:lnTo>
                  <a:pt x="96675" y="27709"/>
                </a:lnTo>
                <a:cubicBezTo>
                  <a:pt x="96632" y="27761"/>
                  <a:pt x="96608" y="27826"/>
                  <a:pt x="96608" y="27893"/>
                </a:cubicBezTo>
                <a:lnTo>
                  <a:pt x="96608" y="48820"/>
                </a:lnTo>
                <a:cubicBezTo>
                  <a:pt x="96608" y="48979"/>
                  <a:pt x="96738" y="49110"/>
                  <a:pt x="96898" y="49110"/>
                </a:cubicBezTo>
                <a:close/>
                <a:moveTo>
                  <a:pt x="103407" y="17441"/>
                </a:moveTo>
                <a:cubicBezTo>
                  <a:pt x="103407" y="16847"/>
                  <a:pt x="103890" y="16364"/>
                  <a:pt x="104484" y="16364"/>
                </a:cubicBezTo>
                <a:cubicBezTo>
                  <a:pt x="105076" y="16364"/>
                  <a:pt x="105560" y="16847"/>
                  <a:pt x="105560" y="17441"/>
                </a:cubicBezTo>
                <a:cubicBezTo>
                  <a:pt x="105560" y="17987"/>
                  <a:pt x="105149" y="18435"/>
                  <a:pt x="104622" y="18504"/>
                </a:cubicBezTo>
                <a:cubicBezTo>
                  <a:pt x="104532" y="18454"/>
                  <a:pt x="104426" y="18452"/>
                  <a:pt x="104339" y="18503"/>
                </a:cubicBezTo>
                <a:cubicBezTo>
                  <a:pt x="103814" y="18432"/>
                  <a:pt x="103407" y="17985"/>
                  <a:pt x="103407" y="17441"/>
                </a:cubicBezTo>
                <a:close/>
                <a:moveTo>
                  <a:pt x="124296" y="52349"/>
                </a:moveTo>
                <a:cubicBezTo>
                  <a:pt x="124457" y="52349"/>
                  <a:pt x="124586" y="52219"/>
                  <a:pt x="124586" y="52059"/>
                </a:cubicBezTo>
                <a:lnTo>
                  <a:pt x="124586" y="35039"/>
                </a:lnTo>
                <a:cubicBezTo>
                  <a:pt x="125362" y="34901"/>
                  <a:pt x="125953" y="34224"/>
                  <a:pt x="125953" y="33410"/>
                </a:cubicBezTo>
                <a:cubicBezTo>
                  <a:pt x="125953" y="32497"/>
                  <a:pt x="125209" y="31754"/>
                  <a:pt x="124296" y="31754"/>
                </a:cubicBezTo>
                <a:cubicBezTo>
                  <a:pt x="123383" y="31754"/>
                  <a:pt x="122640" y="32497"/>
                  <a:pt x="122640" y="33410"/>
                </a:cubicBezTo>
                <a:cubicBezTo>
                  <a:pt x="122640" y="34224"/>
                  <a:pt x="123231" y="34903"/>
                  <a:pt x="124006" y="35039"/>
                </a:cubicBezTo>
                <a:lnTo>
                  <a:pt x="124006" y="52059"/>
                </a:lnTo>
                <a:cubicBezTo>
                  <a:pt x="124006" y="52219"/>
                  <a:pt x="124136" y="52349"/>
                  <a:pt x="124296" y="52349"/>
                </a:cubicBezTo>
                <a:close/>
                <a:moveTo>
                  <a:pt x="123219" y="33410"/>
                </a:moveTo>
                <a:cubicBezTo>
                  <a:pt x="123219" y="32816"/>
                  <a:pt x="123702" y="32334"/>
                  <a:pt x="124296" y="32334"/>
                </a:cubicBezTo>
                <a:cubicBezTo>
                  <a:pt x="124890" y="32334"/>
                  <a:pt x="125373" y="32816"/>
                  <a:pt x="125373" y="33410"/>
                </a:cubicBezTo>
                <a:cubicBezTo>
                  <a:pt x="125373" y="34004"/>
                  <a:pt x="124890" y="34487"/>
                  <a:pt x="124296" y="34487"/>
                </a:cubicBezTo>
                <a:cubicBezTo>
                  <a:pt x="123702" y="34487"/>
                  <a:pt x="123219" y="34004"/>
                  <a:pt x="123219" y="33410"/>
                </a:cubicBezTo>
                <a:close/>
                <a:moveTo>
                  <a:pt x="138427" y="19108"/>
                </a:moveTo>
                <a:lnTo>
                  <a:pt x="129138" y="35388"/>
                </a:lnTo>
                <a:cubicBezTo>
                  <a:pt x="129113" y="35432"/>
                  <a:pt x="129100" y="35481"/>
                  <a:pt x="129100" y="35531"/>
                </a:cubicBezTo>
                <a:lnTo>
                  <a:pt x="129100" y="52059"/>
                </a:lnTo>
                <a:cubicBezTo>
                  <a:pt x="129100" y="52219"/>
                  <a:pt x="129230" y="52349"/>
                  <a:pt x="129389" y="52349"/>
                </a:cubicBezTo>
                <a:cubicBezTo>
                  <a:pt x="129550" y="52349"/>
                  <a:pt x="129679" y="52219"/>
                  <a:pt x="129679" y="52059"/>
                </a:cubicBezTo>
                <a:lnTo>
                  <a:pt x="129679" y="35608"/>
                </a:lnTo>
                <a:lnTo>
                  <a:pt x="138996" y="19281"/>
                </a:lnTo>
                <a:cubicBezTo>
                  <a:pt x="139059" y="19288"/>
                  <a:pt x="139121" y="19293"/>
                  <a:pt x="139186" y="19293"/>
                </a:cubicBezTo>
                <a:cubicBezTo>
                  <a:pt x="140099" y="19293"/>
                  <a:pt x="140842" y="18550"/>
                  <a:pt x="140842" y="17636"/>
                </a:cubicBezTo>
                <a:cubicBezTo>
                  <a:pt x="140842" y="16723"/>
                  <a:pt x="140099" y="15980"/>
                  <a:pt x="139186" y="15980"/>
                </a:cubicBezTo>
                <a:cubicBezTo>
                  <a:pt x="138272" y="15980"/>
                  <a:pt x="137530" y="16723"/>
                  <a:pt x="137530" y="17636"/>
                </a:cubicBezTo>
                <a:cubicBezTo>
                  <a:pt x="137530" y="18276"/>
                  <a:pt x="137895" y="18831"/>
                  <a:pt x="138427" y="19108"/>
                </a:cubicBezTo>
                <a:close/>
                <a:moveTo>
                  <a:pt x="139186" y="16560"/>
                </a:moveTo>
                <a:cubicBezTo>
                  <a:pt x="139780" y="16560"/>
                  <a:pt x="140263" y="17042"/>
                  <a:pt x="140263" y="17636"/>
                </a:cubicBezTo>
                <a:cubicBezTo>
                  <a:pt x="140263" y="18230"/>
                  <a:pt x="139780" y="18713"/>
                  <a:pt x="139186" y="18713"/>
                </a:cubicBezTo>
                <a:cubicBezTo>
                  <a:pt x="138592" y="18713"/>
                  <a:pt x="138109" y="18230"/>
                  <a:pt x="138109" y="17636"/>
                </a:cubicBezTo>
                <a:cubicBezTo>
                  <a:pt x="138110" y="17042"/>
                  <a:pt x="138592" y="16560"/>
                  <a:pt x="139186" y="16560"/>
                </a:cubicBezTo>
                <a:close/>
                <a:moveTo>
                  <a:pt x="97155" y="124665"/>
                </a:moveTo>
                <a:cubicBezTo>
                  <a:pt x="97155" y="125579"/>
                  <a:pt x="97898" y="126321"/>
                  <a:pt x="98811" y="126321"/>
                </a:cubicBezTo>
                <a:cubicBezTo>
                  <a:pt x="99725" y="126321"/>
                  <a:pt x="100468" y="125578"/>
                  <a:pt x="100468" y="124665"/>
                </a:cubicBezTo>
                <a:cubicBezTo>
                  <a:pt x="100468" y="123849"/>
                  <a:pt x="99874" y="123171"/>
                  <a:pt x="99096" y="123035"/>
                </a:cubicBezTo>
                <a:cubicBezTo>
                  <a:pt x="99096" y="123027"/>
                  <a:pt x="99101" y="123018"/>
                  <a:pt x="99101" y="123009"/>
                </a:cubicBezTo>
                <a:lnTo>
                  <a:pt x="99101" y="98449"/>
                </a:lnTo>
                <a:cubicBezTo>
                  <a:pt x="99101" y="98288"/>
                  <a:pt x="98971" y="98158"/>
                  <a:pt x="98811" y="98158"/>
                </a:cubicBezTo>
                <a:cubicBezTo>
                  <a:pt x="98651" y="98158"/>
                  <a:pt x="98521" y="98288"/>
                  <a:pt x="98521" y="98449"/>
                </a:cubicBezTo>
                <a:lnTo>
                  <a:pt x="98521" y="123009"/>
                </a:lnTo>
                <a:cubicBezTo>
                  <a:pt x="98521" y="123018"/>
                  <a:pt x="98525" y="123027"/>
                  <a:pt x="98526" y="123035"/>
                </a:cubicBezTo>
                <a:cubicBezTo>
                  <a:pt x="97749" y="123171"/>
                  <a:pt x="97155" y="123849"/>
                  <a:pt x="97155" y="124665"/>
                </a:cubicBezTo>
                <a:close/>
                <a:moveTo>
                  <a:pt x="98811" y="123589"/>
                </a:moveTo>
                <a:cubicBezTo>
                  <a:pt x="99405" y="123589"/>
                  <a:pt x="99888" y="124071"/>
                  <a:pt x="99888" y="124665"/>
                </a:cubicBezTo>
                <a:cubicBezTo>
                  <a:pt x="99888" y="125259"/>
                  <a:pt x="99405" y="125742"/>
                  <a:pt x="98811" y="125742"/>
                </a:cubicBezTo>
                <a:cubicBezTo>
                  <a:pt x="98218" y="125742"/>
                  <a:pt x="97734" y="125259"/>
                  <a:pt x="97734" y="124665"/>
                </a:cubicBezTo>
                <a:cubicBezTo>
                  <a:pt x="97734" y="124071"/>
                  <a:pt x="98218" y="123589"/>
                  <a:pt x="98811" y="123589"/>
                </a:cubicBezTo>
                <a:close/>
                <a:moveTo>
                  <a:pt x="116697" y="67570"/>
                </a:moveTo>
                <a:cubicBezTo>
                  <a:pt x="116697" y="67730"/>
                  <a:pt x="116828" y="67859"/>
                  <a:pt x="116988" y="67859"/>
                </a:cubicBezTo>
                <a:lnTo>
                  <a:pt x="136406" y="67859"/>
                </a:lnTo>
                <a:lnTo>
                  <a:pt x="156040" y="86530"/>
                </a:lnTo>
                <a:cubicBezTo>
                  <a:pt x="156094" y="86582"/>
                  <a:pt x="156165" y="86610"/>
                  <a:pt x="156239" y="86610"/>
                </a:cubicBezTo>
                <a:lnTo>
                  <a:pt x="171887" y="86610"/>
                </a:lnTo>
                <a:cubicBezTo>
                  <a:pt x="172024" y="87386"/>
                  <a:pt x="172703" y="87976"/>
                  <a:pt x="173517" y="87976"/>
                </a:cubicBezTo>
                <a:cubicBezTo>
                  <a:pt x="174430" y="87976"/>
                  <a:pt x="175173" y="87233"/>
                  <a:pt x="175173" y="86320"/>
                </a:cubicBezTo>
                <a:cubicBezTo>
                  <a:pt x="175173" y="85407"/>
                  <a:pt x="174430" y="84664"/>
                  <a:pt x="173517" y="84664"/>
                </a:cubicBezTo>
                <a:cubicBezTo>
                  <a:pt x="172703" y="84664"/>
                  <a:pt x="172025" y="85255"/>
                  <a:pt x="171888" y="86030"/>
                </a:cubicBezTo>
                <a:lnTo>
                  <a:pt x="156355" y="86030"/>
                </a:lnTo>
                <a:lnTo>
                  <a:pt x="136722" y="67359"/>
                </a:lnTo>
                <a:cubicBezTo>
                  <a:pt x="136668" y="67308"/>
                  <a:pt x="136597" y="67280"/>
                  <a:pt x="136522" y="67280"/>
                </a:cubicBezTo>
                <a:lnTo>
                  <a:pt x="116988" y="67280"/>
                </a:lnTo>
                <a:cubicBezTo>
                  <a:pt x="116828" y="67280"/>
                  <a:pt x="116697" y="67409"/>
                  <a:pt x="116697" y="67570"/>
                </a:cubicBezTo>
                <a:close/>
                <a:moveTo>
                  <a:pt x="173517" y="85244"/>
                </a:moveTo>
                <a:cubicBezTo>
                  <a:pt x="174111" y="85244"/>
                  <a:pt x="174593" y="85727"/>
                  <a:pt x="174593" y="86320"/>
                </a:cubicBezTo>
                <a:cubicBezTo>
                  <a:pt x="174593" y="86914"/>
                  <a:pt x="174111" y="87397"/>
                  <a:pt x="173517" y="87397"/>
                </a:cubicBezTo>
                <a:cubicBezTo>
                  <a:pt x="172923" y="87397"/>
                  <a:pt x="172440" y="86914"/>
                  <a:pt x="172440" y="86320"/>
                </a:cubicBezTo>
                <a:cubicBezTo>
                  <a:pt x="172440" y="85727"/>
                  <a:pt x="172923" y="85244"/>
                  <a:pt x="173517" y="85244"/>
                </a:cubicBezTo>
                <a:close/>
                <a:moveTo>
                  <a:pt x="105889" y="125609"/>
                </a:moveTo>
                <a:lnTo>
                  <a:pt x="105889" y="98449"/>
                </a:lnTo>
                <a:cubicBezTo>
                  <a:pt x="105889" y="98288"/>
                  <a:pt x="105759" y="98158"/>
                  <a:pt x="105599" y="98158"/>
                </a:cubicBezTo>
                <a:cubicBezTo>
                  <a:pt x="105440" y="98158"/>
                  <a:pt x="105309" y="98288"/>
                  <a:pt x="105309" y="98449"/>
                </a:cubicBezTo>
                <a:lnTo>
                  <a:pt x="105309" y="125548"/>
                </a:lnTo>
                <a:lnTo>
                  <a:pt x="96503" y="145726"/>
                </a:lnTo>
                <a:cubicBezTo>
                  <a:pt x="95680" y="145822"/>
                  <a:pt x="95042" y="146522"/>
                  <a:pt x="95042" y="147370"/>
                </a:cubicBezTo>
                <a:cubicBezTo>
                  <a:pt x="95042" y="148283"/>
                  <a:pt x="95785" y="149026"/>
                  <a:pt x="96698" y="149026"/>
                </a:cubicBezTo>
                <a:cubicBezTo>
                  <a:pt x="97611" y="149026"/>
                  <a:pt x="98354" y="148283"/>
                  <a:pt x="98354" y="147370"/>
                </a:cubicBezTo>
                <a:cubicBezTo>
                  <a:pt x="98354" y="146601"/>
                  <a:pt x="97827" y="145955"/>
                  <a:pt x="97116" y="145769"/>
                </a:cubicBezTo>
                <a:lnTo>
                  <a:pt x="105865" y="125724"/>
                </a:lnTo>
                <a:cubicBezTo>
                  <a:pt x="105881" y="125688"/>
                  <a:pt x="105889" y="125649"/>
                  <a:pt x="105889" y="125609"/>
                </a:cubicBezTo>
                <a:close/>
                <a:moveTo>
                  <a:pt x="97774" y="147370"/>
                </a:moveTo>
                <a:cubicBezTo>
                  <a:pt x="97774" y="147963"/>
                  <a:pt x="97292" y="148446"/>
                  <a:pt x="96698" y="148446"/>
                </a:cubicBezTo>
                <a:cubicBezTo>
                  <a:pt x="96104" y="148446"/>
                  <a:pt x="95621" y="147963"/>
                  <a:pt x="95621" y="147370"/>
                </a:cubicBezTo>
                <a:cubicBezTo>
                  <a:pt x="95621" y="146776"/>
                  <a:pt x="96104" y="146293"/>
                  <a:pt x="96698" y="146293"/>
                </a:cubicBezTo>
                <a:cubicBezTo>
                  <a:pt x="97292" y="146293"/>
                  <a:pt x="97774" y="146776"/>
                  <a:pt x="97774" y="147370"/>
                </a:cubicBezTo>
                <a:close/>
                <a:moveTo>
                  <a:pt x="104270" y="48353"/>
                </a:moveTo>
                <a:cubicBezTo>
                  <a:pt x="104429" y="48353"/>
                  <a:pt x="104560" y="48224"/>
                  <a:pt x="104560" y="48063"/>
                </a:cubicBezTo>
                <a:lnTo>
                  <a:pt x="104560" y="30596"/>
                </a:lnTo>
                <a:cubicBezTo>
                  <a:pt x="105335" y="30459"/>
                  <a:pt x="105926" y="29781"/>
                  <a:pt x="105926" y="28967"/>
                </a:cubicBezTo>
                <a:cubicBezTo>
                  <a:pt x="105926" y="28054"/>
                  <a:pt x="105183" y="27311"/>
                  <a:pt x="104270" y="27311"/>
                </a:cubicBezTo>
                <a:cubicBezTo>
                  <a:pt x="103356" y="27311"/>
                  <a:pt x="102613" y="28054"/>
                  <a:pt x="102613" y="28967"/>
                </a:cubicBezTo>
                <a:cubicBezTo>
                  <a:pt x="102613" y="29781"/>
                  <a:pt x="103204" y="30459"/>
                  <a:pt x="103980" y="30596"/>
                </a:cubicBezTo>
                <a:lnTo>
                  <a:pt x="103980" y="48063"/>
                </a:lnTo>
                <a:cubicBezTo>
                  <a:pt x="103980" y="48224"/>
                  <a:pt x="104110" y="48353"/>
                  <a:pt x="104270" y="48353"/>
                </a:cubicBezTo>
                <a:close/>
                <a:moveTo>
                  <a:pt x="103193" y="28967"/>
                </a:moveTo>
                <a:cubicBezTo>
                  <a:pt x="103193" y="28373"/>
                  <a:pt x="103676" y="27891"/>
                  <a:pt x="104270" y="27891"/>
                </a:cubicBezTo>
                <a:cubicBezTo>
                  <a:pt x="104863" y="27891"/>
                  <a:pt x="105347" y="28373"/>
                  <a:pt x="105347" y="28967"/>
                </a:cubicBezTo>
                <a:cubicBezTo>
                  <a:pt x="105347" y="29517"/>
                  <a:pt x="104930" y="29967"/>
                  <a:pt x="104398" y="30031"/>
                </a:cubicBezTo>
                <a:cubicBezTo>
                  <a:pt x="104358" y="30012"/>
                  <a:pt x="104317" y="29998"/>
                  <a:pt x="104270" y="29998"/>
                </a:cubicBezTo>
                <a:cubicBezTo>
                  <a:pt x="104223" y="29998"/>
                  <a:pt x="104181" y="30012"/>
                  <a:pt x="104142" y="30031"/>
                </a:cubicBezTo>
                <a:cubicBezTo>
                  <a:pt x="103609" y="29967"/>
                  <a:pt x="103193" y="29517"/>
                  <a:pt x="103193" y="28967"/>
                </a:cubicBezTo>
                <a:close/>
                <a:moveTo>
                  <a:pt x="173227" y="65359"/>
                </a:moveTo>
                <a:cubicBezTo>
                  <a:pt x="174140" y="65359"/>
                  <a:pt x="174883" y="64616"/>
                  <a:pt x="174883" y="63703"/>
                </a:cubicBezTo>
                <a:cubicBezTo>
                  <a:pt x="174883" y="62790"/>
                  <a:pt x="174140" y="62047"/>
                  <a:pt x="173227" y="62047"/>
                </a:cubicBezTo>
                <a:cubicBezTo>
                  <a:pt x="172413" y="62047"/>
                  <a:pt x="171735" y="62638"/>
                  <a:pt x="171598" y="63413"/>
                </a:cubicBezTo>
                <a:lnTo>
                  <a:pt x="116697" y="63413"/>
                </a:lnTo>
                <a:cubicBezTo>
                  <a:pt x="116538" y="63413"/>
                  <a:pt x="116407" y="63544"/>
                  <a:pt x="116407" y="63703"/>
                </a:cubicBezTo>
                <a:cubicBezTo>
                  <a:pt x="116407" y="63863"/>
                  <a:pt x="116538" y="63993"/>
                  <a:pt x="116697" y="63993"/>
                </a:cubicBezTo>
                <a:lnTo>
                  <a:pt x="171598" y="63993"/>
                </a:lnTo>
                <a:cubicBezTo>
                  <a:pt x="171735" y="64769"/>
                  <a:pt x="172413" y="65359"/>
                  <a:pt x="173227" y="65359"/>
                </a:cubicBezTo>
                <a:close/>
                <a:moveTo>
                  <a:pt x="173227" y="62626"/>
                </a:moveTo>
                <a:cubicBezTo>
                  <a:pt x="173821" y="62626"/>
                  <a:pt x="174304" y="63109"/>
                  <a:pt x="174304" y="63703"/>
                </a:cubicBezTo>
                <a:cubicBezTo>
                  <a:pt x="174304" y="64297"/>
                  <a:pt x="173821" y="64779"/>
                  <a:pt x="173227" y="64779"/>
                </a:cubicBezTo>
                <a:cubicBezTo>
                  <a:pt x="172633" y="64779"/>
                  <a:pt x="172150" y="64297"/>
                  <a:pt x="172150" y="63703"/>
                </a:cubicBezTo>
                <a:cubicBezTo>
                  <a:pt x="172150" y="63109"/>
                  <a:pt x="172633" y="62626"/>
                  <a:pt x="173227" y="62626"/>
                </a:cubicBezTo>
                <a:close/>
                <a:moveTo>
                  <a:pt x="135099" y="19228"/>
                </a:moveTo>
                <a:lnTo>
                  <a:pt x="126484" y="34714"/>
                </a:lnTo>
                <a:cubicBezTo>
                  <a:pt x="126460" y="34756"/>
                  <a:pt x="126447" y="34805"/>
                  <a:pt x="126447" y="34855"/>
                </a:cubicBezTo>
                <a:lnTo>
                  <a:pt x="126447" y="52059"/>
                </a:lnTo>
                <a:cubicBezTo>
                  <a:pt x="126447" y="52219"/>
                  <a:pt x="126577" y="52349"/>
                  <a:pt x="126737" y="52349"/>
                </a:cubicBezTo>
                <a:cubicBezTo>
                  <a:pt x="126897" y="52349"/>
                  <a:pt x="127027" y="52219"/>
                  <a:pt x="127027" y="52059"/>
                </a:cubicBezTo>
                <a:lnTo>
                  <a:pt x="127027" y="34930"/>
                </a:lnTo>
                <a:lnTo>
                  <a:pt x="135732" y="19283"/>
                </a:lnTo>
                <a:cubicBezTo>
                  <a:pt x="136563" y="19196"/>
                  <a:pt x="137212" y="18490"/>
                  <a:pt x="137212" y="17636"/>
                </a:cubicBezTo>
                <a:cubicBezTo>
                  <a:pt x="137212" y="16723"/>
                  <a:pt x="136469" y="15980"/>
                  <a:pt x="135556" y="15980"/>
                </a:cubicBezTo>
                <a:cubicBezTo>
                  <a:pt x="134643" y="15980"/>
                  <a:pt x="133899" y="16723"/>
                  <a:pt x="133899" y="17636"/>
                </a:cubicBezTo>
                <a:cubicBezTo>
                  <a:pt x="133899" y="18391"/>
                  <a:pt x="134407" y="19029"/>
                  <a:pt x="135099" y="19228"/>
                </a:cubicBezTo>
                <a:close/>
                <a:moveTo>
                  <a:pt x="135556" y="16560"/>
                </a:moveTo>
                <a:cubicBezTo>
                  <a:pt x="136149" y="16560"/>
                  <a:pt x="136632" y="17042"/>
                  <a:pt x="136632" y="17636"/>
                </a:cubicBezTo>
                <a:cubicBezTo>
                  <a:pt x="136632" y="18230"/>
                  <a:pt x="136149" y="18713"/>
                  <a:pt x="135556" y="18713"/>
                </a:cubicBezTo>
                <a:cubicBezTo>
                  <a:pt x="134962" y="18713"/>
                  <a:pt x="134479" y="18230"/>
                  <a:pt x="134479" y="17636"/>
                </a:cubicBezTo>
                <a:cubicBezTo>
                  <a:pt x="134479" y="17042"/>
                  <a:pt x="134962" y="16560"/>
                  <a:pt x="135556" y="16560"/>
                </a:cubicBezTo>
                <a:close/>
                <a:moveTo>
                  <a:pt x="177614" y="52022"/>
                </a:moveTo>
                <a:cubicBezTo>
                  <a:pt x="178527" y="52022"/>
                  <a:pt x="179270" y="51279"/>
                  <a:pt x="179270" y="50364"/>
                </a:cubicBezTo>
                <a:cubicBezTo>
                  <a:pt x="179270" y="49451"/>
                  <a:pt x="178527" y="48708"/>
                  <a:pt x="177614" y="48708"/>
                </a:cubicBezTo>
                <a:cubicBezTo>
                  <a:pt x="176799" y="48708"/>
                  <a:pt x="176122" y="49300"/>
                  <a:pt x="175984" y="50075"/>
                </a:cubicBezTo>
                <a:lnTo>
                  <a:pt x="145667" y="50075"/>
                </a:lnTo>
                <a:cubicBezTo>
                  <a:pt x="145598" y="50075"/>
                  <a:pt x="145531" y="50099"/>
                  <a:pt x="145479" y="50144"/>
                </a:cubicBezTo>
                <a:lnTo>
                  <a:pt x="135353" y="58774"/>
                </a:lnTo>
                <a:lnTo>
                  <a:pt x="116697" y="58774"/>
                </a:lnTo>
                <a:cubicBezTo>
                  <a:pt x="116538" y="58774"/>
                  <a:pt x="116407" y="58903"/>
                  <a:pt x="116407" y="59063"/>
                </a:cubicBezTo>
                <a:cubicBezTo>
                  <a:pt x="116407" y="59224"/>
                  <a:pt x="116538" y="59353"/>
                  <a:pt x="116697" y="59353"/>
                </a:cubicBezTo>
                <a:lnTo>
                  <a:pt x="135459" y="59353"/>
                </a:lnTo>
                <a:cubicBezTo>
                  <a:pt x="135528" y="59353"/>
                  <a:pt x="135595" y="59329"/>
                  <a:pt x="135647" y="59284"/>
                </a:cubicBezTo>
                <a:lnTo>
                  <a:pt x="145774" y="50654"/>
                </a:lnTo>
                <a:lnTo>
                  <a:pt x="175984" y="50654"/>
                </a:lnTo>
                <a:cubicBezTo>
                  <a:pt x="176122" y="51430"/>
                  <a:pt x="176799" y="52022"/>
                  <a:pt x="177614" y="52022"/>
                </a:cubicBezTo>
                <a:close/>
                <a:moveTo>
                  <a:pt x="177614" y="49288"/>
                </a:moveTo>
                <a:cubicBezTo>
                  <a:pt x="178207" y="49288"/>
                  <a:pt x="178690" y="49771"/>
                  <a:pt x="178690" y="50364"/>
                </a:cubicBezTo>
                <a:cubicBezTo>
                  <a:pt x="178690" y="50958"/>
                  <a:pt x="178207" y="51441"/>
                  <a:pt x="177614" y="51441"/>
                </a:cubicBezTo>
                <a:cubicBezTo>
                  <a:pt x="177020" y="51441"/>
                  <a:pt x="176537" y="50958"/>
                  <a:pt x="176537" y="50364"/>
                </a:cubicBezTo>
                <a:cubicBezTo>
                  <a:pt x="176537" y="49771"/>
                  <a:pt x="177020" y="49288"/>
                  <a:pt x="177614" y="49288"/>
                </a:cubicBezTo>
                <a:close/>
                <a:moveTo>
                  <a:pt x="177614" y="45035"/>
                </a:moveTo>
                <a:cubicBezTo>
                  <a:pt x="176799" y="45035"/>
                  <a:pt x="176122" y="45626"/>
                  <a:pt x="175984" y="46402"/>
                </a:cubicBezTo>
                <a:lnTo>
                  <a:pt x="144584" y="46402"/>
                </a:lnTo>
                <a:cubicBezTo>
                  <a:pt x="144514" y="46402"/>
                  <a:pt x="144446" y="46428"/>
                  <a:pt x="144393" y="46474"/>
                </a:cubicBezTo>
                <a:lnTo>
                  <a:pt x="134963" y="54714"/>
                </a:lnTo>
                <a:lnTo>
                  <a:pt x="116697" y="54714"/>
                </a:lnTo>
                <a:cubicBezTo>
                  <a:pt x="116538" y="54714"/>
                  <a:pt x="116407" y="54844"/>
                  <a:pt x="116407" y="55004"/>
                </a:cubicBezTo>
                <a:cubicBezTo>
                  <a:pt x="116407" y="55164"/>
                  <a:pt x="116538" y="55294"/>
                  <a:pt x="116697" y="55294"/>
                </a:cubicBezTo>
                <a:lnTo>
                  <a:pt x="135072" y="55294"/>
                </a:lnTo>
                <a:cubicBezTo>
                  <a:pt x="135142" y="55294"/>
                  <a:pt x="135210" y="55268"/>
                  <a:pt x="135263" y="55222"/>
                </a:cubicBezTo>
                <a:lnTo>
                  <a:pt x="144692" y="46982"/>
                </a:lnTo>
                <a:lnTo>
                  <a:pt x="175984" y="46982"/>
                </a:lnTo>
                <a:cubicBezTo>
                  <a:pt x="176122" y="47757"/>
                  <a:pt x="176799" y="48348"/>
                  <a:pt x="177614" y="48348"/>
                </a:cubicBezTo>
                <a:cubicBezTo>
                  <a:pt x="178527" y="48348"/>
                  <a:pt x="179270" y="47605"/>
                  <a:pt x="179270" y="46692"/>
                </a:cubicBezTo>
                <a:cubicBezTo>
                  <a:pt x="179270" y="45778"/>
                  <a:pt x="178527" y="45035"/>
                  <a:pt x="177614" y="45035"/>
                </a:cubicBezTo>
                <a:close/>
                <a:moveTo>
                  <a:pt x="177614" y="47769"/>
                </a:moveTo>
                <a:cubicBezTo>
                  <a:pt x="177020" y="47769"/>
                  <a:pt x="176537" y="47285"/>
                  <a:pt x="176537" y="46692"/>
                </a:cubicBezTo>
                <a:cubicBezTo>
                  <a:pt x="176537" y="46098"/>
                  <a:pt x="177020" y="45616"/>
                  <a:pt x="177614" y="45616"/>
                </a:cubicBezTo>
                <a:cubicBezTo>
                  <a:pt x="178207" y="45616"/>
                  <a:pt x="178690" y="46099"/>
                  <a:pt x="178690" y="46692"/>
                </a:cubicBezTo>
                <a:cubicBezTo>
                  <a:pt x="178690" y="47285"/>
                  <a:pt x="178207" y="47769"/>
                  <a:pt x="177614" y="47769"/>
                </a:cubicBezTo>
                <a:close/>
                <a:moveTo>
                  <a:pt x="138528" y="40780"/>
                </a:moveTo>
                <a:cubicBezTo>
                  <a:pt x="137614" y="40780"/>
                  <a:pt x="136871" y="41523"/>
                  <a:pt x="136871" y="42438"/>
                </a:cubicBezTo>
                <a:cubicBezTo>
                  <a:pt x="136871" y="43351"/>
                  <a:pt x="137614" y="44094"/>
                  <a:pt x="138528" y="44094"/>
                </a:cubicBezTo>
                <a:cubicBezTo>
                  <a:pt x="139343" y="44094"/>
                  <a:pt x="140020" y="43502"/>
                  <a:pt x="140158" y="42727"/>
                </a:cubicBezTo>
                <a:lnTo>
                  <a:pt x="186153" y="42727"/>
                </a:lnTo>
                <a:cubicBezTo>
                  <a:pt x="186291" y="43502"/>
                  <a:pt x="186968" y="44094"/>
                  <a:pt x="187784" y="44094"/>
                </a:cubicBezTo>
                <a:cubicBezTo>
                  <a:pt x="188697" y="44094"/>
                  <a:pt x="189440" y="43351"/>
                  <a:pt x="189440" y="42438"/>
                </a:cubicBezTo>
                <a:cubicBezTo>
                  <a:pt x="189440" y="41523"/>
                  <a:pt x="188697" y="40780"/>
                  <a:pt x="187784" y="40780"/>
                </a:cubicBezTo>
                <a:cubicBezTo>
                  <a:pt x="186968" y="40780"/>
                  <a:pt x="186291" y="41372"/>
                  <a:pt x="186153" y="42148"/>
                </a:cubicBezTo>
                <a:lnTo>
                  <a:pt x="140158" y="42148"/>
                </a:lnTo>
                <a:cubicBezTo>
                  <a:pt x="140020" y="41372"/>
                  <a:pt x="139343" y="40780"/>
                  <a:pt x="138528" y="40780"/>
                </a:cubicBezTo>
                <a:close/>
                <a:moveTo>
                  <a:pt x="138528" y="43514"/>
                </a:moveTo>
                <a:cubicBezTo>
                  <a:pt x="137935" y="43514"/>
                  <a:pt x="137451" y="43031"/>
                  <a:pt x="137451" y="42438"/>
                </a:cubicBezTo>
                <a:cubicBezTo>
                  <a:pt x="137451" y="41844"/>
                  <a:pt x="137935" y="41361"/>
                  <a:pt x="138528" y="41361"/>
                </a:cubicBezTo>
                <a:cubicBezTo>
                  <a:pt x="139121" y="41361"/>
                  <a:pt x="139604" y="41844"/>
                  <a:pt x="139604" y="42438"/>
                </a:cubicBezTo>
                <a:cubicBezTo>
                  <a:pt x="139604" y="43032"/>
                  <a:pt x="139121" y="43514"/>
                  <a:pt x="138528" y="43514"/>
                </a:cubicBezTo>
                <a:close/>
                <a:moveTo>
                  <a:pt x="187784" y="41361"/>
                </a:moveTo>
                <a:cubicBezTo>
                  <a:pt x="188376" y="41361"/>
                  <a:pt x="188860" y="41844"/>
                  <a:pt x="188860" y="42438"/>
                </a:cubicBezTo>
                <a:cubicBezTo>
                  <a:pt x="188860" y="43032"/>
                  <a:pt x="188376" y="43514"/>
                  <a:pt x="187784" y="43514"/>
                </a:cubicBezTo>
                <a:cubicBezTo>
                  <a:pt x="187190" y="43514"/>
                  <a:pt x="186706" y="43031"/>
                  <a:pt x="186706" y="42438"/>
                </a:cubicBezTo>
                <a:cubicBezTo>
                  <a:pt x="186706" y="41844"/>
                  <a:pt x="187190" y="41361"/>
                  <a:pt x="187784" y="41361"/>
                </a:cubicBezTo>
                <a:close/>
                <a:moveTo>
                  <a:pt x="107635" y="30596"/>
                </a:moveTo>
                <a:lnTo>
                  <a:pt x="107635" y="48063"/>
                </a:lnTo>
                <a:cubicBezTo>
                  <a:pt x="107635" y="48223"/>
                  <a:pt x="107766" y="48353"/>
                  <a:pt x="107926" y="48353"/>
                </a:cubicBezTo>
                <a:cubicBezTo>
                  <a:pt x="108085" y="48353"/>
                  <a:pt x="108216" y="48223"/>
                  <a:pt x="108216" y="48063"/>
                </a:cubicBezTo>
                <a:lnTo>
                  <a:pt x="108216" y="30596"/>
                </a:lnTo>
                <a:cubicBezTo>
                  <a:pt x="108991" y="30459"/>
                  <a:pt x="109582" y="29781"/>
                  <a:pt x="109582" y="28967"/>
                </a:cubicBezTo>
                <a:cubicBezTo>
                  <a:pt x="109582" y="28054"/>
                  <a:pt x="108839" y="27311"/>
                  <a:pt x="107926" y="27311"/>
                </a:cubicBezTo>
                <a:cubicBezTo>
                  <a:pt x="107012" y="27311"/>
                  <a:pt x="106269" y="28054"/>
                  <a:pt x="106269" y="28967"/>
                </a:cubicBezTo>
                <a:cubicBezTo>
                  <a:pt x="106269" y="29781"/>
                  <a:pt x="106860" y="30460"/>
                  <a:pt x="107635" y="30596"/>
                </a:cubicBezTo>
                <a:close/>
                <a:moveTo>
                  <a:pt x="107926" y="27891"/>
                </a:moveTo>
                <a:cubicBezTo>
                  <a:pt x="108519" y="27891"/>
                  <a:pt x="109003" y="28373"/>
                  <a:pt x="109003" y="28967"/>
                </a:cubicBezTo>
                <a:cubicBezTo>
                  <a:pt x="109003" y="29517"/>
                  <a:pt x="108586" y="29967"/>
                  <a:pt x="108054" y="30031"/>
                </a:cubicBezTo>
                <a:cubicBezTo>
                  <a:pt x="108014" y="30012"/>
                  <a:pt x="107973" y="29998"/>
                  <a:pt x="107926" y="29998"/>
                </a:cubicBezTo>
                <a:cubicBezTo>
                  <a:pt x="107879" y="29998"/>
                  <a:pt x="107837" y="30012"/>
                  <a:pt x="107798" y="30031"/>
                </a:cubicBezTo>
                <a:cubicBezTo>
                  <a:pt x="107265" y="29967"/>
                  <a:pt x="106850" y="29517"/>
                  <a:pt x="106850" y="28967"/>
                </a:cubicBezTo>
                <a:cubicBezTo>
                  <a:pt x="106850" y="28373"/>
                  <a:pt x="107332" y="27891"/>
                  <a:pt x="107926" y="27891"/>
                </a:cubicBezTo>
                <a:close/>
                <a:moveTo>
                  <a:pt x="51523" y="68546"/>
                </a:moveTo>
                <a:lnTo>
                  <a:pt x="38219" y="68546"/>
                </a:lnTo>
                <a:cubicBezTo>
                  <a:pt x="38044" y="67816"/>
                  <a:pt x="37388" y="67272"/>
                  <a:pt x="36606" y="67272"/>
                </a:cubicBezTo>
                <a:cubicBezTo>
                  <a:pt x="35690" y="67272"/>
                  <a:pt x="34945" y="68017"/>
                  <a:pt x="34945" y="68932"/>
                </a:cubicBezTo>
                <a:cubicBezTo>
                  <a:pt x="34945" y="69848"/>
                  <a:pt x="35690" y="70592"/>
                  <a:pt x="36606" y="70592"/>
                </a:cubicBezTo>
                <a:cubicBezTo>
                  <a:pt x="37456" y="70592"/>
                  <a:pt x="38158" y="69951"/>
                  <a:pt x="38254" y="69125"/>
                </a:cubicBezTo>
                <a:lnTo>
                  <a:pt x="51385" y="69125"/>
                </a:lnTo>
                <a:lnTo>
                  <a:pt x="55904" y="74626"/>
                </a:lnTo>
                <a:cubicBezTo>
                  <a:pt x="55961" y="74696"/>
                  <a:pt x="56045" y="74731"/>
                  <a:pt x="56128" y="74731"/>
                </a:cubicBezTo>
                <a:cubicBezTo>
                  <a:pt x="56193" y="74731"/>
                  <a:pt x="56259" y="74711"/>
                  <a:pt x="56312" y="74666"/>
                </a:cubicBezTo>
                <a:cubicBezTo>
                  <a:pt x="56436" y="74565"/>
                  <a:pt x="56454" y="74382"/>
                  <a:pt x="56353" y="74258"/>
                </a:cubicBezTo>
                <a:lnTo>
                  <a:pt x="51746" y="68651"/>
                </a:lnTo>
                <a:cubicBezTo>
                  <a:pt x="51691" y="68584"/>
                  <a:pt x="51609" y="68546"/>
                  <a:pt x="51523" y="68546"/>
                </a:cubicBezTo>
                <a:close/>
                <a:moveTo>
                  <a:pt x="36606" y="70013"/>
                </a:moveTo>
                <a:cubicBezTo>
                  <a:pt x="36011" y="70013"/>
                  <a:pt x="35525" y="69528"/>
                  <a:pt x="35525" y="68932"/>
                </a:cubicBezTo>
                <a:cubicBezTo>
                  <a:pt x="35525" y="68337"/>
                  <a:pt x="36010" y="67852"/>
                  <a:pt x="36606" y="67852"/>
                </a:cubicBezTo>
                <a:cubicBezTo>
                  <a:pt x="37160" y="67852"/>
                  <a:pt x="37613" y="68273"/>
                  <a:pt x="37674" y="68811"/>
                </a:cubicBezTo>
                <a:cubicBezTo>
                  <a:pt x="37673" y="68819"/>
                  <a:pt x="37669" y="68826"/>
                  <a:pt x="37669" y="68836"/>
                </a:cubicBezTo>
                <a:cubicBezTo>
                  <a:pt x="37669" y="68861"/>
                  <a:pt x="37677" y="68885"/>
                  <a:pt x="37684" y="68909"/>
                </a:cubicBezTo>
                <a:cubicBezTo>
                  <a:pt x="37684" y="68916"/>
                  <a:pt x="37687" y="68925"/>
                  <a:pt x="37687" y="68932"/>
                </a:cubicBezTo>
                <a:cubicBezTo>
                  <a:pt x="37687" y="69528"/>
                  <a:pt x="37202" y="70013"/>
                  <a:pt x="36606" y="70013"/>
                </a:cubicBezTo>
                <a:close/>
                <a:moveTo>
                  <a:pt x="89938" y="45357"/>
                </a:moveTo>
                <a:cubicBezTo>
                  <a:pt x="90098" y="45355"/>
                  <a:pt x="90226" y="45223"/>
                  <a:pt x="90224" y="45064"/>
                </a:cubicBezTo>
                <a:lnTo>
                  <a:pt x="90113" y="33997"/>
                </a:lnTo>
                <a:cubicBezTo>
                  <a:pt x="90111" y="33899"/>
                  <a:pt x="90060" y="33807"/>
                  <a:pt x="89977" y="33755"/>
                </a:cubicBezTo>
                <a:lnTo>
                  <a:pt x="72737" y="22844"/>
                </a:lnTo>
                <a:cubicBezTo>
                  <a:pt x="73028" y="22545"/>
                  <a:pt x="73207" y="22139"/>
                  <a:pt x="73207" y="21690"/>
                </a:cubicBezTo>
                <a:cubicBezTo>
                  <a:pt x="73207" y="20777"/>
                  <a:pt x="72464" y="20033"/>
                  <a:pt x="71551" y="20033"/>
                </a:cubicBezTo>
                <a:cubicBezTo>
                  <a:pt x="70638" y="20033"/>
                  <a:pt x="69895" y="20777"/>
                  <a:pt x="69895" y="21690"/>
                </a:cubicBezTo>
                <a:cubicBezTo>
                  <a:pt x="69895" y="22603"/>
                  <a:pt x="70638" y="23346"/>
                  <a:pt x="71551" y="23346"/>
                </a:cubicBezTo>
                <a:cubicBezTo>
                  <a:pt x="71790" y="23346"/>
                  <a:pt x="72016" y="23294"/>
                  <a:pt x="72221" y="23203"/>
                </a:cubicBezTo>
                <a:lnTo>
                  <a:pt x="89534" y="34160"/>
                </a:lnTo>
                <a:lnTo>
                  <a:pt x="89645" y="45069"/>
                </a:lnTo>
                <a:cubicBezTo>
                  <a:pt x="89647" y="45228"/>
                  <a:pt x="89776" y="45356"/>
                  <a:pt x="89935" y="45356"/>
                </a:cubicBezTo>
                <a:lnTo>
                  <a:pt x="89938" y="45356"/>
                </a:lnTo>
                <a:close/>
                <a:moveTo>
                  <a:pt x="71551" y="22766"/>
                </a:moveTo>
                <a:cubicBezTo>
                  <a:pt x="70957" y="22766"/>
                  <a:pt x="70475" y="22283"/>
                  <a:pt x="70475" y="21690"/>
                </a:cubicBezTo>
                <a:cubicBezTo>
                  <a:pt x="70475" y="21096"/>
                  <a:pt x="70957" y="20613"/>
                  <a:pt x="71551" y="20613"/>
                </a:cubicBezTo>
                <a:cubicBezTo>
                  <a:pt x="72145" y="20613"/>
                  <a:pt x="72628" y="21096"/>
                  <a:pt x="72628" y="21690"/>
                </a:cubicBezTo>
                <a:cubicBezTo>
                  <a:pt x="72628" y="22284"/>
                  <a:pt x="72145" y="22766"/>
                  <a:pt x="71551" y="22766"/>
                </a:cubicBezTo>
                <a:close/>
                <a:moveTo>
                  <a:pt x="122497" y="117475"/>
                </a:moveTo>
                <a:cubicBezTo>
                  <a:pt x="122337" y="117475"/>
                  <a:pt x="122207" y="117605"/>
                  <a:pt x="122207" y="117764"/>
                </a:cubicBezTo>
                <a:lnTo>
                  <a:pt x="122207" y="137009"/>
                </a:lnTo>
                <a:lnTo>
                  <a:pt x="116926" y="148809"/>
                </a:lnTo>
                <a:cubicBezTo>
                  <a:pt x="116850" y="148799"/>
                  <a:pt x="116774" y="148791"/>
                  <a:pt x="116694" y="148791"/>
                </a:cubicBezTo>
                <a:cubicBezTo>
                  <a:pt x="115781" y="148791"/>
                  <a:pt x="115038" y="149534"/>
                  <a:pt x="115038" y="150449"/>
                </a:cubicBezTo>
                <a:cubicBezTo>
                  <a:pt x="115038" y="151362"/>
                  <a:pt x="115781" y="152105"/>
                  <a:pt x="116694" y="152105"/>
                </a:cubicBezTo>
                <a:cubicBezTo>
                  <a:pt x="117607" y="152105"/>
                  <a:pt x="118351" y="151362"/>
                  <a:pt x="118351" y="150449"/>
                </a:cubicBezTo>
                <a:cubicBezTo>
                  <a:pt x="118351" y="149818"/>
                  <a:pt x="117998" y="149270"/>
                  <a:pt x="117480" y="148990"/>
                </a:cubicBezTo>
                <a:lnTo>
                  <a:pt x="122761" y="137191"/>
                </a:lnTo>
                <a:cubicBezTo>
                  <a:pt x="122778" y="137153"/>
                  <a:pt x="122787" y="137113"/>
                  <a:pt x="122787" y="137072"/>
                </a:cubicBezTo>
                <a:lnTo>
                  <a:pt x="122787" y="117764"/>
                </a:lnTo>
                <a:cubicBezTo>
                  <a:pt x="122787" y="117605"/>
                  <a:pt x="122657" y="117475"/>
                  <a:pt x="122497" y="117475"/>
                </a:cubicBezTo>
                <a:close/>
                <a:moveTo>
                  <a:pt x="117771" y="150448"/>
                </a:moveTo>
                <a:cubicBezTo>
                  <a:pt x="117771" y="151041"/>
                  <a:pt x="117288" y="151525"/>
                  <a:pt x="116694" y="151525"/>
                </a:cubicBezTo>
                <a:cubicBezTo>
                  <a:pt x="116100" y="151525"/>
                  <a:pt x="115618" y="151041"/>
                  <a:pt x="115618" y="150448"/>
                </a:cubicBezTo>
                <a:cubicBezTo>
                  <a:pt x="115618" y="149855"/>
                  <a:pt x="116100" y="149372"/>
                  <a:pt x="116694" y="149372"/>
                </a:cubicBezTo>
                <a:cubicBezTo>
                  <a:pt x="117288" y="149372"/>
                  <a:pt x="117771" y="149855"/>
                  <a:pt x="117771" y="150448"/>
                </a:cubicBezTo>
                <a:close/>
                <a:moveTo>
                  <a:pt x="127681" y="100214"/>
                </a:moveTo>
                <a:lnTo>
                  <a:pt x="117659" y="113167"/>
                </a:lnTo>
                <a:cubicBezTo>
                  <a:pt x="117620" y="113218"/>
                  <a:pt x="117598" y="113281"/>
                  <a:pt x="117598" y="113345"/>
                </a:cubicBezTo>
                <a:lnTo>
                  <a:pt x="117598" y="136866"/>
                </a:lnTo>
                <a:lnTo>
                  <a:pt x="111987" y="149397"/>
                </a:lnTo>
                <a:lnTo>
                  <a:pt x="93209" y="149397"/>
                </a:lnTo>
                <a:cubicBezTo>
                  <a:pt x="93186" y="149266"/>
                  <a:pt x="93142" y="149143"/>
                  <a:pt x="93091" y="149025"/>
                </a:cubicBezTo>
                <a:cubicBezTo>
                  <a:pt x="93991" y="149009"/>
                  <a:pt x="94719" y="148274"/>
                  <a:pt x="94719" y="147370"/>
                </a:cubicBezTo>
                <a:cubicBezTo>
                  <a:pt x="94719" y="146601"/>
                  <a:pt x="94192" y="145955"/>
                  <a:pt x="93481" y="145769"/>
                </a:cubicBezTo>
                <a:lnTo>
                  <a:pt x="102229" y="125724"/>
                </a:lnTo>
                <a:cubicBezTo>
                  <a:pt x="102246" y="125688"/>
                  <a:pt x="102254" y="125649"/>
                  <a:pt x="102254" y="125609"/>
                </a:cubicBezTo>
                <a:lnTo>
                  <a:pt x="102254" y="98449"/>
                </a:lnTo>
                <a:cubicBezTo>
                  <a:pt x="102254" y="98288"/>
                  <a:pt x="102124" y="98158"/>
                  <a:pt x="101964" y="98158"/>
                </a:cubicBezTo>
                <a:cubicBezTo>
                  <a:pt x="101804" y="98158"/>
                  <a:pt x="101674" y="98288"/>
                  <a:pt x="101674" y="98449"/>
                </a:cubicBezTo>
                <a:lnTo>
                  <a:pt x="101674" y="125548"/>
                </a:lnTo>
                <a:lnTo>
                  <a:pt x="92867" y="145726"/>
                </a:lnTo>
                <a:cubicBezTo>
                  <a:pt x="92045" y="145822"/>
                  <a:pt x="91406" y="146522"/>
                  <a:pt x="91406" y="147370"/>
                </a:cubicBezTo>
                <a:cubicBezTo>
                  <a:pt x="91406" y="147606"/>
                  <a:pt x="91456" y="147829"/>
                  <a:pt x="91545" y="148033"/>
                </a:cubicBezTo>
                <a:cubicBezTo>
                  <a:pt x="90648" y="148051"/>
                  <a:pt x="89924" y="148785"/>
                  <a:pt x="89924" y="149687"/>
                </a:cubicBezTo>
                <a:cubicBezTo>
                  <a:pt x="89924" y="150600"/>
                  <a:pt x="90667" y="151343"/>
                  <a:pt x="91580" y="151343"/>
                </a:cubicBezTo>
                <a:cubicBezTo>
                  <a:pt x="92394" y="151343"/>
                  <a:pt x="93071" y="150752"/>
                  <a:pt x="93209" y="149977"/>
                </a:cubicBezTo>
                <a:lnTo>
                  <a:pt x="112176" y="149977"/>
                </a:lnTo>
                <a:cubicBezTo>
                  <a:pt x="112290" y="149977"/>
                  <a:pt x="112393" y="149910"/>
                  <a:pt x="112440" y="149805"/>
                </a:cubicBezTo>
                <a:lnTo>
                  <a:pt x="118153" y="137047"/>
                </a:lnTo>
                <a:cubicBezTo>
                  <a:pt x="118170" y="137009"/>
                  <a:pt x="118178" y="136969"/>
                  <a:pt x="118178" y="136928"/>
                </a:cubicBezTo>
                <a:lnTo>
                  <a:pt x="118178" y="113444"/>
                </a:lnTo>
                <a:lnTo>
                  <a:pt x="128140" y="100570"/>
                </a:lnTo>
                <a:cubicBezTo>
                  <a:pt x="128238" y="100443"/>
                  <a:pt x="128215" y="100261"/>
                  <a:pt x="128088" y="100163"/>
                </a:cubicBezTo>
                <a:cubicBezTo>
                  <a:pt x="127962" y="100065"/>
                  <a:pt x="127779" y="100089"/>
                  <a:pt x="127681" y="100214"/>
                </a:cubicBezTo>
                <a:close/>
                <a:moveTo>
                  <a:pt x="91580" y="150764"/>
                </a:moveTo>
                <a:cubicBezTo>
                  <a:pt x="90986" y="150764"/>
                  <a:pt x="90503" y="150281"/>
                  <a:pt x="90503" y="149687"/>
                </a:cubicBezTo>
                <a:cubicBezTo>
                  <a:pt x="90503" y="149093"/>
                  <a:pt x="90986" y="148610"/>
                  <a:pt x="91580" y="148610"/>
                </a:cubicBezTo>
                <a:cubicBezTo>
                  <a:pt x="92174" y="148610"/>
                  <a:pt x="92657" y="149093"/>
                  <a:pt x="92657" y="149687"/>
                </a:cubicBezTo>
                <a:cubicBezTo>
                  <a:pt x="92657" y="150281"/>
                  <a:pt x="92174" y="150764"/>
                  <a:pt x="91580" y="150764"/>
                </a:cubicBezTo>
                <a:close/>
                <a:moveTo>
                  <a:pt x="91986" y="147370"/>
                </a:moveTo>
                <a:cubicBezTo>
                  <a:pt x="91986" y="146776"/>
                  <a:pt x="92469" y="146293"/>
                  <a:pt x="93062" y="146293"/>
                </a:cubicBezTo>
                <a:cubicBezTo>
                  <a:pt x="93656" y="146293"/>
                  <a:pt x="94139" y="146776"/>
                  <a:pt x="94139" y="147370"/>
                </a:cubicBezTo>
                <a:cubicBezTo>
                  <a:pt x="94139" y="147963"/>
                  <a:pt x="93656" y="148446"/>
                  <a:pt x="93062" y="148446"/>
                </a:cubicBezTo>
                <a:cubicBezTo>
                  <a:pt x="92469" y="148446"/>
                  <a:pt x="91986" y="147963"/>
                  <a:pt x="91986" y="147370"/>
                </a:cubicBezTo>
                <a:close/>
                <a:moveTo>
                  <a:pt x="136318" y="77893"/>
                </a:moveTo>
                <a:cubicBezTo>
                  <a:pt x="136209" y="77776"/>
                  <a:pt x="136025" y="77771"/>
                  <a:pt x="135909" y="77879"/>
                </a:cubicBezTo>
                <a:cubicBezTo>
                  <a:pt x="135792" y="77989"/>
                  <a:pt x="135786" y="78172"/>
                  <a:pt x="135895" y="78289"/>
                </a:cubicBezTo>
                <a:lnTo>
                  <a:pt x="157547" y="101390"/>
                </a:lnTo>
                <a:cubicBezTo>
                  <a:pt x="157601" y="101448"/>
                  <a:pt x="157677" y="101481"/>
                  <a:pt x="157758" y="101481"/>
                </a:cubicBezTo>
                <a:lnTo>
                  <a:pt x="186706" y="101481"/>
                </a:lnTo>
                <a:cubicBezTo>
                  <a:pt x="186844" y="102257"/>
                  <a:pt x="187522" y="102848"/>
                  <a:pt x="188336" y="102848"/>
                </a:cubicBezTo>
                <a:cubicBezTo>
                  <a:pt x="189249" y="102848"/>
                  <a:pt x="189992" y="102104"/>
                  <a:pt x="189992" y="101191"/>
                </a:cubicBezTo>
                <a:cubicBezTo>
                  <a:pt x="189992" y="100278"/>
                  <a:pt x="189249" y="99535"/>
                  <a:pt x="188336" y="99535"/>
                </a:cubicBezTo>
                <a:cubicBezTo>
                  <a:pt x="187522" y="99535"/>
                  <a:pt x="186844" y="100126"/>
                  <a:pt x="186706" y="100902"/>
                </a:cubicBezTo>
                <a:lnTo>
                  <a:pt x="157883" y="100902"/>
                </a:lnTo>
                <a:close/>
                <a:moveTo>
                  <a:pt x="188336" y="100115"/>
                </a:moveTo>
                <a:cubicBezTo>
                  <a:pt x="188929" y="100115"/>
                  <a:pt x="189413" y="100598"/>
                  <a:pt x="189413" y="101191"/>
                </a:cubicBezTo>
                <a:cubicBezTo>
                  <a:pt x="189413" y="101785"/>
                  <a:pt x="188929" y="102268"/>
                  <a:pt x="188336" y="102268"/>
                </a:cubicBezTo>
                <a:cubicBezTo>
                  <a:pt x="187743" y="102268"/>
                  <a:pt x="187260" y="101785"/>
                  <a:pt x="187260" y="101191"/>
                </a:cubicBezTo>
                <a:cubicBezTo>
                  <a:pt x="187260" y="100598"/>
                  <a:pt x="187742" y="100115"/>
                  <a:pt x="188336" y="100115"/>
                </a:cubicBezTo>
                <a:close/>
                <a:moveTo>
                  <a:pt x="154597" y="91056"/>
                </a:moveTo>
                <a:lnTo>
                  <a:pt x="172470" y="91056"/>
                </a:lnTo>
                <a:cubicBezTo>
                  <a:pt x="172477" y="91056"/>
                  <a:pt x="172484" y="91053"/>
                  <a:pt x="172491" y="91052"/>
                </a:cubicBezTo>
                <a:cubicBezTo>
                  <a:pt x="172627" y="91830"/>
                  <a:pt x="173305" y="92424"/>
                  <a:pt x="174121" y="92424"/>
                </a:cubicBezTo>
                <a:cubicBezTo>
                  <a:pt x="175034" y="92424"/>
                  <a:pt x="175777" y="91680"/>
                  <a:pt x="175777" y="90766"/>
                </a:cubicBezTo>
                <a:cubicBezTo>
                  <a:pt x="175777" y="89853"/>
                  <a:pt x="175034" y="89110"/>
                  <a:pt x="174121" y="89110"/>
                </a:cubicBezTo>
                <a:cubicBezTo>
                  <a:pt x="173305" y="89110"/>
                  <a:pt x="172627" y="89704"/>
                  <a:pt x="172491" y="90481"/>
                </a:cubicBezTo>
                <a:cubicBezTo>
                  <a:pt x="172484" y="90480"/>
                  <a:pt x="172477" y="90477"/>
                  <a:pt x="172470" y="90477"/>
                </a:cubicBezTo>
                <a:lnTo>
                  <a:pt x="154715" y="90477"/>
                </a:lnTo>
                <a:lnTo>
                  <a:pt x="135855" y="72001"/>
                </a:lnTo>
                <a:cubicBezTo>
                  <a:pt x="135800" y="71949"/>
                  <a:pt x="135728" y="71919"/>
                  <a:pt x="135652" y="71919"/>
                </a:cubicBezTo>
                <a:lnTo>
                  <a:pt x="116697" y="71919"/>
                </a:lnTo>
                <a:cubicBezTo>
                  <a:pt x="116538" y="71919"/>
                  <a:pt x="116407" y="72048"/>
                  <a:pt x="116407" y="72209"/>
                </a:cubicBezTo>
                <a:cubicBezTo>
                  <a:pt x="116407" y="72369"/>
                  <a:pt x="116538" y="72499"/>
                  <a:pt x="116697" y="72499"/>
                </a:cubicBezTo>
                <a:lnTo>
                  <a:pt x="135533" y="72499"/>
                </a:lnTo>
                <a:lnTo>
                  <a:pt x="154394" y="90974"/>
                </a:lnTo>
                <a:cubicBezTo>
                  <a:pt x="154448" y="91027"/>
                  <a:pt x="154520" y="91056"/>
                  <a:pt x="154597" y="91056"/>
                </a:cubicBezTo>
                <a:close/>
                <a:moveTo>
                  <a:pt x="174121" y="89690"/>
                </a:moveTo>
                <a:cubicBezTo>
                  <a:pt x="174714" y="89690"/>
                  <a:pt x="175197" y="90173"/>
                  <a:pt x="175197" y="90766"/>
                </a:cubicBezTo>
                <a:cubicBezTo>
                  <a:pt x="175197" y="91360"/>
                  <a:pt x="174714" y="91843"/>
                  <a:pt x="174121" y="91843"/>
                </a:cubicBezTo>
                <a:cubicBezTo>
                  <a:pt x="173527" y="91843"/>
                  <a:pt x="173044" y="91360"/>
                  <a:pt x="173044" y="90766"/>
                </a:cubicBezTo>
                <a:cubicBezTo>
                  <a:pt x="173044" y="90173"/>
                  <a:pt x="173527" y="89690"/>
                  <a:pt x="174121" y="89690"/>
                </a:cubicBezTo>
                <a:close/>
                <a:moveTo>
                  <a:pt x="59851" y="132775"/>
                </a:moveTo>
                <a:lnTo>
                  <a:pt x="59851" y="107277"/>
                </a:lnTo>
                <a:lnTo>
                  <a:pt x="73794" y="96539"/>
                </a:lnTo>
                <a:cubicBezTo>
                  <a:pt x="73921" y="96442"/>
                  <a:pt x="73944" y="96259"/>
                  <a:pt x="73847" y="96133"/>
                </a:cubicBezTo>
                <a:cubicBezTo>
                  <a:pt x="73749" y="96005"/>
                  <a:pt x="73567" y="95981"/>
                  <a:pt x="73440" y="96079"/>
                </a:cubicBezTo>
                <a:lnTo>
                  <a:pt x="59383" y="106904"/>
                </a:lnTo>
                <a:cubicBezTo>
                  <a:pt x="59312" y="106960"/>
                  <a:pt x="59271" y="107044"/>
                  <a:pt x="59271" y="107135"/>
                </a:cubicBezTo>
                <a:lnTo>
                  <a:pt x="59271" y="132775"/>
                </a:lnTo>
                <a:cubicBezTo>
                  <a:pt x="58495" y="132913"/>
                  <a:pt x="57903" y="133590"/>
                  <a:pt x="57903" y="134404"/>
                </a:cubicBezTo>
                <a:cubicBezTo>
                  <a:pt x="57903" y="135319"/>
                  <a:pt x="58648" y="136062"/>
                  <a:pt x="59561" y="136062"/>
                </a:cubicBezTo>
                <a:cubicBezTo>
                  <a:pt x="60474" y="136062"/>
                  <a:pt x="61217" y="135319"/>
                  <a:pt x="61217" y="134404"/>
                </a:cubicBezTo>
                <a:cubicBezTo>
                  <a:pt x="61217" y="133590"/>
                  <a:pt x="60626" y="132913"/>
                  <a:pt x="59851" y="132775"/>
                </a:cubicBezTo>
                <a:close/>
                <a:moveTo>
                  <a:pt x="59561" y="135482"/>
                </a:moveTo>
                <a:cubicBezTo>
                  <a:pt x="58967" y="135482"/>
                  <a:pt x="58484" y="134998"/>
                  <a:pt x="58484" y="134404"/>
                </a:cubicBezTo>
                <a:cubicBezTo>
                  <a:pt x="58484" y="133812"/>
                  <a:pt x="58967" y="133328"/>
                  <a:pt x="59561" y="133328"/>
                </a:cubicBezTo>
                <a:cubicBezTo>
                  <a:pt x="60155" y="133328"/>
                  <a:pt x="60638" y="133812"/>
                  <a:pt x="60638" y="134404"/>
                </a:cubicBezTo>
                <a:cubicBezTo>
                  <a:pt x="60638" y="134998"/>
                  <a:pt x="60155" y="135482"/>
                  <a:pt x="59561" y="135482"/>
                </a:cubicBezTo>
                <a:close/>
                <a:moveTo>
                  <a:pt x="88976" y="98932"/>
                </a:moveTo>
                <a:cubicBezTo>
                  <a:pt x="88816" y="98932"/>
                  <a:pt x="88686" y="99061"/>
                  <a:pt x="88686" y="99222"/>
                </a:cubicBezTo>
                <a:lnTo>
                  <a:pt x="88686" y="125058"/>
                </a:lnTo>
                <a:lnTo>
                  <a:pt x="78461" y="145728"/>
                </a:lnTo>
                <a:cubicBezTo>
                  <a:pt x="78391" y="145719"/>
                  <a:pt x="78321" y="145712"/>
                  <a:pt x="78248" y="145712"/>
                </a:cubicBezTo>
                <a:cubicBezTo>
                  <a:pt x="77335" y="145712"/>
                  <a:pt x="76592" y="146456"/>
                  <a:pt x="76592" y="147370"/>
                </a:cubicBezTo>
                <a:cubicBezTo>
                  <a:pt x="76592" y="148283"/>
                  <a:pt x="77335" y="149026"/>
                  <a:pt x="78248" y="149026"/>
                </a:cubicBezTo>
                <a:cubicBezTo>
                  <a:pt x="79163" y="149026"/>
                  <a:pt x="79906" y="148283"/>
                  <a:pt x="79906" y="147370"/>
                </a:cubicBezTo>
                <a:cubicBezTo>
                  <a:pt x="79906" y="146735"/>
                  <a:pt x="79547" y="146183"/>
                  <a:pt x="79021" y="145904"/>
                </a:cubicBezTo>
                <a:lnTo>
                  <a:pt x="89236" y="125254"/>
                </a:lnTo>
                <a:cubicBezTo>
                  <a:pt x="89256" y="125214"/>
                  <a:pt x="89266" y="125169"/>
                  <a:pt x="89266" y="125125"/>
                </a:cubicBezTo>
                <a:lnTo>
                  <a:pt x="89266" y="99222"/>
                </a:lnTo>
                <a:cubicBezTo>
                  <a:pt x="89266" y="99061"/>
                  <a:pt x="89136" y="98932"/>
                  <a:pt x="88976" y="98932"/>
                </a:cubicBezTo>
                <a:close/>
                <a:moveTo>
                  <a:pt x="79325" y="147370"/>
                </a:moveTo>
                <a:cubicBezTo>
                  <a:pt x="79325" y="147963"/>
                  <a:pt x="78842" y="148446"/>
                  <a:pt x="78248" y="148446"/>
                </a:cubicBezTo>
                <a:cubicBezTo>
                  <a:pt x="77656" y="148446"/>
                  <a:pt x="77172" y="147963"/>
                  <a:pt x="77172" y="147370"/>
                </a:cubicBezTo>
                <a:cubicBezTo>
                  <a:pt x="77172" y="146776"/>
                  <a:pt x="77656" y="146293"/>
                  <a:pt x="78248" y="146293"/>
                </a:cubicBezTo>
                <a:cubicBezTo>
                  <a:pt x="78842" y="146293"/>
                  <a:pt x="79325" y="146776"/>
                  <a:pt x="79325" y="147370"/>
                </a:cubicBezTo>
                <a:close/>
                <a:moveTo>
                  <a:pt x="63654" y="132775"/>
                </a:moveTo>
                <a:lnTo>
                  <a:pt x="63654" y="107857"/>
                </a:lnTo>
                <a:lnTo>
                  <a:pt x="78338" y="96539"/>
                </a:lnTo>
                <a:cubicBezTo>
                  <a:pt x="78464" y="96442"/>
                  <a:pt x="78488" y="96259"/>
                  <a:pt x="78390" y="96133"/>
                </a:cubicBezTo>
                <a:cubicBezTo>
                  <a:pt x="78292" y="96005"/>
                  <a:pt x="78111" y="95981"/>
                  <a:pt x="77984" y="96079"/>
                </a:cubicBezTo>
                <a:lnTo>
                  <a:pt x="63186" y="107484"/>
                </a:lnTo>
                <a:cubicBezTo>
                  <a:pt x="63115" y="107540"/>
                  <a:pt x="63074" y="107624"/>
                  <a:pt x="63074" y="107714"/>
                </a:cubicBezTo>
                <a:lnTo>
                  <a:pt x="63074" y="132775"/>
                </a:lnTo>
                <a:cubicBezTo>
                  <a:pt x="62298" y="132913"/>
                  <a:pt x="61706" y="133590"/>
                  <a:pt x="61706" y="134404"/>
                </a:cubicBezTo>
                <a:cubicBezTo>
                  <a:pt x="61706" y="135318"/>
                  <a:pt x="62451" y="136062"/>
                  <a:pt x="63364" y="136062"/>
                </a:cubicBezTo>
                <a:cubicBezTo>
                  <a:pt x="64277" y="136062"/>
                  <a:pt x="65020" y="135318"/>
                  <a:pt x="65020" y="134404"/>
                </a:cubicBezTo>
                <a:cubicBezTo>
                  <a:pt x="65020" y="133590"/>
                  <a:pt x="64429" y="132913"/>
                  <a:pt x="63654" y="132775"/>
                </a:cubicBezTo>
                <a:close/>
                <a:moveTo>
                  <a:pt x="63364" y="135482"/>
                </a:moveTo>
                <a:cubicBezTo>
                  <a:pt x="62770" y="135482"/>
                  <a:pt x="62287" y="134998"/>
                  <a:pt x="62287" y="134404"/>
                </a:cubicBezTo>
                <a:cubicBezTo>
                  <a:pt x="62287" y="133812"/>
                  <a:pt x="62770" y="133328"/>
                  <a:pt x="63364" y="133328"/>
                </a:cubicBezTo>
                <a:cubicBezTo>
                  <a:pt x="63958" y="133328"/>
                  <a:pt x="64440" y="133812"/>
                  <a:pt x="64440" y="134404"/>
                </a:cubicBezTo>
                <a:cubicBezTo>
                  <a:pt x="64440" y="134998"/>
                  <a:pt x="63958" y="135482"/>
                  <a:pt x="63364" y="135482"/>
                </a:cubicBezTo>
                <a:close/>
                <a:moveTo>
                  <a:pt x="156212" y="116616"/>
                </a:moveTo>
                <a:lnTo>
                  <a:pt x="187899" y="116616"/>
                </a:lnTo>
                <a:cubicBezTo>
                  <a:pt x="188075" y="117345"/>
                  <a:pt x="188729" y="117888"/>
                  <a:pt x="189510" y="117888"/>
                </a:cubicBezTo>
                <a:cubicBezTo>
                  <a:pt x="190423" y="117888"/>
                  <a:pt x="191166" y="117145"/>
                  <a:pt x="191166" y="116231"/>
                </a:cubicBezTo>
                <a:cubicBezTo>
                  <a:pt x="191166" y="115318"/>
                  <a:pt x="190423" y="114575"/>
                  <a:pt x="189510" y="114575"/>
                </a:cubicBezTo>
                <a:cubicBezTo>
                  <a:pt x="188662" y="114575"/>
                  <a:pt x="187962" y="115215"/>
                  <a:pt x="187865" y="116037"/>
                </a:cubicBezTo>
                <a:lnTo>
                  <a:pt x="156332" y="116037"/>
                </a:lnTo>
                <a:lnTo>
                  <a:pt x="150907" y="110612"/>
                </a:lnTo>
                <a:cubicBezTo>
                  <a:pt x="150902" y="110607"/>
                  <a:pt x="150895" y="110605"/>
                  <a:pt x="150889" y="110600"/>
                </a:cubicBezTo>
                <a:cubicBezTo>
                  <a:pt x="150954" y="110422"/>
                  <a:pt x="150992" y="110231"/>
                  <a:pt x="150992" y="110031"/>
                </a:cubicBezTo>
                <a:cubicBezTo>
                  <a:pt x="150992" y="109117"/>
                  <a:pt x="150249" y="108374"/>
                  <a:pt x="149335" y="108374"/>
                </a:cubicBezTo>
                <a:cubicBezTo>
                  <a:pt x="148422" y="108374"/>
                  <a:pt x="147679" y="109117"/>
                  <a:pt x="147679" y="110031"/>
                </a:cubicBezTo>
                <a:cubicBezTo>
                  <a:pt x="147679" y="110944"/>
                  <a:pt x="148422" y="111687"/>
                  <a:pt x="149335" y="111687"/>
                </a:cubicBezTo>
                <a:cubicBezTo>
                  <a:pt x="149835" y="111687"/>
                  <a:pt x="150283" y="111464"/>
                  <a:pt x="150588" y="111112"/>
                </a:cubicBezTo>
                <a:lnTo>
                  <a:pt x="156006" y="116532"/>
                </a:lnTo>
                <a:cubicBezTo>
                  <a:pt x="156061" y="116586"/>
                  <a:pt x="156135" y="116616"/>
                  <a:pt x="156212" y="116616"/>
                </a:cubicBezTo>
                <a:close/>
                <a:moveTo>
                  <a:pt x="189510" y="115154"/>
                </a:moveTo>
                <a:cubicBezTo>
                  <a:pt x="190103" y="115154"/>
                  <a:pt x="190586" y="115637"/>
                  <a:pt x="190586" y="116231"/>
                </a:cubicBezTo>
                <a:cubicBezTo>
                  <a:pt x="190586" y="116825"/>
                  <a:pt x="190103" y="117308"/>
                  <a:pt x="189510" y="117308"/>
                </a:cubicBezTo>
                <a:cubicBezTo>
                  <a:pt x="188916" y="117308"/>
                  <a:pt x="188433" y="116825"/>
                  <a:pt x="188433" y="116231"/>
                </a:cubicBezTo>
                <a:cubicBezTo>
                  <a:pt x="188433" y="115637"/>
                  <a:pt x="188916" y="115154"/>
                  <a:pt x="189510" y="115154"/>
                </a:cubicBezTo>
                <a:close/>
                <a:moveTo>
                  <a:pt x="149335" y="111107"/>
                </a:moveTo>
                <a:cubicBezTo>
                  <a:pt x="148742" y="111107"/>
                  <a:pt x="148258" y="110624"/>
                  <a:pt x="148258" y="110031"/>
                </a:cubicBezTo>
                <a:cubicBezTo>
                  <a:pt x="148258" y="109437"/>
                  <a:pt x="148742" y="108954"/>
                  <a:pt x="149335" y="108954"/>
                </a:cubicBezTo>
                <a:cubicBezTo>
                  <a:pt x="149929" y="108954"/>
                  <a:pt x="150413" y="109437"/>
                  <a:pt x="150413" y="110031"/>
                </a:cubicBezTo>
                <a:cubicBezTo>
                  <a:pt x="150413" y="110624"/>
                  <a:pt x="149929" y="111107"/>
                  <a:pt x="149335" y="111107"/>
                </a:cubicBezTo>
                <a:close/>
                <a:moveTo>
                  <a:pt x="192500" y="129247"/>
                </a:moveTo>
                <a:cubicBezTo>
                  <a:pt x="191668" y="129247"/>
                  <a:pt x="190980" y="129864"/>
                  <a:pt x="190862" y="130664"/>
                </a:cubicBezTo>
                <a:lnTo>
                  <a:pt x="158645" y="130664"/>
                </a:lnTo>
                <a:lnTo>
                  <a:pt x="153966" y="125984"/>
                </a:lnTo>
                <a:cubicBezTo>
                  <a:pt x="154051" y="125785"/>
                  <a:pt x="154098" y="125567"/>
                  <a:pt x="154098" y="125337"/>
                </a:cubicBezTo>
                <a:cubicBezTo>
                  <a:pt x="154098" y="124424"/>
                  <a:pt x="153355" y="123681"/>
                  <a:pt x="152441" y="123681"/>
                </a:cubicBezTo>
                <a:cubicBezTo>
                  <a:pt x="151527" y="123681"/>
                  <a:pt x="150784" y="124424"/>
                  <a:pt x="150784" y="125337"/>
                </a:cubicBezTo>
                <a:cubicBezTo>
                  <a:pt x="150784" y="126251"/>
                  <a:pt x="151527" y="126995"/>
                  <a:pt x="152441" y="126995"/>
                </a:cubicBezTo>
                <a:cubicBezTo>
                  <a:pt x="152912" y="126995"/>
                  <a:pt x="153338" y="126795"/>
                  <a:pt x="153639" y="126478"/>
                </a:cubicBezTo>
                <a:lnTo>
                  <a:pt x="158320" y="131159"/>
                </a:lnTo>
                <a:cubicBezTo>
                  <a:pt x="158375" y="131213"/>
                  <a:pt x="158448" y="131243"/>
                  <a:pt x="158525" y="131243"/>
                </a:cubicBezTo>
                <a:lnTo>
                  <a:pt x="190878" y="131243"/>
                </a:lnTo>
                <a:cubicBezTo>
                  <a:pt x="191036" y="131995"/>
                  <a:pt x="191702" y="132560"/>
                  <a:pt x="192500" y="132560"/>
                </a:cubicBezTo>
                <a:cubicBezTo>
                  <a:pt x="193413" y="132560"/>
                  <a:pt x="194156" y="131817"/>
                  <a:pt x="194156" y="130904"/>
                </a:cubicBezTo>
                <a:cubicBezTo>
                  <a:pt x="194156" y="129991"/>
                  <a:pt x="193413" y="129247"/>
                  <a:pt x="192500" y="129247"/>
                </a:cubicBezTo>
                <a:close/>
                <a:moveTo>
                  <a:pt x="152441" y="126414"/>
                </a:moveTo>
                <a:cubicBezTo>
                  <a:pt x="151848" y="126414"/>
                  <a:pt x="151364" y="125931"/>
                  <a:pt x="151364" y="125337"/>
                </a:cubicBezTo>
                <a:cubicBezTo>
                  <a:pt x="151364" y="124744"/>
                  <a:pt x="151848" y="124261"/>
                  <a:pt x="152441" y="124261"/>
                </a:cubicBezTo>
                <a:cubicBezTo>
                  <a:pt x="153034" y="124261"/>
                  <a:pt x="153517" y="124744"/>
                  <a:pt x="153517" y="125337"/>
                </a:cubicBezTo>
                <a:cubicBezTo>
                  <a:pt x="153517" y="125931"/>
                  <a:pt x="153034" y="126414"/>
                  <a:pt x="152441" y="126414"/>
                </a:cubicBezTo>
                <a:close/>
                <a:moveTo>
                  <a:pt x="192500" y="131980"/>
                </a:moveTo>
                <a:cubicBezTo>
                  <a:pt x="191906" y="131980"/>
                  <a:pt x="191423" y="131497"/>
                  <a:pt x="191423" y="130904"/>
                </a:cubicBezTo>
                <a:cubicBezTo>
                  <a:pt x="191423" y="130310"/>
                  <a:pt x="191906" y="129827"/>
                  <a:pt x="192500" y="129827"/>
                </a:cubicBezTo>
                <a:cubicBezTo>
                  <a:pt x="193094" y="129827"/>
                  <a:pt x="193576" y="130310"/>
                  <a:pt x="193576" y="130904"/>
                </a:cubicBezTo>
                <a:cubicBezTo>
                  <a:pt x="193577" y="131497"/>
                  <a:pt x="193094" y="131980"/>
                  <a:pt x="192500" y="131980"/>
                </a:cubicBezTo>
                <a:close/>
                <a:moveTo>
                  <a:pt x="194848" y="92036"/>
                </a:moveTo>
                <a:cubicBezTo>
                  <a:pt x="194494" y="92036"/>
                  <a:pt x="194166" y="92149"/>
                  <a:pt x="193897" y="92340"/>
                </a:cubicBezTo>
                <a:lnTo>
                  <a:pt x="176922" y="75365"/>
                </a:lnTo>
                <a:cubicBezTo>
                  <a:pt x="176868" y="75311"/>
                  <a:pt x="176795" y="75280"/>
                  <a:pt x="176718" y="75280"/>
                </a:cubicBezTo>
                <a:lnTo>
                  <a:pt x="171981" y="75280"/>
                </a:lnTo>
                <a:cubicBezTo>
                  <a:pt x="171843" y="74505"/>
                  <a:pt x="171166" y="73913"/>
                  <a:pt x="170351" y="73913"/>
                </a:cubicBezTo>
                <a:cubicBezTo>
                  <a:pt x="169438" y="73913"/>
                  <a:pt x="168695" y="74657"/>
                  <a:pt x="168695" y="75571"/>
                </a:cubicBezTo>
                <a:cubicBezTo>
                  <a:pt x="168695" y="76484"/>
                  <a:pt x="169438" y="77227"/>
                  <a:pt x="170351" y="77227"/>
                </a:cubicBezTo>
                <a:cubicBezTo>
                  <a:pt x="171166" y="77227"/>
                  <a:pt x="171843" y="76635"/>
                  <a:pt x="171981" y="75861"/>
                </a:cubicBezTo>
                <a:lnTo>
                  <a:pt x="176598" y="75861"/>
                </a:lnTo>
                <a:lnTo>
                  <a:pt x="193488" y="92751"/>
                </a:lnTo>
                <a:cubicBezTo>
                  <a:pt x="193301" y="93018"/>
                  <a:pt x="193192" y="93343"/>
                  <a:pt x="193192" y="93694"/>
                </a:cubicBezTo>
                <a:cubicBezTo>
                  <a:pt x="193192" y="94607"/>
                  <a:pt x="193935" y="95350"/>
                  <a:pt x="194848" y="95350"/>
                </a:cubicBezTo>
                <a:cubicBezTo>
                  <a:pt x="195762" y="95350"/>
                  <a:pt x="196504" y="94607"/>
                  <a:pt x="196504" y="93694"/>
                </a:cubicBezTo>
                <a:cubicBezTo>
                  <a:pt x="196505" y="92780"/>
                  <a:pt x="195762" y="92036"/>
                  <a:pt x="194848" y="92036"/>
                </a:cubicBezTo>
                <a:close/>
                <a:moveTo>
                  <a:pt x="171419" y="75659"/>
                </a:moveTo>
                <a:cubicBezTo>
                  <a:pt x="171373" y="76210"/>
                  <a:pt x="170915" y="76647"/>
                  <a:pt x="170351" y="76647"/>
                </a:cubicBezTo>
                <a:cubicBezTo>
                  <a:pt x="169758" y="76647"/>
                  <a:pt x="169275" y="76163"/>
                  <a:pt x="169275" y="75571"/>
                </a:cubicBezTo>
                <a:cubicBezTo>
                  <a:pt x="169275" y="74977"/>
                  <a:pt x="169758" y="74494"/>
                  <a:pt x="170351" y="74494"/>
                </a:cubicBezTo>
                <a:cubicBezTo>
                  <a:pt x="170915" y="74494"/>
                  <a:pt x="171373" y="74930"/>
                  <a:pt x="171419" y="75482"/>
                </a:cubicBezTo>
                <a:cubicBezTo>
                  <a:pt x="171410" y="75510"/>
                  <a:pt x="171401" y="75539"/>
                  <a:pt x="171401" y="75571"/>
                </a:cubicBezTo>
                <a:cubicBezTo>
                  <a:pt x="171401" y="75602"/>
                  <a:pt x="171410" y="75631"/>
                  <a:pt x="171419" y="75659"/>
                </a:cubicBezTo>
                <a:close/>
                <a:moveTo>
                  <a:pt x="194848" y="94770"/>
                </a:moveTo>
                <a:cubicBezTo>
                  <a:pt x="194255" y="94770"/>
                  <a:pt x="193772" y="94286"/>
                  <a:pt x="193772" y="93694"/>
                </a:cubicBezTo>
                <a:cubicBezTo>
                  <a:pt x="193772" y="93100"/>
                  <a:pt x="194255" y="92617"/>
                  <a:pt x="194848" y="92617"/>
                </a:cubicBezTo>
                <a:cubicBezTo>
                  <a:pt x="195442" y="92617"/>
                  <a:pt x="195925" y="93100"/>
                  <a:pt x="195925" y="93694"/>
                </a:cubicBezTo>
                <a:cubicBezTo>
                  <a:pt x="195925" y="94286"/>
                  <a:pt x="195442" y="94770"/>
                  <a:pt x="194848" y="94770"/>
                </a:cubicBezTo>
                <a:close/>
                <a:moveTo>
                  <a:pt x="195588" y="67566"/>
                </a:moveTo>
                <a:cubicBezTo>
                  <a:pt x="194774" y="67566"/>
                  <a:pt x="194097" y="68156"/>
                  <a:pt x="193959" y="68932"/>
                </a:cubicBezTo>
                <a:lnTo>
                  <a:pt x="148213" y="68932"/>
                </a:lnTo>
                <a:cubicBezTo>
                  <a:pt x="148075" y="68156"/>
                  <a:pt x="147397" y="67566"/>
                  <a:pt x="146583" y="67566"/>
                </a:cubicBezTo>
                <a:cubicBezTo>
                  <a:pt x="145669" y="67566"/>
                  <a:pt x="144927" y="68309"/>
                  <a:pt x="144927" y="69222"/>
                </a:cubicBezTo>
                <a:cubicBezTo>
                  <a:pt x="144927" y="70135"/>
                  <a:pt x="145669" y="70878"/>
                  <a:pt x="146583" y="70878"/>
                </a:cubicBezTo>
                <a:cubicBezTo>
                  <a:pt x="147397" y="70878"/>
                  <a:pt x="148075" y="70288"/>
                  <a:pt x="148213" y="69512"/>
                </a:cubicBezTo>
                <a:lnTo>
                  <a:pt x="193959" y="69512"/>
                </a:lnTo>
                <a:cubicBezTo>
                  <a:pt x="194096" y="70288"/>
                  <a:pt x="194774" y="70878"/>
                  <a:pt x="195588" y="70878"/>
                </a:cubicBezTo>
                <a:cubicBezTo>
                  <a:pt x="196501" y="70878"/>
                  <a:pt x="197244" y="70135"/>
                  <a:pt x="197244" y="69222"/>
                </a:cubicBezTo>
                <a:cubicBezTo>
                  <a:pt x="197244" y="68309"/>
                  <a:pt x="196501" y="67566"/>
                  <a:pt x="195588" y="67566"/>
                </a:cubicBezTo>
                <a:close/>
                <a:moveTo>
                  <a:pt x="147651" y="69310"/>
                </a:moveTo>
                <a:cubicBezTo>
                  <a:pt x="147605" y="69862"/>
                  <a:pt x="147146" y="70299"/>
                  <a:pt x="146583" y="70299"/>
                </a:cubicBezTo>
                <a:cubicBezTo>
                  <a:pt x="145990" y="70299"/>
                  <a:pt x="145506" y="69816"/>
                  <a:pt x="145506" y="69222"/>
                </a:cubicBezTo>
                <a:cubicBezTo>
                  <a:pt x="145506" y="68628"/>
                  <a:pt x="145990" y="68145"/>
                  <a:pt x="146583" y="68145"/>
                </a:cubicBezTo>
                <a:cubicBezTo>
                  <a:pt x="147146" y="68145"/>
                  <a:pt x="147605" y="68582"/>
                  <a:pt x="147651" y="69134"/>
                </a:cubicBezTo>
                <a:cubicBezTo>
                  <a:pt x="147642" y="69163"/>
                  <a:pt x="147633" y="69191"/>
                  <a:pt x="147633" y="69222"/>
                </a:cubicBezTo>
                <a:cubicBezTo>
                  <a:pt x="147633" y="69253"/>
                  <a:pt x="147642" y="69282"/>
                  <a:pt x="147651" y="69310"/>
                </a:cubicBezTo>
                <a:close/>
                <a:moveTo>
                  <a:pt x="195588" y="70299"/>
                </a:moveTo>
                <a:cubicBezTo>
                  <a:pt x="194994" y="70299"/>
                  <a:pt x="194511" y="69816"/>
                  <a:pt x="194511" y="69222"/>
                </a:cubicBezTo>
                <a:cubicBezTo>
                  <a:pt x="194511" y="68628"/>
                  <a:pt x="194994" y="68145"/>
                  <a:pt x="195588" y="68145"/>
                </a:cubicBezTo>
                <a:cubicBezTo>
                  <a:pt x="196181" y="68145"/>
                  <a:pt x="196664" y="68628"/>
                  <a:pt x="196664" y="69222"/>
                </a:cubicBezTo>
                <a:cubicBezTo>
                  <a:pt x="196664" y="69816"/>
                  <a:pt x="196181" y="70299"/>
                  <a:pt x="195588" y="70299"/>
                </a:cubicBezTo>
                <a:close/>
                <a:moveTo>
                  <a:pt x="156791" y="106217"/>
                </a:moveTo>
                <a:lnTo>
                  <a:pt x="186491" y="106217"/>
                </a:lnTo>
                <a:cubicBezTo>
                  <a:pt x="186629" y="106993"/>
                  <a:pt x="187307" y="107585"/>
                  <a:pt x="188121" y="107585"/>
                </a:cubicBezTo>
                <a:cubicBezTo>
                  <a:pt x="189035" y="107585"/>
                  <a:pt x="189778" y="106842"/>
                  <a:pt x="189778" y="105927"/>
                </a:cubicBezTo>
                <a:cubicBezTo>
                  <a:pt x="189778" y="105014"/>
                  <a:pt x="189035" y="104271"/>
                  <a:pt x="188121" y="104271"/>
                </a:cubicBezTo>
                <a:cubicBezTo>
                  <a:pt x="187307" y="104271"/>
                  <a:pt x="186629" y="104862"/>
                  <a:pt x="186491" y="105637"/>
                </a:cubicBezTo>
                <a:lnTo>
                  <a:pt x="156913" y="105637"/>
                </a:lnTo>
                <a:lnTo>
                  <a:pt x="136314" y="84654"/>
                </a:lnTo>
                <a:cubicBezTo>
                  <a:pt x="136201" y="84539"/>
                  <a:pt x="136017" y="84538"/>
                  <a:pt x="135904" y="84649"/>
                </a:cubicBezTo>
                <a:cubicBezTo>
                  <a:pt x="135790" y="84762"/>
                  <a:pt x="135788" y="84946"/>
                  <a:pt x="135900" y="85059"/>
                </a:cubicBezTo>
                <a:lnTo>
                  <a:pt x="156585" y="106131"/>
                </a:lnTo>
                <a:cubicBezTo>
                  <a:pt x="156639" y="106186"/>
                  <a:pt x="156714" y="106217"/>
                  <a:pt x="156791" y="106217"/>
                </a:cubicBezTo>
                <a:close/>
                <a:moveTo>
                  <a:pt x="188121" y="104851"/>
                </a:moveTo>
                <a:cubicBezTo>
                  <a:pt x="188714" y="104851"/>
                  <a:pt x="189198" y="105335"/>
                  <a:pt x="189198" y="105927"/>
                </a:cubicBezTo>
                <a:cubicBezTo>
                  <a:pt x="189198" y="106521"/>
                  <a:pt x="188714" y="107004"/>
                  <a:pt x="188121" y="107004"/>
                </a:cubicBezTo>
                <a:cubicBezTo>
                  <a:pt x="187528" y="107004"/>
                  <a:pt x="187045" y="106521"/>
                  <a:pt x="187045" y="105927"/>
                </a:cubicBezTo>
                <a:cubicBezTo>
                  <a:pt x="187045" y="105335"/>
                  <a:pt x="187528" y="104851"/>
                  <a:pt x="188121" y="104851"/>
                </a:cubicBezTo>
                <a:close/>
                <a:moveTo>
                  <a:pt x="192452" y="133030"/>
                </a:moveTo>
                <a:cubicBezTo>
                  <a:pt x="191638" y="133030"/>
                  <a:pt x="190960" y="133622"/>
                  <a:pt x="190823" y="134397"/>
                </a:cubicBezTo>
                <a:lnTo>
                  <a:pt x="158646" y="134397"/>
                </a:lnTo>
                <a:lnTo>
                  <a:pt x="153876" y="129628"/>
                </a:lnTo>
                <a:cubicBezTo>
                  <a:pt x="154016" y="129386"/>
                  <a:pt x="154098" y="129105"/>
                  <a:pt x="154098" y="128805"/>
                </a:cubicBezTo>
                <a:cubicBezTo>
                  <a:pt x="154098" y="127892"/>
                  <a:pt x="153355" y="127149"/>
                  <a:pt x="152441" y="127149"/>
                </a:cubicBezTo>
                <a:cubicBezTo>
                  <a:pt x="151528" y="127149"/>
                  <a:pt x="150784" y="127892"/>
                  <a:pt x="150784" y="128805"/>
                </a:cubicBezTo>
                <a:cubicBezTo>
                  <a:pt x="150784" y="129718"/>
                  <a:pt x="151528" y="130462"/>
                  <a:pt x="152441" y="130462"/>
                </a:cubicBezTo>
                <a:cubicBezTo>
                  <a:pt x="152845" y="130462"/>
                  <a:pt x="153216" y="130315"/>
                  <a:pt x="153504" y="130074"/>
                </a:cubicBezTo>
                <a:lnTo>
                  <a:pt x="158320" y="134892"/>
                </a:lnTo>
                <a:cubicBezTo>
                  <a:pt x="158375" y="134946"/>
                  <a:pt x="158449" y="134976"/>
                  <a:pt x="158526" y="134976"/>
                </a:cubicBezTo>
                <a:lnTo>
                  <a:pt x="190823" y="134976"/>
                </a:lnTo>
                <a:cubicBezTo>
                  <a:pt x="190960" y="135752"/>
                  <a:pt x="191638" y="136344"/>
                  <a:pt x="192452" y="136344"/>
                </a:cubicBezTo>
                <a:cubicBezTo>
                  <a:pt x="193365" y="136344"/>
                  <a:pt x="194108" y="135601"/>
                  <a:pt x="194108" y="134686"/>
                </a:cubicBezTo>
                <a:cubicBezTo>
                  <a:pt x="194108" y="133773"/>
                  <a:pt x="193365" y="133030"/>
                  <a:pt x="192452" y="133030"/>
                </a:cubicBezTo>
                <a:close/>
                <a:moveTo>
                  <a:pt x="152441" y="129882"/>
                </a:moveTo>
                <a:cubicBezTo>
                  <a:pt x="151848" y="129882"/>
                  <a:pt x="151364" y="129399"/>
                  <a:pt x="151364" y="128805"/>
                </a:cubicBezTo>
                <a:cubicBezTo>
                  <a:pt x="151364" y="128211"/>
                  <a:pt x="151848" y="127728"/>
                  <a:pt x="152441" y="127728"/>
                </a:cubicBezTo>
                <a:cubicBezTo>
                  <a:pt x="153034" y="127728"/>
                  <a:pt x="153517" y="128211"/>
                  <a:pt x="153517" y="128805"/>
                </a:cubicBezTo>
                <a:cubicBezTo>
                  <a:pt x="153517" y="129399"/>
                  <a:pt x="153034" y="129882"/>
                  <a:pt x="152441" y="129882"/>
                </a:cubicBezTo>
                <a:close/>
                <a:moveTo>
                  <a:pt x="192452" y="135763"/>
                </a:moveTo>
                <a:cubicBezTo>
                  <a:pt x="191858" y="135763"/>
                  <a:pt x="191375" y="135280"/>
                  <a:pt x="191375" y="134686"/>
                </a:cubicBezTo>
                <a:cubicBezTo>
                  <a:pt x="191375" y="134093"/>
                  <a:pt x="191858" y="133610"/>
                  <a:pt x="192452" y="133610"/>
                </a:cubicBezTo>
                <a:cubicBezTo>
                  <a:pt x="193045" y="133610"/>
                  <a:pt x="193528" y="134093"/>
                  <a:pt x="193528" y="134686"/>
                </a:cubicBezTo>
                <a:cubicBezTo>
                  <a:pt x="193528" y="135280"/>
                  <a:pt x="193045" y="135763"/>
                  <a:pt x="192452" y="135763"/>
                </a:cubicBezTo>
                <a:close/>
                <a:moveTo>
                  <a:pt x="52460" y="128820"/>
                </a:moveTo>
                <a:lnTo>
                  <a:pt x="52460" y="109714"/>
                </a:lnTo>
                <a:cubicBezTo>
                  <a:pt x="52460" y="109638"/>
                  <a:pt x="52429" y="109563"/>
                  <a:pt x="52375" y="109509"/>
                </a:cubicBezTo>
                <a:lnTo>
                  <a:pt x="45364" y="102498"/>
                </a:lnTo>
                <a:cubicBezTo>
                  <a:pt x="45519" y="102245"/>
                  <a:pt x="45611" y="101950"/>
                  <a:pt x="45611" y="101632"/>
                </a:cubicBezTo>
                <a:cubicBezTo>
                  <a:pt x="45611" y="100718"/>
                  <a:pt x="44868" y="99975"/>
                  <a:pt x="43955" y="99975"/>
                </a:cubicBezTo>
                <a:cubicBezTo>
                  <a:pt x="43042" y="99975"/>
                  <a:pt x="42299" y="100718"/>
                  <a:pt x="42299" y="101632"/>
                </a:cubicBezTo>
                <a:cubicBezTo>
                  <a:pt x="42299" y="102545"/>
                  <a:pt x="43042" y="103288"/>
                  <a:pt x="43955" y="103288"/>
                </a:cubicBezTo>
                <a:cubicBezTo>
                  <a:pt x="44341" y="103288"/>
                  <a:pt x="44696" y="103154"/>
                  <a:pt x="44978" y="102932"/>
                </a:cubicBezTo>
                <a:lnTo>
                  <a:pt x="51879" y="109834"/>
                </a:lnTo>
                <a:lnTo>
                  <a:pt x="51879" y="128820"/>
                </a:lnTo>
                <a:cubicBezTo>
                  <a:pt x="51105" y="128957"/>
                  <a:pt x="50513" y="129634"/>
                  <a:pt x="50513" y="130449"/>
                </a:cubicBezTo>
                <a:cubicBezTo>
                  <a:pt x="50513" y="131362"/>
                  <a:pt x="51256" y="132105"/>
                  <a:pt x="52170" y="132105"/>
                </a:cubicBezTo>
                <a:cubicBezTo>
                  <a:pt x="53083" y="132105"/>
                  <a:pt x="53827" y="131362"/>
                  <a:pt x="53827" y="130449"/>
                </a:cubicBezTo>
                <a:cubicBezTo>
                  <a:pt x="53827" y="129634"/>
                  <a:pt x="53235" y="128958"/>
                  <a:pt x="52460" y="128820"/>
                </a:cubicBezTo>
                <a:close/>
                <a:moveTo>
                  <a:pt x="43955" y="102709"/>
                </a:moveTo>
                <a:cubicBezTo>
                  <a:pt x="43361" y="102709"/>
                  <a:pt x="42879" y="102226"/>
                  <a:pt x="42879" y="101632"/>
                </a:cubicBezTo>
                <a:cubicBezTo>
                  <a:pt x="42879" y="101038"/>
                  <a:pt x="43361" y="100555"/>
                  <a:pt x="43955" y="100555"/>
                </a:cubicBezTo>
                <a:cubicBezTo>
                  <a:pt x="44549" y="100555"/>
                  <a:pt x="45032" y="101038"/>
                  <a:pt x="45032" y="101632"/>
                </a:cubicBezTo>
                <a:cubicBezTo>
                  <a:pt x="45032" y="102226"/>
                  <a:pt x="44549" y="102709"/>
                  <a:pt x="43955" y="102709"/>
                </a:cubicBezTo>
                <a:close/>
                <a:moveTo>
                  <a:pt x="52170" y="131526"/>
                </a:moveTo>
                <a:cubicBezTo>
                  <a:pt x="51577" y="131526"/>
                  <a:pt x="51094" y="131043"/>
                  <a:pt x="51094" y="130449"/>
                </a:cubicBezTo>
                <a:cubicBezTo>
                  <a:pt x="51094" y="129855"/>
                  <a:pt x="51577" y="129373"/>
                  <a:pt x="52170" y="129373"/>
                </a:cubicBezTo>
                <a:cubicBezTo>
                  <a:pt x="52763" y="129373"/>
                  <a:pt x="53247" y="129855"/>
                  <a:pt x="53247" y="130449"/>
                </a:cubicBezTo>
                <a:cubicBezTo>
                  <a:pt x="53247" y="131043"/>
                  <a:pt x="52763" y="131526"/>
                  <a:pt x="52170" y="131526"/>
                </a:cubicBezTo>
                <a:close/>
                <a:moveTo>
                  <a:pt x="178038" y="136177"/>
                </a:moveTo>
                <a:cubicBezTo>
                  <a:pt x="177224" y="136177"/>
                  <a:pt x="176547" y="136768"/>
                  <a:pt x="176409" y="137544"/>
                </a:cubicBezTo>
                <a:lnTo>
                  <a:pt x="166233" y="137544"/>
                </a:lnTo>
                <a:cubicBezTo>
                  <a:pt x="166156" y="137544"/>
                  <a:pt x="166082" y="137574"/>
                  <a:pt x="166028" y="137628"/>
                </a:cubicBezTo>
                <a:lnTo>
                  <a:pt x="161148" y="142508"/>
                </a:lnTo>
                <a:cubicBezTo>
                  <a:pt x="161038" y="142484"/>
                  <a:pt x="160924" y="142472"/>
                  <a:pt x="160807" y="142472"/>
                </a:cubicBezTo>
                <a:cubicBezTo>
                  <a:pt x="159893" y="142472"/>
                  <a:pt x="159151" y="143215"/>
                  <a:pt x="159151" y="144128"/>
                </a:cubicBezTo>
                <a:cubicBezTo>
                  <a:pt x="159151" y="145042"/>
                  <a:pt x="159894" y="145786"/>
                  <a:pt x="160807" y="145786"/>
                </a:cubicBezTo>
                <a:cubicBezTo>
                  <a:pt x="161720" y="145786"/>
                  <a:pt x="162464" y="145042"/>
                  <a:pt x="162464" y="144128"/>
                </a:cubicBezTo>
                <a:cubicBezTo>
                  <a:pt x="162464" y="143554"/>
                  <a:pt x="162170" y="143048"/>
                  <a:pt x="161725" y="142751"/>
                </a:cubicBezTo>
                <a:lnTo>
                  <a:pt x="166353" y="138123"/>
                </a:lnTo>
                <a:lnTo>
                  <a:pt x="176409" y="138123"/>
                </a:lnTo>
                <a:cubicBezTo>
                  <a:pt x="176547" y="138898"/>
                  <a:pt x="177224" y="139490"/>
                  <a:pt x="178038" y="139490"/>
                </a:cubicBezTo>
                <a:cubicBezTo>
                  <a:pt x="178952" y="139490"/>
                  <a:pt x="179694" y="138747"/>
                  <a:pt x="179694" y="137834"/>
                </a:cubicBezTo>
                <a:cubicBezTo>
                  <a:pt x="179695" y="136920"/>
                  <a:pt x="178952" y="136177"/>
                  <a:pt x="178038" y="136177"/>
                </a:cubicBezTo>
                <a:close/>
                <a:moveTo>
                  <a:pt x="161883" y="144129"/>
                </a:moveTo>
                <a:cubicBezTo>
                  <a:pt x="161883" y="144722"/>
                  <a:pt x="161400" y="145205"/>
                  <a:pt x="160807" y="145205"/>
                </a:cubicBezTo>
                <a:cubicBezTo>
                  <a:pt x="160213" y="145205"/>
                  <a:pt x="159730" y="144722"/>
                  <a:pt x="159730" y="144129"/>
                </a:cubicBezTo>
                <a:cubicBezTo>
                  <a:pt x="159730" y="143535"/>
                  <a:pt x="160213" y="143052"/>
                  <a:pt x="160807" y="143052"/>
                </a:cubicBezTo>
                <a:cubicBezTo>
                  <a:pt x="161401" y="143052"/>
                  <a:pt x="161883" y="143535"/>
                  <a:pt x="161883" y="144129"/>
                </a:cubicBezTo>
                <a:close/>
                <a:moveTo>
                  <a:pt x="178038" y="138910"/>
                </a:moveTo>
                <a:cubicBezTo>
                  <a:pt x="177445" y="138910"/>
                  <a:pt x="176962" y="138427"/>
                  <a:pt x="176962" y="137834"/>
                </a:cubicBezTo>
                <a:cubicBezTo>
                  <a:pt x="176962" y="137240"/>
                  <a:pt x="177445" y="136757"/>
                  <a:pt x="178038" y="136757"/>
                </a:cubicBezTo>
                <a:cubicBezTo>
                  <a:pt x="178632" y="136757"/>
                  <a:pt x="179115" y="137240"/>
                  <a:pt x="179115" y="137834"/>
                </a:cubicBezTo>
                <a:cubicBezTo>
                  <a:pt x="179115" y="138427"/>
                  <a:pt x="178632" y="138910"/>
                  <a:pt x="178038" y="138910"/>
                </a:cubicBezTo>
                <a:close/>
                <a:moveTo>
                  <a:pt x="93223" y="7021"/>
                </a:moveTo>
                <a:lnTo>
                  <a:pt x="93223" y="48820"/>
                </a:lnTo>
                <a:cubicBezTo>
                  <a:pt x="93223" y="48979"/>
                  <a:pt x="93353" y="49109"/>
                  <a:pt x="93513" y="49109"/>
                </a:cubicBezTo>
                <a:cubicBezTo>
                  <a:pt x="93672" y="49109"/>
                  <a:pt x="93803" y="48979"/>
                  <a:pt x="93803" y="48820"/>
                </a:cubicBezTo>
                <a:lnTo>
                  <a:pt x="93803" y="7069"/>
                </a:lnTo>
                <a:cubicBezTo>
                  <a:pt x="94641" y="6989"/>
                  <a:pt x="95299" y="6280"/>
                  <a:pt x="95299" y="5421"/>
                </a:cubicBezTo>
                <a:cubicBezTo>
                  <a:pt x="95299" y="4508"/>
                  <a:pt x="94556" y="3764"/>
                  <a:pt x="93643" y="3764"/>
                </a:cubicBezTo>
                <a:cubicBezTo>
                  <a:pt x="92730" y="3764"/>
                  <a:pt x="91987" y="4508"/>
                  <a:pt x="91987" y="5421"/>
                </a:cubicBezTo>
                <a:cubicBezTo>
                  <a:pt x="91986" y="6188"/>
                  <a:pt x="92513" y="6835"/>
                  <a:pt x="93223" y="7021"/>
                </a:cubicBezTo>
                <a:close/>
                <a:moveTo>
                  <a:pt x="93643" y="4344"/>
                </a:moveTo>
                <a:cubicBezTo>
                  <a:pt x="94237" y="4344"/>
                  <a:pt x="94719" y="4828"/>
                  <a:pt x="94719" y="5421"/>
                </a:cubicBezTo>
                <a:cubicBezTo>
                  <a:pt x="94719" y="6014"/>
                  <a:pt x="94237" y="6497"/>
                  <a:pt x="93643" y="6497"/>
                </a:cubicBezTo>
                <a:cubicBezTo>
                  <a:pt x="93049" y="6497"/>
                  <a:pt x="92566" y="6014"/>
                  <a:pt x="92566" y="5421"/>
                </a:cubicBezTo>
                <a:cubicBezTo>
                  <a:pt x="92566" y="4828"/>
                  <a:pt x="93049" y="4344"/>
                  <a:pt x="93643" y="4344"/>
                </a:cubicBezTo>
                <a:close/>
                <a:moveTo>
                  <a:pt x="28690" y="69876"/>
                </a:moveTo>
                <a:cubicBezTo>
                  <a:pt x="29603" y="69876"/>
                  <a:pt x="30346" y="69133"/>
                  <a:pt x="30346" y="68220"/>
                </a:cubicBezTo>
                <a:cubicBezTo>
                  <a:pt x="30346" y="67307"/>
                  <a:pt x="29603" y="66563"/>
                  <a:pt x="28690" y="66563"/>
                </a:cubicBezTo>
                <a:cubicBezTo>
                  <a:pt x="27876" y="66563"/>
                  <a:pt x="27198" y="67155"/>
                  <a:pt x="27060" y="67930"/>
                </a:cubicBezTo>
                <a:lnTo>
                  <a:pt x="16030" y="67930"/>
                </a:lnTo>
                <a:cubicBezTo>
                  <a:pt x="15892" y="67155"/>
                  <a:pt x="15215" y="66563"/>
                  <a:pt x="14401" y="66563"/>
                </a:cubicBezTo>
                <a:cubicBezTo>
                  <a:pt x="13488" y="66563"/>
                  <a:pt x="12745" y="67307"/>
                  <a:pt x="12745" y="68220"/>
                </a:cubicBezTo>
                <a:cubicBezTo>
                  <a:pt x="12745" y="69133"/>
                  <a:pt x="13488" y="69876"/>
                  <a:pt x="14401" y="69876"/>
                </a:cubicBezTo>
                <a:cubicBezTo>
                  <a:pt x="15215" y="69876"/>
                  <a:pt x="15892" y="69286"/>
                  <a:pt x="16030" y="68510"/>
                </a:cubicBezTo>
                <a:lnTo>
                  <a:pt x="27060" y="68510"/>
                </a:lnTo>
                <a:cubicBezTo>
                  <a:pt x="27198" y="69286"/>
                  <a:pt x="27876" y="69876"/>
                  <a:pt x="28690" y="69876"/>
                </a:cubicBezTo>
                <a:close/>
                <a:moveTo>
                  <a:pt x="28690" y="67143"/>
                </a:moveTo>
                <a:cubicBezTo>
                  <a:pt x="29283" y="67143"/>
                  <a:pt x="29767" y="67626"/>
                  <a:pt x="29767" y="68220"/>
                </a:cubicBezTo>
                <a:cubicBezTo>
                  <a:pt x="29767" y="68814"/>
                  <a:pt x="29283" y="69296"/>
                  <a:pt x="28690" y="69296"/>
                </a:cubicBezTo>
                <a:cubicBezTo>
                  <a:pt x="28096" y="69296"/>
                  <a:pt x="27614" y="68813"/>
                  <a:pt x="27614" y="68220"/>
                </a:cubicBezTo>
                <a:cubicBezTo>
                  <a:pt x="27614" y="67626"/>
                  <a:pt x="28096" y="67143"/>
                  <a:pt x="28690" y="67143"/>
                </a:cubicBezTo>
                <a:close/>
                <a:moveTo>
                  <a:pt x="14401" y="69296"/>
                </a:moveTo>
                <a:cubicBezTo>
                  <a:pt x="13807" y="69296"/>
                  <a:pt x="13324" y="68813"/>
                  <a:pt x="13324" y="68220"/>
                </a:cubicBezTo>
                <a:cubicBezTo>
                  <a:pt x="13324" y="67626"/>
                  <a:pt x="13807" y="67143"/>
                  <a:pt x="14401" y="67143"/>
                </a:cubicBezTo>
                <a:cubicBezTo>
                  <a:pt x="14995" y="67143"/>
                  <a:pt x="15478" y="67626"/>
                  <a:pt x="15478" y="68220"/>
                </a:cubicBezTo>
                <a:cubicBezTo>
                  <a:pt x="15478" y="68814"/>
                  <a:pt x="14995" y="69296"/>
                  <a:pt x="14401" y="69296"/>
                </a:cubicBezTo>
                <a:close/>
                <a:moveTo>
                  <a:pt x="26337" y="81897"/>
                </a:moveTo>
                <a:cubicBezTo>
                  <a:pt x="27151" y="81897"/>
                  <a:pt x="27829" y="81307"/>
                  <a:pt x="27966" y="80531"/>
                </a:cubicBezTo>
                <a:lnTo>
                  <a:pt x="70508" y="80531"/>
                </a:lnTo>
                <a:cubicBezTo>
                  <a:pt x="70667" y="80531"/>
                  <a:pt x="70798" y="80401"/>
                  <a:pt x="70798" y="80241"/>
                </a:cubicBezTo>
                <a:cubicBezTo>
                  <a:pt x="70798" y="80080"/>
                  <a:pt x="70667" y="79951"/>
                  <a:pt x="70508" y="79951"/>
                </a:cubicBezTo>
                <a:lnTo>
                  <a:pt x="27966" y="79951"/>
                </a:lnTo>
                <a:cubicBezTo>
                  <a:pt x="27829" y="79175"/>
                  <a:pt x="27151" y="78585"/>
                  <a:pt x="26337" y="78585"/>
                </a:cubicBezTo>
                <a:cubicBezTo>
                  <a:pt x="25424" y="78585"/>
                  <a:pt x="24681" y="79328"/>
                  <a:pt x="24681" y="80241"/>
                </a:cubicBezTo>
                <a:cubicBezTo>
                  <a:pt x="24681" y="81154"/>
                  <a:pt x="25424" y="81897"/>
                  <a:pt x="26337" y="81897"/>
                </a:cubicBezTo>
                <a:close/>
                <a:moveTo>
                  <a:pt x="26337" y="79164"/>
                </a:moveTo>
                <a:cubicBezTo>
                  <a:pt x="26931" y="79164"/>
                  <a:pt x="27414" y="79647"/>
                  <a:pt x="27414" y="80241"/>
                </a:cubicBezTo>
                <a:cubicBezTo>
                  <a:pt x="27414" y="80834"/>
                  <a:pt x="26931" y="81317"/>
                  <a:pt x="26337" y="81317"/>
                </a:cubicBezTo>
                <a:cubicBezTo>
                  <a:pt x="25743" y="81317"/>
                  <a:pt x="25260" y="80834"/>
                  <a:pt x="25260" y="80241"/>
                </a:cubicBezTo>
                <a:cubicBezTo>
                  <a:pt x="25260" y="79647"/>
                  <a:pt x="25743" y="79164"/>
                  <a:pt x="26337" y="79164"/>
                </a:cubicBezTo>
                <a:close/>
                <a:moveTo>
                  <a:pt x="60019" y="74731"/>
                </a:moveTo>
                <a:cubicBezTo>
                  <a:pt x="60084" y="74731"/>
                  <a:pt x="60148" y="74711"/>
                  <a:pt x="60203" y="74667"/>
                </a:cubicBezTo>
                <a:cubicBezTo>
                  <a:pt x="60327" y="74566"/>
                  <a:pt x="60346" y="74383"/>
                  <a:pt x="60244" y="74259"/>
                </a:cubicBezTo>
                <a:lnTo>
                  <a:pt x="51747" y="63820"/>
                </a:lnTo>
                <a:cubicBezTo>
                  <a:pt x="51692" y="63752"/>
                  <a:pt x="51609" y="63713"/>
                  <a:pt x="51523" y="63713"/>
                </a:cubicBezTo>
                <a:lnTo>
                  <a:pt x="37327" y="63713"/>
                </a:lnTo>
                <a:cubicBezTo>
                  <a:pt x="37189" y="62937"/>
                  <a:pt x="36512" y="62346"/>
                  <a:pt x="35698" y="62346"/>
                </a:cubicBezTo>
                <a:cubicBezTo>
                  <a:pt x="34784" y="62346"/>
                  <a:pt x="34041" y="63090"/>
                  <a:pt x="34041" y="64003"/>
                </a:cubicBezTo>
                <a:cubicBezTo>
                  <a:pt x="34041" y="64916"/>
                  <a:pt x="34784" y="65659"/>
                  <a:pt x="35698" y="65659"/>
                </a:cubicBezTo>
                <a:cubicBezTo>
                  <a:pt x="36512" y="65659"/>
                  <a:pt x="37189" y="65068"/>
                  <a:pt x="37327" y="64293"/>
                </a:cubicBezTo>
                <a:lnTo>
                  <a:pt x="51385" y="64293"/>
                </a:lnTo>
                <a:lnTo>
                  <a:pt x="59795" y="74625"/>
                </a:lnTo>
                <a:cubicBezTo>
                  <a:pt x="59852" y="74695"/>
                  <a:pt x="59935" y="74731"/>
                  <a:pt x="60019" y="74731"/>
                </a:cubicBezTo>
                <a:close/>
                <a:moveTo>
                  <a:pt x="36765" y="64091"/>
                </a:moveTo>
                <a:cubicBezTo>
                  <a:pt x="36719" y="64642"/>
                  <a:pt x="36261" y="65080"/>
                  <a:pt x="35698" y="65080"/>
                </a:cubicBezTo>
                <a:cubicBezTo>
                  <a:pt x="35104" y="65080"/>
                  <a:pt x="34621" y="64597"/>
                  <a:pt x="34621" y="64003"/>
                </a:cubicBezTo>
                <a:cubicBezTo>
                  <a:pt x="34621" y="63409"/>
                  <a:pt x="35104" y="62926"/>
                  <a:pt x="35698" y="62926"/>
                </a:cubicBezTo>
                <a:cubicBezTo>
                  <a:pt x="36261" y="62926"/>
                  <a:pt x="36719" y="63363"/>
                  <a:pt x="36765" y="63914"/>
                </a:cubicBezTo>
                <a:cubicBezTo>
                  <a:pt x="36756" y="63943"/>
                  <a:pt x="36748" y="63971"/>
                  <a:pt x="36748" y="64003"/>
                </a:cubicBezTo>
                <a:cubicBezTo>
                  <a:pt x="36748" y="64034"/>
                  <a:pt x="36756" y="64063"/>
                  <a:pt x="36765" y="64091"/>
                </a:cubicBezTo>
                <a:close/>
                <a:moveTo>
                  <a:pt x="48095" y="47862"/>
                </a:moveTo>
                <a:lnTo>
                  <a:pt x="20272" y="47862"/>
                </a:lnTo>
                <a:cubicBezTo>
                  <a:pt x="20134" y="47086"/>
                  <a:pt x="19456" y="46494"/>
                  <a:pt x="18642" y="46494"/>
                </a:cubicBezTo>
                <a:cubicBezTo>
                  <a:pt x="17729" y="46494"/>
                  <a:pt x="16985" y="47237"/>
                  <a:pt x="16985" y="48151"/>
                </a:cubicBezTo>
                <a:cubicBezTo>
                  <a:pt x="16985" y="48772"/>
                  <a:pt x="17328" y="49312"/>
                  <a:pt x="17835" y="49596"/>
                </a:cubicBezTo>
                <a:cubicBezTo>
                  <a:pt x="17328" y="49880"/>
                  <a:pt x="16985" y="50421"/>
                  <a:pt x="16985" y="51042"/>
                </a:cubicBezTo>
                <a:cubicBezTo>
                  <a:pt x="16985" y="51955"/>
                  <a:pt x="17729" y="52698"/>
                  <a:pt x="18642" y="52698"/>
                </a:cubicBezTo>
                <a:cubicBezTo>
                  <a:pt x="19456" y="52698"/>
                  <a:pt x="20134" y="52106"/>
                  <a:pt x="20272" y="51331"/>
                </a:cubicBezTo>
                <a:lnTo>
                  <a:pt x="47952" y="51331"/>
                </a:lnTo>
                <a:lnTo>
                  <a:pt x="63736" y="71902"/>
                </a:lnTo>
                <a:cubicBezTo>
                  <a:pt x="63791" y="71973"/>
                  <a:pt x="63876" y="72016"/>
                  <a:pt x="63966" y="72016"/>
                </a:cubicBezTo>
                <a:lnTo>
                  <a:pt x="88738" y="72016"/>
                </a:lnTo>
                <a:cubicBezTo>
                  <a:pt x="88899" y="72016"/>
                  <a:pt x="89028" y="71885"/>
                  <a:pt x="89028" y="71726"/>
                </a:cubicBezTo>
                <a:cubicBezTo>
                  <a:pt x="89028" y="71565"/>
                  <a:pt x="88899" y="71436"/>
                  <a:pt x="88738" y="71436"/>
                </a:cubicBezTo>
                <a:lnTo>
                  <a:pt x="64109" y="71436"/>
                </a:lnTo>
                <a:lnTo>
                  <a:pt x="48326" y="50864"/>
                </a:lnTo>
                <a:cubicBezTo>
                  <a:pt x="48271" y="50793"/>
                  <a:pt x="48186" y="50751"/>
                  <a:pt x="48095" y="50751"/>
                </a:cubicBezTo>
                <a:lnTo>
                  <a:pt x="20272" y="50751"/>
                </a:lnTo>
                <a:cubicBezTo>
                  <a:pt x="20184" y="50255"/>
                  <a:pt x="19875" y="49835"/>
                  <a:pt x="19450" y="49596"/>
                </a:cubicBezTo>
                <a:cubicBezTo>
                  <a:pt x="19875" y="49357"/>
                  <a:pt x="20184" y="48938"/>
                  <a:pt x="20272" y="48441"/>
                </a:cubicBezTo>
                <a:lnTo>
                  <a:pt x="47952" y="48441"/>
                </a:lnTo>
                <a:lnTo>
                  <a:pt x="63736" y="69012"/>
                </a:lnTo>
                <a:cubicBezTo>
                  <a:pt x="63791" y="69083"/>
                  <a:pt x="63876" y="69125"/>
                  <a:pt x="63966" y="69125"/>
                </a:cubicBezTo>
                <a:lnTo>
                  <a:pt x="88738" y="69125"/>
                </a:lnTo>
                <a:cubicBezTo>
                  <a:pt x="88899" y="69125"/>
                  <a:pt x="89028" y="68996"/>
                  <a:pt x="89028" y="68836"/>
                </a:cubicBezTo>
                <a:cubicBezTo>
                  <a:pt x="89028" y="68675"/>
                  <a:pt x="88899" y="68546"/>
                  <a:pt x="88738" y="68546"/>
                </a:cubicBezTo>
                <a:lnTo>
                  <a:pt x="64109" y="68546"/>
                </a:lnTo>
                <a:lnTo>
                  <a:pt x="48326" y="47974"/>
                </a:lnTo>
                <a:cubicBezTo>
                  <a:pt x="48271" y="47903"/>
                  <a:pt x="48186" y="47862"/>
                  <a:pt x="48095" y="47862"/>
                </a:cubicBezTo>
                <a:close/>
                <a:moveTo>
                  <a:pt x="19718" y="51042"/>
                </a:moveTo>
                <a:cubicBezTo>
                  <a:pt x="19718" y="51635"/>
                  <a:pt x="19236" y="52118"/>
                  <a:pt x="18642" y="52118"/>
                </a:cubicBezTo>
                <a:cubicBezTo>
                  <a:pt x="18049" y="52118"/>
                  <a:pt x="17565" y="51635"/>
                  <a:pt x="17565" y="51042"/>
                </a:cubicBezTo>
                <a:cubicBezTo>
                  <a:pt x="17565" y="50448"/>
                  <a:pt x="18049" y="49965"/>
                  <a:pt x="18642" y="49965"/>
                </a:cubicBezTo>
                <a:cubicBezTo>
                  <a:pt x="19236" y="49965"/>
                  <a:pt x="19718" y="50448"/>
                  <a:pt x="19718" y="51042"/>
                </a:cubicBezTo>
                <a:close/>
                <a:moveTo>
                  <a:pt x="18642" y="49228"/>
                </a:moveTo>
                <a:cubicBezTo>
                  <a:pt x="18049" y="49228"/>
                  <a:pt x="17565" y="48745"/>
                  <a:pt x="17565" y="48151"/>
                </a:cubicBezTo>
                <a:cubicBezTo>
                  <a:pt x="17565" y="47558"/>
                  <a:pt x="18049" y="47075"/>
                  <a:pt x="18642" y="47075"/>
                </a:cubicBezTo>
                <a:cubicBezTo>
                  <a:pt x="19236" y="47075"/>
                  <a:pt x="19718" y="47558"/>
                  <a:pt x="19718" y="48151"/>
                </a:cubicBezTo>
                <a:cubicBezTo>
                  <a:pt x="19718" y="48745"/>
                  <a:pt x="19236" y="49228"/>
                  <a:pt x="18642" y="49228"/>
                </a:cubicBezTo>
                <a:close/>
                <a:moveTo>
                  <a:pt x="67447" y="25183"/>
                </a:moveTo>
                <a:cubicBezTo>
                  <a:pt x="67835" y="25183"/>
                  <a:pt x="68191" y="25047"/>
                  <a:pt x="68474" y="24824"/>
                </a:cubicBezTo>
                <a:lnTo>
                  <a:pt x="85735" y="34117"/>
                </a:lnTo>
                <a:lnTo>
                  <a:pt x="85735" y="45067"/>
                </a:lnTo>
                <a:cubicBezTo>
                  <a:pt x="85735" y="45226"/>
                  <a:pt x="85866" y="45357"/>
                  <a:pt x="86026" y="45357"/>
                </a:cubicBezTo>
                <a:cubicBezTo>
                  <a:pt x="86185" y="45357"/>
                  <a:pt x="86316" y="45226"/>
                  <a:pt x="86316" y="45067"/>
                </a:cubicBezTo>
                <a:lnTo>
                  <a:pt x="86316" y="33943"/>
                </a:lnTo>
                <a:cubicBezTo>
                  <a:pt x="86316" y="33837"/>
                  <a:pt x="86257" y="33739"/>
                  <a:pt x="86163" y="33688"/>
                </a:cubicBezTo>
                <a:lnTo>
                  <a:pt x="68866" y="24376"/>
                </a:lnTo>
                <a:cubicBezTo>
                  <a:pt x="69015" y="24127"/>
                  <a:pt x="69104" y="23837"/>
                  <a:pt x="69104" y="23526"/>
                </a:cubicBezTo>
                <a:cubicBezTo>
                  <a:pt x="69104" y="22612"/>
                  <a:pt x="68360" y="21869"/>
                  <a:pt x="67447" y="21869"/>
                </a:cubicBezTo>
                <a:cubicBezTo>
                  <a:pt x="66533" y="21869"/>
                  <a:pt x="65790" y="22612"/>
                  <a:pt x="65790" y="23526"/>
                </a:cubicBezTo>
                <a:cubicBezTo>
                  <a:pt x="65790" y="24439"/>
                  <a:pt x="66533" y="25183"/>
                  <a:pt x="67447" y="25183"/>
                </a:cubicBezTo>
                <a:close/>
                <a:moveTo>
                  <a:pt x="67447" y="22450"/>
                </a:moveTo>
                <a:cubicBezTo>
                  <a:pt x="68040" y="22450"/>
                  <a:pt x="68524" y="22932"/>
                  <a:pt x="68524" y="23526"/>
                </a:cubicBezTo>
                <a:cubicBezTo>
                  <a:pt x="68524" y="24120"/>
                  <a:pt x="68040" y="24603"/>
                  <a:pt x="67447" y="24603"/>
                </a:cubicBezTo>
                <a:cubicBezTo>
                  <a:pt x="66854" y="24603"/>
                  <a:pt x="66371" y="24120"/>
                  <a:pt x="66371" y="23526"/>
                </a:cubicBezTo>
                <a:cubicBezTo>
                  <a:pt x="66371" y="22932"/>
                  <a:pt x="66853" y="22450"/>
                  <a:pt x="67447" y="22450"/>
                </a:cubicBezTo>
                <a:close/>
                <a:moveTo>
                  <a:pt x="94979" y="98449"/>
                </a:moveTo>
                <a:lnTo>
                  <a:pt x="94979" y="123036"/>
                </a:lnTo>
                <a:cubicBezTo>
                  <a:pt x="94204" y="123174"/>
                  <a:pt x="93613" y="123851"/>
                  <a:pt x="93613" y="124665"/>
                </a:cubicBezTo>
                <a:cubicBezTo>
                  <a:pt x="93613" y="125579"/>
                  <a:pt x="94356" y="126321"/>
                  <a:pt x="95269" y="126321"/>
                </a:cubicBezTo>
                <a:cubicBezTo>
                  <a:pt x="96182" y="126321"/>
                  <a:pt x="96925" y="125578"/>
                  <a:pt x="96925" y="124665"/>
                </a:cubicBezTo>
                <a:cubicBezTo>
                  <a:pt x="96925" y="123851"/>
                  <a:pt x="96335" y="123174"/>
                  <a:pt x="95559" y="123036"/>
                </a:cubicBezTo>
                <a:lnTo>
                  <a:pt x="95559" y="98449"/>
                </a:lnTo>
                <a:cubicBezTo>
                  <a:pt x="95559" y="98288"/>
                  <a:pt x="95429" y="98158"/>
                  <a:pt x="95269" y="98158"/>
                </a:cubicBezTo>
                <a:cubicBezTo>
                  <a:pt x="95110" y="98158"/>
                  <a:pt x="94979" y="98288"/>
                  <a:pt x="94979" y="98449"/>
                </a:cubicBezTo>
                <a:close/>
                <a:moveTo>
                  <a:pt x="96346" y="124665"/>
                </a:moveTo>
                <a:cubicBezTo>
                  <a:pt x="96346" y="125259"/>
                  <a:pt x="95863" y="125742"/>
                  <a:pt x="95269" y="125742"/>
                </a:cubicBezTo>
                <a:cubicBezTo>
                  <a:pt x="94675" y="125742"/>
                  <a:pt x="94192" y="125259"/>
                  <a:pt x="94192" y="124665"/>
                </a:cubicBezTo>
                <a:cubicBezTo>
                  <a:pt x="94192" y="124072"/>
                  <a:pt x="94675" y="123589"/>
                  <a:pt x="95269" y="123589"/>
                </a:cubicBezTo>
                <a:cubicBezTo>
                  <a:pt x="95863" y="123589"/>
                  <a:pt x="96346" y="124071"/>
                  <a:pt x="96346" y="124665"/>
                </a:cubicBezTo>
                <a:close/>
                <a:moveTo>
                  <a:pt x="42545" y="93303"/>
                </a:moveTo>
                <a:cubicBezTo>
                  <a:pt x="43360" y="93303"/>
                  <a:pt x="44037" y="92712"/>
                  <a:pt x="44175" y="91936"/>
                </a:cubicBezTo>
                <a:lnTo>
                  <a:pt x="65951" y="91936"/>
                </a:lnTo>
                <a:cubicBezTo>
                  <a:pt x="66020" y="91936"/>
                  <a:pt x="66086" y="91912"/>
                  <a:pt x="66138" y="91868"/>
                </a:cubicBezTo>
                <a:lnTo>
                  <a:pt x="87717" y="73697"/>
                </a:lnTo>
                <a:cubicBezTo>
                  <a:pt x="87841" y="73594"/>
                  <a:pt x="87856" y="73411"/>
                  <a:pt x="87753" y="73288"/>
                </a:cubicBezTo>
                <a:cubicBezTo>
                  <a:pt x="87650" y="73166"/>
                  <a:pt x="87467" y="73150"/>
                  <a:pt x="87344" y="73254"/>
                </a:cubicBezTo>
                <a:lnTo>
                  <a:pt x="65846" y="91356"/>
                </a:lnTo>
                <a:lnTo>
                  <a:pt x="44175" y="91356"/>
                </a:lnTo>
                <a:cubicBezTo>
                  <a:pt x="44037" y="90580"/>
                  <a:pt x="43360" y="89990"/>
                  <a:pt x="42545" y="89990"/>
                </a:cubicBezTo>
                <a:cubicBezTo>
                  <a:pt x="41632" y="89990"/>
                  <a:pt x="40889" y="90733"/>
                  <a:pt x="40889" y="91646"/>
                </a:cubicBezTo>
                <a:cubicBezTo>
                  <a:pt x="40889" y="92560"/>
                  <a:pt x="41632" y="93303"/>
                  <a:pt x="42545" y="93303"/>
                </a:cubicBezTo>
                <a:close/>
                <a:moveTo>
                  <a:pt x="42545" y="90570"/>
                </a:moveTo>
                <a:cubicBezTo>
                  <a:pt x="43139" y="90570"/>
                  <a:pt x="43622" y="91053"/>
                  <a:pt x="43622" y="91646"/>
                </a:cubicBezTo>
                <a:cubicBezTo>
                  <a:pt x="43622" y="92240"/>
                  <a:pt x="43139" y="92723"/>
                  <a:pt x="42545" y="92723"/>
                </a:cubicBezTo>
                <a:cubicBezTo>
                  <a:pt x="41951" y="92723"/>
                  <a:pt x="41469" y="92240"/>
                  <a:pt x="41469" y="91646"/>
                </a:cubicBezTo>
                <a:cubicBezTo>
                  <a:pt x="41469" y="91053"/>
                  <a:pt x="41952" y="90570"/>
                  <a:pt x="42545" y="90570"/>
                </a:cubicBezTo>
                <a:close/>
                <a:moveTo>
                  <a:pt x="91764" y="126321"/>
                </a:moveTo>
                <a:cubicBezTo>
                  <a:pt x="92677" y="126321"/>
                  <a:pt x="93420" y="125579"/>
                  <a:pt x="93420" y="124665"/>
                </a:cubicBezTo>
                <a:cubicBezTo>
                  <a:pt x="93420" y="123851"/>
                  <a:pt x="92829" y="123174"/>
                  <a:pt x="92054" y="123036"/>
                </a:cubicBezTo>
                <a:lnTo>
                  <a:pt x="92054" y="98449"/>
                </a:lnTo>
                <a:cubicBezTo>
                  <a:pt x="92054" y="98288"/>
                  <a:pt x="91923" y="98158"/>
                  <a:pt x="91764" y="98158"/>
                </a:cubicBezTo>
                <a:cubicBezTo>
                  <a:pt x="91604" y="98158"/>
                  <a:pt x="91473" y="98288"/>
                  <a:pt x="91473" y="98449"/>
                </a:cubicBezTo>
                <a:lnTo>
                  <a:pt x="91473" y="123036"/>
                </a:lnTo>
                <a:cubicBezTo>
                  <a:pt x="90698" y="123174"/>
                  <a:pt x="90107" y="123851"/>
                  <a:pt x="90107" y="124665"/>
                </a:cubicBezTo>
                <a:cubicBezTo>
                  <a:pt x="90107" y="125579"/>
                  <a:pt x="90850" y="126321"/>
                  <a:pt x="91764" y="126321"/>
                </a:cubicBezTo>
                <a:close/>
                <a:moveTo>
                  <a:pt x="91764" y="123589"/>
                </a:moveTo>
                <a:cubicBezTo>
                  <a:pt x="92357" y="123589"/>
                  <a:pt x="92841" y="124071"/>
                  <a:pt x="92841" y="124665"/>
                </a:cubicBezTo>
                <a:cubicBezTo>
                  <a:pt x="92841" y="125259"/>
                  <a:pt x="92357" y="125742"/>
                  <a:pt x="91764" y="125742"/>
                </a:cubicBezTo>
                <a:cubicBezTo>
                  <a:pt x="91170" y="125742"/>
                  <a:pt x="90688" y="125259"/>
                  <a:pt x="90688" y="124665"/>
                </a:cubicBezTo>
                <a:cubicBezTo>
                  <a:pt x="90688" y="124071"/>
                  <a:pt x="91170" y="123589"/>
                  <a:pt x="91764" y="123589"/>
                </a:cubicBezTo>
                <a:close/>
                <a:moveTo>
                  <a:pt x="47197" y="58493"/>
                </a:moveTo>
                <a:cubicBezTo>
                  <a:pt x="47197" y="58334"/>
                  <a:pt x="47067" y="58203"/>
                  <a:pt x="46906" y="58203"/>
                </a:cubicBezTo>
                <a:lnTo>
                  <a:pt x="3286" y="58203"/>
                </a:lnTo>
                <a:cubicBezTo>
                  <a:pt x="3149" y="57428"/>
                  <a:pt x="2471" y="56837"/>
                  <a:pt x="1657" y="56837"/>
                </a:cubicBezTo>
                <a:cubicBezTo>
                  <a:pt x="744" y="56837"/>
                  <a:pt x="1" y="57580"/>
                  <a:pt x="1" y="58493"/>
                </a:cubicBezTo>
                <a:cubicBezTo>
                  <a:pt x="1" y="59406"/>
                  <a:pt x="744" y="60150"/>
                  <a:pt x="1657" y="60150"/>
                </a:cubicBezTo>
                <a:cubicBezTo>
                  <a:pt x="2471" y="60150"/>
                  <a:pt x="3148" y="59559"/>
                  <a:pt x="3286" y="58783"/>
                </a:cubicBezTo>
                <a:lnTo>
                  <a:pt x="46906" y="58783"/>
                </a:lnTo>
                <a:cubicBezTo>
                  <a:pt x="47067" y="58783"/>
                  <a:pt x="47197" y="58654"/>
                  <a:pt x="47197" y="58493"/>
                </a:cubicBezTo>
                <a:close/>
                <a:moveTo>
                  <a:pt x="1657" y="59570"/>
                </a:moveTo>
                <a:cubicBezTo>
                  <a:pt x="1063" y="59570"/>
                  <a:pt x="580" y="59087"/>
                  <a:pt x="580" y="58493"/>
                </a:cubicBezTo>
                <a:cubicBezTo>
                  <a:pt x="580" y="57899"/>
                  <a:pt x="1063" y="57416"/>
                  <a:pt x="1657" y="57416"/>
                </a:cubicBezTo>
                <a:cubicBezTo>
                  <a:pt x="2251" y="57416"/>
                  <a:pt x="2734" y="57899"/>
                  <a:pt x="2734" y="58493"/>
                </a:cubicBezTo>
                <a:cubicBezTo>
                  <a:pt x="2734" y="59087"/>
                  <a:pt x="2251" y="59570"/>
                  <a:pt x="1657" y="59570"/>
                </a:cubicBezTo>
                <a:close/>
                <a:moveTo>
                  <a:pt x="9887" y="95223"/>
                </a:moveTo>
                <a:lnTo>
                  <a:pt x="66444" y="95223"/>
                </a:lnTo>
                <a:cubicBezTo>
                  <a:pt x="66510" y="95223"/>
                  <a:pt x="66576" y="95200"/>
                  <a:pt x="66628" y="95156"/>
                </a:cubicBezTo>
                <a:lnTo>
                  <a:pt x="86686" y="78530"/>
                </a:lnTo>
                <a:cubicBezTo>
                  <a:pt x="86809" y="78428"/>
                  <a:pt x="86826" y="78247"/>
                  <a:pt x="86724" y="78123"/>
                </a:cubicBezTo>
                <a:cubicBezTo>
                  <a:pt x="86623" y="77999"/>
                  <a:pt x="86439" y="77982"/>
                  <a:pt x="86316" y="78085"/>
                </a:cubicBezTo>
                <a:lnTo>
                  <a:pt x="66338" y="94642"/>
                </a:lnTo>
                <a:lnTo>
                  <a:pt x="9887" y="94642"/>
                </a:lnTo>
                <a:cubicBezTo>
                  <a:pt x="9749" y="93867"/>
                  <a:pt x="9072" y="93276"/>
                  <a:pt x="8258" y="93276"/>
                </a:cubicBezTo>
                <a:cubicBezTo>
                  <a:pt x="7345" y="93276"/>
                  <a:pt x="6602" y="94019"/>
                  <a:pt x="6602" y="94932"/>
                </a:cubicBezTo>
                <a:cubicBezTo>
                  <a:pt x="6602" y="95847"/>
                  <a:pt x="7345" y="96590"/>
                  <a:pt x="8258" y="96590"/>
                </a:cubicBezTo>
                <a:cubicBezTo>
                  <a:pt x="9072" y="96590"/>
                  <a:pt x="9749" y="95998"/>
                  <a:pt x="9887" y="95223"/>
                </a:cubicBezTo>
                <a:close/>
                <a:moveTo>
                  <a:pt x="7181" y="94932"/>
                </a:moveTo>
                <a:cubicBezTo>
                  <a:pt x="7181" y="94340"/>
                  <a:pt x="7664" y="93856"/>
                  <a:pt x="8258" y="93856"/>
                </a:cubicBezTo>
                <a:cubicBezTo>
                  <a:pt x="8852" y="93856"/>
                  <a:pt x="9334" y="94340"/>
                  <a:pt x="9334" y="94932"/>
                </a:cubicBezTo>
                <a:cubicBezTo>
                  <a:pt x="9334" y="95526"/>
                  <a:pt x="8852" y="96010"/>
                  <a:pt x="8258" y="96010"/>
                </a:cubicBezTo>
                <a:cubicBezTo>
                  <a:pt x="7664" y="96010"/>
                  <a:pt x="7181" y="95526"/>
                  <a:pt x="7181" y="94932"/>
                </a:cubicBezTo>
                <a:close/>
                <a:moveTo>
                  <a:pt x="37011" y="107166"/>
                </a:moveTo>
                <a:cubicBezTo>
                  <a:pt x="36956" y="107112"/>
                  <a:pt x="36883" y="107081"/>
                  <a:pt x="36806" y="107081"/>
                </a:cubicBezTo>
                <a:lnTo>
                  <a:pt x="10691" y="107081"/>
                </a:lnTo>
                <a:cubicBezTo>
                  <a:pt x="10553" y="106305"/>
                  <a:pt x="9876" y="105714"/>
                  <a:pt x="9062" y="105714"/>
                </a:cubicBezTo>
                <a:cubicBezTo>
                  <a:pt x="8148" y="105714"/>
                  <a:pt x="7405" y="106458"/>
                  <a:pt x="7405" y="107371"/>
                </a:cubicBezTo>
                <a:cubicBezTo>
                  <a:pt x="7405" y="108284"/>
                  <a:pt x="8148" y="109027"/>
                  <a:pt x="9062" y="109027"/>
                </a:cubicBezTo>
                <a:cubicBezTo>
                  <a:pt x="9876" y="109027"/>
                  <a:pt x="10553" y="108436"/>
                  <a:pt x="10691" y="107661"/>
                </a:cubicBezTo>
                <a:lnTo>
                  <a:pt x="36686" y="107661"/>
                </a:lnTo>
                <a:lnTo>
                  <a:pt x="43937" y="114912"/>
                </a:lnTo>
                <a:cubicBezTo>
                  <a:pt x="43995" y="114969"/>
                  <a:pt x="44069" y="114998"/>
                  <a:pt x="44143" y="114998"/>
                </a:cubicBezTo>
                <a:cubicBezTo>
                  <a:pt x="44217" y="114998"/>
                  <a:pt x="44291" y="114969"/>
                  <a:pt x="44347" y="114912"/>
                </a:cubicBezTo>
                <a:cubicBezTo>
                  <a:pt x="44461" y="114798"/>
                  <a:pt x="44461" y="114616"/>
                  <a:pt x="44347" y="114502"/>
                </a:cubicBezTo>
                <a:close/>
                <a:moveTo>
                  <a:pt x="9062" y="108448"/>
                </a:moveTo>
                <a:cubicBezTo>
                  <a:pt x="8468" y="108448"/>
                  <a:pt x="7985" y="107965"/>
                  <a:pt x="7985" y="107371"/>
                </a:cubicBezTo>
                <a:cubicBezTo>
                  <a:pt x="7985" y="106778"/>
                  <a:pt x="8468" y="106295"/>
                  <a:pt x="9062" y="106295"/>
                </a:cubicBezTo>
                <a:cubicBezTo>
                  <a:pt x="9655" y="106295"/>
                  <a:pt x="10139" y="106778"/>
                  <a:pt x="10139" y="107371"/>
                </a:cubicBezTo>
                <a:cubicBezTo>
                  <a:pt x="10139" y="107965"/>
                  <a:pt x="9655" y="108448"/>
                  <a:pt x="9062" y="108448"/>
                </a:cubicBezTo>
                <a:close/>
                <a:moveTo>
                  <a:pt x="37721" y="103084"/>
                </a:moveTo>
                <a:cubicBezTo>
                  <a:pt x="37667" y="103029"/>
                  <a:pt x="37593" y="102999"/>
                  <a:pt x="37516" y="102999"/>
                </a:cubicBezTo>
                <a:lnTo>
                  <a:pt x="15244" y="102999"/>
                </a:lnTo>
                <a:cubicBezTo>
                  <a:pt x="15106" y="102223"/>
                  <a:pt x="14429" y="101633"/>
                  <a:pt x="13614" y="101633"/>
                </a:cubicBezTo>
                <a:cubicBezTo>
                  <a:pt x="12701" y="101633"/>
                  <a:pt x="11958" y="102376"/>
                  <a:pt x="11958" y="103289"/>
                </a:cubicBezTo>
                <a:cubicBezTo>
                  <a:pt x="11958" y="104202"/>
                  <a:pt x="12701" y="104945"/>
                  <a:pt x="13614" y="104945"/>
                </a:cubicBezTo>
                <a:cubicBezTo>
                  <a:pt x="14429" y="104945"/>
                  <a:pt x="15106" y="104355"/>
                  <a:pt x="15244" y="103579"/>
                </a:cubicBezTo>
                <a:lnTo>
                  <a:pt x="37396" y="103579"/>
                </a:lnTo>
                <a:lnTo>
                  <a:pt x="44296" y="110479"/>
                </a:lnTo>
                <a:cubicBezTo>
                  <a:pt x="44353" y="110535"/>
                  <a:pt x="44427" y="110564"/>
                  <a:pt x="44501" y="110564"/>
                </a:cubicBezTo>
                <a:cubicBezTo>
                  <a:pt x="44575" y="110564"/>
                  <a:pt x="44649" y="110535"/>
                  <a:pt x="44706" y="110479"/>
                </a:cubicBezTo>
                <a:cubicBezTo>
                  <a:pt x="44819" y="110366"/>
                  <a:pt x="44819" y="110182"/>
                  <a:pt x="44706" y="110069"/>
                </a:cubicBezTo>
                <a:close/>
                <a:moveTo>
                  <a:pt x="13614" y="104366"/>
                </a:moveTo>
                <a:cubicBezTo>
                  <a:pt x="13021" y="104366"/>
                  <a:pt x="12538" y="103883"/>
                  <a:pt x="12538" y="103289"/>
                </a:cubicBezTo>
                <a:cubicBezTo>
                  <a:pt x="12538" y="102695"/>
                  <a:pt x="13021" y="102212"/>
                  <a:pt x="13614" y="102212"/>
                </a:cubicBezTo>
                <a:cubicBezTo>
                  <a:pt x="14208" y="102212"/>
                  <a:pt x="14691" y="102695"/>
                  <a:pt x="14691" y="103289"/>
                </a:cubicBezTo>
                <a:cubicBezTo>
                  <a:pt x="14691" y="103883"/>
                  <a:pt x="14208" y="104366"/>
                  <a:pt x="13614" y="104366"/>
                </a:cubicBezTo>
                <a:close/>
                <a:moveTo>
                  <a:pt x="1657" y="56477"/>
                </a:moveTo>
                <a:cubicBezTo>
                  <a:pt x="2471" y="56477"/>
                  <a:pt x="3148" y="55886"/>
                  <a:pt x="3286" y="55111"/>
                </a:cubicBezTo>
                <a:lnTo>
                  <a:pt x="46906" y="55111"/>
                </a:lnTo>
                <a:cubicBezTo>
                  <a:pt x="47067" y="55111"/>
                  <a:pt x="47197" y="54980"/>
                  <a:pt x="47197" y="54821"/>
                </a:cubicBezTo>
                <a:cubicBezTo>
                  <a:pt x="47197" y="54660"/>
                  <a:pt x="47067" y="54531"/>
                  <a:pt x="46906" y="54531"/>
                </a:cubicBezTo>
                <a:lnTo>
                  <a:pt x="3286" y="54531"/>
                </a:lnTo>
                <a:cubicBezTo>
                  <a:pt x="3148" y="53755"/>
                  <a:pt x="2471" y="53164"/>
                  <a:pt x="1657" y="53164"/>
                </a:cubicBezTo>
                <a:cubicBezTo>
                  <a:pt x="744" y="53164"/>
                  <a:pt x="1" y="53907"/>
                  <a:pt x="1" y="54821"/>
                </a:cubicBezTo>
                <a:cubicBezTo>
                  <a:pt x="1" y="55734"/>
                  <a:pt x="744" y="56477"/>
                  <a:pt x="1657" y="56477"/>
                </a:cubicBezTo>
                <a:close/>
                <a:moveTo>
                  <a:pt x="1657" y="53744"/>
                </a:moveTo>
                <a:cubicBezTo>
                  <a:pt x="2251" y="53744"/>
                  <a:pt x="2734" y="54227"/>
                  <a:pt x="2734" y="54821"/>
                </a:cubicBezTo>
                <a:cubicBezTo>
                  <a:pt x="2734" y="55413"/>
                  <a:pt x="2251" y="55897"/>
                  <a:pt x="1657" y="55897"/>
                </a:cubicBezTo>
                <a:cubicBezTo>
                  <a:pt x="1063" y="55897"/>
                  <a:pt x="581" y="55413"/>
                  <a:pt x="581" y="54821"/>
                </a:cubicBezTo>
                <a:cubicBezTo>
                  <a:pt x="581" y="54227"/>
                  <a:pt x="1063" y="53744"/>
                  <a:pt x="1657" y="53744"/>
                </a:cubicBezTo>
                <a:close/>
                <a:moveTo>
                  <a:pt x="20776" y="27245"/>
                </a:moveTo>
                <a:cubicBezTo>
                  <a:pt x="21590" y="27245"/>
                  <a:pt x="22267" y="26655"/>
                  <a:pt x="22405" y="25879"/>
                </a:cubicBezTo>
                <a:lnTo>
                  <a:pt x="46732" y="25879"/>
                </a:lnTo>
                <a:cubicBezTo>
                  <a:pt x="46733" y="25879"/>
                  <a:pt x="46734" y="25878"/>
                  <a:pt x="46735" y="25878"/>
                </a:cubicBezTo>
                <a:cubicBezTo>
                  <a:pt x="46873" y="26653"/>
                  <a:pt x="47550" y="27245"/>
                  <a:pt x="48366" y="27245"/>
                </a:cubicBezTo>
                <a:cubicBezTo>
                  <a:pt x="49279" y="27245"/>
                  <a:pt x="50022" y="26502"/>
                  <a:pt x="50022" y="25589"/>
                </a:cubicBezTo>
                <a:cubicBezTo>
                  <a:pt x="50022" y="24676"/>
                  <a:pt x="49279" y="23933"/>
                  <a:pt x="48366" y="23933"/>
                </a:cubicBezTo>
                <a:cubicBezTo>
                  <a:pt x="47550" y="23933"/>
                  <a:pt x="46873" y="24524"/>
                  <a:pt x="46735" y="25300"/>
                </a:cubicBezTo>
                <a:cubicBezTo>
                  <a:pt x="46734" y="25300"/>
                  <a:pt x="46733" y="25299"/>
                  <a:pt x="46732" y="25299"/>
                </a:cubicBezTo>
                <a:lnTo>
                  <a:pt x="22405" y="25299"/>
                </a:lnTo>
                <a:cubicBezTo>
                  <a:pt x="22267" y="24523"/>
                  <a:pt x="21590" y="23933"/>
                  <a:pt x="20776" y="23933"/>
                </a:cubicBezTo>
                <a:cubicBezTo>
                  <a:pt x="19862" y="23933"/>
                  <a:pt x="19119" y="24676"/>
                  <a:pt x="19119" y="25589"/>
                </a:cubicBezTo>
                <a:cubicBezTo>
                  <a:pt x="19119" y="26502"/>
                  <a:pt x="19862" y="27245"/>
                  <a:pt x="20776" y="27245"/>
                </a:cubicBezTo>
                <a:close/>
                <a:moveTo>
                  <a:pt x="48366" y="24512"/>
                </a:moveTo>
                <a:cubicBezTo>
                  <a:pt x="48958" y="24512"/>
                  <a:pt x="49442" y="24995"/>
                  <a:pt x="49442" y="25589"/>
                </a:cubicBezTo>
                <a:cubicBezTo>
                  <a:pt x="49442" y="26183"/>
                  <a:pt x="48958" y="26665"/>
                  <a:pt x="48366" y="26665"/>
                </a:cubicBezTo>
                <a:cubicBezTo>
                  <a:pt x="47772" y="26665"/>
                  <a:pt x="47288" y="26183"/>
                  <a:pt x="47288" y="25589"/>
                </a:cubicBezTo>
                <a:cubicBezTo>
                  <a:pt x="47288" y="24995"/>
                  <a:pt x="47772" y="24512"/>
                  <a:pt x="48366" y="24512"/>
                </a:cubicBezTo>
                <a:close/>
                <a:moveTo>
                  <a:pt x="20776" y="24512"/>
                </a:moveTo>
                <a:cubicBezTo>
                  <a:pt x="21369" y="24512"/>
                  <a:pt x="21852" y="24995"/>
                  <a:pt x="21852" y="25589"/>
                </a:cubicBezTo>
                <a:cubicBezTo>
                  <a:pt x="21852" y="26183"/>
                  <a:pt x="21369" y="26665"/>
                  <a:pt x="20776" y="26665"/>
                </a:cubicBezTo>
                <a:cubicBezTo>
                  <a:pt x="20182" y="26665"/>
                  <a:pt x="19699" y="26183"/>
                  <a:pt x="19699" y="25589"/>
                </a:cubicBezTo>
                <a:cubicBezTo>
                  <a:pt x="19699" y="24995"/>
                  <a:pt x="20182" y="24512"/>
                  <a:pt x="20776" y="24512"/>
                </a:cubicBezTo>
                <a:close/>
                <a:moveTo>
                  <a:pt x="8510" y="37801"/>
                </a:moveTo>
                <a:cubicBezTo>
                  <a:pt x="9324" y="37801"/>
                  <a:pt x="10001" y="37209"/>
                  <a:pt x="10139" y="36435"/>
                </a:cubicBezTo>
                <a:lnTo>
                  <a:pt x="53979" y="36435"/>
                </a:lnTo>
                <a:cubicBezTo>
                  <a:pt x="54139" y="36435"/>
                  <a:pt x="54269" y="36304"/>
                  <a:pt x="54269" y="36144"/>
                </a:cubicBezTo>
                <a:cubicBezTo>
                  <a:pt x="54269" y="35984"/>
                  <a:pt x="54139" y="35854"/>
                  <a:pt x="53979" y="35854"/>
                </a:cubicBezTo>
                <a:lnTo>
                  <a:pt x="10139" y="35854"/>
                </a:lnTo>
                <a:cubicBezTo>
                  <a:pt x="10001" y="35079"/>
                  <a:pt x="9324" y="34488"/>
                  <a:pt x="8510" y="34488"/>
                </a:cubicBezTo>
                <a:cubicBezTo>
                  <a:pt x="7596" y="34488"/>
                  <a:pt x="6853" y="35231"/>
                  <a:pt x="6853" y="36144"/>
                </a:cubicBezTo>
                <a:cubicBezTo>
                  <a:pt x="6853" y="37058"/>
                  <a:pt x="7596" y="37801"/>
                  <a:pt x="8510" y="37801"/>
                </a:cubicBezTo>
                <a:close/>
                <a:moveTo>
                  <a:pt x="8510" y="35067"/>
                </a:moveTo>
                <a:cubicBezTo>
                  <a:pt x="9103" y="35067"/>
                  <a:pt x="9586" y="35551"/>
                  <a:pt x="9586" y="36144"/>
                </a:cubicBezTo>
                <a:cubicBezTo>
                  <a:pt x="9586" y="36738"/>
                  <a:pt x="9103" y="37220"/>
                  <a:pt x="8510" y="37220"/>
                </a:cubicBezTo>
                <a:cubicBezTo>
                  <a:pt x="7916" y="37220"/>
                  <a:pt x="7433" y="36737"/>
                  <a:pt x="7433" y="36144"/>
                </a:cubicBezTo>
                <a:cubicBezTo>
                  <a:pt x="7433" y="35551"/>
                  <a:pt x="7916" y="35067"/>
                  <a:pt x="8510" y="35067"/>
                </a:cubicBezTo>
                <a:close/>
                <a:moveTo>
                  <a:pt x="10760" y="38978"/>
                </a:moveTo>
                <a:cubicBezTo>
                  <a:pt x="9846" y="38978"/>
                  <a:pt x="9102" y="39721"/>
                  <a:pt x="9102" y="40634"/>
                </a:cubicBezTo>
                <a:cubicBezTo>
                  <a:pt x="9102" y="41547"/>
                  <a:pt x="9846" y="42291"/>
                  <a:pt x="10760" y="42291"/>
                </a:cubicBezTo>
                <a:cubicBezTo>
                  <a:pt x="11574" y="42291"/>
                  <a:pt x="12251" y="41700"/>
                  <a:pt x="12389" y="40924"/>
                </a:cubicBezTo>
                <a:lnTo>
                  <a:pt x="56009" y="40924"/>
                </a:lnTo>
                <a:cubicBezTo>
                  <a:pt x="56169" y="40924"/>
                  <a:pt x="56299" y="40795"/>
                  <a:pt x="56299" y="40634"/>
                </a:cubicBezTo>
                <a:cubicBezTo>
                  <a:pt x="56299" y="40475"/>
                  <a:pt x="56169" y="40344"/>
                  <a:pt x="56009" y="40344"/>
                </a:cubicBezTo>
                <a:lnTo>
                  <a:pt x="12389" y="40344"/>
                </a:lnTo>
                <a:cubicBezTo>
                  <a:pt x="12251" y="39569"/>
                  <a:pt x="11574" y="38978"/>
                  <a:pt x="10760" y="38978"/>
                </a:cubicBezTo>
                <a:close/>
                <a:moveTo>
                  <a:pt x="10760" y="41711"/>
                </a:moveTo>
                <a:cubicBezTo>
                  <a:pt x="10166" y="41711"/>
                  <a:pt x="9683" y="41228"/>
                  <a:pt x="9683" y="40634"/>
                </a:cubicBezTo>
                <a:cubicBezTo>
                  <a:pt x="9683" y="40040"/>
                  <a:pt x="10166" y="39557"/>
                  <a:pt x="10760" y="39557"/>
                </a:cubicBezTo>
                <a:cubicBezTo>
                  <a:pt x="11354" y="39557"/>
                  <a:pt x="11836" y="40040"/>
                  <a:pt x="11836" y="40634"/>
                </a:cubicBezTo>
                <a:cubicBezTo>
                  <a:pt x="11836" y="41228"/>
                  <a:pt x="11352" y="41711"/>
                  <a:pt x="10760" y="41711"/>
                </a:cubicBezTo>
                <a:close/>
              </a:path>
            </a:pathLst>
          </a:custGeom>
          <a:solidFill>
            <a:srgbClr val="FDFEFF">
              <a:alpha val="14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3" r:id="rId8"/>
    <p:sldLayoutId id="2147483665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subTitle" idx="1"/>
          </p:nvPr>
        </p:nvSpPr>
        <p:spPr>
          <a:xfrm>
            <a:off x="816623" y="1899128"/>
            <a:ext cx="3859500" cy="462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Alunos: João Almeida, nº: 202100068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            Pedro Pacheco, nº: 202100957</a:t>
            </a:r>
            <a:endParaRPr dirty="0"/>
          </a:p>
        </p:txBody>
      </p:sp>
      <p:sp>
        <p:nvSpPr>
          <p:cNvPr id="197" name="Google Shape;197;p29"/>
          <p:cNvSpPr txBox="1">
            <a:spLocks noGrp="1"/>
          </p:cNvSpPr>
          <p:nvPr>
            <p:ph type="ctrTitle"/>
          </p:nvPr>
        </p:nvSpPr>
        <p:spPr>
          <a:xfrm>
            <a:off x="661356" y="319561"/>
            <a:ext cx="4165800" cy="16565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Desafios de Segurança das </a:t>
            </a:r>
            <a:r>
              <a:rPr lang="en" sz="4800" b="0" dirty="0">
                <a:latin typeface="Montserrat Light"/>
                <a:ea typeface="Montserrat Light"/>
                <a:cs typeface="Montserrat Light"/>
                <a:sym typeface="Montserrat Light"/>
              </a:rPr>
              <a:t>TIC na Saúde</a:t>
            </a:r>
            <a:endParaRPr sz="4800" b="0"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98" name="Google Shape;198;p29"/>
          <p:cNvGrpSpPr/>
          <p:nvPr/>
        </p:nvGrpSpPr>
        <p:grpSpPr>
          <a:xfrm>
            <a:off x="4879002" y="912210"/>
            <a:ext cx="3937891" cy="3411025"/>
            <a:chOff x="4879002" y="912210"/>
            <a:chExt cx="3937891" cy="3411025"/>
          </a:xfrm>
        </p:grpSpPr>
        <p:sp>
          <p:nvSpPr>
            <p:cNvPr id="199" name="Google Shape;199;p29"/>
            <p:cNvSpPr/>
            <p:nvPr/>
          </p:nvSpPr>
          <p:spPr>
            <a:xfrm>
              <a:off x="5452246" y="1252165"/>
              <a:ext cx="80526" cy="29279"/>
            </a:xfrm>
            <a:custGeom>
              <a:avLst/>
              <a:gdLst/>
              <a:ahLst/>
              <a:cxnLst/>
              <a:rect l="l" t="t" r="r" b="b"/>
              <a:pathLst>
                <a:path w="127119" h="46225" extrusionOk="0">
                  <a:moveTo>
                    <a:pt x="119775" y="0"/>
                  </a:moveTo>
                  <a:cubicBezTo>
                    <a:pt x="119175" y="0"/>
                    <a:pt x="118566" y="81"/>
                    <a:pt x="117964" y="249"/>
                  </a:cubicBezTo>
                  <a:lnTo>
                    <a:pt x="5486" y="33359"/>
                  </a:lnTo>
                  <a:cubicBezTo>
                    <a:pt x="1977" y="34408"/>
                    <a:pt x="1" y="38038"/>
                    <a:pt x="1009" y="41506"/>
                  </a:cubicBezTo>
                  <a:cubicBezTo>
                    <a:pt x="1856" y="44369"/>
                    <a:pt x="4478" y="46224"/>
                    <a:pt x="7341" y="46224"/>
                  </a:cubicBezTo>
                  <a:cubicBezTo>
                    <a:pt x="7946" y="46224"/>
                    <a:pt x="8551" y="46144"/>
                    <a:pt x="9156" y="45942"/>
                  </a:cubicBezTo>
                  <a:lnTo>
                    <a:pt x="121634" y="12832"/>
                  </a:lnTo>
                  <a:cubicBezTo>
                    <a:pt x="125102" y="11824"/>
                    <a:pt x="127118" y="8154"/>
                    <a:pt x="126070" y="4685"/>
                  </a:cubicBezTo>
                  <a:cubicBezTo>
                    <a:pt x="125270" y="1820"/>
                    <a:pt x="122626" y="0"/>
                    <a:pt x="119775" y="0"/>
                  </a:cubicBezTo>
                  <a:close/>
                </a:path>
              </a:pathLst>
            </a:custGeom>
            <a:solidFill>
              <a:srgbClr val="B5B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7394541" y="1987380"/>
              <a:ext cx="208006" cy="1422423"/>
            </a:xfrm>
            <a:custGeom>
              <a:avLst/>
              <a:gdLst/>
              <a:ahLst/>
              <a:cxnLst/>
              <a:rect l="l" t="t" r="r" b="b"/>
              <a:pathLst>
                <a:path w="328360" h="2245687" extrusionOk="0">
                  <a:moveTo>
                    <a:pt x="259841" y="1"/>
                  </a:moveTo>
                  <a:lnTo>
                    <a:pt x="142362" y="1014963"/>
                  </a:lnTo>
                  <a:lnTo>
                    <a:pt x="0" y="2245686"/>
                  </a:lnTo>
                  <a:lnTo>
                    <a:pt x="78562" y="2245686"/>
                  </a:lnTo>
                  <a:lnTo>
                    <a:pt x="213422" y="1050412"/>
                  </a:lnTo>
                  <a:lnTo>
                    <a:pt x="328360" y="31619"/>
                  </a:lnTo>
                  <a:lnTo>
                    <a:pt x="259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394541" y="2629134"/>
              <a:ext cx="135196" cy="779543"/>
            </a:xfrm>
            <a:custGeom>
              <a:avLst/>
              <a:gdLst/>
              <a:ahLst/>
              <a:cxnLst/>
              <a:rect l="l" t="t" r="r" b="b"/>
              <a:pathLst>
                <a:path w="213422" h="1230724" extrusionOk="0">
                  <a:moveTo>
                    <a:pt x="142362" y="0"/>
                  </a:moveTo>
                  <a:lnTo>
                    <a:pt x="0" y="1230723"/>
                  </a:lnTo>
                  <a:lnTo>
                    <a:pt x="78562" y="1230723"/>
                  </a:lnTo>
                  <a:lnTo>
                    <a:pt x="213422" y="35449"/>
                  </a:lnTo>
                  <a:lnTo>
                    <a:pt x="142362" y="0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29"/>
            <p:cNvGrpSpPr/>
            <p:nvPr/>
          </p:nvGrpSpPr>
          <p:grpSpPr>
            <a:xfrm>
              <a:off x="6694090" y="1346792"/>
              <a:ext cx="876827" cy="655685"/>
              <a:chOff x="13206793" y="306708"/>
              <a:chExt cx="1258336" cy="941072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13206793" y="306708"/>
                <a:ext cx="1258336" cy="941072"/>
              </a:xfrm>
              <a:custGeom>
                <a:avLst/>
                <a:gdLst/>
                <a:ahLst/>
                <a:cxnLst/>
                <a:rect l="l" t="t" r="r" b="b"/>
                <a:pathLst>
                  <a:path w="1386596" h="1036994" extrusionOk="0">
                    <a:moveTo>
                      <a:pt x="1193715" y="0"/>
                    </a:moveTo>
                    <a:cubicBezTo>
                      <a:pt x="1191037" y="0"/>
                      <a:pt x="1188333" y="266"/>
                      <a:pt x="1185636" y="818"/>
                    </a:cubicBezTo>
                    <a:lnTo>
                      <a:pt x="600259" y="124104"/>
                    </a:lnTo>
                    <a:lnTo>
                      <a:pt x="587515" y="126725"/>
                    </a:lnTo>
                    <a:lnTo>
                      <a:pt x="588725" y="140034"/>
                    </a:lnTo>
                    <a:lnTo>
                      <a:pt x="601469" y="137211"/>
                    </a:lnTo>
                    <a:lnTo>
                      <a:pt x="1188297" y="13764"/>
                    </a:lnTo>
                    <a:cubicBezTo>
                      <a:pt x="1190395" y="13239"/>
                      <a:pt x="1192330" y="13078"/>
                      <a:pt x="1194226" y="13078"/>
                    </a:cubicBezTo>
                    <a:cubicBezTo>
                      <a:pt x="1207534" y="13078"/>
                      <a:pt x="1219230" y="22515"/>
                      <a:pt x="1222053" y="35622"/>
                    </a:cubicBezTo>
                    <a:lnTo>
                      <a:pt x="1250727" y="172015"/>
                    </a:lnTo>
                    <a:lnTo>
                      <a:pt x="1253510" y="184759"/>
                    </a:lnTo>
                    <a:lnTo>
                      <a:pt x="1284119" y="330428"/>
                    </a:lnTo>
                    <a:lnTo>
                      <a:pt x="1286741" y="343172"/>
                    </a:lnTo>
                    <a:lnTo>
                      <a:pt x="1371553" y="745696"/>
                    </a:lnTo>
                    <a:cubicBezTo>
                      <a:pt x="1373126" y="753036"/>
                      <a:pt x="1371714" y="760739"/>
                      <a:pt x="1367520" y="767031"/>
                    </a:cubicBezTo>
                    <a:cubicBezTo>
                      <a:pt x="1363326" y="773524"/>
                      <a:pt x="1357034" y="777879"/>
                      <a:pt x="1349694" y="779291"/>
                    </a:cubicBezTo>
                    <a:lnTo>
                      <a:pt x="191483" y="1023201"/>
                    </a:lnTo>
                    <a:cubicBezTo>
                      <a:pt x="189552" y="1023620"/>
                      <a:pt x="187619" y="1023820"/>
                      <a:pt x="185709" y="1023820"/>
                    </a:cubicBezTo>
                    <a:cubicBezTo>
                      <a:pt x="172541" y="1023820"/>
                      <a:pt x="160470" y="1014304"/>
                      <a:pt x="157687" y="1001343"/>
                    </a:cubicBezTo>
                    <a:lnTo>
                      <a:pt x="76263" y="614183"/>
                    </a:lnTo>
                    <a:lnTo>
                      <a:pt x="73440" y="601278"/>
                    </a:lnTo>
                    <a:lnTo>
                      <a:pt x="40571" y="444599"/>
                    </a:lnTo>
                    <a:lnTo>
                      <a:pt x="37789" y="431855"/>
                    </a:lnTo>
                    <a:lnTo>
                      <a:pt x="15729" y="326919"/>
                    </a:lnTo>
                    <a:lnTo>
                      <a:pt x="12946" y="313973"/>
                    </a:lnTo>
                    <a:lnTo>
                      <a:pt x="0" y="315224"/>
                    </a:lnTo>
                    <a:lnTo>
                      <a:pt x="2622" y="328169"/>
                    </a:lnTo>
                    <a:lnTo>
                      <a:pt x="144943" y="1003964"/>
                    </a:lnTo>
                    <a:cubicBezTo>
                      <a:pt x="148936" y="1022999"/>
                      <a:pt x="166116" y="1036994"/>
                      <a:pt x="185514" y="1036994"/>
                    </a:cubicBezTo>
                    <a:cubicBezTo>
                      <a:pt x="188297" y="1036994"/>
                      <a:pt x="191281" y="1036631"/>
                      <a:pt x="194064" y="1036106"/>
                    </a:cubicBezTo>
                    <a:lnTo>
                      <a:pt x="1352316" y="792196"/>
                    </a:lnTo>
                    <a:cubicBezTo>
                      <a:pt x="1363164" y="789937"/>
                      <a:pt x="1372400" y="783485"/>
                      <a:pt x="1378530" y="774209"/>
                    </a:cubicBezTo>
                    <a:cubicBezTo>
                      <a:pt x="1384660" y="764933"/>
                      <a:pt x="1386596" y="753924"/>
                      <a:pt x="1384297" y="743075"/>
                    </a:cubicBezTo>
                    <a:lnTo>
                      <a:pt x="1299525" y="340389"/>
                    </a:lnTo>
                    <a:lnTo>
                      <a:pt x="1263834" y="171128"/>
                    </a:lnTo>
                    <a:lnTo>
                      <a:pt x="1263471" y="169232"/>
                    </a:lnTo>
                    <a:lnTo>
                      <a:pt x="1234797" y="33001"/>
                    </a:lnTo>
                    <a:cubicBezTo>
                      <a:pt x="1230797" y="13673"/>
                      <a:pt x="1212939" y="0"/>
                      <a:pt x="1193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13235303" y="460286"/>
                <a:ext cx="1150846" cy="405002"/>
              </a:xfrm>
              <a:custGeom>
                <a:avLst/>
                <a:gdLst/>
                <a:ahLst/>
                <a:cxnLst/>
                <a:rect l="l" t="t" r="r" b="b"/>
                <a:pathLst>
                  <a:path w="1268150" h="446283" extrusionOk="0">
                    <a:moveTo>
                      <a:pt x="1232176" y="0"/>
                    </a:moveTo>
                    <a:lnTo>
                      <a:pt x="1" y="264035"/>
                    </a:lnTo>
                    <a:lnTo>
                      <a:pt x="2743" y="276819"/>
                    </a:lnTo>
                    <a:lnTo>
                      <a:pt x="1222053" y="15567"/>
                    </a:lnTo>
                    <a:lnTo>
                      <a:pt x="1252703" y="161115"/>
                    </a:lnTo>
                    <a:lnTo>
                      <a:pt x="35611" y="433498"/>
                    </a:lnTo>
                    <a:lnTo>
                      <a:pt x="38515" y="446282"/>
                    </a:lnTo>
                    <a:lnTo>
                      <a:pt x="1261858" y="172488"/>
                    </a:lnTo>
                    <a:lnTo>
                      <a:pt x="1268149" y="171076"/>
                    </a:lnTo>
                    <a:lnTo>
                      <a:pt x="1232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13543025" y="749195"/>
                <a:ext cx="434318" cy="162206"/>
              </a:xfrm>
              <a:custGeom>
                <a:avLst/>
                <a:gdLst/>
                <a:ahLst/>
                <a:cxnLst/>
                <a:rect l="l" t="t" r="r" b="b"/>
                <a:pathLst>
                  <a:path w="478587" h="178739" extrusionOk="0">
                    <a:moveTo>
                      <a:pt x="454107" y="15406"/>
                    </a:moveTo>
                    <a:lnTo>
                      <a:pt x="463544" y="69608"/>
                    </a:lnTo>
                    <a:lnTo>
                      <a:pt x="27465" y="163172"/>
                    </a:lnTo>
                    <a:lnTo>
                      <a:pt x="15407" y="97395"/>
                    </a:lnTo>
                    <a:lnTo>
                      <a:pt x="454107" y="15406"/>
                    </a:lnTo>
                    <a:close/>
                    <a:moveTo>
                      <a:pt x="464753" y="0"/>
                    </a:moveTo>
                    <a:lnTo>
                      <a:pt x="1" y="86909"/>
                    </a:lnTo>
                    <a:lnTo>
                      <a:pt x="17141" y="178739"/>
                    </a:lnTo>
                    <a:lnTo>
                      <a:pt x="478586" y="79771"/>
                    </a:lnTo>
                    <a:lnTo>
                      <a:pt x="4647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13336572" y="853592"/>
                <a:ext cx="141381" cy="124895"/>
              </a:xfrm>
              <a:custGeom>
                <a:avLst/>
                <a:gdLst/>
                <a:ahLst/>
                <a:cxnLst/>
                <a:rect l="l" t="t" r="r" b="b"/>
                <a:pathLst>
                  <a:path w="155792" h="137625" extrusionOk="0">
                    <a:moveTo>
                      <a:pt x="104937" y="13169"/>
                    </a:moveTo>
                    <a:cubicBezTo>
                      <a:pt x="118568" y="13169"/>
                      <a:pt x="130304" y="22768"/>
                      <a:pt x="132764" y="36238"/>
                    </a:cubicBezTo>
                    <a:lnTo>
                      <a:pt x="140991" y="79067"/>
                    </a:lnTo>
                    <a:cubicBezTo>
                      <a:pt x="142362" y="86609"/>
                      <a:pt x="140749" y="94110"/>
                      <a:pt x="136393" y="100401"/>
                    </a:cubicBezTo>
                    <a:cubicBezTo>
                      <a:pt x="132199" y="106693"/>
                      <a:pt x="125747" y="110887"/>
                      <a:pt x="118205" y="112298"/>
                    </a:cubicBezTo>
                    <a:lnTo>
                      <a:pt x="56340" y="123994"/>
                    </a:lnTo>
                    <a:cubicBezTo>
                      <a:pt x="54509" y="124341"/>
                      <a:pt x="52692" y="124508"/>
                      <a:pt x="50905" y="124508"/>
                    </a:cubicBezTo>
                    <a:cubicBezTo>
                      <a:pt x="37346" y="124508"/>
                      <a:pt x="25568" y="114884"/>
                      <a:pt x="23109" y="101450"/>
                    </a:cubicBezTo>
                    <a:lnTo>
                      <a:pt x="14882" y="58459"/>
                    </a:lnTo>
                    <a:cubicBezTo>
                      <a:pt x="13470" y="51079"/>
                      <a:pt x="15083" y="43578"/>
                      <a:pt x="19439" y="37286"/>
                    </a:cubicBezTo>
                    <a:cubicBezTo>
                      <a:pt x="23633" y="30995"/>
                      <a:pt x="30086" y="26801"/>
                      <a:pt x="37627" y="25389"/>
                    </a:cubicBezTo>
                    <a:lnTo>
                      <a:pt x="99533" y="13492"/>
                    </a:lnTo>
                    <a:cubicBezTo>
                      <a:pt x="101267" y="13169"/>
                      <a:pt x="103203" y="13169"/>
                      <a:pt x="104937" y="13169"/>
                    </a:cubicBezTo>
                    <a:close/>
                    <a:moveTo>
                      <a:pt x="104909" y="1"/>
                    </a:moveTo>
                    <a:cubicBezTo>
                      <a:pt x="102328" y="1"/>
                      <a:pt x="99708" y="243"/>
                      <a:pt x="97073" y="748"/>
                    </a:cubicBezTo>
                    <a:lnTo>
                      <a:pt x="35167" y="12444"/>
                    </a:lnTo>
                    <a:cubicBezTo>
                      <a:pt x="24319" y="14541"/>
                      <a:pt x="14680" y="20671"/>
                      <a:pt x="8591" y="29745"/>
                    </a:cubicBezTo>
                    <a:cubicBezTo>
                      <a:pt x="2299" y="39020"/>
                      <a:pt x="0" y="50030"/>
                      <a:pt x="2138" y="60879"/>
                    </a:cubicBezTo>
                    <a:lnTo>
                      <a:pt x="10163" y="103910"/>
                    </a:lnTo>
                    <a:cubicBezTo>
                      <a:pt x="13995" y="123470"/>
                      <a:pt x="31134" y="137625"/>
                      <a:pt x="51057" y="137625"/>
                    </a:cubicBezTo>
                    <a:cubicBezTo>
                      <a:pt x="53517" y="137625"/>
                      <a:pt x="56139" y="137464"/>
                      <a:pt x="58760" y="136939"/>
                    </a:cubicBezTo>
                    <a:lnTo>
                      <a:pt x="120665" y="125244"/>
                    </a:lnTo>
                    <a:cubicBezTo>
                      <a:pt x="131675" y="123147"/>
                      <a:pt x="141112" y="117017"/>
                      <a:pt x="147242" y="107741"/>
                    </a:cubicBezTo>
                    <a:cubicBezTo>
                      <a:pt x="153533" y="98667"/>
                      <a:pt x="155792" y="87657"/>
                      <a:pt x="153735" y="76607"/>
                    </a:cubicBezTo>
                    <a:lnTo>
                      <a:pt x="145669" y="33778"/>
                    </a:lnTo>
                    <a:cubicBezTo>
                      <a:pt x="141961" y="14131"/>
                      <a:pt x="124602" y="1"/>
                      <a:pt x="104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29"/>
            <p:cNvGrpSpPr/>
            <p:nvPr/>
          </p:nvGrpSpPr>
          <p:grpSpPr>
            <a:xfrm>
              <a:off x="7777283" y="2401992"/>
              <a:ext cx="514258" cy="380498"/>
              <a:chOff x="14761284" y="1821185"/>
              <a:chExt cx="738013" cy="546111"/>
            </a:xfrm>
          </p:grpSpPr>
          <p:sp>
            <p:nvSpPr>
              <p:cNvPr id="208" name="Google Shape;208;p29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9"/>
            <p:cNvGrpSpPr/>
            <p:nvPr/>
          </p:nvGrpSpPr>
          <p:grpSpPr>
            <a:xfrm>
              <a:off x="8203505" y="2869368"/>
              <a:ext cx="437190" cy="389715"/>
              <a:chOff x="15372958" y="2491987"/>
              <a:chExt cx="627412" cy="559339"/>
            </a:xfrm>
          </p:grpSpPr>
          <p:sp>
            <p:nvSpPr>
              <p:cNvPr id="213" name="Google Shape;213;p29"/>
              <p:cNvSpPr/>
              <p:nvPr/>
            </p:nvSpPr>
            <p:spPr>
              <a:xfrm>
                <a:off x="15373836" y="2491987"/>
                <a:ext cx="626533" cy="559339"/>
              </a:xfrm>
              <a:custGeom>
                <a:avLst/>
                <a:gdLst/>
                <a:ahLst/>
                <a:cxnLst/>
                <a:rect l="l" t="t" r="r" b="b"/>
                <a:pathLst>
                  <a:path w="690395" h="616351" extrusionOk="0">
                    <a:moveTo>
                      <a:pt x="13108" y="14761"/>
                    </a:moveTo>
                    <a:lnTo>
                      <a:pt x="675876" y="166035"/>
                    </a:lnTo>
                    <a:lnTo>
                      <a:pt x="605220" y="601630"/>
                    </a:lnTo>
                    <a:lnTo>
                      <a:pt x="13108" y="447371"/>
                    </a:lnTo>
                    <a:lnTo>
                      <a:pt x="13108" y="14761"/>
                    </a:lnTo>
                    <a:close/>
                    <a:moveTo>
                      <a:pt x="6595" y="0"/>
                    </a:moveTo>
                    <a:cubicBezTo>
                      <a:pt x="5117" y="0"/>
                      <a:pt x="3659" y="508"/>
                      <a:pt x="2501" y="1452"/>
                    </a:cubicBezTo>
                    <a:cubicBezTo>
                      <a:pt x="928" y="2662"/>
                      <a:pt x="1" y="4558"/>
                      <a:pt x="1" y="6534"/>
                    </a:cubicBezTo>
                    <a:lnTo>
                      <a:pt x="1" y="452412"/>
                    </a:lnTo>
                    <a:cubicBezTo>
                      <a:pt x="1" y="455397"/>
                      <a:pt x="2017" y="458018"/>
                      <a:pt x="4881" y="458744"/>
                    </a:cubicBezTo>
                    <a:lnTo>
                      <a:pt x="608849" y="616149"/>
                    </a:lnTo>
                    <a:cubicBezTo>
                      <a:pt x="609414" y="616270"/>
                      <a:pt x="609978" y="616350"/>
                      <a:pt x="610503" y="616350"/>
                    </a:cubicBezTo>
                    <a:cubicBezTo>
                      <a:pt x="611793" y="616350"/>
                      <a:pt x="613043" y="615987"/>
                      <a:pt x="614132" y="615261"/>
                    </a:cubicBezTo>
                    <a:cubicBezTo>
                      <a:pt x="615625" y="614253"/>
                      <a:pt x="616673" y="612680"/>
                      <a:pt x="616996" y="610825"/>
                    </a:cubicBezTo>
                    <a:lnTo>
                      <a:pt x="689870" y="162043"/>
                    </a:lnTo>
                    <a:cubicBezTo>
                      <a:pt x="690395" y="158655"/>
                      <a:pt x="688217" y="155389"/>
                      <a:pt x="684829" y="154622"/>
                    </a:cubicBezTo>
                    <a:lnTo>
                      <a:pt x="8026" y="162"/>
                    </a:lnTo>
                    <a:cubicBezTo>
                      <a:pt x="7553" y="53"/>
                      <a:pt x="7073" y="0"/>
                      <a:pt x="6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15373141" y="2507864"/>
                <a:ext cx="623825" cy="329248"/>
              </a:xfrm>
              <a:custGeom>
                <a:avLst/>
                <a:gdLst/>
                <a:ahLst/>
                <a:cxnLst/>
                <a:rect l="l" t="t" r="r" b="b"/>
                <a:pathLst>
                  <a:path w="687410" h="362808" extrusionOk="0">
                    <a:moveTo>
                      <a:pt x="7316" y="0"/>
                    </a:moveTo>
                    <a:cubicBezTo>
                      <a:pt x="5796" y="0"/>
                      <a:pt x="4266" y="522"/>
                      <a:pt x="3025" y="1580"/>
                    </a:cubicBezTo>
                    <a:cubicBezTo>
                      <a:pt x="283" y="3960"/>
                      <a:pt x="1" y="8114"/>
                      <a:pt x="2380" y="10856"/>
                    </a:cubicBezTo>
                    <a:lnTo>
                      <a:pt x="306179" y="360550"/>
                    </a:lnTo>
                    <a:cubicBezTo>
                      <a:pt x="307470" y="362001"/>
                      <a:pt x="309284" y="362808"/>
                      <a:pt x="311140" y="362808"/>
                    </a:cubicBezTo>
                    <a:cubicBezTo>
                      <a:pt x="312148" y="362808"/>
                      <a:pt x="313156" y="362566"/>
                      <a:pt x="314084" y="362122"/>
                    </a:cubicBezTo>
                    <a:lnTo>
                      <a:pt x="682893" y="175358"/>
                    </a:lnTo>
                    <a:cubicBezTo>
                      <a:pt x="686120" y="173745"/>
                      <a:pt x="687410" y="169793"/>
                      <a:pt x="685797" y="166567"/>
                    </a:cubicBezTo>
                    <a:cubicBezTo>
                      <a:pt x="684597" y="164280"/>
                      <a:pt x="682262" y="162986"/>
                      <a:pt x="679869" y="162986"/>
                    </a:cubicBezTo>
                    <a:cubicBezTo>
                      <a:pt x="678886" y="162986"/>
                      <a:pt x="677893" y="163205"/>
                      <a:pt x="676965" y="163663"/>
                    </a:cubicBezTo>
                    <a:lnTo>
                      <a:pt x="312712" y="348088"/>
                    </a:lnTo>
                    <a:lnTo>
                      <a:pt x="12261" y="2266"/>
                    </a:lnTo>
                    <a:cubicBezTo>
                      <a:pt x="10980" y="764"/>
                      <a:pt x="9155" y="0"/>
                      <a:pt x="73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15372958" y="2765705"/>
                <a:ext cx="237636" cy="142811"/>
              </a:xfrm>
              <a:custGeom>
                <a:avLst/>
                <a:gdLst/>
                <a:ahLst/>
                <a:cxnLst/>
                <a:rect l="l" t="t" r="r" b="b"/>
                <a:pathLst>
                  <a:path w="261858" h="157368" extrusionOk="0">
                    <a:moveTo>
                      <a:pt x="254349" y="1"/>
                    </a:moveTo>
                    <a:cubicBezTo>
                      <a:pt x="253230" y="1"/>
                      <a:pt x="252095" y="288"/>
                      <a:pt x="251050" y="891"/>
                    </a:cubicBezTo>
                    <a:lnTo>
                      <a:pt x="4195" y="145148"/>
                    </a:lnTo>
                    <a:cubicBezTo>
                      <a:pt x="1090" y="146963"/>
                      <a:pt x="1" y="150996"/>
                      <a:pt x="1856" y="154101"/>
                    </a:cubicBezTo>
                    <a:cubicBezTo>
                      <a:pt x="3066" y="156199"/>
                      <a:pt x="5244" y="157368"/>
                      <a:pt x="7542" y="157368"/>
                    </a:cubicBezTo>
                    <a:cubicBezTo>
                      <a:pt x="8631" y="157368"/>
                      <a:pt x="9801" y="157086"/>
                      <a:pt x="10849" y="156481"/>
                    </a:cubicBezTo>
                    <a:lnTo>
                      <a:pt x="257664" y="12224"/>
                    </a:lnTo>
                    <a:cubicBezTo>
                      <a:pt x="260809" y="10368"/>
                      <a:pt x="261858" y="6376"/>
                      <a:pt x="260043" y="3230"/>
                    </a:cubicBezTo>
                    <a:cubicBezTo>
                      <a:pt x="258778" y="1157"/>
                      <a:pt x="256596" y="1"/>
                      <a:pt x="254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15766211" y="2765689"/>
                <a:ext cx="168464" cy="285637"/>
              </a:xfrm>
              <a:custGeom>
                <a:avLst/>
                <a:gdLst/>
                <a:ahLst/>
                <a:cxnLst/>
                <a:rect l="l" t="t" r="r" b="b"/>
                <a:pathLst>
                  <a:path w="185635" h="314751" extrusionOk="0">
                    <a:moveTo>
                      <a:pt x="7491" y="0"/>
                    </a:moveTo>
                    <a:cubicBezTo>
                      <a:pt x="6390" y="0"/>
                      <a:pt x="5270" y="279"/>
                      <a:pt x="4235" y="869"/>
                    </a:cubicBezTo>
                    <a:cubicBezTo>
                      <a:pt x="1089" y="2643"/>
                      <a:pt x="0" y="6636"/>
                      <a:pt x="1775" y="9822"/>
                    </a:cubicBezTo>
                    <a:lnTo>
                      <a:pt x="172447" y="311403"/>
                    </a:lnTo>
                    <a:cubicBezTo>
                      <a:pt x="173657" y="313540"/>
                      <a:pt x="175875" y="314750"/>
                      <a:pt x="178134" y="314750"/>
                    </a:cubicBezTo>
                    <a:cubicBezTo>
                      <a:pt x="179223" y="314750"/>
                      <a:pt x="180352" y="314468"/>
                      <a:pt x="181360" y="313903"/>
                    </a:cubicBezTo>
                    <a:cubicBezTo>
                      <a:pt x="184546" y="312129"/>
                      <a:pt x="185635" y="308136"/>
                      <a:pt x="183860" y="304991"/>
                    </a:cubicBezTo>
                    <a:lnTo>
                      <a:pt x="13188" y="3329"/>
                    </a:lnTo>
                    <a:cubicBezTo>
                      <a:pt x="11990" y="1205"/>
                      <a:pt x="9781" y="0"/>
                      <a:pt x="74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9"/>
            <p:cNvGrpSpPr/>
            <p:nvPr/>
          </p:nvGrpSpPr>
          <p:grpSpPr>
            <a:xfrm>
              <a:off x="8395820" y="2613341"/>
              <a:ext cx="403526" cy="489121"/>
              <a:chOff x="15648948" y="2124524"/>
              <a:chExt cx="579101" cy="702011"/>
            </a:xfrm>
          </p:grpSpPr>
          <p:sp>
            <p:nvSpPr>
              <p:cNvPr id="218" name="Google Shape;218;p29"/>
              <p:cNvSpPr/>
              <p:nvPr/>
            </p:nvSpPr>
            <p:spPr>
              <a:xfrm>
                <a:off x="15648948" y="2124524"/>
                <a:ext cx="579101" cy="702011"/>
              </a:xfrm>
              <a:custGeom>
                <a:avLst/>
                <a:gdLst/>
                <a:ahLst/>
                <a:cxnLst/>
                <a:rect l="l" t="t" r="r" b="b"/>
                <a:pathLst>
                  <a:path w="638128" h="773566" extrusionOk="0">
                    <a:moveTo>
                      <a:pt x="112097" y="1"/>
                    </a:moveTo>
                    <a:cubicBezTo>
                      <a:pt x="110935" y="1"/>
                      <a:pt x="109792" y="297"/>
                      <a:pt x="108768" y="901"/>
                    </a:cubicBezTo>
                    <a:cubicBezTo>
                      <a:pt x="107236" y="1828"/>
                      <a:pt x="106107" y="3361"/>
                      <a:pt x="105744" y="5135"/>
                    </a:cubicBezTo>
                    <a:lnTo>
                      <a:pt x="807" y="479365"/>
                    </a:lnTo>
                    <a:cubicBezTo>
                      <a:pt x="1" y="482914"/>
                      <a:pt x="2259" y="486423"/>
                      <a:pt x="5808" y="487189"/>
                    </a:cubicBezTo>
                    <a:cubicBezTo>
                      <a:pt x="6306" y="487300"/>
                      <a:pt x="6799" y="487353"/>
                      <a:pt x="7282" y="487353"/>
                    </a:cubicBezTo>
                    <a:cubicBezTo>
                      <a:pt x="10318" y="487353"/>
                      <a:pt x="12936" y="485256"/>
                      <a:pt x="13632" y="482228"/>
                    </a:cubicBezTo>
                    <a:lnTo>
                      <a:pt x="116995" y="14814"/>
                    </a:lnTo>
                    <a:lnTo>
                      <a:pt x="622763" y="162419"/>
                    </a:lnTo>
                    <a:lnTo>
                      <a:pt x="455316" y="758805"/>
                    </a:lnTo>
                    <a:lnTo>
                      <a:pt x="354655" y="728639"/>
                    </a:lnTo>
                    <a:cubicBezTo>
                      <a:pt x="354028" y="728461"/>
                      <a:pt x="353399" y="728376"/>
                      <a:pt x="352784" y="728376"/>
                    </a:cubicBezTo>
                    <a:cubicBezTo>
                      <a:pt x="349917" y="728376"/>
                      <a:pt x="347331" y="730220"/>
                      <a:pt x="346468" y="733075"/>
                    </a:cubicBezTo>
                    <a:cubicBezTo>
                      <a:pt x="345419" y="736544"/>
                      <a:pt x="347436" y="740173"/>
                      <a:pt x="350904" y="741222"/>
                    </a:cubicBezTo>
                    <a:lnTo>
                      <a:pt x="457897" y="773284"/>
                    </a:lnTo>
                    <a:cubicBezTo>
                      <a:pt x="458543" y="773445"/>
                      <a:pt x="459147" y="773566"/>
                      <a:pt x="459793" y="773566"/>
                    </a:cubicBezTo>
                    <a:cubicBezTo>
                      <a:pt x="460882" y="773566"/>
                      <a:pt x="461971" y="773284"/>
                      <a:pt x="462979" y="772759"/>
                    </a:cubicBezTo>
                    <a:cubicBezTo>
                      <a:pt x="464511" y="771912"/>
                      <a:pt x="465640" y="770461"/>
                      <a:pt x="466124" y="768767"/>
                    </a:cubicBezTo>
                    <a:lnTo>
                      <a:pt x="637160" y="159717"/>
                    </a:lnTo>
                    <a:cubicBezTo>
                      <a:pt x="638128" y="156248"/>
                      <a:pt x="636112" y="152659"/>
                      <a:pt x="632643" y="151651"/>
                    </a:cubicBezTo>
                    <a:lnTo>
                      <a:pt x="113971" y="255"/>
                    </a:lnTo>
                    <a:cubicBezTo>
                      <a:pt x="113351" y="86"/>
                      <a:pt x="112721" y="1"/>
                      <a:pt x="1120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15818144" y="2222311"/>
                <a:ext cx="314676" cy="91148"/>
              </a:xfrm>
              <a:custGeom>
                <a:avLst/>
                <a:gdLst/>
                <a:ahLst/>
                <a:cxnLst/>
                <a:rect l="l" t="t" r="r" b="b"/>
                <a:pathLst>
                  <a:path w="346750" h="100439" extrusionOk="0">
                    <a:moveTo>
                      <a:pt x="7221" y="1"/>
                    </a:moveTo>
                    <a:cubicBezTo>
                      <a:pt x="4306" y="1"/>
                      <a:pt x="1707" y="1952"/>
                      <a:pt x="928" y="4899"/>
                    </a:cubicBezTo>
                    <a:cubicBezTo>
                      <a:pt x="0" y="8367"/>
                      <a:pt x="2097" y="11956"/>
                      <a:pt x="5606" y="12884"/>
                    </a:cubicBezTo>
                    <a:lnTo>
                      <a:pt x="337797" y="100237"/>
                    </a:lnTo>
                    <a:cubicBezTo>
                      <a:pt x="338361" y="100398"/>
                      <a:pt x="338926" y="100438"/>
                      <a:pt x="339490" y="100438"/>
                    </a:cubicBezTo>
                    <a:cubicBezTo>
                      <a:pt x="342354" y="100438"/>
                      <a:pt x="345056" y="98502"/>
                      <a:pt x="345822" y="95558"/>
                    </a:cubicBezTo>
                    <a:cubicBezTo>
                      <a:pt x="346750" y="92050"/>
                      <a:pt x="344653" y="88460"/>
                      <a:pt x="341144" y="87573"/>
                    </a:cubicBezTo>
                    <a:lnTo>
                      <a:pt x="8913" y="220"/>
                    </a:lnTo>
                    <a:cubicBezTo>
                      <a:pt x="8344" y="72"/>
                      <a:pt x="7777" y="1"/>
                      <a:pt x="7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15813606" y="2309419"/>
                <a:ext cx="285653" cy="88619"/>
              </a:xfrm>
              <a:custGeom>
                <a:avLst/>
                <a:gdLst/>
                <a:ahLst/>
                <a:cxnLst/>
                <a:rect l="l" t="t" r="r" b="b"/>
                <a:pathLst>
                  <a:path w="314769" h="97652" extrusionOk="0">
                    <a:moveTo>
                      <a:pt x="7237" y="0"/>
                    </a:moveTo>
                    <a:cubicBezTo>
                      <a:pt x="4350" y="0"/>
                      <a:pt x="1809" y="1904"/>
                      <a:pt x="1009" y="4774"/>
                    </a:cubicBezTo>
                    <a:cubicBezTo>
                      <a:pt x="0" y="8282"/>
                      <a:pt x="2017" y="11912"/>
                      <a:pt x="5525" y="12880"/>
                    </a:cubicBezTo>
                    <a:lnTo>
                      <a:pt x="305695" y="97410"/>
                    </a:lnTo>
                    <a:cubicBezTo>
                      <a:pt x="306300" y="97571"/>
                      <a:pt x="306864" y="97652"/>
                      <a:pt x="307469" y="97652"/>
                    </a:cubicBezTo>
                    <a:cubicBezTo>
                      <a:pt x="310333" y="97652"/>
                      <a:pt x="312954" y="95756"/>
                      <a:pt x="313801" y="92853"/>
                    </a:cubicBezTo>
                    <a:cubicBezTo>
                      <a:pt x="314769" y="89384"/>
                      <a:pt x="312712" y="85755"/>
                      <a:pt x="309244" y="84787"/>
                    </a:cubicBezTo>
                    <a:lnTo>
                      <a:pt x="9074" y="257"/>
                    </a:lnTo>
                    <a:cubicBezTo>
                      <a:pt x="8455" y="83"/>
                      <a:pt x="7838" y="0"/>
                      <a:pt x="72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15788499" y="2392620"/>
                <a:ext cx="284299" cy="83411"/>
              </a:xfrm>
              <a:custGeom>
                <a:avLst/>
                <a:gdLst/>
                <a:ahLst/>
                <a:cxnLst/>
                <a:rect l="l" t="t" r="r" b="b"/>
                <a:pathLst>
                  <a:path w="313277" h="91913" extrusionOk="0">
                    <a:moveTo>
                      <a:pt x="7314" y="0"/>
                    </a:moveTo>
                    <a:cubicBezTo>
                      <a:pt x="4377" y="0"/>
                      <a:pt x="1746" y="1952"/>
                      <a:pt x="928" y="4882"/>
                    </a:cubicBezTo>
                    <a:cubicBezTo>
                      <a:pt x="1" y="8391"/>
                      <a:pt x="2098" y="11980"/>
                      <a:pt x="5606" y="12907"/>
                    </a:cubicBezTo>
                    <a:lnTo>
                      <a:pt x="304364" y="91710"/>
                    </a:lnTo>
                    <a:cubicBezTo>
                      <a:pt x="304929" y="91872"/>
                      <a:pt x="305493" y="91912"/>
                      <a:pt x="306018" y="91912"/>
                    </a:cubicBezTo>
                    <a:cubicBezTo>
                      <a:pt x="308921" y="91912"/>
                      <a:pt x="311583" y="89976"/>
                      <a:pt x="312349" y="87032"/>
                    </a:cubicBezTo>
                    <a:cubicBezTo>
                      <a:pt x="313277" y="83564"/>
                      <a:pt x="311220" y="79934"/>
                      <a:pt x="307712" y="79007"/>
                    </a:cubicBezTo>
                    <a:lnTo>
                      <a:pt x="8954" y="204"/>
                    </a:lnTo>
                    <a:cubicBezTo>
                      <a:pt x="8403" y="66"/>
                      <a:pt x="7853" y="0"/>
                      <a:pt x="73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15766393" y="2483287"/>
                <a:ext cx="275443" cy="69381"/>
              </a:xfrm>
              <a:custGeom>
                <a:avLst/>
                <a:gdLst/>
                <a:ahLst/>
                <a:cxnLst/>
                <a:rect l="l" t="t" r="r" b="b"/>
                <a:pathLst>
                  <a:path w="303518" h="76453" extrusionOk="0">
                    <a:moveTo>
                      <a:pt x="7146" y="0"/>
                    </a:moveTo>
                    <a:cubicBezTo>
                      <a:pt x="4104" y="0"/>
                      <a:pt x="1432" y="2104"/>
                      <a:pt x="767" y="5150"/>
                    </a:cubicBezTo>
                    <a:cubicBezTo>
                      <a:pt x="1" y="8699"/>
                      <a:pt x="2259" y="12168"/>
                      <a:pt x="5768" y="12934"/>
                    </a:cubicBezTo>
                    <a:lnTo>
                      <a:pt x="294927" y="76291"/>
                    </a:lnTo>
                    <a:cubicBezTo>
                      <a:pt x="295411" y="76412"/>
                      <a:pt x="295895" y="76452"/>
                      <a:pt x="296339" y="76452"/>
                    </a:cubicBezTo>
                    <a:cubicBezTo>
                      <a:pt x="299364" y="76452"/>
                      <a:pt x="302066" y="74355"/>
                      <a:pt x="302751" y="71290"/>
                    </a:cubicBezTo>
                    <a:cubicBezTo>
                      <a:pt x="303518" y="67741"/>
                      <a:pt x="301259" y="64273"/>
                      <a:pt x="297751" y="63507"/>
                    </a:cubicBezTo>
                    <a:lnTo>
                      <a:pt x="8551" y="150"/>
                    </a:lnTo>
                    <a:cubicBezTo>
                      <a:pt x="8078" y="49"/>
                      <a:pt x="7607" y="0"/>
                      <a:pt x="71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15742532" y="2551375"/>
                <a:ext cx="273539" cy="77088"/>
              </a:xfrm>
              <a:custGeom>
                <a:avLst/>
                <a:gdLst/>
                <a:ahLst/>
                <a:cxnLst/>
                <a:rect l="l" t="t" r="r" b="b"/>
                <a:pathLst>
                  <a:path w="301420" h="84946" extrusionOk="0">
                    <a:moveTo>
                      <a:pt x="7207" y="0"/>
                    </a:moveTo>
                    <a:cubicBezTo>
                      <a:pt x="4307" y="0"/>
                      <a:pt x="1630" y="2013"/>
                      <a:pt x="847" y="4973"/>
                    </a:cubicBezTo>
                    <a:cubicBezTo>
                      <a:pt x="0" y="8482"/>
                      <a:pt x="2138" y="12031"/>
                      <a:pt x="5646" y="12918"/>
                    </a:cubicBezTo>
                    <a:lnTo>
                      <a:pt x="292588" y="84744"/>
                    </a:lnTo>
                    <a:cubicBezTo>
                      <a:pt x="293112" y="84905"/>
                      <a:pt x="293636" y="84946"/>
                      <a:pt x="294161" y="84946"/>
                    </a:cubicBezTo>
                    <a:cubicBezTo>
                      <a:pt x="297105" y="84946"/>
                      <a:pt x="299807" y="82970"/>
                      <a:pt x="300533" y="79985"/>
                    </a:cubicBezTo>
                    <a:cubicBezTo>
                      <a:pt x="301420" y="76477"/>
                      <a:pt x="299282" y="72928"/>
                      <a:pt x="295774" y="72040"/>
                    </a:cubicBezTo>
                    <a:lnTo>
                      <a:pt x="8832" y="214"/>
                    </a:lnTo>
                    <a:cubicBezTo>
                      <a:pt x="8290" y="69"/>
                      <a:pt x="7745" y="0"/>
                      <a:pt x="72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9"/>
            <p:cNvGrpSpPr/>
            <p:nvPr/>
          </p:nvGrpSpPr>
          <p:grpSpPr>
            <a:xfrm>
              <a:off x="7695088" y="2945907"/>
              <a:ext cx="384094" cy="445432"/>
              <a:chOff x="14643327" y="2601839"/>
              <a:chExt cx="551214" cy="639307"/>
            </a:xfrm>
          </p:grpSpPr>
          <p:sp>
            <p:nvSpPr>
              <p:cNvPr id="225" name="Google Shape;225;p29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29"/>
            <p:cNvSpPr/>
            <p:nvPr/>
          </p:nvSpPr>
          <p:spPr>
            <a:xfrm>
              <a:off x="7964445" y="1040291"/>
              <a:ext cx="213227" cy="620029"/>
            </a:xfrm>
            <a:custGeom>
              <a:avLst/>
              <a:gdLst/>
              <a:ahLst/>
              <a:cxnLst/>
              <a:rect l="l" t="t" r="r" b="b"/>
              <a:pathLst>
                <a:path w="337193" h="980603" extrusionOk="0">
                  <a:moveTo>
                    <a:pt x="323763" y="13108"/>
                  </a:moveTo>
                  <a:lnTo>
                    <a:pt x="286378" y="967496"/>
                  </a:lnTo>
                  <a:lnTo>
                    <a:pt x="77352" y="967496"/>
                  </a:lnTo>
                  <a:cubicBezTo>
                    <a:pt x="63398" y="749033"/>
                    <a:pt x="21537" y="96105"/>
                    <a:pt x="14237" y="13108"/>
                  </a:cubicBezTo>
                  <a:close/>
                  <a:moveTo>
                    <a:pt x="7059" y="1"/>
                  </a:moveTo>
                  <a:cubicBezTo>
                    <a:pt x="4961" y="1"/>
                    <a:pt x="2864" y="646"/>
                    <a:pt x="1654" y="2380"/>
                  </a:cubicBezTo>
                  <a:cubicBezTo>
                    <a:pt x="445" y="4114"/>
                    <a:pt x="1" y="5969"/>
                    <a:pt x="646" y="7946"/>
                  </a:cubicBezTo>
                  <a:cubicBezTo>
                    <a:pt x="3510" y="24238"/>
                    <a:pt x="43758" y="647283"/>
                    <a:pt x="64648" y="974473"/>
                  </a:cubicBezTo>
                  <a:cubicBezTo>
                    <a:pt x="64850" y="977941"/>
                    <a:pt x="67713" y="980603"/>
                    <a:pt x="71182" y="980603"/>
                  </a:cubicBezTo>
                  <a:lnTo>
                    <a:pt x="292669" y="980603"/>
                  </a:lnTo>
                  <a:cubicBezTo>
                    <a:pt x="296178" y="980603"/>
                    <a:pt x="299122" y="977820"/>
                    <a:pt x="299243" y="974311"/>
                  </a:cubicBezTo>
                  <a:lnTo>
                    <a:pt x="337112" y="6816"/>
                  </a:lnTo>
                  <a:cubicBezTo>
                    <a:pt x="337193" y="5002"/>
                    <a:pt x="336547" y="3267"/>
                    <a:pt x="335297" y="2017"/>
                  </a:cubicBezTo>
                  <a:cubicBezTo>
                    <a:pt x="334047" y="727"/>
                    <a:pt x="332313" y="1"/>
                    <a:pt x="330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145182" y="1040280"/>
              <a:ext cx="242402" cy="620039"/>
            </a:xfrm>
            <a:custGeom>
              <a:avLst/>
              <a:gdLst/>
              <a:ahLst/>
              <a:cxnLst/>
              <a:rect l="l" t="t" r="r" b="b"/>
              <a:pathLst>
                <a:path w="383329" h="980619" extrusionOk="0">
                  <a:moveTo>
                    <a:pt x="44749" y="0"/>
                  </a:moveTo>
                  <a:cubicBezTo>
                    <a:pt x="42141" y="0"/>
                    <a:pt x="39664" y="1577"/>
                    <a:pt x="38676" y="4171"/>
                  </a:cubicBezTo>
                  <a:cubicBezTo>
                    <a:pt x="37305" y="7518"/>
                    <a:pt x="38999" y="11349"/>
                    <a:pt x="42346" y="12680"/>
                  </a:cubicBezTo>
                  <a:cubicBezTo>
                    <a:pt x="159502" y="58696"/>
                    <a:pt x="347960" y="135119"/>
                    <a:pt x="367640" y="149275"/>
                  </a:cubicBezTo>
                  <a:cubicBezTo>
                    <a:pt x="368205" y="186337"/>
                    <a:pt x="343564" y="673271"/>
                    <a:pt x="329933" y="936015"/>
                  </a:cubicBezTo>
                  <a:lnTo>
                    <a:pt x="6251" y="967552"/>
                  </a:lnTo>
                  <a:cubicBezTo>
                    <a:pt x="2622" y="967915"/>
                    <a:pt x="0" y="971101"/>
                    <a:pt x="323" y="974690"/>
                  </a:cubicBezTo>
                  <a:cubicBezTo>
                    <a:pt x="646" y="978078"/>
                    <a:pt x="3509" y="980619"/>
                    <a:pt x="6856" y="980619"/>
                  </a:cubicBezTo>
                  <a:lnTo>
                    <a:pt x="7502" y="980619"/>
                  </a:lnTo>
                  <a:lnTo>
                    <a:pt x="336789" y="948557"/>
                  </a:lnTo>
                  <a:cubicBezTo>
                    <a:pt x="340015" y="948234"/>
                    <a:pt x="342556" y="945613"/>
                    <a:pt x="342717" y="942387"/>
                  </a:cubicBezTo>
                  <a:cubicBezTo>
                    <a:pt x="352315" y="758244"/>
                    <a:pt x="383328" y="156574"/>
                    <a:pt x="380425" y="144879"/>
                  </a:cubicBezTo>
                  <a:cubicBezTo>
                    <a:pt x="379416" y="140765"/>
                    <a:pt x="376714" y="129917"/>
                    <a:pt x="47145" y="460"/>
                  </a:cubicBezTo>
                  <a:cubicBezTo>
                    <a:pt x="46360" y="148"/>
                    <a:pt x="45549" y="0"/>
                    <a:pt x="44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29"/>
            <p:cNvGrpSpPr/>
            <p:nvPr/>
          </p:nvGrpSpPr>
          <p:grpSpPr>
            <a:xfrm>
              <a:off x="7655176" y="1031046"/>
              <a:ext cx="358719" cy="655079"/>
              <a:chOff x="14586050" y="-146466"/>
              <a:chExt cx="514798" cy="940203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14870312" y="-146466"/>
                <a:ext cx="172417" cy="38375"/>
              </a:xfrm>
              <a:custGeom>
                <a:avLst/>
                <a:gdLst/>
                <a:ahLst/>
                <a:cxnLst/>
                <a:rect l="l" t="t" r="r" b="b"/>
                <a:pathLst>
                  <a:path w="189991" h="42287" extrusionOk="0">
                    <a:moveTo>
                      <a:pt x="6981" y="1"/>
                    </a:moveTo>
                    <a:cubicBezTo>
                      <a:pt x="3772" y="1"/>
                      <a:pt x="1110" y="2335"/>
                      <a:pt x="605" y="5506"/>
                    </a:cubicBezTo>
                    <a:cubicBezTo>
                      <a:pt x="0" y="9096"/>
                      <a:pt x="2420" y="12483"/>
                      <a:pt x="5969" y="13048"/>
                    </a:cubicBezTo>
                    <a:lnTo>
                      <a:pt x="181844" y="42206"/>
                    </a:lnTo>
                    <a:cubicBezTo>
                      <a:pt x="182207" y="42286"/>
                      <a:pt x="182570" y="42286"/>
                      <a:pt x="182933" y="42286"/>
                    </a:cubicBezTo>
                    <a:cubicBezTo>
                      <a:pt x="186078" y="42286"/>
                      <a:pt x="188861" y="40028"/>
                      <a:pt x="189385" y="36802"/>
                    </a:cubicBezTo>
                    <a:cubicBezTo>
                      <a:pt x="189990" y="33212"/>
                      <a:pt x="187571" y="29865"/>
                      <a:pt x="184022" y="29260"/>
                    </a:cubicBezTo>
                    <a:lnTo>
                      <a:pt x="8147" y="102"/>
                    </a:lnTo>
                    <a:cubicBezTo>
                      <a:pt x="7752" y="34"/>
                      <a:pt x="7362" y="1"/>
                      <a:pt x="69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14586050" y="-146435"/>
                <a:ext cx="361230" cy="940172"/>
              </a:xfrm>
              <a:custGeom>
                <a:avLst/>
                <a:gdLst/>
                <a:ahLst/>
                <a:cxnLst/>
                <a:rect l="l" t="t" r="r" b="b"/>
                <a:pathLst>
                  <a:path w="398050" h="1036002" extrusionOk="0">
                    <a:moveTo>
                      <a:pt x="314205" y="13619"/>
                    </a:moveTo>
                    <a:lnTo>
                      <a:pt x="384216" y="1005997"/>
                    </a:lnTo>
                    <a:lnTo>
                      <a:pt x="207091" y="1022371"/>
                    </a:lnTo>
                    <a:cubicBezTo>
                      <a:pt x="142887" y="699415"/>
                      <a:pt x="25529" y="106335"/>
                      <a:pt x="14035" y="38744"/>
                    </a:cubicBezTo>
                    <a:lnTo>
                      <a:pt x="314205" y="13619"/>
                    </a:lnTo>
                    <a:close/>
                    <a:moveTo>
                      <a:pt x="320327" y="1"/>
                    </a:moveTo>
                    <a:cubicBezTo>
                      <a:pt x="320129" y="1"/>
                      <a:pt x="319930" y="10"/>
                      <a:pt x="319730" y="28"/>
                    </a:cubicBezTo>
                    <a:lnTo>
                      <a:pt x="6010" y="26242"/>
                    </a:lnTo>
                    <a:cubicBezTo>
                      <a:pt x="2622" y="26524"/>
                      <a:pt x="1" y="29347"/>
                      <a:pt x="1" y="32775"/>
                    </a:cubicBezTo>
                    <a:cubicBezTo>
                      <a:pt x="1" y="47576"/>
                      <a:pt x="175392" y="930138"/>
                      <a:pt x="195395" y="1030719"/>
                    </a:cubicBezTo>
                    <a:cubicBezTo>
                      <a:pt x="196000" y="1033784"/>
                      <a:pt x="198702" y="1036002"/>
                      <a:pt x="201808" y="1036002"/>
                    </a:cubicBezTo>
                    <a:cubicBezTo>
                      <a:pt x="202009" y="1036002"/>
                      <a:pt x="202211" y="1036002"/>
                      <a:pt x="202413" y="1035961"/>
                    </a:cubicBezTo>
                    <a:lnTo>
                      <a:pt x="391838" y="1018459"/>
                    </a:lnTo>
                    <a:cubicBezTo>
                      <a:pt x="395387" y="1018136"/>
                      <a:pt x="398049" y="1015031"/>
                      <a:pt x="397767" y="1011482"/>
                    </a:cubicBezTo>
                    <a:lnTo>
                      <a:pt x="326828" y="6077"/>
                    </a:lnTo>
                    <a:cubicBezTo>
                      <a:pt x="326707" y="4343"/>
                      <a:pt x="325900" y="2730"/>
                      <a:pt x="324570" y="1560"/>
                    </a:cubicBezTo>
                    <a:cubicBezTo>
                      <a:pt x="323388" y="558"/>
                      <a:pt x="321890" y="1"/>
                      <a:pt x="3203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14934762" y="744814"/>
                <a:ext cx="166085" cy="33038"/>
              </a:xfrm>
              <a:custGeom>
                <a:avLst/>
                <a:gdLst/>
                <a:ahLst/>
                <a:cxnLst/>
                <a:rect l="l" t="t" r="r" b="b"/>
                <a:pathLst>
                  <a:path w="183014" h="36406" extrusionOk="0">
                    <a:moveTo>
                      <a:pt x="176059" y="1"/>
                    </a:moveTo>
                    <a:cubicBezTo>
                      <a:pt x="175746" y="1"/>
                      <a:pt x="175429" y="23"/>
                      <a:pt x="175110" y="69"/>
                    </a:cubicBezTo>
                    <a:lnTo>
                      <a:pt x="6090" y="23380"/>
                    </a:lnTo>
                    <a:cubicBezTo>
                      <a:pt x="2501" y="23864"/>
                      <a:pt x="1" y="27171"/>
                      <a:pt x="485" y="30760"/>
                    </a:cubicBezTo>
                    <a:cubicBezTo>
                      <a:pt x="928" y="34026"/>
                      <a:pt x="3751" y="36406"/>
                      <a:pt x="6978" y="36406"/>
                    </a:cubicBezTo>
                    <a:cubicBezTo>
                      <a:pt x="7260" y="36406"/>
                      <a:pt x="7582" y="36406"/>
                      <a:pt x="7865" y="36366"/>
                    </a:cubicBezTo>
                    <a:lnTo>
                      <a:pt x="176884" y="13055"/>
                    </a:lnTo>
                    <a:cubicBezTo>
                      <a:pt x="180473" y="12571"/>
                      <a:pt x="183014" y="9224"/>
                      <a:pt x="182490" y="5635"/>
                    </a:cubicBezTo>
                    <a:cubicBezTo>
                      <a:pt x="182048" y="2399"/>
                      <a:pt x="179293" y="1"/>
                      <a:pt x="1760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14686294" y="96861"/>
                <a:ext cx="196499" cy="577857"/>
              </a:xfrm>
              <a:custGeom>
                <a:avLst/>
                <a:gdLst/>
                <a:ahLst/>
                <a:cxnLst/>
                <a:rect l="l" t="t" r="r" b="b"/>
                <a:pathLst>
                  <a:path w="216528" h="636757" extrusionOk="0">
                    <a:moveTo>
                      <a:pt x="140789" y="13148"/>
                    </a:moveTo>
                    <a:lnTo>
                      <a:pt x="202573" y="623650"/>
                    </a:lnTo>
                    <a:lnTo>
                      <a:pt x="135546" y="623650"/>
                    </a:lnTo>
                    <a:lnTo>
                      <a:pt x="14841" y="13148"/>
                    </a:lnTo>
                    <a:close/>
                    <a:moveTo>
                      <a:pt x="6856" y="0"/>
                    </a:moveTo>
                    <a:cubicBezTo>
                      <a:pt x="4880" y="0"/>
                      <a:pt x="3025" y="888"/>
                      <a:pt x="1775" y="2420"/>
                    </a:cubicBezTo>
                    <a:cubicBezTo>
                      <a:pt x="525" y="3912"/>
                      <a:pt x="0" y="5929"/>
                      <a:pt x="404" y="7865"/>
                    </a:cubicBezTo>
                    <a:lnTo>
                      <a:pt x="123730" y="631473"/>
                    </a:lnTo>
                    <a:cubicBezTo>
                      <a:pt x="124335" y="634538"/>
                      <a:pt x="127037" y="636757"/>
                      <a:pt x="130183" y="636757"/>
                    </a:cubicBezTo>
                    <a:lnTo>
                      <a:pt x="209833" y="636757"/>
                    </a:lnTo>
                    <a:cubicBezTo>
                      <a:pt x="211688" y="636757"/>
                      <a:pt x="213462" y="635990"/>
                      <a:pt x="214712" y="634619"/>
                    </a:cubicBezTo>
                    <a:cubicBezTo>
                      <a:pt x="215922" y="633248"/>
                      <a:pt x="216527" y="631393"/>
                      <a:pt x="216326" y="629538"/>
                    </a:cubicBezTo>
                    <a:lnTo>
                      <a:pt x="153251" y="5929"/>
                    </a:lnTo>
                    <a:cubicBezTo>
                      <a:pt x="152928" y="2581"/>
                      <a:pt x="150065" y="0"/>
                      <a:pt x="146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29"/>
            <p:cNvSpPr/>
            <p:nvPr/>
          </p:nvSpPr>
          <p:spPr>
            <a:xfrm>
              <a:off x="8005275" y="1132414"/>
              <a:ext cx="115221" cy="452350"/>
            </a:xfrm>
            <a:custGeom>
              <a:avLst/>
              <a:gdLst/>
              <a:ahLst/>
              <a:cxnLst/>
              <a:rect l="l" t="t" r="r" b="b"/>
              <a:pathLst>
                <a:path w="182208" h="715411" extrusionOk="0">
                  <a:moveTo>
                    <a:pt x="13592" y="14007"/>
                  </a:moveTo>
                  <a:lnTo>
                    <a:pt x="169101" y="32760"/>
                  </a:lnTo>
                  <a:lnTo>
                    <a:pt x="169101" y="702304"/>
                  </a:lnTo>
                  <a:lnTo>
                    <a:pt x="49323" y="702304"/>
                  </a:lnTo>
                  <a:lnTo>
                    <a:pt x="13592" y="14007"/>
                  </a:lnTo>
                  <a:close/>
                  <a:moveTo>
                    <a:pt x="6598" y="1"/>
                  </a:moveTo>
                  <a:cubicBezTo>
                    <a:pt x="4968" y="1"/>
                    <a:pt x="3352" y="608"/>
                    <a:pt x="2179" y="1747"/>
                  </a:cubicBezTo>
                  <a:cubicBezTo>
                    <a:pt x="727" y="3078"/>
                    <a:pt x="1" y="4973"/>
                    <a:pt x="81" y="6909"/>
                  </a:cubicBezTo>
                  <a:lnTo>
                    <a:pt x="36539" y="709200"/>
                  </a:lnTo>
                  <a:cubicBezTo>
                    <a:pt x="36700" y="712709"/>
                    <a:pt x="39564" y="715411"/>
                    <a:pt x="43072" y="715411"/>
                  </a:cubicBezTo>
                  <a:lnTo>
                    <a:pt x="175674" y="715411"/>
                  </a:lnTo>
                  <a:cubicBezTo>
                    <a:pt x="179304" y="715411"/>
                    <a:pt x="182208" y="712507"/>
                    <a:pt x="182208" y="708877"/>
                  </a:cubicBezTo>
                  <a:lnTo>
                    <a:pt x="182208" y="26953"/>
                  </a:lnTo>
                  <a:cubicBezTo>
                    <a:pt x="182208" y="23646"/>
                    <a:pt x="179748" y="20823"/>
                    <a:pt x="176441" y="20460"/>
                  </a:cubicBezTo>
                  <a:lnTo>
                    <a:pt x="7421" y="53"/>
                  </a:lnTo>
                  <a:cubicBezTo>
                    <a:pt x="7148" y="18"/>
                    <a:pt x="6872" y="1"/>
                    <a:pt x="6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8047686" y="947269"/>
              <a:ext cx="395442" cy="637495"/>
            </a:xfrm>
            <a:custGeom>
              <a:avLst/>
              <a:gdLst/>
              <a:ahLst/>
              <a:cxnLst/>
              <a:rect l="l" t="t" r="r" b="b"/>
              <a:pathLst>
                <a:path w="625343" h="1008226" extrusionOk="0">
                  <a:moveTo>
                    <a:pt x="6614" y="1"/>
                  </a:moveTo>
                  <a:cubicBezTo>
                    <a:pt x="5069" y="1"/>
                    <a:pt x="3556" y="511"/>
                    <a:pt x="2339" y="1531"/>
                  </a:cubicBezTo>
                  <a:cubicBezTo>
                    <a:pt x="887" y="2781"/>
                    <a:pt x="0" y="4596"/>
                    <a:pt x="0" y="6531"/>
                  </a:cubicBezTo>
                  <a:lnTo>
                    <a:pt x="0" y="153652"/>
                  </a:lnTo>
                  <a:cubicBezTo>
                    <a:pt x="0" y="157282"/>
                    <a:pt x="2944" y="160226"/>
                    <a:pt x="6574" y="160226"/>
                  </a:cubicBezTo>
                  <a:cubicBezTo>
                    <a:pt x="10203" y="160226"/>
                    <a:pt x="13107" y="157282"/>
                    <a:pt x="13107" y="153652"/>
                  </a:cubicBezTo>
                  <a:lnTo>
                    <a:pt x="13107" y="14275"/>
                  </a:lnTo>
                  <a:lnTo>
                    <a:pt x="611591" y="115420"/>
                  </a:lnTo>
                  <a:lnTo>
                    <a:pt x="545572" y="993344"/>
                  </a:lnTo>
                  <a:lnTo>
                    <a:pt x="497298" y="980721"/>
                  </a:lnTo>
                  <a:cubicBezTo>
                    <a:pt x="496760" y="980593"/>
                    <a:pt x="496222" y="980531"/>
                    <a:pt x="495694" y="980531"/>
                  </a:cubicBezTo>
                  <a:cubicBezTo>
                    <a:pt x="492734" y="980531"/>
                    <a:pt x="490060" y="982463"/>
                    <a:pt x="489273" y="985440"/>
                  </a:cubicBezTo>
                  <a:cubicBezTo>
                    <a:pt x="488386" y="988908"/>
                    <a:pt x="490442" y="992538"/>
                    <a:pt x="493951" y="993425"/>
                  </a:cubicBezTo>
                  <a:lnTo>
                    <a:pt x="549887" y="1008024"/>
                  </a:lnTo>
                  <a:cubicBezTo>
                    <a:pt x="550412" y="1008185"/>
                    <a:pt x="551017" y="1008226"/>
                    <a:pt x="551541" y="1008226"/>
                  </a:cubicBezTo>
                  <a:cubicBezTo>
                    <a:pt x="552872" y="1008226"/>
                    <a:pt x="554243" y="1007822"/>
                    <a:pt x="555332" y="1007016"/>
                  </a:cubicBezTo>
                  <a:cubicBezTo>
                    <a:pt x="556945" y="1005886"/>
                    <a:pt x="557913" y="1004112"/>
                    <a:pt x="558074" y="1002176"/>
                  </a:cubicBezTo>
                  <a:lnTo>
                    <a:pt x="625101" y="110419"/>
                  </a:lnTo>
                  <a:cubicBezTo>
                    <a:pt x="625343" y="107072"/>
                    <a:pt x="623004" y="104047"/>
                    <a:pt x="619657" y="103483"/>
                  </a:cubicBezTo>
                  <a:lnTo>
                    <a:pt x="7663" y="79"/>
                  </a:lnTo>
                  <a:cubicBezTo>
                    <a:pt x="7313" y="27"/>
                    <a:pt x="6963" y="1"/>
                    <a:pt x="6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29"/>
            <p:cNvGrpSpPr/>
            <p:nvPr/>
          </p:nvGrpSpPr>
          <p:grpSpPr>
            <a:xfrm>
              <a:off x="8731968" y="1533587"/>
              <a:ext cx="84924" cy="74738"/>
              <a:chOff x="16131355" y="574806"/>
              <a:chExt cx="121875" cy="107268"/>
            </a:xfrm>
          </p:grpSpPr>
          <p:sp>
            <p:nvSpPr>
              <p:cNvPr id="242" name="Google Shape;242;p29"/>
              <p:cNvSpPr/>
              <p:nvPr/>
            </p:nvSpPr>
            <p:spPr>
              <a:xfrm>
                <a:off x="16131355" y="574806"/>
                <a:ext cx="90180" cy="67376"/>
              </a:xfrm>
              <a:custGeom>
                <a:avLst/>
                <a:gdLst/>
                <a:ahLst/>
                <a:cxnLst/>
                <a:rect l="l" t="t" r="r" b="b"/>
                <a:pathLst>
                  <a:path w="99372" h="74243" extrusionOk="0">
                    <a:moveTo>
                      <a:pt x="91921" y="1"/>
                    </a:moveTo>
                    <a:cubicBezTo>
                      <a:pt x="90596" y="1"/>
                      <a:pt x="89264" y="405"/>
                      <a:pt x="88120" y="1247"/>
                    </a:cubicBezTo>
                    <a:lnTo>
                      <a:pt x="3630" y="62346"/>
                    </a:lnTo>
                    <a:cubicBezTo>
                      <a:pt x="686" y="64483"/>
                      <a:pt x="1" y="68597"/>
                      <a:pt x="2138" y="71501"/>
                    </a:cubicBezTo>
                    <a:cubicBezTo>
                      <a:pt x="3429" y="73275"/>
                      <a:pt x="5405" y="74243"/>
                      <a:pt x="7461" y="74243"/>
                    </a:cubicBezTo>
                    <a:cubicBezTo>
                      <a:pt x="8792" y="74243"/>
                      <a:pt x="10123" y="73840"/>
                      <a:pt x="11293" y="72993"/>
                    </a:cubicBezTo>
                    <a:lnTo>
                      <a:pt x="95782" y="11894"/>
                    </a:lnTo>
                    <a:cubicBezTo>
                      <a:pt x="98726" y="9757"/>
                      <a:pt x="99371" y="5643"/>
                      <a:pt x="97274" y="2739"/>
                    </a:cubicBezTo>
                    <a:cubicBezTo>
                      <a:pt x="95979" y="956"/>
                      <a:pt x="93959" y="1"/>
                      <a:pt x="91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16131758" y="643585"/>
                <a:ext cx="121472" cy="38489"/>
              </a:xfrm>
              <a:custGeom>
                <a:avLst/>
                <a:gdLst/>
                <a:ahLst/>
                <a:cxnLst/>
                <a:rect l="l" t="t" r="r" b="b"/>
                <a:pathLst>
                  <a:path w="133853" h="42412" extrusionOk="0">
                    <a:moveTo>
                      <a:pt x="126453" y="1"/>
                    </a:moveTo>
                    <a:cubicBezTo>
                      <a:pt x="125792" y="1"/>
                      <a:pt x="125119" y="100"/>
                      <a:pt x="124456" y="308"/>
                    </a:cubicBezTo>
                    <a:cubicBezTo>
                      <a:pt x="88478" y="11955"/>
                      <a:pt x="27735" y="29353"/>
                      <a:pt x="10210" y="29353"/>
                    </a:cubicBezTo>
                    <a:cubicBezTo>
                      <a:pt x="9348" y="29353"/>
                      <a:pt x="8590" y="29311"/>
                      <a:pt x="7945" y="29224"/>
                    </a:cubicBezTo>
                    <a:cubicBezTo>
                      <a:pt x="7600" y="29165"/>
                      <a:pt x="7257" y="29136"/>
                      <a:pt x="6917" y="29136"/>
                    </a:cubicBezTo>
                    <a:cubicBezTo>
                      <a:pt x="3798" y="29136"/>
                      <a:pt x="997" y="31553"/>
                      <a:pt x="524" y="34789"/>
                    </a:cubicBezTo>
                    <a:cubicBezTo>
                      <a:pt x="0" y="38338"/>
                      <a:pt x="2501" y="41686"/>
                      <a:pt x="6090" y="42170"/>
                    </a:cubicBezTo>
                    <a:cubicBezTo>
                      <a:pt x="7138" y="42331"/>
                      <a:pt x="8348" y="42412"/>
                      <a:pt x="9719" y="42412"/>
                    </a:cubicBezTo>
                    <a:cubicBezTo>
                      <a:pt x="36175" y="42412"/>
                      <a:pt x="118729" y="15956"/>
                      <a:pt x="128489" y="12810"/>
                    </a:cubicBezTo>
                    <a:cubicBezTo>
                      <a:pt x="131957" y="11681"/>
                      <a:pt x="133852" y="7971"/>
                      <a:pt x="132723" y="4543"/>
                    </a:cubicBezTo>
                    <a:cubicBezTo>
                      <a:pt x="131843" y="1771"/>
                      <a:pt x="129248" y="1"/>
                      <a:pt x="1264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" name="Google Shape;244;p29"/>
            <p:cNvSpPr/>
            <p:nvPr/>
          </p:nvSpPr>
          <p:spPr>
            <a:xfrm>
              <a:off x="7845094" y="4017938"/>
              <a:ext cx="36533" cy="25002"/>
            </a:xfrm>
            <a:custGeom>
              <a:avLst/>
              <a:gdLst/>
              <a:ahLst/>
              <a:cxnLst/>
              <a:rect l="l" t="t" r="r" b="b"/>
              <a:pathLst>
                <a:path w="57672" h="39472" extrusionOk="0">
                  <a:moveTo>
                    <a:pt x="47065" y="0"/>
                  </a:moveTo>
                  <a:cubicBezTo>
                    <a:pt x="45482" y="0"/>
                    <a:pt x="43882" y="413"/>
                    <a:pt x="42427" y="1280"/>
                  </a:cubicBezTo>
                  <a:lnTo>
                    <a:pt x="5969" y="22090"/>
                  </a:lnTo>
                  <a:cubicBezTo>
                    <a:pt x="1614" y="24712"/>
                    <a:pt x="1" y="30398"/>
                    <a:pt x="2582" y="34794"/>
                  </a:cubicBezTo>
                  <a:cubicBezTo>
                    <a:pt x="4316" y="37778"/>
                    <a:pt x="7421" y="39472"/>
                    <a:pt x="10648" y="39472"/>
                  </a:cubicBezTo>
                  <a:cubicBezTo>
                    <a:pt x="12261" y="39472"/>
                    <a:pt x="13874" y="39029"/>
                    <a:pt x="15326" y="38222"/>
                  </a:cubicBezTo>
                  <a:lnTo>
                    <a:pt x="51703" y="17331"/>
                  </a:lnTo>
                  <a:cubicBezTo>
                    <a:pt x="56058" y="14791"/>
                    <a:pt x="57671" y="9104"/>
                    <a:pt x="55090" y="4708"/>
                  </a:cubicBezTo>
                  <a:cubicBezTo>
                    <a:pt x="53390" y="1686"/>
                    <a:pt x="50264" y="0"/>
                    <a:pt x="47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29"/>
            <p:cNvGrpSpPr/>
            <p:nvPr/>
          </p:nvGrpSpPr>
          <p:grpSpPr>
            <a:xfrm>
              <a:off x="7801357" y="3550009"/>
              <a:ext cx="380548" cy="485569"/>
              <a:chOff x="14795834" y="3468878"/>
              <a:chExt cx="546125" cy="696913"/>
            </a:xfrm>
          </p:grpSpPr>
          <p:sp>
            <p:nvSpPr>
              <p:cNvPr id="246" name="Google Shape;246;p29"/>
              <p:cNvSpPr/>
              <p:nvPr/>
            </p:nvSpPr>
            <p:spPr>
              <a:xfrm>
                <a:off x="14795834" y="3468878"/>
                <a:ext cx="426667" cy="398744"/>
              </a:xfrm>
              <a:custGeom>
                <a:avLst/>
                <a:gdLst/>
                <a:ahLst/>
                <a:cxnLst/>
                <a:rect l="l" t="t" r="r" b="b"/>
                <a:pathLst>
                  <a:path w="470157" h="439387" extrusionOk="0">
                    <a:moveTo>
                      <a:pt x="235079" y="18552"/>
                    </a:moveTo>
                    <a:cubicBezTo>
                      <a:pt x="354412" y="18552"/>
                      <a:pt x="451565" y="108769"/>
                      <a:pt x="451565" y="219674"/>
                    </a:cubicBezTo>
                    <a:cubicBezTo>
                      <a:pt x="451565" y="330538"/>
                      <a:pt x="354412" y="420835"/>
                      <a:pt x="235079" y="420835"/>
                    </a:cubicBezTo>
                    <a:cubicBezTo>
                      <a:pt x="115745" y="420835"/>
                      <a:pt x="18592" y="330538"/>
                      <a:pt x="18592" y="219674"/>
                    </a:cubicBezTo>
                    <a:cubicBezTo>
                      <a:pt x="18592" y="108769"/>
                      <a:pt x="115745" y="18552"/>
                      <a:pt x="235079" y="18552"/>
                    </a:cubicBezTo>
                    <a:close/>
                    <a:moveTo>
                      <a:pt x="235079" y="1"/>
                    </a:moveTo>
                    <a:cubicBezTo>
                      <a:pt x="105501" y="1"/>
                      <a:pt x="0" y="98525"/>
                      <a:pt x="0" y="219674"/>
                    </a:cubicBezTo>
                    <a:cubicBezTo>
                      <a:pt x="0" y="340822"/>
                      <a:pt x="105501" y="439386"/>
                      <a:pt x="235079" y="439386"/>
                    </a:cubicBezTo>
                    <a:cubicBezTo>
                      <a:pt x="364656" y="439386"/>
                      <a:pt x="470157" y="340822"/>
                      <a:pt x="470157" y="219674"/>
                    </a:cubicBezTo>
                    <a:cubicBezTo>
                      <a:pt x="470157" y="98525"/>
                      <a:pt x="364656" y="1"/>
                      <a:pt x="2350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14822880" y="3759307"/>
                <a:ext cx="90510" cy="133971"/>
              </a:xfrm>
              <a:custGeom>
                <a:avLst/>
                <a:gdLst/>
                <a:ahLst/>
                <a:cxnLst/>
                <a:rect l="l" t="t" r="r" b="b"/>
                <a:pathLst>
                  <a:path w="99735" h="147626" extrusionOk="0">
                    <a:moveTo>
                      <a:pt x="51823" y="18491"/>
                    </a:moveTo>
                    <a:cubicBezTo>
                      <a:pt x="53033" y="18491"/>
                      <a:pt x="54243" y="18733"/>
                      <a:pt x="55574" y="19016"/>
                    </a:cubicBezTo>
                    <a:cubicBezTo>
                      <a:pt x="75497" y="24218"/>
                      <a:pt x="79126" y="52771"/>
                      <a:pt x="76223" y="75638"/>
                    </a:cubicBezTo>
                    <a:cubicBezTo>
                      <a:pt x="72456" y="104711"/>
                      <a:pt x="59171" y="128977"/>
                      <a:pt x="45752" y="128977"/>
                    </a:cubicBezTo>
                    <a:cubicBezTo>
                      <a:pt x="44373" y="128977"/>
                      <a:pt x="42992" y="128720"/>
                      <a:pt x="41620" y="128187"/>
                    </a:cubicBezTo>
                    <a:cubicBezTo>
                      <a:pt x="24521" y="121734"/>
                      <a:pt x="19681" y="88503"/>
                      <a:pt x="24884" y="60030"/>
                    </a:cubicBezTo>
                    <a:cubicBezTo>
                      <a:pt x="29400" y="35591"/>
                      <a:pt x="40451" y="18491"/>
                      <a:pt x="51823" y="18491"/>
                    </a:cubicBezTo>
                    <a:close/>
                    <a:moveTo>
                      <a:pt x="51950" y="0"/>
                    </a:moveTo>
                    <a:cubicBezTo>
                      <a:pt x="30883" y="0"/>
                      <a:pt x="13076" y="21631"/>
                      <a:pt x="6614" y="56723"/>
                    </a:cubicBezTo>
                    <a:cubicBezTo>
                      <a:pt x="1" y="92939"/>
                      <a:pt x="7623" y="135204"/>
                      <a:pt x="35006" y="145609"/>
                    </a:cubicBezTo>
                    <a:cubicBezTo>
                      <a:pt x="38515" y="146940"/>
                      <a:pt x="42144" y="147625"/>
                      <a:pt x="45814" y="147625"/>
                    </a:cubicBezTo>
                    <a:cubicBezTo>
                      <a:pt x="71948" y="147625"/>
                      <a:pt x="90176" y="112579"/>
                      <a:pt x="94613" y="78057"/>
                    </a:cubicBezTo>
                    <a:cubicBezTo>
                      <a:pt x="99734" y="38051"/>
                      <a:pt x="86264" y="7804"/>
                      <a:pt x="60293" y="1110"/>
                    </a:cubicBezTo>
                    <a:cubicBezTo>
                      <a:pt x="57468" y="364"/>
                      <a:pt x="54682" y="0"/>
                      <a:pt x="519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14993137" y="3792346"/>
                <a:ext cx="7876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86789" h="135335" extrusionOk="0">
                    <a:moveTo>
                      <a:pt x="46957" y="18252"/>
                    </a:moveTo>
                    <a:cubicBezTo>
                      <a:pt x="59614" y="18252"/>
                      <a:pt x="65467" y="38250"/>
                      <a:pt x="66624" y="55604"/>
                    </a:cubicBezTo>
                    <a:cubicBezTo>
                      <a:pt x="68721" y="87303"/>
                      <a:pt x="57994" y="115614"/>
                      <a:pt x="47669" y="116703"/>
                    </a:cubicBezTo>
                    <a:lnTo>
                      <a:pt x="47307" y="126059"/>
                    </a:lnTo>
                    <a:lnTo>
                      <a:pt x="46984" y="116784"/>
                    </a:lnTo>
                    <a:cubicBezTo>
                      <a:pt x="46884" y="116787"/>
                      <a:pt x="46784" y="116789"/>
                      <a:pt x="46683" y="116789"/>
                    </a:cubicBezTo>
                    <a:cubicBezTo>
                      <a:pt x="38478" y="116789"/>
                      <a:pt x="30394" y="105395"/>
                      <a:pt x="25932" y="87585"/>
                    </a:cubicBezTo>
                    <a:cubicBezTo>
                      <a:pt x="18834" y="58992"/>
                      <a:pt x="24077" y="27253"/>
                      <a:pt x="36942" y="21083"/>
                    </a:cubicBezTo>
                    <a:cubicBezTo>
                      <a:pt x="40491" y="19348"/>
                      <a:pt x="43717" y="18381"/>
                      <a:pt x="46540" y="18260"/>
                    </a:cubicBezTo>
                    <a:cubicBezTo>
                      <a:pt x="46680" y="18255"/>
                      <a:pt x="46819" y="18252"/>
                      <a:pt x="46957" y="18252"/>
                    </a:cubicBezTo>
                    <a:close/>
                    <a:moveTo>
                      <a:pt x="47921" y="1"/>
                    </a:moveTo>
                    <a:cubicBezTo>
                      <a:pt x="42720" y="1"/>
                      <a:pt x="37144" y="1225"/>
                      <a:pt x="31296" y="3781"/>
                    </a:cubicBezTo>
                    <a:cubicBezTo>
                      <a:pt x="7058" y="14509"/>
                      <a:pt x="0" y="56411"/>
                      <a:pt x="7219" y="90650"/>
                    </a:cubicBezTo>
                    <a:cubicBezTo>
                      <a:pt x="13107" y="118558"/>
                      <a:pt x="27384" y="135335"/>
                      <a:pt x="45371" y="135335"/>
                    </a:cubicBezTo>
                    <a:cubicBezTo>
                      <a:pt x="45572" y="135335"/>
                      <a:pt x="47065" y="135295"/>
                      <a:pt x="47266" y="135295"/>
                    </a:cubicBezTo>
                    <a:cubicBezTo>
                      <a:pt x="75497" y="133601"/>
                      <a:pt x="86789" y="87747"/>
                      <a:pt x="85780" y="55766"/>
                    </a:cubicBezTo>
                    <a:cubicBezTo>
                      <a:pt x="84675" y="21174"/>
                      <a:pt x="69548" y="1"/>
                      <a:pt x="479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15099420" y="3755592"/>
                <a:ext cx="90179" cy="115396"/>
              </a:xfrm>
              <a:custGeom>
                <a:avLst/>
                <a:gdLst/>
                <a:ahLst/>
                <a:cxnLst/>
                <a:rect l="l" t="t" r="r" b="b"/>
                <a:pathLst>
                  <a:path w="99371" h="127158" extrusionOk="0">
                    <a:moveTo>
                      <a:pt x="41700" y="18551"/>
                    </a:moveTo>
                    <a:cubicBezTo>
                      <a:pt x="53315" y="18551"/>
                      <a:pt x="67592" y="36821"/>
                      <a:pt x="73439" y="59284"/>
                    </a:cubicBezTo>
                    <a:cubicBezTo>
                      <a:pt x="77956" y="76545"/>
                      <a:pt x="77553" y="97798"/>
                      <a:pt x="62954" y="106025"/>
                    </a:cubicBezTo>
                    <a:cubicBezTo>
                      <a:pt x="60055" y="107659"/>
                      <a:pt x="57152" y="108433"/>
                      <a:pt x="54303" y="108433"/>
                    </a:cubicBezTo>
                    <a:cubicBezTo>
                      <a:pt x="42805" y="108433"/>
                      <a:pt x="32177" y="95840"/>
                      <a:pt x="26133" y="76383"/>
                    </a:cubicBezTo>
                    <a:cubicBezTo>
                      <a:pt x="19842" y="56138"/>
                      <a:pt x="20729" y="30489"/>
                      <a:pt x="34603" y="20931"/>
                    </a:cubicBezTo>
                    <a:cubicBezTo>
                      <a:pt x="36942" y="19277"/>
                      <a:pt x="39281" y="18551"/>
                      <a:pt x="41700" y="18551"/>
                    </a:cubicBezTo>
                    <a:close/>
                    <a:moveTo>
                      <a:pt x="41700" y="0"/>
                    </a:moveTo>
                    <a:cubicBezTo>
                      <a:pt x="35530" y="0"/>
                      <a:pt x="29602" y="1896"/>
                      <a:pt x="24117" y="5727"/>
                    </a:cubicBezTo>
                    <a:cubicBezTo>
                      <a:pt x="1694" y="21092"/>
                      <a:pt x="0" y="55090"/>
                      <a:pt x="8429" y="81868"/>
                    </a:cubicBezTo>
                    <a:cubicBezTo>
                      <a:pt x="17059" y="109816"/>
                      <a:pt x="34643" y="127158"/>
                      <a:pt x="54122" y="127158"/>
                    </a:cubicBezTo>
                    <a:cubicBezTo>
                      <a:pt x="60171" y="127158"/>
                      <a:pt x="66221" y="125504"/>
                      <a:pt x="72109" y="122238"/>
                    </a:cubicBezTo>
                    <a:cubicBezTo>
                      <a:pt x="91951" y="111066"/>
                      <a:pt x="99371" y="85175"/>
                      <a:pt x="91386" y="54565"/>
                    </a:cubicBezTo>
                    <a:cubicBezTo>
                      <a:pt x="84248" y="27424"/>
                      <a:pt x="64890" y="0"/>
                      <a:pt x="4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15160539" y="3613150"/>
                <a:ext cx="103283" cy="121472"/>
              </a:xfrm>
              <a:custGeom>
                <a:avLst/>
                <a:gdLst/>
                <a:ahLst/>
                <a:cxnLst/>
                <a:rect l="l" t="t" r="r" b="b"/>
                <a:pathLst>
                  <a:path w="113810" h="133853" extrusionOk="0">
                    <a:moveTo>
                      <a:pt x="39080" y="18511"/>
                    </a:moveTo>
                    <a:cubicBezTo>
                      <a:pt x="52308" y="18511"/>
                      <a:pt x="71585" y="36700"/>
                      <a:pt x="83119" y="59929"/>
                    </a:cubicBezTo>
                    <a:cubicBezTo>
                      <a:pt x="93080" y="80174"/>
                      <a:pt x="94573" y="99049"/>
                      <a:pt x="86910" y="109010"/>
                    </a:cubicBezTo>
                    <a:cubicBezTo>
                      <a:pt x="83563" y="113285"/>
                      <a:pt x="80054" y="115301"/>
                      <a:pt x="75578" y="115301"/>
                    </a:cubicBezTo>
                    <a:cubicBezTo>
                      <a:pt x="63801" y="115301"/>
                      <a:pt x="47267" y="101751"/>
                      <a:pt x="35611" y="82272"/>
                    </a:cubicBezTo>
                    <a:cubicBezTo>
                      <a:pt x="23351" y="61986"/>
                      <a:pt x="19681" y="40894"/>
                      <a:pt x="26134" y="28432"/>
                    </a:cubicBezTo>
                    <a:cubicBezTo>
                      <a:pt x="31377" y="18511"/>
                      <a:pt x="37144" y="18511"/>
                      <a:pt x="39080" y="18511"/>
                    </a:cubicBezTo>
                    <a:close/>
                    <a:moveTo>
                      <a:pt x="39080" y="0"/>
                    </a:moveTo>
                    <a:cubicBezTo>
                      <a:pt x="30490" y="0"/>
                      <a:pt x="18310" y="3428"/>
                      <a:pt x="9680" y="19842"/>
                    </a:cubicBezTo>
                    <a:cubicBezTo>
                      <a:pt x="1" y="38353"/>
                      <a:pt x="3711" y="65293"/>
                      <a:pt x="19681" y="91870"/>
                    </a:cubicBezTo>
                    <a:cubicBezTo>
                      <a:pt x="31377" y="111268"/>
                      <a:pt x="53074" y="133853"/>
                      <a:pt x="75578" y="133853"/>
                    </a:cubicBezTo>
                    <a:cubicBezTo>
                      <a:pt x="85821" y="133853"/>
                      <a:pt x="94855" y="129134"/>
                      <a:pt x="101630" y="120262"/>
                    </a:cubicBezTo>
                    <a:cubicBezTo>
                      <a:pt x="113810" y="104372"/>
                      <a:pt x="113084" y="78723"/>
                      <a:pt x="99654" y="51702"/>
                    </a:cubicBezTo>
                    <a:cubicBezTo>
                      <a:pt x="87394" y="26779"/>
                      <a:pt x="63156" y="0"/>
                      <a:pt x="39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14859588" y="3876388"/>
                <a:ext cx="32977" cy="289403"/>
              </a:xfrm>
              <a:custGeom>
                <a:avLst/>
                <a:gdLst/>
                <a:ahLst/>
                <a:cxnLst/>
                <a:rect l="l" t="t" r="r" b="b"/>
                <a:pathLst>
                  <a:path w="36338" h="318901" extrusionOk="0">
                    <a:moveTo>
                      <a:pt x="10121" y="1"/>
                    </a:moveTo>
                    <a:cubicBezTo>
                      <a:pt x="9767" y="1"/>
                      <a:pt x="9405" y="20"/>
                      <a:pt x="9034" y="59"/>
                    </a:cubicBezTo>
                    <a:cubicBezTo>
                      <a:pt x="3953" y="341"/>
                      <a:pt x="1" y="4737"/>
                      <a:pt x="283" y="9899"/>
                    </a:cubicBezTo>
                    <a:lnTo>
                      <a:pt x="17463" y="310109"/>
                    </a:lnTo>
                    <a:cubicBezTo>
                      <a:pt x="17786" y="315110"/>
                      <a:pt x="21859" y="318901"/>
                      <a:pt x="26739" y="318901"/>
                    </a:cubicBezTo>
                    <a:cubicBezTo>
                      <a:pt x="26940" y="318901"/>
                      <a:pt x="27021" y="318901"/>
                      <a:pt x="27263" y="318820"/>
                    </a:cubicBezTo>
                    <a:cubicBezTo>
                      <a:pt x="32385" y="318538"/>
                      <a:pt x="36337" y="314223"/>
                      <a:pt x="36014" y="309020"/>
                    </a:cubicBezTo>
                    <a:lnTo>
                      <a:pt x="18834" y="8810"/>
                    </a:lnTo>
                    <a:cubicBezTo>
                      <a:pt x="18533" y="3982"/>
                      <a:pt x="15232" y="1"/>
                      <a:pt x="10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14848133" y="4087836"/>
                <a:ext cx="62767" cy="48419"/>
              </a:xfrm>
              <a:custGeom>
                <a:avLst/>
                <a:gdLst/>
                <a:ahLst/>
                <a:cxnLst/>
                <a:rect l="l" t="t" r="r" b="b"/>
                <a:pathLst>
                  <a:path w="69165" h="53354" extrusionOk="0">
                    <a:moveTo>
                      <a:pt x="58573" y="0"/>
                    </a:moveTo>
                    <a:cubicBezTo>
                      <a:pt x="56672" y="0"/>
                      <a:pt x="54758" y="581"/>
                      <a:pt x="53114" y="1773"/>
                    </a:cubicBezTo>
                    <a:lnTo>
                      <a:pt x="5082" y="36537"/>
                    </a:lnTo>
                    <a:cubicBezTo>
                      <a:pt x="888" y="39562"/>
                      <a:pt x="1" y="45369"/>
                      <a:pt x="2945" y="49483"/>
                    </a:cubicBezTo>
                    <a:cubicBezTo>
                      <a:pt x="4840" y="52023"/>
                      <a:pt x="7582" y="53354"/>
                      <a:pt x="10446" y="53354"/>
                    </a:cubicBezTo>
                    <a:cubicBezTo>
                      <a:pt x="12382" y="53354"/>
                      <a:pt x="14277" y="52790"/>
                      <a:pt x="15931" y="51620"/>
                    </a:cubicBezTo>
                    <a:lnTo>
                      <a:pt x="64003" y="16776"/>
                    </a:lnTo>
                    <a:cubicBezTo>
                      <a:pt x="68157" y="13832"/>
                      <a:pt x="69165" y="7944"/>
                      <a:pt x="66100" y="3830"/>
                    </a:cubicBezTo>
                    <a:cubicBezTo>
                      <a:pt x="64260" y="1312"/>
                      <a:pt x="61431" y="0"/>
                      <a:pt x="58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15025746" y="3906707"/>
                <a:ext cx="16836" cy="151592"/>
              </a:xfrm>
              <a:custGeom>
                <a:avLst/>
                <a:gdLst/>
                <a:ahLst/>
                <a:cxnLst/>
                <a:rect l="l" t="t" r="r" b="b"/>
                <a:pathLst>
                  <a:path w="18552" h="167044" extrusionOk="0">
                    <a:moveTo>
                      <a:pt x="9317" y="1"/>
                    </a:moveTo>
                    <a:cubicBezTo>
                      <a:pt x="4155" y="1"/>
                      <a:pt x="1" y="4115"/>
                      <a:pt x="1" y="9277"/>
                    </a:cubicBezTo>
                    <a:lnTo>
                      <a:pt x="1" y="157809"/>
                    </a:lnTo>
                    <a:cubicBezTo>
                      <a:pt x="1" y="162971"/>
                      <a:pt x="4155" y="167044"/>
                      <a:pt x="9317" y="167044"/>
                    </a:cubicBezTo>
                    <a:cubicBezTo>
                      <a:pt x="14439" y="167044"/>
                      <a:pt x="18552" y="163011"/>
                      <a:pt x="18552" y="157809"/>
                    </a:cubicBezTo>
                    <a:lnTo>
                      <a:pt x="18552" y="9277"/>
                    </a:lnTo>
                    <a:cubicBezTo>
                      <a:pt x="18552" y="4115"/>
                      <a:pt x="14439" y="1"/>
                      <a:pt x="9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15151573" y="3850731"/>
                <a:ext cx="55154" cy="232895"/>
              </a:xfrm>
              <a:custGeom>
                <a:avLst/>
                <a:gdLst/>
                <a:ahLst/>
                <a:cxnLst/>
                <a:rect l="l" t="t" r="r" b="b"/>
                <a:pathLst>
                  <a:path w="60776" h="256634" extrusionOk="0">
                    <a:moveTo>
                      <a:pt x="10043" y="1"/>
                    </a:moveTo>
                    <a:cubicBezTo>
                      <a:pt x="9522" y="1"/>
                      <a:pt x="8996" y="46"/>
                      <a:pt x="8469" y="141"/>
                    </a:cubicBezTo>
                    <a:cubicBezTo>
                      <a:pt x="3428" y="988"/>
                      <a:pt x="0" y="5827"/>
                      <a:pt x="887" y="10828"/>
                    </a:cubicBezTo>
                    <a:lnTo>
                      <a:pt x="41620" y="248931"/>
                    </a:lnTo>
                    <a:cubicBezTo>
                      <a:pt x="42386" y="253448"/>
                      <a:pt x="46338" y="256634"/>
                      <a:pt x="50734" y="256634"/>
                    </a:cubicBezTo>
                    <a:cubicBezTo>
                      <a:pt x="51218" y="256634"/>
                      <a:pt x="51823" y="256594"/>
                      <a:pt x="52307" y="256553"/>
                    </a:cubicBezTo>
                    <a:cubicBezTo>
                      <a:pt x="57429" y="255666"/>
                      <a:pt x="60776" y="250826"/>
                      <a:pt x="59970" y="245826"/>
                    </a:cubicBezTo>
                    <a:lnTo>
                      <a:pt x="19197" y="7803"/>
                    </a:lnTo>
                    <a:cubicBezTo>
                      <a:pt x="18404" y="3226"/>
                      <a:pt x="14421" y="1"/>
                      <a:pt x="10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15169580" y="3946761"/>
                <a:ext cx="37697" cy="28827"/>
              </a:xfrm>
              <a:custGeom>
                <a:avLst/>
                <a:gdLst/>
                <a:ahLst/>
                <a:cxnLst/>
                <a:rect l="l" t="t" r="r" b="b"/>
                <a:pathLst>
                  <a:path w="41539" h="31765" extrusionOk="0">
                    <a:moveTo>
                      <a:pt x="30977" y="1"/>
                    </a:moveTo>
                    <a:cubicBezTo>
                      <a:pt x="29230" y="1"/>
                      <a:pt x="27462" y="495"/>
                      <a:pt x="25891" y="1517"/>
                    </a:cubicBezTo>
                    <a:lnTo>
                      <a:pt x="5525" y="14705"/>
                    </a:lnTo>
                    <a:cubicBezTo>
                      <a:pt x="1210" y="17528"/>
                      <a:pt x="0" y="23215"/>
                      <a:pt x="2823" y="27570"/>
                    </a:cubicBezTo>
                    <a:cubicBezTo>
                      <a:pt x="4598" y="30272"/>
                      <a:pt x="7542" y="31764"/>
                      <a:pt x="10566" y="31764"/>
                    </a:cubicBezTo>
                    <a:cubicBezTo>
                      <a:pt x="12300" y="31764"/>
                      <a:pt x="13994" y="31280"/>
                      <a:pt x="15648" y="30232"/>
                    </a:cubicBezTo>
                    <a:lnTo>
                      <a:pt x="35974" y="17004"/>
                    </a:lnTo>
                    <a:cubicBezTo>
                      <a:pt x="40289" y="14181"/>
                      <a:pt x="41539" y="8494"/>
                      <a:pt x="38716" y="4220"/>
                    </a:cubicBezTo>
                    <a:cubicBezTo>
                      <a:pt x="36931" y="1465"/>
                      <a:pt x="33983" y="1"/>
                      <a:pt x="309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15188134" y="4028869"/>
                <a:ext cx="35429" cy="29431"/>
              </a:xfrm>
              <a:custGeom>
                <a:avLst/>
                <a:gdLst/>
                <a:ahLst/>
                <a:cxnLst/>
                <a:rect l="l" t="t" r="r" b="b"/>
                <a:pathLst>
                  <a:path w="39040" h="32431" extrusionOk="0">
                    <a:moveTo>
                      <a:pt x="28568" y="1"/>
                    </a:moveTo>
                    <a:cubicBezTo>
                      <a:pt x="26593" y="1"/>
                      <a:pt x="24604" y="633"/>
                      <a:pt x="22908" y="1942"/>
                    </a:cubicBezTo>
                    <a:lnTo>
                      <a:pt x="4840" y="15815"/>
                    </a:lnTo>
                    <a:cubicBezTo>
                      <a:pt x="727" y="19001"/>
                      <a:pt x="1" y="24809"/>
                      <a:pt x="3106" y="28882"/>
                    </a:cubicBezTo>
                    <a:cubicBezTo>
                      <a:pt x="4961" y="31221"/>
                      <a:pt x="7744" y="32431"/>
                      <a:pt x="10446" y="32431"/>
                    </a:cubicBezTo>
                    <a:cubicBezTo>
                      <a:pt x="12422" y="32431"/>
                      <a:pt x="14439" y="31826"/>
                      <a:pt x="16213" y="30536"/>
                    </a:cubicBezTo>
                    <a:lnTo>
                      <a:pt x="34200" y="16622"/>
                    </a:lnTo>
                    <a:cubicBezTo>
                      <a:pt x="38273" y="13517"/>
                      <a:pt x="39040" y="7669"/>
                      <a:pt x="35934" y="3596"/>
                    </a:cubicBezTo>
                    <a:cubicBezTo>
                      <a:pt x="34075" y="1242"/>
                      <a:pt x="31336" y="1"/>
                      <a:pt x="285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15225978" y="3717746"/>
                <a:ext cx="103355" cy="221755"/>
              </a:xfrm>
              <a:custGeom>
                <a:avLst/>
                <a:gdLst/>
                <a:ahLst/>
                <a:cxnLst/>
                <a:rect l="l" t="t" r="r" b="b"/>
                <a:pathLst>
                  <a:path w="113890" h="244358" extrusionOk="0">
                    <a:moveTo>
                      <a:pt x="10427" y="1"/>
                    </a:moveTo>
                    <a:cubicBezTo>
                      <a:pt x="9274" y="1"/>
                      <a:pt x="8105" y="209"/>
                      <a:pt x="6977" y="649"/>
                    </a:cubicBezTo>
                    <a:cubicBezTo>
                      <a:pt x="2299" y="2746"/>
                      <a:pt x="0" y="8029"/>
                      <a:pt x="1976" y="12828"/>
                    </a:cubicBezTo>
                    <a:lnTo>
                      <a:pt x="94814" y="238631"/>
                    </a:lnTo>
                    <a:cubicBezTo>
                      <a:pt x="96226" y="242220"/>
                      <a:pt x="99694" y="244358"/>
                      <a:pt x="103364" y="244358"/>
                    </a:cubicBezTo>
                    <a:cubicBezTo>
                      <a:pt x="104533" y="244358"/>
                      <a:pt x="105703" y="244076"/>
                      <a:pt x="106953" y="243672"/>
                    </a:cubicBezTo>
                    <a:cubicBezTo>
                      <a:pt x="111631" y="241696"/>
                      <a:pt x="113890" y="236292"/>
                      <a:pt x="111954" y="231533"/>
                    </a:cubicBezTo>
                    <a:lnTo>
                      <a:pt x="19157" y="5731"/>
                    </a:lnTo>
                    <a:cubicBezTo>
                      <a:pt x="17680" y="2161"/>
                      <a:pt x="14137" y="1"/>
                      <a:pt x="104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15257635" y="3820201"/>
                <a:ext cx="61157" cy="73076"/>
              </a:xfrm>
              <a:custGeom>
                <a:avLst/>
                <a:gdLst/>
                <a:ahLst/>
                <a:cxnLst/>
                <a:rect l="l" t="t" r="r" b="b"/>
                <a:pathLst>
                  <a:path w="67391" h="80525" extrusionOk="0">
                    <a:moveTo>
                      <a:pt x="56944" y="0"/>
                    </a:moveTo>
                    <a:cubicBezTo>
                      <a:pt x="54108" y="0"/>
                      <a:pt x="51291" y="1291"/>
                      <a:pt x="49444" y="3738"/>
                    </a:cubicBezTo>
                    <a:lnTo>
                      <a:pt x="3026" y="65683"/>
                    </a:lnTo>
                    <a:cubicBezTo>
                      <a:pt x="1" y="69797"/>
                      <a:pt x="767" y="75604"/>
                      <a:pt x="4921" y="78669"/>
                    </a:cubicBezTo>
                    <a:cubicBezTo>
                      <a:pt x="6575" y="79919"/>
                      <a:pt x="8551" y="80524"/>
                      <a:pt x="10446" y="80524"/>
                    </a:cubicBezTo>
                    <a:cubicBezTo>
                      <a:pt x="13269" y="80524"/>
                      <a:pt x="16092" y="79193"/>
                      <a:pt x="17867" y="76774"/>
                    </a:cubicBezTo>
                    <a:lnTo>
                      <a:pt x="64286" y="14909"/>
                    </a:lnTo>
                    <a:cubicBezTo>
                      <a:pt x="67391" y="10755"/>
                      <a:pt x="66625" y="4947"/>
                      <a:pt x="62471" y="1842"/>
                    </a:cubicBezTo>
                    <a:cubicBezTo>
                      <a:pt x="60820" y="600"/>
                      <a:pt x="58877" y="0"/>
                      <a:pt x="56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15289184" y="3876418"/>
                <a:ext cx="52776" cy="63083"/>
              </a:xfrm>
              <a:custGeom>
                <a:avLst/>
                <a:gdLst/>
                <a:ahLst/>
                <a:cxnLst/>
                <a:rect l="l" t="t" r="r" b="b"/>
                <a:pathLst>
                  <a:path w="58155" h="69513" extrusionOk="0">
                    <a:moveTo>
                      <a:pt x="47673" y="1"/>
                    </a:moveTo>
                    <a:cubicBezTo>
                      <a:pt x="44803" y="1"/>
                      <a:pt x="41952" y="1328"/>
                      <a:pt x="40128" y="3857"/>
                    </a:cubicBezTo>
                    <a:lnTo>
                      <a:pt x="3066" y="54793"/>
                    </a:lnTo>
                    <a:cubicBezTo>
                      <a:pt x="1" y="58987"/>
                      <a:pt x="888" y="64673"/>
                      <a:pt x="5122" y="67738"/>
                    </a:cubicBezTo>
                    <a:cubicBezTo>
                      <a:pt x="6655" y="69029"/>
                      <a:pt x="8591" y="69513"/>
                      <a:pt x="10567" y="69513"/>
                    </a:cubicBezTo>
                    <a:cubicBezTo>
                      <a:pt x="13390" y="69513"/>
                      <a:pt x="16213" y="68263"/>
                      <a:pt x="18028" y="65682"/>
                    </a:cubicBezTo>
                    <a:lnTo>
                      <a:pt x="55211" y="14746"/>
                    </a:lnTo>
                    <a:cubicBezTo>
                      <a:pt x="58155" y="10552"/>
                      <a:pt x="57268" y="4825"/>
                      <a:pt x="53074" y="1760"/>
                    </a:cubicBezTo>
                    <a:cubicBezTo>
                      <a:pt x="51457" y="575"/>
                      <a:pt x="49561" y="1"/>
                      <a:pt x="476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29"/>
            <p:cNvGrpSpPr/>
            <p:nvPr/>
          </p:nvGrpSpPr>
          <p:grpSpPr>
            <a:xfrm>
              <a:off x="5148028" y="1063393"/>
              <a:ext cx="824828" cy="723482"/>
              <a:chOff x="10988036" y="-100040"/>
              <a:chExt cx="1183711" cy="1038378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11656108" y="168809"/>
                <a:ext cx="515640" cy="506714"/>
              </a:xfrm>
              <a:custGeom>
                <a:avLst/>
                <a:gdLst/>
                <a:ahLst/>
                <a:cxnLst/>
                <a:rect l="l" t="t" r="r" b="b"/>
                <a:pathLst>
                  <a:path w="568198" h="558362" extrusionOk="0">
                    <a:moveTo>
                      <a:pt x="318721" y="13354"/>
                    </a:moveTo>
                    <a:cubicBezTo>
                      <a:pt x="459067" y="195440"/>
                      <a:pt x="539523" y="475405"/>
                      <a:pt x="552993" y="524808"/>
                    </a:cubicBezTo>
                    <a:lnTo>
                      <a:pt x="293758" y="544932"/>
                    </a:lnTo>
                    <a:lnTo>
                      <a:pt x="17423" y="35455"/>
                    </a:lnTo>
                    <a:lnTo>
                      <a:pt x="318721" y="13354"/>
                    </a:lnTo>
                    <a:close/>
                    <a:moveTo>
                      <a:pt x="321535" y="0"/>
                    </a:moveTo>
                    <a:cubicBezTo>
                      <a:pt x="321444" y="0"/>
                      <a:pt x="321353" y="2"/>
                      <a:pt x="321262" y="5"/>
                    </a:cubicBezTo>
                    <a:lnTo>
                      <a:pt x="6373" y="23114"/>
                    </a:lnTo>
                    <a:cubicBezTo>
                      <a:pt x="4154" y="23275"/>
                      <a:pt x="2178" y="24566"/>
                      <a:pt x="1089" y="26502"/>
                    </a:cubicBezTo>
                    <a:cubicBezTo>
                      <a:pt x="41" y="28478"/>
                      <a:pt x="1" y="30817"/>
                      <a:pt x="1089" y="32793"/>
                    </a:cubicBezTo>
                    <a:lnTo>
                      <a:pt x="284200" y="554934"/>
                    </a:lnTo>
                    <a:cubicBezTo>
                      <a:pt x="285410" y="557071"/>
                      <a:pt x="287628" y="558362"/>
                      <a:pt x="290007" y="558362"/>
                    </a:cubicBezTo>
                    <a:lnTo>
                      <a:pt x="290531" y="558362"/>
                    </a:lnTo>
                    <a:lnTo>
                      <a:pt x="561866" y="537270"/>
                    </a:lnTo>
                    <a:cubicBezTo>
                      <a:pt x="563801" y="537108"/>
                      <a:pt x="565576" y="536100"/>
                      <a:pt x="566665" y="534527"/>
                    </a:cubicBezTo>
                    <a:cubicBezTo>
                      <a:pt x="567794" y="532954"/>
                      <a:pt x="568197" y="530978"/>
                      <a:pt x="567713" y="529083"/>
                    </a:cubicBezTo>
                    <a:cubicBezTo>
                      <a:pt x="566866" y="525857"/>
                      <a:pt x="483587" y="203829"/>
                      <a:pt x="326949" y="2546"/>
                    </a:cubicBezTo>
                    <a:cubicBezTo>
                      <a:pt x="325635" y="884"/>
                      <a:pt x="323617" y="0"/>
                      <a:pt x="3215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1860182" y="356235"/>
                <a:ext cx="159681" cy="159645"/>
              </a:xfrm>
              <a:custGeom>
                <a:avLst/>
                <a:gdLst/>
                <a:ahLst/>
                <a:cxnLst/>
                <a:rect l="l" t="t" r="r" b="b"/>
                <a:pathLst>
                  <a:path w="175957" h="175917" extrusionOk="0">
                    <a:moveTo>
                      <a:pt x="87999" y="13108"/>
                    </a:moveTo>
                    <a:cubicBezTo>
                      <a:pt x="129255" y="13108"/>
                      <a:pt x="162850" y="46702"/>
                      <a:pt x="162850" y="87958"/>
                    </a:cubicBezTo>
                    <a:cubicBezTo>
                      <a:pt x="162850" y="129215"/>
                      <a:pt x="129255" y="162809"/>
                      <a:pt x="87999" y="162809"/>
                    </a:cubicBezTo>
                    <a:cubicBezTo>
                      <a:pt x="46702" y="162809"/>
                      <a:pt x="13108" y="129215"/>
                      <a:pt x="13108" y="87958"/>
                    </a:cubicBezTo>
                    <a:cubicBezTo>
                      <a:pt x="13108" y="46661"/>
                      <a:pt x="46702" y="13108"/>
                      <a:pt x="87999" y="13108"/>
                    </a:cubicBezTo>
                    <a:close/>
                    <a:moveTo>
                      <a:pt x="87999" y="1"/>
                    </a:moveTo>
                    <a:cubicBezTo>
                      <a:pt x="39483" y="1"/>
                      <a:pt x="1" y="39443"/>
                      <a:pt x="1" y="87958"/>
                    </a:cubicBezTo>
                    <a:cubicBezTo>
                      <a:pt x="1" y="136434"/>
                      <a:pt x="39483" y="175916"/>
                      <a:pt x="87999" y="175916"/>
                    </a:cubicBezTo>
                    <a:cubicBezTo>
                      <a:pt x="136515" y="175916"/>
                      <a:pt x="175956" y="136434"/>
                      <a:pt x="175956" y="87958"/>
                    </a:cubicBezTo>
                    <a:cubicBezTo>
                      <a:pt x="175956" y="39443"/>
                      <a:pt x="136515" y="1"/>
                      <a:pt x="87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11874712" y="400061"/>
                <a:ext cx="115323" cy="41926"/>
              </a:xfrm>
              <a:custGeom>
                <a:avLst/>
                <a:gdLst/>
                <a:ahLst/>
                <a:cxnLst/>
                <a:rect l="l" t="t" r="r" b="b"/>
                <a:pathLst>
                  <a:path w="127078" h="46199" extrusionOk="0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6" y="34382"/>
                      <a:pt x="0" y="38012"/>
                      <a:pt x="1049" y="41521"/>
                    </a:cubicBezTo>
                    <a:cubicBezTo>
                      <a:pt x="1855" y="44344"/>
                      <a:pt x="4477" y="46199"/>
                      <a:pt x="7300" y="46199"/>
                    </a:cubicBezTo>
                    <a:cubicBezTo>
                      <a:pt x="7905" y="46199"/>
                      <a:pt x="8550" y="46118"/>
                      <a:pt x="9195" y="45957"/>
                    </a:cubicBezTo>
                    <a:lnTo>
                      <a:pt x="121633" y="12847"/>
                    </a:lnTo>
                    <a:cubicBezTo>
                      <a:pt x="125101" y="11798"/>
                      <a:pt x="127077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11885691" y="420939"/>
                <a:ext cx="108662" cy="47179"/>
              </a:xfrm>
              <a:custGeom>
                <a:avLst/>
                <a:gdLst/>
                <a:ahLst/>
                <a:cxnLst/>
                <a:rect l="l" t="t" r="r" b="b"/>
                <a:pathLst>
                  <a:path w="119738" h="51988" extrusionOk="0">
                    <a:moveTo>
                      <a:pt x="112341" y="1"/>
                    </a:moveTo>
                    <a:cubicBezTo>
                      <a:pt x="111585" y="1"/>
                      <a:pt x="110814" y="131"/>
                      <a:pt x="110059" y="407"/>
                    </a:cubicBezTo>
                    <a:lnTo>
                      <a:pt x="5123" y="39284"/>
                    </a:lnTo>
                    <a:cubicBezTo>
                      <a:pt x="1735" y="40534"/>
                      <a:pt x="1" y="44325"/>
                      <a:pt x="1251" y="47713"/>
                    </a:cubicBezTo>
                    <a:cubicBezTo>
                      <a:pt x="2259" y="50334"/>
                      <a:pt x="4760" y="51988"/>
                      <a:pt x="7422" y="51988"/>
                    </a:cubicBezTo>
                    <a:cubicBezTo>
                      <a:pt x="8188" y="51988"/>
                      <a:pt x="8954" y="51867"/>
                      <a:pt x="9680" y="51584"/>
                    </a:cubicBezTo>
                    <a:lnTo>
                      <a:pt x="114576" y="12707"/>
                    </a:lnTo>
                    <a:cubicBezTo>
                      <a:pt x="118004" y="11457"/>
                      <a:pt x="119738" y="7666"/>
                      <a:pt x="118448" y="4278"/>
                    </a:cubicBezTo>
                    <a:cubicBezTo>
                      <a:pt x="117504" y="1637"/>
                      <a:pt x="115016" y="1"/>
                      <a:pt x="1123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11885728" y="382779"/>
                <a:ext cx="106905" cy="106896"/>
              </a:xfrm>
              <a:custGeom>
                <a:avLst/>
                <a:gdLst/>
                <a:ahLst/>
                <a:cxnLst/>
                <a:rect l="l" t="t" r="r" b="b"/>
                <a:pathLst>
                  <a:path w="117802" h="117792" extrusionOk="0">
                    <a:moveTo>
                      <a:pt x="69651" y="0"/>
                    </a:moveTo>
                    <a:cubicBezTo>
                      <a:pt x="66635" y="0"/>
                      <a:pt x="63941" y="2077"/>
                      <a:pt x="63277" y="5152"/>
                    </a:cubicBezTo>
                    <a:cubicBezTo>
                      <a:pt x="62510" y="8661"/>
                      <a:pt x="64729" y="12170"/>
                      <a:pt x="68237" y="12936"/>
                    </a:cubicBezTo>
                    <a:cubicBezTo>
                      <a:pt x="68560" y="13017"/>
                      <a:pt x="97355" y="19711"/>
                      <a:pt x="101186" y="42941"/>
                    </a:cubicBezTo>
                    <a:cubicBezTo>
                      <a:pt x="105098" y="66695"/>
                      <a:pt x="100662" y="74196"/>
                      <a:pt x="98565" y="76293"/>
                    </a:cubicBezTo>
                    <a:cubicBezTo>
                      <a:pt x="97998" y="76892"/>
                      <a:pt x="96470" y="78510"/>
                      <a:pt x="92479" y="78510"/>
                    </a:cubicBezTo>
                    <a:cubicBezTo>
                      <a:pt x="91637" y="78510"/>
                      <a:pt x="90686" y="78438"/>
                      <a:pt x="89612" y="78269"/>
                    </a:cubicBezTo>
                    <a:cubicBezTo>
                      <a:pt x="84207" y="77462"/>
                      <a:pt x="74730" y="64356"/>
                      <a:pt x="67148" y="53789"/>
                    </a:cubicBezTo>
                    <a:cubicBezTo>
                      <a:pt x="55055" y="37015"/>
                      <a:pt x="41559" y="18277"/>
                      <a:pt x="25974" y="18277"/>
                    </a:cubicBezTo>
                    <a:cubicBezTo>
                      <a:pt x="23836" y="18277"/>
                      <a:pt x="21658" y="18629"/>
                      <a:pt x="19439" y="19389"/>
                    </a:cubicBezTo>
                    <a:cubicBezTo>
                      <a:pt x="11010" y="22292"/>
                      <a:pt x="5445" y="29914"/>
                      <a:pt x="3751" y="40844"/>
                    </a:cubicBezTo>
                    <a:cubicBezTo>
                      <a:pt x="0" y="64920"/>
                      <a:pt x="15043" y="102386"/>
                      <a:pt x="34078" y="116501"/>
                    </a:cubicBezTo>
                    <a:cubicBezTo>
                      <a:pt x="35248" y="117388"/>
                      <a:pt x="36619" y="117792"/>
                      <a:pt x="37950" y="117792"/>
                    </a:cubicBezTo>
                    <a:cubicBezTo>
                      <a:pt x="39966" y="117792"/>
                      <a:pt x="41943" y="116864"/>
                      <a:pt x="43233" y="115130"/>
                    </a:cubicBezTo>
                    <a:cubicBezTo>
                      <a:pt x="45411" y="112226"/>
                      <a:pt x="44766" y="108113"/>
                      <a:pt x="41862" y="105975"/>
                    </a:cubicBezTo>
                    <a:cubicBezTo>
                      <a:pt x="26658" y="94683"/>
                      <a:pt x="13712" y="62218"/>
                      <a:pt x="16697" y="42820"/>
                    </a:cubicBezTo>
                    <a:cubicBezTo>
                      <a:pt x="17664" y="36770"/>
                      <a:pt x="20004" y="33060"/>
                      <a:pt x="23714" y="31770"/>
                    </a:cubicBezTo>
                    <a:cubicBezTo>
                      <a:pt x="24436" y="31516"/>
                      <a:pt x="25182" y="31396"/>
                      <a:pt x="25948" y="31396"/>
                    </a:cubicBezTo>
                    <a:cubicBezTo>
                      <a:pt x="34945" y="31396"/>
                      <a:pt x="46802" y="47999"/>
                      <a:pt x="56501" y="61452"/>
                    </a:cubicBezTo>
                    <a:cubicBezTo>
                      <a:pt x="67390" y="76575"/>
                      <a:pt x="76787" y="89642"/>
                      <a:pt x="87676" y="91255"/>
                    </a:cubicBezTo>
                    <a:cubicBezTo>
                      <a:pt x="89350" y="91505"/>
                      <a:pt x="90916" y="91619"/>
                      <a:pt x="92381" y="91619"/>
                    </a:cubicBezTo>
                    <a:cubicBezTo>
                      <a:pt x="100130" y="91619"/>
                      <a:pt x="105038" y="88445"/>
                      <a:pt x="107921" y="85528"/>
                    </a:cubicBezTo>
                    <a:cubicBezTo>
                      <a:pt x="115745" y="77583"/>
                      <a:pt x="117802" y="62944"/>
                      <a:pt x="114132" y="40803"/>
                    </a:cubicBezTo>
                    <a:cubicBezTo>
                      <a:pt x="108849" y="8742"/>
                      <a:pt x="72593" y="474"/>
                      <a:pt x="71060" y="152"/>
                    </a:cubicBezTo>
                    <a:cubicBezTo>
                      <a:pt x="70587" y="49"/>
                      <a:pt x="70115" y="0"/>
                      <a:pt x="69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1865489" y="289553"/>
                <a:ext cx="31732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34966" h="34966" extrusionOk="0">
                    <a:moveTo>
                      <a:pt x="17463" y="0"/>
                    </a:moveTo>
                    <a:cubicBezTo>
                      <a:pt x="7824" y="0"/>
                      <a:pt x="0" y="7824"/>
                      <a:pt x="0" y="17463"/>
                    </a:cubicBezTo>
                    <a:cubicBezTo>
                      <a:pt x="0" y="27142"/>
                      <a:pt x="7824" y="34965"/>
                      <a:pt x="17463" y="34965"/>
                    </a:cubicBezTo>
                    <a:cubicBezTo>
                      <a:pt x="27142" y="34965"/>
                      <a:pt x="34966" y="27142"/>
                      <a:pt x="34966" y="17463"/>
                    </a:cubicBezTo>
                    <a:cubicBezTo>
                      <a:pt x="34966" y="7824"/>
                      <a:pt x="27142" y="0"/>
                      <a:pt x="174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11972430" y="528835"/>
                <a:ext cx="30378" cy="30341"/>
              </a:xfrm>
              <a:custGeom>
                <a:avLst/>
                <a:gdLst/>
                <a:ahLst/>
                <a:cxnLst/>
                <a:rect l="l" t="t" r="r" b="b"/>
                <a:pathLst>
                  <a:path w="33474" h="33434" extrusionOk="0">
                    <a:moveTo>
                      <a:pt x="16738" y="1"/>
                    </a:moveTo>
                    <a:cubicBezTo>
                      <a:pt x="7502" y="1"/>
                      <a:pt x="1" y="7462"/>
                      <a:pt x="1" y="16697"/>
                    </a:cubicBezTo>
                    <a:cubicBezTo>
                      <a:pt x="1" y="25932"/>
                      <a:pt x="7502" y="33434"/>
                      <a:pt x="16738" y="33434"/>
                    </a:cubicBezTo>
                    <a:cubicBezTo>
                      <a:pt x="25973" y="33434"/>
                      <a:pt x="33474" y="25932"/>
                      <a:pt x="33474" y="16697"/>
                    </a:cubicBezTo>
                    <a:cubicBezTo>
                      <a:pt x="33474" y="7462"/>
                      <a:pt x="25973" y="1"/>
                      <a:pt x="167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11280826" y="-100040"/>
                <a:ext cx="441856" cy="588288"/>
              </a:xfrm>
              <a:custGeom>
                <a:avLst/>
                <a:gdLst/>
                <a:ahLst/>
                <a:cxnLst/>
                <a:rect l="l" t="t" r="r" b="b"/>
                <a:pathLst>
                  <a:path w="486894" h="648251" extrusionOk="0">
                    <a:moveTo>
                      <a:pt x="239877" y="15689"/>
                    </a:moveTo>
                    <a:cubicBezTo>
                      <a:pt x="300290" y="222658"/>
                      <a:pt x="446282" y="497299"/>
                      <a:pt x="470842" y="542790"/>
                    </a:cubicBezTo>
                    <a:lnTo>
                      <a:pt x="245886" y="633894"/>
                    </a:lnTo>
                    <a:cubicBezTo>
                      <a:pt x="133288" y="505324"/>
                      <a:pt x="29198" y="165310"/>
                      <a:pt x="15123" y="118165"/>
                    </a:cubicBezTo>
                    <a:lnTo>
                      <a:pt x="239877" y="15689"/>
                    </a:lnTo>
                    <a:close/>
                    <a:moveTo>
                      <a:pt x="244077" y="1"/>
                    </a:moveTo>
                    <a:cubicBezTo>
                      <a:pt x="243144" y="1"/>
                      <a:pt x="242217" y="203"/>
                      <a:pt x="241370" y="606"/>
                    </a:cubicBezTo>
                    <a:lnTo>
                      <a:pt x="4477" y="108607"/>
                    </a:lnTo>
                    <a:cubicBezTo>
                      <a:pt x="1533" y="109938"/>
                      <a:pt x="0" y="113285"/>
                      <a:pt x="887" y="116391"/>
                    </a:cubicBezTo>
                    <a:cubicBezTo>
                      <a:pt x="5525" y="132361"/>
                      <a:pt x="115503" y="509236"/>
                      <a:pt x="239192" y="646113"/>
                    </a:cubicBezTo>
                    <a:cubicBezTo>
                      <a:pt x="240442" y="647485"/>
                      <a:pt x="242257" y="648251"/>
                      <a:pt x="244072" y="648251"/>
                    </a:cubicBezTo>
                    <a:cubicBezTo>
                      <a:pt x="244878" y="648251"/>
                      <a:pt x="245725" y="648089"/>
                      <a:pt x="246491" y="647767"/>
                    </a:cubicBezTo>
                    <a:lnTo>
                      <a:pt x="482538" y="552187"/>
                    </a:lnTo>
                    <a:cubicBezTo>
                      <a:pt x="484272" y="551501"/>
                      <a:pt x="485603" y="550090"/>
                      <a:pt x="486248" y="548315"/>
                    </a:cubicBezTo>
                    <a:cubicBezTo>
                      <a:pt x="486893" y="546541"/>
                      <a:pt x="486692" y="544605"/>
                      <a:pt x="485845" y="542951"/>
                    </a:cubicBezTo>
                    <a:cubicBezTo>
                      <a:pt x="484110" y="539846"/>
                      <a:pt x="314164" y="229191"/>
                      <a:pt x="250363" y="4760"/>
                    </a:cubicBezTo>
                    <a:cubicBezTo>
                      <a:pt x="249839" y="2945"/>
                      <a:pt x="248548" y="1412"/>
                      <a:pt x="246814" y="606"/>
                    </a:cubicBezTo>
                    <a:cubicBezTo>
                      <a:pt x="245947" y="203"/>
                      <a:pt x="245009" y="1"/>
                      <a:pt x="2440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11400174" y="120760"/>
                <a:ext cx="172636" cy="172636"/>
              </a:xfrm>
              <a:custGeom>
                <a:avLst/>
                <a:gdLst/>
                <a:ahLst/>
                <a:cxnLst/>
                <a:rect l="l" t="t" r="r" b="b"/>
                <a:pathLst>
                  <a:path w="190233" h="190233" extrusionOk="0">
                    <a:moveTo>
                      <a:pt x="95096" y="13107"/>
                    </a:moveTo>
                    <a:cubicBezTo>
                      <a:pt x="140305" y="13107"/>
                      <a:pt x="177126" y="49887"/>
                      <a:pt x="177126" y="95096"/>
                    </a:cubicBezTo>
                    <a:cubicBezTo>
                      <a:pt x="177126" y="140305"/>
                      <a:pt x="140305" y="177126"/>
                      <a:pt x="95096" y="177126"/>
                    </a:cubicBezTo>
                    <a:cubicBezTo>
                      <a:pt x="49887" y="177126"/>
                      <a:pt x="13107" y="140305"/>
                      <a:pt x="13107" y="95096"/>
                    </a:cubicBezTo>
                    <a:cubicBezTo>
                      <a:pt x="13107" y="49887"/>
                      <a:pt x="49887" y="13107"/>
                      <a:pt x="95096" y="13107"/>
                    </a:cubicBezTo>
                    <a:close/>
                    <a:moveTo>
                      <a:pt x="95096" y="0"/>
                    </a:moveTo>
                    <a:cubicBezTo>
                      <a:pt x="42668" y="0"/>
                      <a:pt x="0" y="42628"/>
                      <a:pt x="0" y="95096"/>
                    </a:cubicBezTo>
                    <a:cubicBezTo>
                      <a:pt x="0" y="147564"/>
                      <a:pt x="42668" y="190233"/>
                      <a:pt x="95096" y="190233"/>
                    </a:cubicBezTo>
                    <a:cubicBezTo>
                      <a:pt x="147564" y="190233"/>
                      <a:pt x="190233" y="147564"/>
                      <a:pt x="190233" y="95096"/>
                    </a:cubicBezTo>
                    <a:cubicBezTo>
                      <a:pt x="190233" y="42628"/>
                      <a:pt x="147564" y="0"/>
                      <a:pt x="950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1435638" y="188154"/>
                <a:ext cx="120080" cy="50783"/>
              </a:xfrm>
              <a:custGeom>
                <a:avLst/>
                <a:gdLst/>
                <a:ahLst/>
                <a:cxnLst/>
                <a:rect l="l" t="t" r="r" b="b"/>
                <a:pathLst>
                  <a:path w="132320" h="55959" extrusionOk="0">
                    <a:moveTo>
                      <a:pt x="124916" y="1"/>
                    </a:moveTo>
                    <a:cubicBezTo>
                      <a:pt x="124175" y="1"/>
                      <a:pt x="123420" y="125"/>
                      <a:pt x="122681" y="385"/>
                    </a:cubicBezTo>
                    <a:lnTo>
                      <a:pt x="5122" y="43255"/>
                    </a:lnTo>
                    <a:cubicBezTo>
                      <a:pt x="1734" y="44506"/>
                      <a:pt x="0" y="48256"/>
                      <a:pt x="1210" y="51684"/>
                    </a:cubicBezTo>
                    <a:cubicBezTo>
                      <a:pt x="2178" y="54305"/>
                      <a:pt x="4678" y="55959"/>
                      <a:pt x="7380" y="55959"/>
                    </a:cubicBezTo>
                    <a:cubicBezTo>
                      <a:pt x="8106" y="55959"/>
                      <a:pt x="8872" y="55838"/>
                      <a:pt x="9639" y="55596"/>
                    </a:cubicBezTo>
                    <a:lnTo>
                      <a:pt x="127198" y="12726"/>
                    </a:lnTo>
                    <a:cubicBezTo>
                      <a:pt x="130586" y="11476"/>
                      <a:pt x="132320" y="7725"/>
                      <a:pt x="131110" y="4297"/>
                    </a:cubicBezTo>
                    <a:cubicBezTo>
                      <a:pt x="130129" y="1640"/>
                      <a:pt x="127611" y="1"/>
                      <a:pt x="1249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11435674" y="153634"/>
                <a:ext cx="106832" cy="106896"/>
              </a:xfrm>
              <a:custGeom>
                <a:avLst/>
                <a:gdLst/>
                <a:ahLst/>
                <a:cxnLst/>
                <a:rect l="l" t="t" r="r" b="b"/>
                <a:pathLst>
                  <a:path w="117721" h="117792" extrusionOk="0">
                    <a:moveTo>
                      <a:pt x="69611" y="1"/>
                    </a:moveTo>
                    <a:cubicBezTo>
                      <a:pt x="66594" y="1"/>
                      <a:pt x="63901" y="2077"/>
                      <a:pt x="63236" y="5153"/>
                    </a:cubicBezTo>
                    <a:cubicBezTo>
                      <a:pt x="62430" y="8662"/>
                      <a:pt x="64688" y="12130"/>
                      <a:pt x="68197" y="12937"/>
                    </a:cubicBezTo>
                    <a:cubicBezTo>
                      <a:pt x="68479" y="13017"/>
                      <a:pt x="97314" y="19712"/>
                      <a:pt x="101146" y="42941"/>
                    </a:cubicBezTo>
                    <a:cubicBezTo>
                      <a:pt x="105058" y="66695"/>
                      <a:pt x="100621" y="74196"/>
                      <a:pt x="98524" y="76334"/>
                    </a:cubicBezTo>
                    <a:cubicBezTo>
                      <a:pt x="97958" y="76900"/>
                      <a:pt x="96430" y="78510"/>
                      <a:pt x="92443" y="78510"/>
                    </a:cubicBezTo>
                    <a:cubicBezTo>
                      <a:pt x="91600" y="78510"/>
                      <a:pt x="90648" y="78438"/>
                      <a:pt x="89571" y="78270"/>
                    </a:cubicBezTo>
                    <a:cubicBezTo>
                      <a:pt x="84167" y="77463"/>
                      <a:pt x="74690" y="64356"/>
                      <a:pt x="67068" y="53790"/>
                    </a:cubicBezTo>
                    <a:cubicBezTo>
                      <a:pt x="54975" y="37016"/>
                      <a:pt x="41510" y="18277"/>
                      <a:pt x="25932" y="18277"/>
                    </a:cubicBezTo>
                    <a:cubicBezTo>
                      <a:pt x="23795" y="18277"/>
                      <a:pt x="21618" y="18630"/>
                      <a:pt x="19399" y="19389"/>
                    </a:cubicBezTo>
                    <a:cubicBezTo>
                      <a:pt x="10970" y="22253"/>
                      <a:pt x="5404" y="29875"/>
                      <a:pt x="3711" y="40844"/>
                    </a:cubicBezTo>
                    <a:cubicBezTo>
                      <a:pt x="0" y="64921"/>
                      <a:pt x="15003" y="102386"/>
                      <a:pt x="33998" y="116502"/>
                    </a:cubicBezTo>
                    <a:cubicBezTo>
                      <a:pt x="35208" y="117348"/>
                      <a:pt x="36579" y="117792"/>
                      <a:pt x="37910" y="117792"/>
                    </a:cubicBezTo>
                    <a:cubicBezTo>
                      <a:pt x="39926" y="117792"/>
                      <a:pt x="41902" y="116865"/>
                      <a:pt x="43193" y="115171"/>
                    </a:cubicBezTo>
                    <a:cubicBezTo>
                      <a:pt x="45371" y="112227"/>
                      <a:pt x="44766" y="108113"/>
                      <a:pt x="41822" y="105976"/>
                    </a:cubicBezTo>
                    <a:cubicBezTo>
                      <a:pt x="26618" y="94684"/>
                      <a:pt x="13672" y="62219"/>
                      <a:pt x="16656" y="42820"/>
                    </a:cubicBezTo>
                    <a:cubicBezTo>
                      <a:pt x="17584" y="36771"/>
                      <a:pt x="19963" y="33061"/>
                      <a:pt x="23674" y="31770"/>
                    </a:cubicBezTo>
                    <a:cubicBezTo>
                      <a:pt x="24392" y="31522"/>
                      <a:pt x="25133" y="31404"/>
                      <a:pt x="25894" y="31404"/>
                    </a:cubicBezTo>
                    <a:cubicBezTo>
                      <a:pt x="34915" y="31404"/>
                      <a:pt x="46717" y="47989"/>
                      <a:pt x="56461" y="61452"/>
                    </a:cubicBezTo>
                    <a:cubicBezTo>
                      <a:pt x="67350" y="76576"/>
                      <a:pt x="76747" y="89642"/>
                      <a:pt x="87636" y="91256"/>
                    </a:cubicBezTo>
                    <a:cubicBezTo>
                      <a:pt x="89287" y="91496"/>
                      <a:pt x="90834" y="91605"/>
                      <a:pt x="92283" y="91605"/>
                    </a:cubicBezTo>
                    <a:cubicBezTo>
                      <a:pt x="100065" y="91605"/>
                      <a:pt x="104991" y="88447"/>
                      <a:pt x="107881" y="85489"/>
                    </a:cubicBezTo>
                    <a:cubicBezTo>
                      <a:pt x="115705" y="77584"/>
                      <a:pt x="117721" y="62945"/>
                      <a:pt x="114091" y="40804"/>
                    </a:cubicBezTo>
                    <a:cubicBezTo>
                      <a:pt x="108808" y="8742"/>
                      <a:pt x="72552" y="475"/>
                      <a:pt x="71020" y="152"/>
                    </a:cubicBezTo>
                    <a:cubicBezTo>
                      <a:pt x="70547" y="50"/>
                      <a:pt x="70075" y="1"/>
                      <a:pt x="69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11417814" y="79733"/>
                <a:ext cx="31769" cy="31732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4966" extrusionOk="0">
                    <a:moveTo>
                      <a:pt x="17504" y="0"/>
                    </a:moveTo>
                    <a:cubicBezTo>
                      <a:pt x="7825" y="0"/>
                      <a:pt x="1" y="7824"/>
                      <a:pt x="1" y="17503"/>
                    </a:cubicBezTo>
                    <a:cubicBezTo>
                      <a:pt x="1" y="27117"/>
                      <a:pt x="7785" y="34966"/>
                      <a:pt x="17429" y="34966"/>
                    </a:cubicBezTo>
                    <a:cubicBezTo>
                      <a:pt x="17454" y="34966"/>
                      <a:pt x="17479" y="34966"/>
                      <a:pt x="17504" y="34966"/>
                    </a:cubicBezTo>
                    <a:cubicBezTo>
                      <a:pt x="27183" y="34966"/>
                      <a:pt x="35006" y="27142"/>
                      <a:pt x="35006" y="17503"/>
                    </a:cubicBezTo>
                    <a:cubicBezTo>
                      <a:pt x="35006" y="7824"/>
                      <a:pt x="27183" y="0"/>
                      <a:pt x="175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11524792" y="319014"/>
                <a:ext cx="30341" cy="30341"/>
              </a:xfrm>
              <a:custGeom>
                <a:avLst/>
                <a:gdLst/>
                <a:ahLst/>
                <a:cxnLst/>
                <a:rect l="l" t="t" r="r" b="b"/>
                <a:pathLst>
                  <a:path w="33434" h="33434" extrusionOk="0">
                    <a:moveTo>
                      <a:pt x="16737" y="1"/>
                    </a:moveTo>
                    <a:cubicBezTo>
                      <a:pt x="7502" y="1"/>
                      <a:pt x="1" y="7502"/>
                      <a:pt x="1" y="16738"/>
                    </a:cubicBezTo>
                    <a:cubicBezTo>
                      <a:pt x="1" y="25973"/>
                      <a:pt x="7502" y="33434"/>
                      <a:pt x="16737" y="33434"/>
                    </a:cubicBezTo>
                    <a:cubicBezTo>
                      <a:pt x="25973" y="33434"/>
                      <a:pt x="33434" y="25973"/>
                      <a:pt x="33434" y="16738"/>
                    </a:cubicBezTo>
                    <a:cubicBezTo>
                      <a:pt x="33434" y="7502"/>
                      <a:pt x="25973" y="1"/>
                      <a:pt x="16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10988036" y="388582"/>
                <a:ext cx="556081" cy="549755"/>
              </a:xfrm>
              <a:custGeom>
                <a:avLst/>
                <a:gdLst/>
                <a:ahLst/>
                <a:cxnLst/>
                <a:rect l="l" t="t" r="r" b="b"/>
                <a:pathLst>
                  <a:path w="612761" h="605791" extrusionOk="0">
                    <a:moveTo>
                      <a:pt x="59647" y="14687"/>
                    </a:moveTo>
                    <a:cubicBezTo>
                      <a:pt x="104009" y="26464"/>
                      <a:pt x="361147" y="101476"/>
                      <a:pt x="598928" y="310703"/>
                    </a:cubicBezTo>
                    <a:lnTo>
                      <a:pt x="558236" y="588611"/>
                    </a:lnTo>
                    <a:lnTo>
                      <a:pt x="14196" y="265050"/>
                    </a:lnTo>
                    <a:lnTo>
                      <a:pt x="59647" y="14687"/>
                    </a:lnTo>
                    <a:close/>
                    <a:moveTo>
                      <a:pt x="54456" y="0"/>
                    </a:moveTo>
                    <a:cubicBezTo>
                      <a:pt x="53176" y="0"/>
                      <a:pt x="51901" y="371"/>
                      <a:pt x="50855" y="1097"/>
                    </a:cubicBezTo>
                    <a:cubicBezTo>
                      <a:pt x="49323" y="2064"/>
                      <a:pt x="48314" y="3637"/>
                      <a:pt x="47992" y="5412"/>
                    </a:cubicBezTo>
                    <a:lnTo>
                      <a:pt x="484" y="267188"/>
                    </a:lnTo>
                    <a:cubicBezTo>
                      <a:pt x="0" y="269890"/>
                      <a:pt x="1250" y="272592"/>
                      <a:pt x="3590" y="274004"/>
                    </a:cubicBezTo>
                    <a:lnTo>
                      <a:pt x="559970" y="604904"/>
                    </a:lnTo>
                    <a:cubicBezTo>
                      <a:pt x="560978" y="605509"/>
                      <a:pt x="562147" y="605791"/>
                      <a:pt x="563317" y="605791"/>
                    </a:cubicBezTo>
                    <a:cubicBezTo>
                      <a:pt x="564285" y="605791"/>
                      <a:pt x="565253" y="605589"/>
                      <a:pt x="566140" y="605186"/>
                    </a:cubicBezTo>
                    <a:cubicBezTo>
                      <a:pt x="568116" y="604218"/>
                      <a:pt x="569487" y="602363"/>
                      <a:pt x="569810" y="600185"/>
                    </a:cubicBezTo>
                    <a:lnTo>
                      <a:pt x="612438" y="309050"/>
                    </a:lnTo>
                    <a:cubicBezTo>
                      <a:pt x="612761" y="306872"/>
                      <a:pt x="611954" y="304654"/>
                      <a:pt x="610260" y="303202"/>
                    </a:cubicBezTo>
                    <a:cubicBezTo>
                      <a:pt x="346992" y="70261"/>
                      <a:pt x="58840" y="855"/>
                      <a:pt x="55937" y="169"/>
                    </a:cubicBezTo>
                    <a:cubicBezTo>
                      <a:pt x="55451" y="56"/>
                      <a:pt x="54953" y="0"/>
                      <a:pt x="54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11193355" y="563750"/>
                <a:ext cx="172673" cy="172636"/>
              </a:xfrm>
              <a:custGeom>
                <a:avLst/>
                <a:gdLst/>
                <a:ahLst/>
                <a:cxnLst/>
                <a:rect l="l" t="t" r="r" b="b"/>
                <a:pathLst>
                  <a:path w="190273" h="190233" extrusionOk="0">
                    <a:moveTo>
                      <a:pt x="95137" y="13108"/>
                    </a:moveTo>
                    <a:cubicBezTo>
                      <a:pt x="140346" y="13108"/>
                      <a:pt x="177166" y="49888"/>
                      <a:pt x="177166" y="95097"/>
                    </a:cubicBezTo>
                    <a:cubicBezTo>
                      <a:pt x="177166" y="140306"/>
                      <a:pt x="140346" y="177126"/>
                      <a:pt x="95137" y="177126"/>
                    </a:cubicBezTo>
                    <a:cubicBezTo>
                      <a:pt x="49928" y="177126"/>
                      <a:pt x="13107" y="140306"/>
                      <a:pt x="13107" y="95097"/>
                    </a:cubicBezTo>
                    <a:cubicBezTo>
                      <a:pt x="13107" y="49888"/>
                      <a:pt x="49928" y="13108"/>
                      <a:pt x="95137" y="13108"/>
                    </a:cubicBezTo>
                    <a:close/>
                    <a:moveTo>
                      <a:pt x="95137" y="1"/>
                    </a:moveTo>
                    <a:cubicBezTo>
                      <a:pt x="42669" y="1"/>
                      <a:pt x="0" y="42669"/>
                      <a:pt x="0" y="95097"/>
                    </a:cubicBezTo>
                    <a:cubicBezTo>
                      <a:pt x="0" y="147565"/>
                      <a:pt x="42669" y="190233"/>
                      <a:pt x="95137" y="190233"/>
                    </a:cubicBezTo>
                    <a:cubicBezTo>
                      <a:pt x="147605" y="190233"/>
                      <a:pt x="190273" y="147565"/>
                      <a:pt x="190273" y="95097"/>
                    </a:cubicBezTo>
                    <a:cubicBezTo>
                      <a:pt x="190273" y="42669"/>
                      <a:pt x="147605" y="1"/>
                      <a:pt x="95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11219925" y="607466"/>
                <a:ext cx="115360" cy="41962"/>
              </a:xfrm>
              <a:custGeom>
                <a:avLst/>
                <a:gdLst/>
                <a:ahLst/>
                <a:cxnLst/>
                <a:rect l="l" t="t" r="r" b="b"/>
                <a:pathLst>
                  <a:path w="127118" h="46239" extrusionOk="0">
                    <a:moveTo>
                      <a:pt x="119787" y="1"/>
                    </a:moveTo>
                    <a:cubicBezTo>
                      <a:pt x="119182" y="1"/>
                      <a:pt x="118569" y="86"/>
                      <a:pt x="117963" y="264"/>
                    </a:cubicBezTo>
                    <a:lnTo>
                      <a:pt x="5485" y="33374"/>
                    </a:lnTo>
                    <a:cubicBezTo>
                      <a:pt x="1977" y="34423"/>
                      <a:pt x="0" y="38052"/>
                      <a:pt x="1009" y="41521"/>
                    </a:cubicBezTo>
                    <a:cubicBezTo>
                      <a:pt x="1896" y="44384"/>
                      <a:pt x="4477" y="46239"/>
                      <a:pt x="7300" y="46239"/>
                    </a:cubicBezTo>
                    <a:cubicBezTo>
                      <a:pt x="7905" y="46239"/>
                      <a:pt x="8550" y="46158"/>
                      <a:pt x="9155" y="45957"/>
                    </a:cubicBezTo>
                    <a:lnTo>
                      <a:pt x="121633" y="12847"/>
                    </a:lnTo>
                    <a:cubicBezTo>
                      <a:pt x="125142" y="11798"/>
                      <a:pt x="127118" y="8168"/>
                      <a:pt x="126069" y="4700"/>
                    </a:cubicBezTo>
                    <a:cubicBezTo>
                      <a:pt x="125239" y="1845"/>
                      <a:pt x="122605" y="1"/>
                      <a:pt x="119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11230905" y="628365"/>
                <a:ext cx="108661" cy="47157"/>
              </a:xfrm>
              <a:custGeom>
                <a:avLst/>
                <a:gdLst/>
                <a:ahLst/>
                <a:cxnLst/>
                <a:rect l="l" t="t" r="r" b="b"/>
                <a:pathLst>
                  <a:path w="119737" h="51964" extrusionOk="0">
                    <a:moveTo>
                      <a:pt x="112355" y="1"/>
                    </a:moveTo>
                    <a:cubicBezTo>
                      <a:pt x="111596" y="1"/>
                      <a:pt x="110820" y="136"/>
                      <a:pt x="110058" y="423"/>
                    </a:cubicBezTo>
                    <a:lnTo>
                      <a:pt x="5122" y="39260"/>
                    </a:lnTo>
                    <a:cubicBezTo>
                      <a:pt x="1734" y="40551"/>
                      <a:pt x="0" y="44301"/>
                      <a:pt x="1250" y="47689"/>
                    </a:cubicBezTo>
                    <a:cubicBezTo>
                      <a:pt x="2218" y="50351"/>
                      <a:pt x="4719" y="51964"/>
                      <a:pt x="7380" y="51964"/>
                    </a:cubicBezTo>
                    <a:cubicBezTo>
                      <a:pt x="8147" y="51964"/>
                      <a:pt x="8913" y="51843"/>
                      <a:pt x="9679" y="51560"/>
                    </a:cubicBezTo>
                    <a:lnTo>
                      <a:pt x="114575" y="12683"/>
                    </a:lnTo>
                    <a:cubicBezTo>
                      <a:pt x="117963" y="11433"/>
                      <a:pt x="119737" y="7682"/>
                      <a:pt x="118447" y="4295"/>
                    </a:cubicBezTo>
                    <a:cubicBezTo>
                      <a:pt x="117474" y="1660"/>
                      <a:pt x="115014" y="1"/>
                      <a:pt x="112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11230942" y="590194"/>
                <a:ext cx="106869" cy="106885"/>
              </a:xfrm>
              <a:custGeom>
                <a:avLst/>
                <a:gdLst/>
                <a:ahLst/>
                <a:cxnLst/>
                <a:rect l="l" t="t" r="r" b="b"/>
                <a:pathLst>
                  <a:path w="117762" h="117780" extrusionOk="0">
                    <a:moveTo>
                      <a:pt x="69692" y="0"/>
                    </a:moveTo>
                    <a:cubicBezTo>
                      <a:pt x="66658" y="0"/>
                      <a:pt x="63939" y="2051"/>
                      <a:pt x="63236" y="5140"/>
                    </a:cubicBezTo>
                    <a:cubicBezTo>
                      <a:pt x="62470" y="8649"/>
                      <a:pt x="64729" y="12158"/>
                      <a:pt x="68237" y="12924"/>
                    </a:cubicBezTo>
                    <a:cubicBezTo>
                      <a:pt x="68520" y="13005"/>
                      <a:pt x="97355" y="19699"/>
                      <a:pt x="101186" y="42929"/>
                    </a:cubicBezTo>
                    <a:cubicBezTo>
                      <a:pt x="105098" y="66683"/>
                      <a:pt x="100662" y="74184"/>
                      <a:pt x="98605" y="76321"/>
                    </a:cubicBezTo>
                    <a:cubicBezTo>
                      <a:pt x="98006" y="76887"/>
                      <a:pt x="96472" y="78498"/>
                      <a:pt x="92483" y="78498"/>
                    </a:cubicBezTo>
                    <a:cubicBezTo>
                      <a:pt x="91640" y="78498"/>
                      <a:pt x="90688" y="78426"/>
                      <a:pt x="89612" y="78257"/>
                    </a:cubicBezTo>
                    <a:cubicBezTo>
                      <a:pt x="84208" y="77491"/>
                      <a:pt x="74730" y="64344"/>
                      <a:pt x="67148" y="53777"/>
                    </a:cubicBezTo>
                    <a:cubicBezTo>
                      <a:pt x="55020" y="37003"/>
                      <a:pt x="41582" y="18265"/>
                      <a:pt x="25984" y="18265"/>
                    </a:cubicBezTo>
                    <a:cubicBezTo>
                      <a:pt x="23844" y="18265"/>
                      <a:pt x="21663" y="18617"/>
                      <a:pt x="19439" y="19377"/>
                    </a:cubicBezTo>
                    <a:cubicBezTo>
                      <a:pt x="11010" y="22280"/>
                      <a:pt x="5445" y="29902"/>
                      <a:pt x="3751" y="40832"/>
                    </a:cubicBezTo>
                    <a:cubicBezTo>
                      <a:pt x="0" y="64908"/>
                      <a:pt x="15003" y="102374"/>
                      <a:pt x="34038" y="116489"/>
                    </a:cubicBezTo>
                    <a:cubicBezTo>
                      <a:pt x="35248" y="117376"/>
                      <a:pt x="36619" y="117780"/>
                      <a:pt x="37990" y="117780"/>
                    </a:cubicBezTo>
                    <a:cubicBezTo>
                      <a:pt x="39967" y="117780"/>
                      <a:pt x="41943" y="116892"/>
                      <a:pt x="43193" y="115158"/>
                    </a:cubicBezTo>
                    <a:cubicBezTo>
                      <a:pt x="45371" y="112255"/>
                      <a:pt x="44766" y="108141"/>
                      <a:pt x="41862" y="105963"/>
                    </a:cubicBezTo>
                    <a:cubicBezTo>
                      <a:pt x="26618" y="94671"/>
                      <a:pt x="13712" y="62206"/>
                      <a:pt x="16697" y="42848"/>
                    </a:cubicBezTo>
                    <a:cubicBezTo>
                      <a:pt x="17665" y="36758"/>
                      <a:pt x="20004" y="33048"/>
                      <a:pt x="23714" y="31758"/>
                    </a:cubicBezTo>
                    <a:cubicBezTo>
                      <a:pt x="24432" y="31510"/>
                      <a:pt x="25174" y="31392"/>
                      <a:pt x="25934" y="31392"/>
                    </a:cubicBezTo>
                    <a:cubicBezTo>
                      <a:pt x="34955" y="31392"/>
                      <a:pt x="46757" y="47976"/>
                      <a:pt x="56502" y="61440"/>
                    </a:cubicBezTo>
                    <a:cubicBezTo>
                      <a:pt x="67390" y="76563"/>
                      <a:pt x="76787" y="89630"/>
                      <a:pt x="87676" y="91243"/>
                    </a:cubicBezTo>
                    <a:cubicBezTo>
                      <a:pt x="89322" y="91484"/>
                      <a:pt x="90866" y="91593"/>
                      <a:pt x="92313" y="91593"/>
                    </a:cubicBezTo>
                    <a:cubicBezTo>
                      <a:pt x="100078" y="91593"/>
                      <a:pt x="105031" y="88440"/>
                      <a:pt x="107921" y="85516"/>
                    </a:cubicBezTo>
                    <a:cubicBezTo>
                      <a:pt x="115745" y="77571"/>
                      <a:pt x="117761" y="62932"/>
                      <a:pt x="114091" y="40791"/>
                    </a:cubicBezTo>
                    <a:cubicBezTo>
                      <a:pt x="108808" y="8730"/>
                      <a:pt x="72593" y="462"/>
                      <a:pt x="71060" y="140"/>
                    </a:cubicBezTo>
                    <a:cubicBezTo>
                      <a:pt x="70601" y="46"/>
                      <a:pt x="70143" y="0"/>
                      <a:pt x="69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11143288" y="583207"/>
                <a:ext cx="35354" cy="31743"/>
              </a:xfrm>
              <a:custGeom>
                <a:avLst/>
                <a:gdLst/>
                <a:ahLst/>
                <a:cxnLst/>
                <a:rect l="l" t="t" r="r" b="b"/>
                <a:pathLst>
                  <a:path w="38958" h="34978" extrusionOk="0">
                    <a:moveTo>
                      <a:pt x="19460" y="1"/>
                    </a:moveTo>
                    <a:cubicBezTo>
                      <a:pt x="15320" y="1"/>
                      <a:pt x="11162" y="1467"/>
                      <a:pt x="7824" y="4451"/>
                    </a:cubicBezTo>
                    <a:cubicBezTo>
                      <a:pt x="605" y="10904"/>
                      <a:pt x="0" y="21913"/>
                      <a:pt x="6453" y="29132"/>
                    </a:cubicBezTo>
                    <a:cubicBezTo>
                      <a:pt x="9896" y="33009"/>
                      <a:pt x="14676" y="34978"/>
                      <a:pt x="19476" y="34978"/>
                    </a:cubicBezTo>
                    <a:cubicBezTo>
                      <a:pt x="23616" y="34978"/>
                      <a:pt x="27770" y="33513"/>
                      <a:pt x="31094" y="30544"/>
                    </a:cubicBezTo>
                    <a:cubicBezTo>
                      <a:pt x="38313" y="24091"/>
                      <a:pt x="38958" y="13041"/>
                      <a:pt x="32506" y="5862"/>
                    </a:cubicBezTo>
                    <a:cubicBezTo>
                      <a:pt x="29059" y="1982"/>
                      <a:pt x="24271" y="1"/>
                      <a:pt x="194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11382240" y="691140"/>
                <a:ext cx="33782" cy="30348"/>
              </a:xfrm>
              <a:custGeom>
                <a:avLst/>
                <a:gdLst/>
                <a:ahLst/>
                <a:cxnLst/>
                <a:rect l="l" t="t" r="r" b="b"/>
                <a:pathLst>
                  <a:path w="37225" h="33441" extrusionOk="0">
                    <a:moveTo>
                      <a:pt x="18633" y="1"/>
                    </a:moveTo>
                    <a:cubicBezTo>
                      <a:pt x="14666" y="1"/>
                      <a:pt x="10678" y="1404"/>
                      <a:pt x="7462" y="4246"/>
                    </a:cubicBezTo>
                    <a:cubicBezTo>
                      <a:pt x="606" y="10416"/>
                      <a:pt x="1" y="20982"/>
                      <a:pt x="6131" y="27879"/>
                    </a:cubicBezTo>
                    <a:cubicBezTo>
                      <a:pt x="9446" y="31562"/>
                      <a:pt x="14029" y="33441"/>
                      <a:pt x="18625" y="33441"/>
                    </a:cubicBezTo>
                    <a:cubicBezTo>
                      <a:pt x="22583" y="33441"/>
                      <a:pt x="26551" y="32046"/>
                      <a:pt x="29723" y="29210"/>
                    </a:cubicBezTo>
                    <a:cubicBezTo>
                      <a:pt x="36620" y="23039"/>
                      <a:pt x="37225" y="12473"/>
                      <a:pt x="31095" y="5577"/>
                    </a:cubicBezTo>
                    <a:cubicBezTo>
                      <a:pt x="27785" y="1878"/>
                      <a:pt x="23223" y="1"/>
                      <a:pt x="18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29"/>
            <p:cNvGrpSpPr/>
            <p:nvPr/>
          </p:nvGrpSpPr>
          <p:grpSpPr>
            <a:xfrm>
              <a:off x="7399591" y="3476690"/>
              <a:ext cx="400798" cy="218746"/>
              <a:chOff x="8576668" y="3485561"/>
              <a:chExt cx="417585" cy="227932"/>
            </a:xfrm>
          </p:grpSpPr>
          <p:sp>
            <p:nvSpPr>
              <p:cNvPr id="282" name="Google Shape;282;p29"/>
              <p:cNvSpPr/>
              <p:nvPr/>
            </p:nvSpPr>
            <p:spPr>
              <a:xfrm>
                <a:off x="8576668" y="3485561"/>
                <a:ext cx="403731" cy="227932"/>
              </a:xfrm>
              <a:custGeom>
                <a:avLst/>
                <a:gdLst/>
                <a:ahLst/>
                <a:cxnLst/>
                <a:rect l="l" t="t" r="r" b="b"/>
                <a:pathLst>
                  <a:path w="611713" h="345351" extrusionOk="0">
                    <a:moveTo>
                      <a:pt x="7369" y="1"/>
                    </a:moveTo>
                    <a:cubicBezTo>
                      <a:pt x="5448" y="1"/>
                      <a:pt x="3546" y="824"/>
                      <a:pt x="2259" y="2433"/>
                    </a:cubicBezTo>
                    <a:cubicBezTo>
                      <a:pt x="1" y="5256"/>
                      <a:pt x="485" y="9369"/>
                      <a:pt x="3267" y="11668"/>
                    </a:cubicBezTo>
                    <a:cubicBezTo>
                      <a:pt x="10406" y="17314"/>
                      <a:pt x="52590" y="57845"/>
                      <a:pt x="101509" y="104788"/>
                    </a:cubicBezTo>
                    <a:cubicBezTo>
                      <a:pt x="268915" y="265378"/>
                      <a:pt x="350703" y="342326"/>
                      <a:pt x="362922" y="345149"/>
                    </a:cubicBezTo>
                    <a:cubicBezTo>
                      <a:pt x="363568" y="345311"/>
                      <a:pt x="364414" y="345351"/>
                      <a:pt x="365382" y="345351"/>
                    </a:cubicBezTo>
                    <a:cubicBezTo>
                      <a:pt x="393734" y="345351"/>
                      <a:pt x="556099" y="285220"/>
                      <a:pt x="606631" y="266185"/>
                    </a:cubicBezTo>
                    <a:cubicBezTo>
                      <a:pt x="610019" y="264935"/>
                      <a:pt x="611712" y="261144"/>
                      <a:pt x="610422" y="257756"/>
                    </a:cubicBezTo>
                    <a:cubicBezTo>
                      <a:pt x="609482" y="255123"/>
                      <a:pt x="606958" y="253514"/>
                      <a:pt x="604290" y="253514"/>
                    </a:cubicBezTo>
                    <a:cubicBezTo>
                      <a:pt x="603525" y="253514"/>
                      <a:pt x="602748" y="253646"/>
                      <a:pt x="601993" y="253925"/>
                    </a:cubicBezTo>
                    <a:cubicBezTo>
                      <a:pt x="499003" y="292640"/>
                      <a:pt x="383086" y="332524"/>
                      <a:pt x="367029" y="332524"/>
                    </a:cubicBezTo>
                    <a:cubicBezTo>
                      <a:pt x="366744" y="332524"/>
                      <a:pt x="366491" y="332511"/>
                      <a:pt x="366270" y="332486"/>
                    </a:cubicBezTo>
                    <a:cubicBezTo>
                      <a:pt x="351186" y="326154"/>
                      <a:pt x="200557" y="181655"/>
                      <a:pt x="110583" y="95310"/>
                    </a:cubicBezTo>
                    <a:cubicBezTo>
                      <a:pt x="57429" y="44294"/>
                      <a:pt x="19036" y="7474"/>
                      <a:pt x="11494" y="1424"/>
                    </a:cubicBezTo>
                    <a:cubicBezTo>
                      <a:pt x="10280" y="470"/>
                      <a:pt x="8819" y="1"/>
                      <a:pt x="7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8964067" y="3636571"/>
                <a:ext cx="30185" cy="30184"/>
              </a:xfrm>
              <a:custGeom>
                <a:avLst/>
                <a:gdLst/>
                <a:ahLst/>
                <a:cxnLst/>
                <a:rect l="l" t="t" r="r" b="b"/>
                <a:pathLst>
                  <a:path w="45735" h="45734" extrusionOk="0">
                    <a:moveTo>
                      <a:pt x="22868" y="0"/>
                    </a:moveTo>
                    <a:cubicBezTo>
                      <a:pt x="10245" y="0"/>
                      <a:pt x="1" y="10244"/>
                      <a:pt x="1" y="22867"/>
                    </a:cubicBezTo>
                    <a:cubicBezTo>
                      <a:pt x="1" y="35490"/>
                      <a:pt x="10245" y="45733"/>
                      <a:pt x="22868" y="45733"/>
                    </a:cubicBezTo>
                    <a:cubicBezTo>
                      <a:pt x="35491" y="45733"/>
                      <a:pt x="45734" y="35490"/>
                      <a:pt x="45734" y="22867"/>
                    </a:cubicBezTo>
                    <a:cubicBezTo>
                      <a:pt x="45734" y="10244"/>
                      <a:pt x="35491" y="0"/>
                      <a:pt x="22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9"/>
            <p:cNvSpPr/>
            <p:nvPr/>
          </p:nvSpPr>
          <p:spPr>
            <a:xfrm>
              <a:off x="7574971" y="2731450"/>
              <a:ext cx="289604" cy="100610"/>
            </a:xfrm>
            <a:custGeom>
              <a:avLst/>
              <a:gdLst/>
              <a:ahLst/>
              <a:cxnLst/>
              <a:rect l="l" t="t" r="r" b="b"/>
              <a:pathLst>
                <a:path w="457172" h="158840" extrusionOk="0">
                  <a:moveTo>
                    <a:pt x="7341" y="0"/>
                  </a:moveTo>
                  <a:cubicBezTo>
                    <a:pt x="4583" y="0"/>
                    <a:pt x="2032" y="1761"/>
                    <a:pt x="1130" y="4500"/>
                  </a:cubicBezTo>
                  <a:cubicBezTo>
                    <a:pt x="1" y="7969"/>
                    <a:pt x="1856" y="11639"/>
                    <a:pt x="5324" y="12808"/>
                  </a:cubicBezTo>
                  <a:lnTo>
                    <a:pt x="447775" y="158477"/>
                  </a:lnTo>
                  <a:cubicBezTo>
                    <a:pt x="448460" y="158719"/>
                    <a:pt x="449146" y="158840"/>
                    <a:pt x="449791" y="158840"/>
                  </a:cubicBezTo>
                  <a:cubicBezTo>
                    <a:pt x="452574" y="158840"/>
                    <a:pt x="455155" y="157065"/>
                    <a:pt x="456042" y="154323"/>
                  </a:cubicBezTo>
                  <a:cubicBezTo>
                    <a:pt x="457172" y="150855"/>
                    <a:pt x="455316" y="147185"/>
                    <a:pt x="451848" y="146055"/>
                  </a:cubicBezTo>
                  <a:lnTo>
                    <a:pt x="9438" y="346"/>
                  </a:lnTo>
                  <a:cubicBezTo>
                    <a:pt x="8741" y="111"/>
                    <a:pt x="8035" y="0"/>
                    <a:pt x="7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855907" y="2818700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27" y="1"/>
                  </a:moveTo>
                  <a:cubicBezTo>
                    <a:pt x="10204" y="1"/>
                    <a:pt x="0" y="10244"/>
                    <a:pt x="0" y="22867"/>
                  </a:cubicBezTo>
                  <a:cubicBezTo>
                    <a:pt x="0" y="35490"/>
                    <a:pt x="10204" y="45734"/>
                    <a:pt x="22827" y="45734"/>
                  </a:cubicBezTo>
                  <a:cubicBezTo>
                    <a:pt x="35490" y="45734"/>
                    <a:pt x="45733" y="35490"/>
                    <a:pt x="45733" y="22867"/>
                  </a:cubicBezTo>
                  <a:cubicBezTo>
                    <a:pt x="45733" y="10244"/>
                    <a:pt x="35490" y="1"/>
                    <a:pt x="2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7627277" y="2183633"/>
              <a:ext cx="235265" cy="36905"/>
            </a:xfrm>
            <a:custGeom>
              <a:avLst/>
              <a:gdLst/>
              <a:ahLst/>
              <a:cxnLst/>
              <a:rect l="l" t="t" r="r" b="b"/>
              <a:pathLst>
                <a:path w="371392" h="58265" extrusionOk="0">
                  <a:moveTo>
                    <a:pt x="364196" y="1"/>
                  </a:moveTo>
                  <a:cubicBezTo>
                    <a:pt x="363987" y="1"/>
                    <a:pt x="363778" y="10"/>
                    <a:pt x="363568" y="30"/>
                  </a:cubicBezTo>
                  <a:lnTo>
                    <a:pt x="6171" y="45239"/>
                  </a:lnTo>
                  <a:cubicBezTo>
                    <a:pt x="2542" y="45682"/>
                    <a:pt x="1" y="48949"/>
                    <a:pt x="485" y="52538"/>
                  </a:cubicBezTo>
                  <a:cubicBezTo>
                    <a:pt x="928" y="55845"/>
                    <a:pt x="3751" y="58265"/>
                    <a:pt x="6978" y="58265"/>
                  </a:cubicBezTo>
                  <a:cubicBezTo>
                    <a:pt x="7260" y="58265"/>
                    <a:pt x="7542" y="58265"/>
                    <a:pt x="7825" y="58225"/>
                  </a:cubicBezTo>
                  <a:lnTo>
                    <a:pt x="365221" y="13056"/>
                  </a:lnTo>
                  <a:cubicBezTo>
                    <a:pt x="368810" y="12612"/>
                    <a:pt x="371392" y="9305"/>
                    <a:pt x="370908" y="5716"/>
                  </a:cubicBezTo>
                  <a:cubicBezTo>
                    <a:pt x="370491" y="2342"/>
                    <a:pt x="367471" y="1"/>
                    <a:pt x="364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7857717" y="2173325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67" y="0"/>
                  </a:moveTo>
                  <a:cubicBezTo>
                    <a:pt x="10204" y="0"/>
                    <a:pt x="1" y="10244"/>
                    <a:pt x="1" y="22867"/>
                  </a:cubicBezTo>
                  <a:cubicBezTo>
                    <a:pt x="1" y="35490"/>
                    <a:pt x="10204" y="45734"/>
                    <a:pt x="22867" y="45734"/>
                  </a:cubicBezTo>
                  <a:cubicBezTo>
                    <a:pt x="35490" y="45734"/>
                    <a:pt x="45734" y="35490"/>
                    <a:pt x="45734" y="22867"/>
                  </a:cubicBezTo>
                  <a:cubicBezTo>
                    <a:pt x="45734" y="10244"/>
                    <a:pt x="35490" y="0"/>
                    <a:pt x="22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7632199" y="1718322"/>
              <a:ext cx="392559" cy="326750"/>
            </a:xfrm>
            <a:custGeom>
              <a:avLst/>
              <a:gdLst/>
              <a:ahLst/>
              <a:cxnLst/>
              <a:rect l="l" t="t" r="r" b="b"/>
              <a:pathLst>
                <a:path w="619698" h="515865" extrusionOk="0">
                  <a:moveTo>
                    <a:pt x="594633" y="1"/>
                  </a:moveTo>
                  <a:cubicBezTo>
                    <a:pt x="594339" y="1"/>
                    <a:pt x="594036" y="19"/>
                    <a:pt x="593725" y="56"/>
                  </a:cubicBezTo>
                  <a:cubicBezTo>
                    <a:pt x="590136" y="419"/>
                    <a:pt x="587474" y="3645"/>
                    <a:pt x="587878" y="7234"/>
                  </a:cubicBezTo>
                  <a:lnTo>
                    <a:pt x="605945" y="186457"/>
                  </a:lnTo>
                  <a:lnTo>
                    <a:pt x="4437" y="503484"/>
                  </a:lnTo>
                  <a:cubicBezTo>
                    <a:pt x="1210" y="505178"/>
                    <a:pt x="0" y="509170"/>
                    <a:pt x="1694" y="512356"/>
                  </a:cubicBezTo>
                  <a:cubicBezTo>
                    <a:pt x="2904" y="514574"/>
                    <a:pt x="5122" y="515865"/>
                    <a:pt x="7502" y="515865"/>
                  </a:cubicBezTo>
                  <a:cubicBezTo>
                    <a:pt x="8550" y="515865"/>
                    <a:pt x="9599" y="515623"/>
                    <a:pt x="10567" y="515099"/>
                  </a:cubicBezTo>
                  <a:lnTo>
                    <a:pt x="615947" y="195974"/>
                  </a:lnTo>
                  <a:cubicBezTo>
                    <a:pt x="618326" y="194724"/>
                    <a:pt x="619697" y="192184"/>
                    <a:pt x="619415" y="189522"/>
                  </a:cubicBezTo>
                  <a:lnTo>
                    <a:pt x="600904" y="5944"/>
                  </a:lnTo>
                  <a:cubicBezTo>
                    <a:pt x="600531" y="2628"/>
                    <a:pt x="598197" y="1"/>
                    <a:pt x="594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7990866" y="1697140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67" y="1"/>
                  </a:moveTo>
                  <a:cubicBezTo>
                    <a:pt x="10244" y="1"/>
                    <a:pt x="1" y="10245"/>
                    <a:pt x="1" y="22868"/>
                  </a:cubicBezTo>
                  <a:cubicBezTo>
                    <a:pt x="1" y="35491"/>
                    <a:pt x="10244" y="45734"/>
                    <a:pt x="22867" y="45734"/>
                  </a:cubicBezTo>
                  <a:cubicBezTo>
                    <a:pt x="35490" y="45734"/>
                    <a:pt x="45734" y="35491"/>
                    <a:pt x="45734" y="22868"/>
                  </a:cubicBezTo>
                  <a:cubicBezTo>
                    <a:pt x="45734" y="10245"/>
                    <a:pt x="35490" y="1"/>
                    <a:pt x="22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672180" y="1714682"/>
              <a:ext cx="322176" cy="395944"/>
            </a:xfrm>
            <a:custGeom>
              <a:avLst/>
              <a:gdLst/>
              <a:ahLst/>
              <a:cxnLst/>
              <a:rect l="l" t="t" r="r" b="b"/>
              <a:pathLst>
                <a:path w="508591" h="625107" extrusionOk="0">
                  <a:moveTo>
                    <a:pt x="7392" y="1"/>
                  </a:moveTo>
                  <a:cubicBezTo>
                    <a:pt x="5944" y="1"/>
                    <a:pt x="4488" y="480"/>
                    <a:pt x="3267" y="1457"/>
                  </a:cubicBezTo>
                  <a:cubicBezTo>
                    <a:pt x="444" y="3716"/>
                    <a:pt x="0" y="7870"/>
                    <a:pt x="2259" y="10652"/>
                  </a:cubicBezTo>
                  <a:lnTo>
                    <a:pt x="496088" y="622646"/>
                  </a:lnTo>
                  <a:cubicBezTo>
                    <a:pt x="497379" y="624259"/>
                    <a:pt x="499274" y="625106"/>
                    <a:pt x="501210" y="625106"/>
                  </a:cubicBezTo>
                  <a:cubicBezTo>
                    <a:pt x="502622" y="625106"/>
                    <a:pt x="504074" y="624622"/>
                    <a:pt x="505324" y="623654"/>
                  </a:cubicBezTo>
                  <a:cubicBezTo>
                    <a:pt x="508106" y="621356"/>
                    <a:pt x="508590" y="617242"/>
                    <a:pt x="506292" y="614419"/>
                  </a:cubicBezTo>
                  <a:lnTo>
                    <a:pt x="12502" y="2425"/>
                  </a:lnTo>
                  <a:cubicBezTo>
                    <a:pt x="11175" y="824"/>
                    <a:pt x="9291" y="1"/>
                    <a:pt x="7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52722" y="1692398"/>
              <a:ext cx="28971" cy="28968"/>
            </a:xfrm>
            <a:custGeom>
              <a:avLst/>
              <a:gdLst/>
              <a:ahLst/>
              <a:cxnLst/>
              <a:rect l="l" t="t" r="r" b="b"/>
              <a:pathLst>
                <a:path w="45734" h="45734" extrusionOk="0">
                  <a:moveTo>
                    <a:pt x="22826" y="1"/>
                  </a:moveTo>
                  <a:cubicBezTo>
                    <a:pt x="10203" y="1"/>
                    <a:pt x="0" y="10244"/>
                    <a:pt x="0" y="22867"/>
                  </a:cubicBezTo>
                  <a:cubicBezTo>
                    <a:pt x="0" y="35490"/>
                    <a:pt x="10203" y="45734"/>
                    <a:pt x="22826" y="45734"/>
                  </a:cubicBezTo>
                  <a:cubicBezTo>
                    <a:pt x="35490" y="45734"/>
                    <a:pt x="45733" y="35490"/>
                    <a:pt x="45733" y="22867"/>
                  </a:cubicBezTo>
                  <a:cubicBezTo>
                    <a:pt x="45733" y="10244"/>
                    <a:pt x="35490" y="1"/>
                    <a:pt x="22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258150" y="1637876"/>
              <a:ext cx="128631" cy="436074"/>
            </a:xfrm>
            <a:custGeom>
              <a:avLst/>
              <a:gdLst/>
              <a:ahLst/>
              <a:cxnLst/>
              <a:rect l="l" t="t" r="r" b="b"/>
              <a:pathLst>
                <a:path w="203058" h="688464" extrusionOk="0">
                  <a:moveTo>
                    <a:pt x="195875" y="0"/>
                  </a:moveTo>
                  <a:cubicBezTo>
                    <a:pt x="194202" y="0"/>
                    <a:pt x="192527" y="635"/>
                    <a:pt x="191241" y="1901"/>
                  </a:cubicBezTo>
                  <a:lnTo>
                    <a:pt x="2340" y="188907"/>
                  </a:lnTo>
                  <a:cubicBezTo>
                    <a:pt x="606" y="190641"/>
                    <a:pt x="1" y="193181"/>
                    <a:pt x="686" y="195521"/>
                  </a:cubicBezTo>
                  <a:lnTo>
                    <a:pt x="152082" y="683825"/>
                  </a:lnTo>
                  <a:cubicBezTo>
                    <a:pt x="152969" y="686648"/>
                    <a:pt x="155550" y="688463"/>
                    <a:pt x="158373" y="688463"/>
                  </a:cubicBezTo>
                  <a:cubicBezTo>
                    <a:pt x="159018" y="688463"/>
                    <a:pt x="159664" y="688342"/>
                    <a:pt x="160309" y="688140"/>
                  </a:cubicBezTo>
                  <a:cubicBezTo>
                    <a:pt x="163777" y="687092"/>
                    <a:pt x="165713" y="683422"/>
                    <a:pt x="164624" y="679954"/>
                  </a:cubicBezTo>
                  <a:lnTo>
                    <a:pt x="14439" y="195440"/>
                  </a:lnTo>
                  <a:lnTo>
                    <a:pt x="200477" y="11217"/>
                  </a:lnTo>
                  <a:cubicBezTo>
                    <a:pt x="203058" y="8676"/>
                    <a:pt x="203058" y="4522"/>
                    <a:pt x="200517" y="1941"/>
                  </a:cubicBezTo>
                  <a:cubicBezTo>
                    <a:pt x="199242" y="645"/>
                    <a:pt x="197560" y="0"/>
                    <a:pt x="195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6376099" y="1621330"/>
              <a:ext cx="28972" cy="28968"/>
            </a:xfrm>
            <a:custGeom>
              <a:avLst/>
              <a:gdLst/>
              <a:ahLst/>
              <a:cxnLst/>
              <a:rect l="l" t="t" r="r" b="b"/>
              <a:pathLst>
                <a:path w="45735" h="45734" extrusionOk="0">
                  <a:moveTo>
                    <a:pt x="22868" y="1"/>
                  </a:moveTo>
                  <a:cubicBezTo>
                    <a:pt x="10245" y="1"/>
                    <a:pt x="1" y="10244"/>
                    <a:pt x="1" y="22867"/>
                  </a:cubicBezTo>
                  <a:cubicBezTo>
                    <a:pt x="1" y="35490"/>
                    <a:pt x="10245" y="45734"/>
                    <a:pt x="22868" y="45734"/>
                  </a:cubicBezTo>
                  <a:cubicBezTo>
                    <a:pt x="35491" y="45734"/>
                    <a:pt x="45734" y="35490"/>
                    <a:pt x="45734" y="22867"/>
                  </a:cubicBezTo>
                  <a:cubicBezTo>
                    <a:pt x="45734" y="10244"/>
                    <a:pt x="35491" y="1"/>
                    <a:pt x="2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29"/>
            <p:cNvGrpSpPr/>
            <p:nvPr/>
          </p:nvGrpSpPr>
          <p:grpSpPr>
            <a:xfrm>
              <a:off x="6240324" y="1012997"/>
              <a:ext cx="840078" cy="575464"/>
              <a:chOff x="12555593" y="-172372"/>
              <a:chExt cx="1205597" cy="825936"/>
            </a:xfrm>
          </p:grpSpPr>
          <p:sp>
            <p:nvSpPr>
              <p:cNvPr id="295" name="Google Shape;295;p29"/>
              <p:cNvSpPr/>
              <p:nvPr/>
            </p:nvSpPr>
            <p:spPr>
              <a:xfrm>
                <a:off x="12634134" y="194104"/>
                <a:ext cx="147236" cy="124289"/>
              </a:xfrm>
              <a:custGeom>
                <a:avLst/>
                <a:gdLst/>
                <a:ahLst/>
                <a:cxnLst/>
                <a:rect l="l" t="t" r="r" b="b"/>
                <a:pathLst>
                  <a:path w="162244" h="136958" extrusionOk="0">
                    <a:moveTo>
                      <a:pt x="114857" y="13026"/>
                    </a:moveTo>
                    <a:cubicBezTo>
                      <a:pt x="129537" y="13026"/>
                      <a:pt x="141636" y="24036"/>
                      <a:pt x="143168" y="38514"/>
                    </a:cubicBezTo>
                    <a:lnTo>
                      <a:pt x="147927" y="84852"/>
                    </a:lnTo>
                    <a:cubicBezTo>
                      <a:pt x="148774" y="92394"/>
                      <a:pt x="146516" y="99895"/>
                      <a:pt x="141797" y="105662"/>
                    </a:cubicBezTo>
                    <a:cubicBezTo>
                      <a:pt x="137079" y="111631"/>
                      <a:pt x="130263" y="115301"/>
                      <a:pt x="122721" y="116148"/>
                    </a:cubicBezTo>
                    <a:lnTo>
                      <a:pt x="50169" y="123689"/>
                    </a:lnTo>
                    <a:cubicBezTo>
                      <a:pt x="49181" y="123787"/>
                      <a:pt x="48201" y="123834"/>
                      <a:pt x="47233" y="123834"/>
                    </a:cubicBezTo>
                    <a:cubicBezTo>
                      <a:pt x="32594" y="123834"/>
                      <a:pt x="20511" y="112923"/>
                      <a:pt x="19035" y="98322"/>
                    </a:cubicBezTo>
                    <a:lnTo>
                      <a:pt x="14156" y="51984"/>
                    </a:lnTo>
                    <a:cubicBezTo>
                      <a:pt x="13430" y="44483"/>
                      <a:pt x="15527" y="37103"/>
                      <a:pt x="20286" y="31174"/>
                    </a:cubicBezTo>
                    <a:cubicBezTo>
                      <a:pt x="25165" y="25246"/>
                      <a:pt x="31981" y="21576"/>
                      <a:pt x="39482" y="20850"/>
                    </a:cubicBezTo>
                    <a:lnTo>
                      <a:pt x="111873" y="13187"/>
                    </a:lnTo>
                    <a:cubicBezTo>
                      <a:pt x="112922" y="13026"/>
                      <a:pt x="113970" y="13026"/>
                      <a:pt x="114857" y="13026"/>
                    </a:cubicBezTo>
                    <a:close/>
                    <a:moveTo>
                      <a:pt x="114998" y="0"/>
                    </a:moveTo>
                    <a:cubicBezTo>
                      <a:pt x="113513" y="0"/>
                      <a:pt x="112013" y="80"/>
                      <a:pt x="110502" y="242"/>
                    </a:cubicBezTo>
                    <a:lnTo>
                      <a:pt x="38111" y="7743"/>
                    </a:lnTo>
                    <a:cubicBezTo>
                      <a:pt x="27101" y="8993"/>
                      <a:pt x="17140" y="14236"/>
                      <a:pt x="10123" y="22947"/>
                    </a:cubicBezTo>
                    <a:cubicBezTo>
                      <a:pt x="3146" y="31537"/>
                      <a:pt x="0" y="42386"/>
                      <a:pt x="1049" y="53396"/>
                    </a:cubicBezTo>
                    <a:lnTo>
                      <a:pt x="5928" y="99734"/>
                    </a:lnTo>
                    <a:cubicBezTo>
                      <a:pt x="8227" y="120906"/>
                      <a:pt x="25851" y="136957"/>
                      <a:pt x="47225" y="136957"/>
                    </a:cubicBezTo>
                    <a:cubicBezTo>
                      <a:pt x="48597" y="136957"/>
                      <a:pt x="50210" y="136796"/>
                      <a:pt x="51581" y="136796"/>
                    </a:cubicBezTo>
                    <a:lnTo>
                      <a:pt x="124133" y="129093"/>
                    </a:lnTo>
                    <a:cubicBezTo>
                      <a:pt x="135143" y="128045"/>
                      <a:pt x="144983" y="122641"/>
                      <a:pt x="151960" y="113889"/>
                    </a:cubicBezTo>
                    <a:cubicBezTo>
                      <a:pt x="158937" y="105339"/>
                      <a:pt x="162244" y="94491"/>
                      <a:pt x="161034" y="83481"/>
                    </a:cubicBezTo>
                    <a:lnTo>
                      <a:pt x="156114" y="37143"/>
                    </a:lnTo>
                    <a:cubicBezTo>
                      <a:pt x="154042" y="15898"/>
                      <a:pt x="136032" y="0"/>
                      <a:pt x="114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12672672" y="372522"/>
                <a:ext cx="52520" cy="106749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117630" extrusionOk="0">
                    <a:moveTo>
                      <a:pt x="27154" y="5465"/>
                    </a:moveTo>
                    <a:cubicBezTo>
                      <a:pt x="38439" y="5465"/>
                      <a:pt x="44535" y="12717"/>
                      <a:pt x="46177" y="29360"/>
                    </a:cubicBezTo>
                    <a:lnTo>
                      <a:pt x="51057" y="84449"/>
                    </a:lnTo>
                    <a:cubicBezTo>
                      <a:pt x="52832" y="102638"/>
                      <a:pt x="46702" y="110865"/>
                      <a:pt x="33917" y="112075"/>
                    </a:cubicBezTo>
                    <a:cubicBezTo>
                      <a:pt x="33041" y="112157"/>
                      <a:pt x="32190" y="112198"/>
                      <a:pt x="31367" y="112198"/>
                    </a:cubicBezTo>
                    <a:cubicBezTo>
                      <a:pt x="20063" y="112198"/>
                      <a:pt x="13727" y="104433"/>
                      <a:pt x="12261" y="88119"/>
                    </a:cubicBezTo>
                    <a:lnTo>
                      <a:pt x="7179" y="32868"/>
                    </a:lnTo>
                    <a:cubicBezTo>
                      <a:pt x="5606" y="15567"/>
                      <a:pt x="11010" y="6816"/>
                      <a:pt x="24319" y="5606"/>
                    </a:cubicBezTo>
                    <a:cubicBezTo>
                      <a:pt x="25298" y="5512"/>
                      <a:pt x="26243" y="5465"/>
                      <a:pt x="27154" y="5465"/>
                    </a:cubicBezTo>
                    <a:close/>
                    <a:moveTo>
                      <a:pt x="27141" y="0"/>
                    </a:moveTo>
                    <a:cubicBezTo>
                      <a:pt x="26061" y="0"/>
                      <a:pt x="24946" y="54"/>
                      <a:pt x="23795" y="161"/>
                    </a:cubicBezTo>
                    <a:cubicBezTo>
                      <a:pt x="7340" y="1573"/>
                      <a:pt x="1" y="13268"/>
                      <a:pt x="1735" y="33393"/>
                    </a:cubicBezTo>
                    <a:lnTo>
                      <a:pt x="6816" y="88482"/>
                    </a:lnTo>
                    <a:cubicBezTo>
                      <a:pt x="7905" y="101589"/>
                      <a:pt x="11898" y="108768"/>
                      <a:pt x="17302" y="112962"/>
                    </a:cubicBezTo>
                    <a:cubicBezTo>
                      <a:pt x="21587" y="116522"/>
                      <a:pt x="26599" y="117630"/>
                      <a:pt x="31325" y="117630"/>
                    </a:cubicBezTo>
                    <a:cubicBezTo>
                      <a:pt x="32382" y="117630"/>
                      <a:pt x="33425" y="117575"/>
                      <a:pt x="34442" y="117479"/>
                    </a:cubicBezTo>
                    <a:cubicBezTo>
                      <a:pt x="40209" y="116995"/>
                      <a:pt x="46339" y="115059"/>
                      <a:pt x="50896" y="109978"/>
                    </a:cubicBezTo>
                    <a:cubicBezTo>
                      <a:pt x="55251" y="104896"/>
                      <a:pt x="57873" y="97032"/>
                      <a:pt x="56663" y="83925"/>
                    </a:cubicBezTo>
                    <a:lnTo>
                      <a:pt x="51743" y="28835"/>
                    </a:lnTo>
                    <a:cubicBezTo>
                      <a:pt x="49977" y="9938"/>
                      <a:pt x="41842" y="0"/>
                      <a:pt x="27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12728888" y="367465"/>
                <a:ext cx="52666" cy="106609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476" extrusionOk="0">
                    <a:moveTo>
                      <a:pt x="26698" y="5270"/>
                    </a:moveTo>
                    <a:cubicBezTo>
                      <a:pt x="38280" y="5270"/>
                      <a:pt x="44627" y="12496"/>
                      <a:pt x="46137" y="29327"/>
                    </a:cubicBezTo>
                    <a:lnTo>
                      <a:pt x="51218" y="84417"/>
                    </a:lnTo>
                    <a:cubicBezTo>
                      <a:pt x="52751" y="102605"/>
                      <a:pt x="46822" y="110832"/>
                      <a:pt x="34078" y="112042"/>
                    </a:cubicBezTo>
                    <a:cubicBezTo>
                      <a:pt x="33279" y="112106"/>
                      <a:pt x="32502" y="112138"/>
                      <a:pt x="31747" y="112138"/>
                    </a:cubicBezTo>
                    <a:cubicBezTo>
                      <a:pt x="20117" y="112138"/>
                      <a:pt x="13697" y="104512"/>
                      <a:pt x="12220" y="87925"/>
                    </a:cubicBezTo>
                    <a:lnTo>
                      <a:pt x="7138" y="32836"/>
                    </a:lnTo>
                    <a:cubicBezTo>
                      <a:pt x="5565" y="15373"/>
                      <a:pt x="11131" y="6622"/>
                      <a:pt x="24238" y="5371"/>
                    </a:cubicBezTo>
                    <a:cubicBezTo>
                      <a:pt x="25083" y="5304"/>
                      <a:pt x="25903" y="5270"/>
                      <a:pt x="26698" y="5270"/>
                    </a:cubicBezTo>
                    <a:close/>
                    <a:moveTo>
                      <a:pt x="27293" y="1"/>
                    </a:moveTo>
                    <a:cubicBezTo>
                      <a:pt x="26203" y="1"/>
                      <a:pt x="25077" y="57"/>
                      <a:pt x="23915" y="169"/>
                    </a:cubicBezTo>
                    <a:cubicBezTo>
                      <a:pt x="7300" y="1540"/>
                      <a:pt x="0" y="13276"/>
                      <a:pt x="1734" y="33360"/>
                    </a:cubicBezTo>
                    <a:lnTo>
                      <a:pt x="6775" y="88449"/>
                    </a:lnTo>
                    <a:cubicBezTo>
                      <a:pt x="7985" y="101556"/>
                      <a:pt x="12058" y="108735"/>
                      <a:pt x="17301" y="112929"/>
                    </a:cubicBezTo>
                    <a:cubicBezTo>
                      <a:pt x="21498" y="116476"/>
                      <a:pt x="26536" y="117476"/>
                      <a:pt x="31269" y="117476"/>
                    </a:cubicBezTo>
                    <a:cubicBezTo>
                      <a:pt x="32403" y="117476"/>
                      <a:pt x="33519" y="117419"/>
                      <a:pt x="34602" y="117325"/>
                    </a:cubicBezTo>
                    <a:cubicBezTo>
                      <a:pt x="40329" y="116760"/>
                      <a:pt x="46500" y="115026"/>
                      <a:pt x="50855" y="109945"/>
                    </a:cubicBezTo>
                    <a:cubicBezTo>
                      <a:pt x="55372" y="104702"/>
                      <a:pt x="58034" y="97040"/>
                      <a:pt x="56783" y="83892"/>
                    </a:cubicBezTo>
                    <a:lnTo>
                      <a:pt x="51702" y="28843"/>
                    </a:lnTo>
                    <a:cubicBezTo>
                      <a:pt x="50089" y="9972"/>
                      <a:pt x="41844" y="1"/>
                      <a:pt x="27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12785177" y="362234"/>
                <a:ext cx="52556" cy="106732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117611" extrusionOk="0">
                    <a:moveTo>
                      <a:pt x="27108" y="5432"/>
                    </a:moveTo>
                    <a:cubicBezTo>
                      <a:pt x="38423" y="5432"/>
                      <a:pt x="44533" y="12808"/>
                      <a:pt x="46177" y="29324"/>
                    </a:cubicBezTo>
                    <a:lnTo>
                      <a:pt x="51258" y="84615"/>
                    </a:lnTo>
                    <a:cubicBezTo>
                      <a:pt x="52831" y="102602"/>
                      <a:pt x="46701" y="110990"/>
                      <a:pt x="34119" y="112039"/>
                    </a:cubicBezTo>
                    <a:cubicBezTo>
                      <a:pt x="33189" y="112127"/>
                      <a:pt x="32289" y="112172"/>
                      <a:pt x="31419" y="112172"/>
                    </a:cubicBezTo>
                    <a:cubicBezTo>
                      <a:pt x="19990" y="112172"/>
                      <a:pt x="13722" y="104498"/>
                      <a:pt x="12260" y="88083"/>
                    </a:cubicBezTo>
                    <a:lnTo>
                      <a:pt x="7179" y="32994"/>
                    </a:lnTo>
                    <a:cubicBezTo>
                      <a:pt x="5606" y="15531"/>
                      <a:pt x="11010" y="6780"/>
                      <a:pt x="24319" y="5570"/>
                    </a:cubicBezTo>
                    <a:cubicBezTo>
                      <a:pt x="25281" y="5478"/>
                      <a:pt x="26211" y="5432"/>
                      <a:pt x="27108" y="5432"/>
                    </a:cubicBezTo>
                    <a:close/>
                    <a:moveTo>
                      <a:pt x="26766" y="1"/>
                    </a:moveTo>
                    <a:cubicBezTo>
                      <a:pt x="25803" y="1"/>
                      <a:pt x="24813" y="42"/>
                      <a:pt x="23794" y="126"/>
                    </a:cubicBezTo>
                    <a:cubicBezTo>
                      <a:pt x="7340" y="1698"/>
                      <a:pt x="0" y="13434"/>
                      <a:pt x="1734" y="33357"/>
                    </a:cubicBezTo>
                    <a:lnTo>
                      <a:pt x="6856" y="88608"/>
                    </a:lnTo>
                    <a:cubicBezTo>
                      <a:pt x="7864" y="101715"/>
                      <a:pt x="11897" y="108893"/>
                      <a:pt x="17342" y="113087"/>
                    </a:cubicBezTo>
                    <a:cubicBezTo>
                      <a:pt x="21562" y="116490"/>
                      <a:pt x="26526" y="117610"/>
                      <a:pt x="31222" y="117610"/>
                    </a:cubicBezTo>
                    <a:cubicBezTo>
                      <a:pt x="32314" y="117610"/>
                      <a:pt x="33391" y="117550"/>
                      <a:pt x="34441" y="117443"/>
                    </a:cubicBezTo>
                    <a:cubicBezTo>
                      <a:pt x="40208" y="116959"/>
                      <a:pt x="46338" y="115185"/>
                      <a:pt x="50896" y="109942"/>
                    </a:cubicBezTo>
                    <a:cubicBezTo>
                      <a:pt x="55251" y="104901"/>
                      <a:pt x="57913" y="97198"/>
                      <a:pt x="56663" y="84091"/>
                    </a:cubicBezTo>
                    <a:lnTo>
                      <a:pt x="51783" y="28800"/>
                    </a:lnTo>
                    <a:cubicBezTo>
                      <a:pt x="49964" y="9935"/>
                      <a:pt x="41670" y="1"/>
                      <a:pt x="26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12841356" y="357146"/>
                <a:ext cx="52666" cy="106753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634" extrusionOk="0">
                    <a:moveTo>
                      <a:pt x="27253" y="5438"/>
                    </a:moveTo>
                    <a:cubicBezTo>
                      <a:pt x="38438" y="5438"/>
                      <a:pt x="44682" y="12654"/>
                      <a:pt x="46177" y="29366"/>
                    </a:cubicBezTo>
                    <a:lnTo>
                      <a:pt x="51218" y="84455"/>
                    </a:lnTo>
                    <a:cubicBezTo>
                      <a:pt x="52832" y="102603"/>
                      <a:pt x="46863" y="110830"/>
                      <a:pt x="34078" y="112040"/>
                    </a:cubicBezTo>
                    <a:cubicBezTo>
                      <a:pt x="33166" y="112127"/>
                      <a:pt x="32283" y="112171"/>
                      <a:pt x="31429" y="112171"/>
                    </a:cubicBezTo>
                    <a:cubicBezTo>
                      <a:pt x="20005" y="112171"/>
                      <a:pt x="13724" y="104369"/>
                      <a:pt x="12260" y="88085"/>
                    </a:cubicBezTo>
                    <a:lnTo>
                      <a:pt x="7179" y="32834"/>
                    </a:lnTo>
                    <a:cubicBezTo>
                      <a:pt x="5606" y="15533"/>
                      <a:pt x="11212" y="6781"/>
                      <a:pt x="24520" y="5571"/>
                    </a:cubicBezTo>
                    <a:cubicBezTo>
                      <a:pt x="25462" y="5483"/>
                      <a:pt x="26373" y="5438"/>
                      <a:pt x="27253" y="5438"/>
                    </a:cubicBezTo>
                    <a:close/>
                    <a:moveTo>
                      <a:pt x="27286" y="1"/>
                    </a:moveTo>
                    <a:cubicBezTo>
                      <a:pt x="26210" y="1"/>
                      <a:pt x="25100" y="56"/>
                      <a:pt x="23956" y="167"/>
                    </a:cubicBezTo>
                    <a:cubicBezTo>
                      <a:pt x="7340" y="1740"/>
                      <a:pt x="0" y="13436"/>
                      <a:pt x="1936" y="33358"/>
                    </a:cubicBezTo>
                    <a:lnTo>
                      <a:pt x="6816" y="88609"/>
                    </a:lnTo>
                    <a:cubicBezTo>
                      <a:pt x="8066" y="101555"/>
                      <a:pt x="12059" y="108733"/>
                      <a:pt x="17302" y="113089"/>
                    </a:cubicBezTo>
                    <a:cubicBezTo>
                      <a:pt x="21597" y="116525"/>
                      <a:pt x="26731" y="117633"/>
                      <a:pt x="31530" y="117633"/>
                    </a:cubicBezTo>
                    <a:cubicBezTo>
                      <a:pt x="32588" y="117633"/>
                      <a:pt x="33630" y="117579"/>
                      <a:pt x="34643" y="117485"/>
                    </a:cubicBezTo>
                    <a:cubicBezTo>
                      <a:pt x="40410" y="116920"/>
                      <a:pt x="46500" y="115186"/>
                      <a:pt x="50896" y="109943"/>
                    </a:cubicBezTo>
                    <a:cubicBezTo>
                      <a:pt x="55413" y="104862"/>
                      <a:pt x="58034" y="97038"/>
                      <a:pt x="56824" y="84092"/>
                    </a:cubicBezTo>
                    <a:lnTo>
                      <a:pt x="51743" y="28841"/>
                    </a:lnTo>
                    <a:cubicBezTo>
                      <a:pt x="50128" y="10103"/>
                      <a:pt x="41835" y="1"/>
                      <a:pt x="27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12930840" y="349026"/>
                <a:ext cx="52556" cy="106639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117509" extrusionOk="0">
                    <a:moveTo>
                      <a:pt x="27093" y="5473"/>
                    </a:moveTo>
                    <a:cubicBezTo>
                      <a:pt x="38443" y="5473"/>
                      <a:pt x="44719" y="12688"/>
                      <a:pt x="46177" y="29400"/>
                    </a:cubicBezTo>
                    <a:lnTo>
                      <a:pt x="51258" y="84489"/>
                    </a:lnTo>
                    <a:cubicBezTo>
                      <a:pt x="52831" y="102637"/>
                      <a:pt x="46701" y="110865"/>
                      <a:pt x="34118" y="112074"/>
                    </a:cubicBezTo>
                    <a:cubicBezTo>
                      <a:pt x="33317" y="112138"/>
                      <a:pt x="32537" y="112171"/>
                      <a:pt x="31780" y="112171"/>
                    </a:cubicBezTo>
                    <a:cubicBezTo>
                      <a:pt x="20117" y="112171"/>
                      <a:pt x="13699" y="104545"/>
                      <a:pt x="12260" y="87958"/>
                    </a:cubicBezTo>
                    <a:lnTo>
                      <a:pt x="7179" y="32868"/>
                    </a:lnTo>
                    <a:cubicBezTo>
                      <a:pt x="5606" y="15406"/>
                      <a:pt x="11212" y="6654"/>
                      <a:pt x="24318" y="5606"/>
                    </a:cubicBezTo>
                    <a:cubicBezTo>
                      <a:pt x="25275" y="5517"/>
                      <a:pt x="26200" y="5473"/>
                      <a:pt x="27093" y="5473"/>
                    </a:cubicBezTo>
                    <a:close/>
                    <a:moveTo>
                      <a:pt x="27122" y="0"/>
                    </a:moveTo>
                    <a:cubicBezTo>
                      <a:pt x="26048" y="0"/>
                      <a:pt x="24938" y="54"/>
                      <a:pt x="23794" y="161"/>
                    </a:cubicBezTo>
                    <a:cubicBezTo>
                      <a:pt x="7340" y="1573"/>
                      <a:pt x="0" y="13308"/>
                      <a:pt x="1775" y="33392"/>
                    </a:cubicBezTo>
                    <a:lnTo>
                      <a:pt x="6816" y="88482"/>
                    </a:lnTo>
                    <a:cubicBezTo>
                      <a:pt x="8066" y="101589"/>
                      <a:pt x="12058" y="108767"/>
                      <a:pt x="17342" y="112962"/>
                    </a:cubicBezTo>
                    <a:cubicBezTo>
                      <a:pt x="21539" y="116508"/>
                      <a:pt x="26576" y="117508"/>
                      <a:pt x="31310" y="117508"/>
                    </a:cubicBezTo>
                    <a:cubicBezTo>
                      <a:pt x="32443" y="117508"/>
                      <a:pt x="33560" y="117451"/>
                      <a:pt x="34643" y="117358"/>
                    </a:cubicBezTo>
                    <a:cubicBezTo>
                      <a:pt x="40248" y="116995"/>
                      <a:pt x="46338" y="115059"/>
                      <a:pt x="50895" y="109977"/>
                    </a:cubicBezTo>
                    <a:cubicBezTo>
                      <a:pt x="55291" y="104735"/>
                      <a:pt x="57913" y="97032"/>
                      <a:pt x="56824" y="83925"/>
                    </a:cubicBezTo>
                    <a:lnTo>
                      <a:pt x="51783" y="28875"/>
                    </a:lnTo>
                    <a:cubicBezTo>
                      <a:pt x="49979" y="9974"/>
                      <a:pt x="41802" y="0"/>
                      <a:pt x="27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2987019" y="343825"/>
                <a:ext cx="52666" cy="106731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610" extrusionOk="0">
                    <a:moveTo>
                      <a:pt x="27239" y="5431"/>
                    </a:moveTo>
                    <a:cubicBezTo>
                      <a:pt x="38451" y="5431"/>
                      <a:pt x="44732" y="12810"/>
                      <a:pt x="46338" y="29364"/>
                    </a:cubicBezTo>
                    <a:lnTo>
                      <a:pt x="51258" y="84574"/>
                    </a:lnTo>
                    <a:cubicBezTo>
                      <a:pt x="52993" y="102601"/>
                      <a:pt x="46903" y="110990"/>
                      <a:pt x="34078" y="112038"/>
                    </a:cubicBezTo>
                    <a:cubicBezTo>
                      <a:pt x="33151" y="112127"/>
                      <a:pt x="32254" y="112171"/>
                      <a:pt x="31386" y="112171"/>
                    </a:cubicBezTo>
                    <a:cubicBezTo>
                      <a:pt x="19984" y="112171"/>
                      <a:pt x="13682" y="104498"/>
                      <a:pt x="12220" y="88083"/>
                    </a:cubicBezTo>
                    <a:lnTo>
                      <a:pt x="7340" y="33034"/>
                    </a:lnTo>
                    <a:cubicBezTo>
                      <a:pt x="5767" y="15531"/>
                      <a:pt x="11212" y="6779"/>
                      <a:pt x="24480" y="5570"/>
                    </a:cubicBezTo>
                    <a:cubicBezTo>
                      <a:pt x="25431" y="5478"/>
                      <a:pt x="26350" y="5431"/>
                      <a:pt x="27239" y="5431"/>
                    </a:cubicBezTo>
                    <a:close/>
                    <a:moveTo>
                      <a:pt x="26902" y="0"/>
                    </a:moveTo>
                    <a:cubicBezTo>
                      <a:pt x="25946" y="0"/>
                      <a:pt x="24964" y="42"/>
                      <a:pt x="23956" y="125"/>
                    </a:cubicBezTo>
                    <a:cubicBezTo>
                      <a:pt x="7340" y="1698"/>
                      <a:pt x="0" y="13434"/>
                      <a:pt x="1936" y="33518"/>
                    </a:cubicBezTo>
                    <a:lnTo>
                      <a:pt x="6816" y="88607"/>
                    </a:lnTo>
                    <a:cubicBezTo>
                      <a:pt x="8066" y="101714"/>
                      <a:pt x="12059" y="108893"/>
                      <a:pt x="17342" y="113087"/>
                    </a:cubicBezTo>
                    <a:cubicBezTo>
                      <a:pt x="21726" y="116490"/>
                      <a:pt x="26694" y="117610"/>
                      <a:pt x="31407" y="117610"/>
                    </a:cubicBezTo>
                    <a:cubicBezTo>
                      <a:pt x="32503" y="117610"/>
                      <a:pt x="33585" y="117549"/>
                      <a:pt x="34643" y="117442"/>
                    </a:cubicBezTo>
                    <a:cubicBezTo>
                      <a:pt x="40410" y="116959"/>
                      <a:pt x="46500" y="115184"/>
                      <a:pt x="50896" y="110103"/>
                    </a:cubicBezTo>
                    <a:cubicBezTo>
                      <a:pt x="55453" y="104900"/>
                      <a:pt x="58034" y="97197"/>
                      <a:pt x="56824" y="84090"/>
                    </a:cubicBezTo>
                    <a:lnTo>
                      <a:pt x="51783" y="28799"/>
                    </a:lnTo>
                    <a:cubicBezTo>
                      <a:pt x="50116" y="9934"/>
                      <a:pt x="41689" y="0"/>
                      <a:pt x="26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13043381" y="338743"/>
                <a:ext cx="52483" cy="106746"/>
              </a:xfrm>
              <a:custGeom>
                <a:avLst/>
                <a:gdLst/>
                <a:ahLst/>
                <a:cxnLst/>
                <a:rect l="l" t="t" r="r" b="b"/>
                <a:pathLst>
                  <a:path w="57832" h="117626" extrusionOk="0">
                    <a:moveTo>
                      <a:pt x="26996" y="5434"/>
                    </a:moveTo>
                    <a:cubicBezTo>
                      <a:pt x="38382" y="5434"/>
                      <a:pt x="44676" y="12806"/>
                      <a:pt x="46136" y="29358"/>
                    </a:cubicBezTo>
                    <a:lnTo>
                      <a:pt x="51178" y="84609"/>
                    </a:lnTo>
                    <a:cubicBezTo>
                      <a:pt x="52750" y="102596"/>
                      <a:pt x="46661" y="110823"/>
                      <a:pt x="34038" y="112033"/>
                    </a:cubicBezTo>
                    <a:cubicBezTo>
                      <a:pt x="33125" y="112120"/>
                      <a:pt x="32242" y="112163"/>
                      <a:pt x="31388" y="112163"/>
                    </a:cubicBezTo>
                    <a:cubicBezTo>
                      <a:pt x="19964" y="112163"/>
                      <a:pt x="13683" y="104365"/>
                      <a:pt x="12220" y="88117"/>
                    </a:cubicBezTo>
                    <a:lnTo>
                      <a:pt x="7138" y="32867"/>
                    </a:lnTo>
                    <a:cubicBezTo>
                      <a:pt x="5565" y="15525"/>
                      <a:pt x="11171" y="6774"/>
                      <a:pt x="24278" y="5564"/>
                    </a:cubicBezTo>
                    <a:cubicBezTo>
                      <a:pt x="25214" y="5477"/>
                      <a:pt x="26120" y="5434"/>
                      <a:pt x="26996" y="5434"/>
                    </a:cubicBezTo>
                    <a:close/>
                    <a:moveTo>
                      <a:pt x="27052" y="1"/>
                    </a:moveTo>
                    <a:cubicBezTo>
                      <a:pt x="25987" y="1"/>
                      <a:pt x="24887" y="53"/>
                      <a:pt x="23754" y="160"/>
                    </a:cubicBezTo>
                    <a:cubicBezTo>
                      <a:pt x="7300" y="1733"/>
                      <a:pt x="0" y="13428"/>
                      <a:pt x="1694" y="33351"/>
                    </a:cubicBezTo>
                    <a:lnTo>
                      <a:pt x="6775" y="88601"/>
                    </a:lnTo>
                    <a:cubicBezTo>
                      <a:pt x="7985" y="101547"/>
                      <a:pt x="11857" y="108726"/>
                      <a:pt x="17261" y="113081"/>
                    </a:cubicBezTo>
                    <a:cubicBezTo>
                      <a:pt x="21589" y="116517"/>
                      <a:pt x="26703" y="117626"/>
                      <a:pt x="31404" y="117626"/>
                    </a:cubicBezTo>
                    <a:cubicBezTo>
                      <a:pt x="32440" y="117626"/>
                      <a:pt x="33457" y="117572"/>
                      <a:pt x="34441" y="117477"/>
                    </a:cubicBezTo>
                    <a:cubicBezTo>
                      <a:pt x="40168" y="116953"/>
                      <a:pt x="46298" y="115178"/>
                      <a:pt x="50855" y="109976"/>
                    </a:cubicBezTo>
                    <a:cubicBezTo>
                      <a:pt x="55251" y="104894"/>
                      <a:pt x="57832" y="97030"/>
                      <a:pt x="56783" y="84085"/>
                    </a:cubicBezTo>
                    <a:lnTo>
                      <a:pt x="51742" y="28834"/>
                    </a:lnTo>
                    <a:cubicBezTo>
                      <a:pt x="49937" y="10069"/>
                      <a:pt x="41751" y="1"/>
                      <a:pt x="270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13099522" y="333656"/>
                <a:ext cx="52667" cy="106749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630" extrusionOk="0">
                    <a:moveTo>
                      <a:pt x="27222" y="5431"/>
                    </a:moveTo>
                    <a:cubicBezTo>
                      <a:pt x="38445" y="5431"/>
                      <a:pt x="44731" y="12646"/>
                      <a:pt x="46339" y="29358"/>
                    </a:cubicBezTo>
                    <a:lnTo>
                      <a:pt x="51219" y="84448"/>
                    </a:lnTo>
                    <a:cubicBezTo>
                      <a:pt x="52993" y="102636"/>
                      <a:pt x="46863" y="110823"/>
                      <a:pt x="34079" y="112073"/>
                    </a:cubicBezTo>
                    <a:cubicBezTo>
                      <a:pt x="33203" y="112155"/>
                      <a:pt x="32354" y="112196"/>
                      <a:pt x="31531" y="112196"/>
                    </a:cubicBezTo>
                    <a:cubicBezTo>
                      <a:pt x="20192" y="112196"/>
                      <a:pt x="13875" y="104399"/>
                      <a:pt x="12221" y="88118"/>
                    </a:cubicBezTo>
                    <a:lnTo>
                      <a:pt x="7341" y="32827"/>
                    </a:lnTo>
                    <a:cubicBezTo>
                      <a:pt x="5768" y="15525"/>
                      <a:pt x="11212" y="6814"/>
                      <a:pt x="24481" y="5564"/>
                    </a:cubicBezTo>
                    <a:cubicBezTo>
                      <a:pt x="25425" y="5476"/>
                      <a:pt x="26339" y="5431"/>
                      <a:pt x="27222" y="5431"/>
                    </a:cubicBezTo>
                    <a:close/>
                    <a:moveTo>
                      <a:pt x="27255" y="1"/>
                    </a:moveTo>
                    <a:cubicBezTo>
                      <a:pt x="26189" y="1"/>
                      <a:pt x="25090" y="54"/>
                      <a:pt x="23956" y="160"/>
                    </a:cubicBezTo>
                    <a:cubicBezTo>
                      <a:pt x="7542" y="1571"/>
                      <a:pt x="1" y="13428"/>
                      <a:pt x="1896" y="33391"/>
                    </a:cubicBezTo>
                    <a:lnTo>
                      <a:pt x="6816" y="88440"/>
                    </a:lnTo>
                    <a:cubicBezTo>
                      <a:pt x="8026" y="101547"/>
                      <a:pt x="12059" y="108726"/>
                      <a:pt x="17302" y="113122"/>
                    </a:cubicBezTo>
                    <a:cubicBezTo>
                      <a:pt x="21743" y="116543"/>
                      <a:pt x="26747" y="117630"/>
                      <a:pt x="31461" y="117630"/>
                    </a:cubicBezTo>
                    <a:cubicBezTo>
                      <a:pt x="32526" y="117630"/>
                      <a:pt x="33577" y="117574"/>
                      <a:pt x="34603" y="117477"/>
                    </a:cubicBezTo>
                    <a:cubicBezTo>
                      <a:pt x="40370" y="116953"/>
                      <a:pt x="46500" y="115017"/>
                      <a:pt x="51057" y="109976"/>
                    </a:cubicBezTo>
                    <a:cubicBezTo>
                      <a:pt x="55413" y="104895"/>
                      <a:pt x="58034" y="97030"/>
                      <a:pt x="56825" y="83923"/>
                    </a:cubicBezTo>
                    <a:lnTo>
                      <a:pt x="51945" y="28834"/>
                    </a:lnTo>
                    <a:cubicBezTo>
                      <a:pt x="50140" y="10070"/>
                      <a:pt x="41953" y="1"/>
                      <a:pt x="27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13189006" y="325565"/>
                <a:ext cx="52703" cy="106618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485" extrusionOk="0">
                    <a:moveTo>
                      <a:pt x="26790" y="5303"/>
                    </a:moveTo>
                    <a:cubicBezTo>
                      <a:pt x="38364" y="5303"/>
                      <a:pt x="44706" y="12497"/>
                      <a:pt x="46177" y="29360"/>
                    </a:cubicBezTo>
                    <a:lnTo>
                      <a:pt x="51259" y="84450"/>
                    </a:lnTo>
                    <a:cubicBezTo>
                      <a:pt x="52791" y="102638"/>
                      <a:pt x="46702" y="110825"/>
                      <a:pt x="34119" y="111874"/>
                    </a:cubicBezTo>
                    <a:cubicBezTo>
                      <a:pt x="33192" y="111962"/>
                      <a:pt x="32295" y="112007"/>
                      <a:pt x="31427" y="112007"/>
                    </a:cubicBezTo>
                    <a:cubicBezTo>
                      <a:pt x="20025" y="112007"/>
                      <a:pt x="13722" y="104333"/>
                      <a:pt x="12261" y="87918"/>
                    </a:cubicBezTo>
                    <a:lnTo>
                      <a:pt x="7219" y="32829"/>
                    </a:lnTo>
                    <a:cubicBezTo>
                      <a:pt x="5606" y="15366"/>
                      <a:pt x="11212" y="6615"/>
                      <a:pt x="24319" y="5405"/>
                    </a:cubicBezTo>
                    <a:cubicBezTo>
                      <a:pt x="25167" y="5337"/>
                      <a:pt x="25991" y="5303"/>
                      <a:pt x="26790" y="5303"/>
                    </a:cubicBezTo>
                    <a:close/>
                    <a:moveTo>
                      <a:pt x="27306" y="1"/>
                    </a:moveTo>
                    <a:cubicBezTo>
                      <a:pt x="26236" y="1"/>
                      <a:pt x="25133" y="55"/>
                      <a:pt x="23996" y="162"/>
                    </a:cubicBezTo>
                    <a:cubicBezTo>
                      <a:pt x="7381" y="1533"/>
                      <a:pt x="0" y="13269"/>
                      <a:pt x="1735" y="33353"/>
                    </a:cubicBezTo>
                    <a:lnTo>
                      <a:pt x="6816" y="88443"/>
                    </a:lnTo>
                    <a:cubicBezTo>
                      <a:pt x="8066" y="101550"/>
                      <a:pt x="12099" y="108728"/>
                      <a:pt x="17302" y="112922"/>
                    </a:cubicBezTo>
                    <a:cubicBezTo>
                      <a:pt x="21541" y="116450"/>
                      <a:pt x="26534" y="117484"/>
                      <a:pt x="31238" y="117484"/>
                    </a:cubicBezTo>
                    <a:cubicBezTo>
                      <a:pt x="32396" y="117484"/>
                      <a:pt x="33536" y="117422"/>
                      <a:pt x="34643" y="117318"/>
                    </a:cubicBezTo>
                    <a:cubicBezTo>
                      <a:pt x="40410" y="116794"/>
                      <a:pt x="46540" y="115019"/>
                      <a:pt x="50896" y="109978"/>
                    </a:cubicBezTo>
                    <a:cubicBezTo>
                      <a:pt x="55453" y="104736"/>
                      <a:pt x="58074" y="97033"/>
                      <a:pt x="56865" y="83926"/>
                    </a:cubicBezTo>
                    <a:lnTo>
                      <a:pt x="51743" y="28836"/>
                    </a:lnTo>
                    <a:cubicBezTo>
                      <a:pt x="50127" y="9939"/>
                      <a:pt x="41862" y="1"/>
                      <a:pt x="27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13245185" y="320359"/>
                <a:ext cx="52703" cy="106721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599" extrusionOk="0">
                    <a:moveTo>
                      <a:pt x="27199" y="5406"/>
                    </a:moveTo>
                    <a:cubicBezTo>
                      <a:pt x="38424" y="5406"/>
                      <a:pt x="44729" y="12778"/>
                      <a:pt x="46339" y="29330"/>
                    </a:cubicBezTo>
                    <a:lnTo>
                      <a:pt x="51259" y="84581"/>
                    </a:lnTo>
                    <a:cubicBezTo>
                      <a:pt x="52993" y="102608"/>
                      <a:pt x="46863" y="110997"/>
                      <a:pt x="34119" y="112045"/>
                    </a:cubicBezTo>
                    <a:cubicBezTo>
                      <a:pt x="33229" y="112129"/>
                      <a:pt x="32366" y="112170"/>
                      <a:pt x="31530" y="112170"/>
                    </a:cubicBezTo>
                    <a:cubicBezTo>
                      <a:pt x="20213" y="112170"/>
                      <a:pt x="13887" y="104502"/>
                      <a:pt x="12422" y="88090"/>
                    </a:cubicBezTo>
                    <a:lnTo>
                      <a:pt x="7341" y="33000"/>
                    </a:lnTo>
                    <a:cubicBezTo>
                      <a:pt x="5768" y="15498"/>
                      <a:pt x="11172" y="6786"/>
                      <a:pt x="24521" y="5536"/>
                    </a:cubicBezTo>
                    <a:cubicBezTo>
                      <a:pt x="25443" y="5450"/>
                      <a:pt x="26335" y="5406"/>
                      <a:pt x="27199" y="5406"/>
                    </a:cubicBezTo>
                    <a:close/>
                    <a:moveTo>
                      <a:pt x="27003" y="0"/>
                    </a:moveTo>
                    <a:cubicBezTo>
                      <a:pt x="26016" y="0"/>
                      <a:pt x="25001" y="44"/>
                      <a:pt x="23956" y="132"/>
                    </a:cubicBezTo>
                    <a:cubicBezTo>
                      <a:pt x="7341" y="1705"/>
                      <a:pt x="1" y="13400"/>
                      <a:pt x="1936" y="33363"/>
                    </a:cubicBezTo>
                    <a:lnTo>
                      <a:pt x="7018" y="88574"/>
                    </a:lnTo>
                    <a:cubicBezTo>
                      <a:pt x="8066" y="101560"/>
                      <a:pt x="12099" y="108859"/>
                      <a:pt x="17302" y="113054"/>
                    </a:cubicBezTo>
                    <a:cubicBezTo>
                      <a:pt x="21762" y="116490"/>
                      <a:pt x="26791" y="117598"/>
                      <a:pt x="31524" y="117598"/>
                    </a:cubicBezTo>
                    <a:cubicBezTo>
                      <a:pt x="32568" y="117598"/>
                      <a:pt x="33597" y="117544"/>
                      <a:pt x="34603" y="117450"/>
                    </a:cubicBezTo>
                    <a:cubicBezTo>
                      <a:pt x="40370" y="116925"/>
                      <a:pt x="46500" y="115151"/>
                      <a:pt x="51057" y="109948"/>
                    </a:cubicBezTo>
                    <a:cubicBezTo>
                      <a:pt x="55413" y="104867"/>
                      <a:pt x="58075" y="97164"/>
                      <a:pt x="56824" y="84057"/>
                    </a:cubicBezTo>
                    <a:lnTo>
                      <a:pt x="51945" y="28806"/>
                    </a:lnTo>
                    <a:cubicBezTo>
                      <a:pt x="50129" y="9935"/>
                      <a:pt x="41860" y="0"/>
                      <a:pt x="27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3301547" y="315247"/>
                <a:ext cx="52667" cy="106748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629" extrusionOk="0">
                    <a:moveTo>
                      <a:pt x="27041" y="5431"/>
                    </a:moveTo>
                    <a:cubicBezTo>
                      <a:pt x="38399" y="5431"/>
                      <a:pt x="44678" y="12678"/>
                      <a:pt x="46137" y="29358"/>
                    </a:cubicBezTo>
                    <a:lnTo>
                      <a:pt x="51218" y="84447"/>
                    </a:lnTo>
                    <a:cubicBezTo>
                      <a:pt x="52791" y="102636"/>
                      <a:pt x="46823" y="110822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8"/>
                      <a:pt x="12220" y="88117"/>
                    </a:cubicBezTo>
                    <a:lnTo>
                      <a:pt x="7139" y="32866"/>
                    </a:lnTo>
                    <a:cubicBezTo>
                      <a:pt x="5566" y="15525"/>
                      <a:pt x="11172" y="6814"/>
                      <a:pt x="24279" y="5564"/>
                    </a:cubicBezTo>
                    <a:cubicBezTo>
                      <a:pt x="25231" y="5476"/>
                      <a:pt x="26152" y="5431"/>
                      <a:pt x="27041" y="5431"/>
                    </a:cubicBezTo>
                    <a:close/>
                    <a:moveTo>
                      <a:pt x="27193" y="0"/>
                    </a:moveTo>
                    <a:cubicBezTo>
                      <a:pt x="26134" y="0"/>
                      <a:pt x="25041" y="53"/>
                      <a:pt x="23916" y="159"/>
                    </a:cubicBezTo>
                    <a:cubicBezTo>
                      <a:pt x="7300" y="1732"/>
                      <a:pt x="0" y="13468"/>
                      <a:pt x="1735" y="33391"/>
                    </a:cubicBezTo>
                    <a:lnTo>
                      <a:pt x="6776" y="88641"/>
                    </a:lnTo>
                    <a:cubicBezTo>
                      <a:pt x="8026" y="101547"/>
                      <a:pt x="12059" y="108725"/>
                      <a:pt x="17302" y="113121"/>
                    </a:cubicBezTo>
                    <a:cubicBezTo>
                      <a:pt x="21545" y="116542"/>
                      <a:pt x="26647" y="117629"/>
                      <a:pt x="31425" y="117629"/>
                    </a:cubicBezTo>
                    <a:cubicBezTo>
                      <a:pt x="32506" y="117629"/>
                      <a:pt x="33569" y="117573"/>
                      <a:pt x="34603" y="117477"/>
                    </a:cubicBezTo>
                    <a:cubicBezTo>
                      <a:pt x="40370" y="116952"/>
                      <a:pt x="46500" y="115218"/>
                      <a:pt x="50855" y="109976"/>
                    </a:cubicBezTo>
                    <a:cubicBezTo>
                      <a:pt x="55413" y="104894"/>
                      <a:pt x="58034" y="97030"/>
                      <a:pt x="56784" y="84084"/>
                    </a:cubicBezTo>
                    <a:lnTo>
                      <a:pt x="51743" y="28833"/>
                    </a:lnTo>
                    <a:cubicBezTo>
                      <a:pt x="50126" y="10069"/>
                      <a:pt x="41812" y="0"/>
                      <a:pt x="27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3357726" y="310158"/>
                <a:ext cx="52667" cy="106720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598" extrusionOk="0">
                    <a:moveTo>
                      <a:pt x="27283" y="5465"/>
                    </a:moveTo>
                    <a:cubicBezTo>
                      <a:pt x="38595" y="5465"/>
                      <a:pt x="44657" y="12717"/>
                      <a:pt x="46298" y="29360"/>
                    </a:cubicBezTo>
                    <a:lnTo>
                      <a:pt x="51178" y="84449"/>
                    </a:lnTo>
                    <a:cubicBezTo>
                      <a:pt x="52953" y="102638"/>
                      <a:pt x="46823" y="110865"/>
                      <a:pt x="34079" y="112075"/>
                    </a:cubicBezTo>
                    <a:cubicBezTo>
                      <a:pt x="33289" y="112139"/>
                      <a:pt x="32521" y="112171"/>
                      <a:pt x="31774" y="112171"/>
                    </a:cubicBezTo>
                    <a:cubicBezTo>
                      <a:pt x="20278" y="112171"/>
                      <a:pt x="13859" y="104555"/>
                      <a:pt x="12382" y="88119"/>
                    </a:cubicBezTo>
                    <a:lnTo>
                      <a:pt x="7300" y="32869"/>
                    </a:lnTo>
                    <a:cubicBezTo>
                      <a:pt x="5727" y="15567"/>
                      <a:pt x="11131" y="6655"/>
                      <a:pt x="24440" y="5606"/>
                    </a:cubicBezTo>
                    <a:cubicBezTo>
                      <a:pt x="25422" y="5513"/>
                      <a:pt x="26370" y="5465"/>
                      <a:pt x="27283" y="5465"/>
                    </a:cubicBezTo>
                    <a:close/>
                    <a:moveTo>
                      <a:pt x="27254" y="0"/>
                    </a:moveTo>
                    <a:cubicBezTo>
                      <a:pt x="26177" y="0"/>
                      <a:pt x="25064" y="54"/>
                      <a:pt x="23916" y="162"/>
                    </a:cubicBezTo>
                    <a:cubicBezTo>
                      <a:pt x="7462" y="1573"/>
                      <a:pt x="1" y="13309"/>
                      <a:pt x="1896" y="33393"/>
                    </a:cubicBezTo>
                    <a:lnTo>
                      <a:pt x="6978" y="88482"/>
                    </a:lnTo>
                    <a:cubicBezTo>
                      <a:pt x="7986" y="101589"/>
                      <a:pt x="12059" y="108768"/>
                      <a:pt x="17463" y="112962"/>
                    </a:cubicBezTo>
                    <a:cubicBezTo>
                      <a:pt x="21917" y="116662"/>
                      <a:pt x="27127" y="117597"/>
                      <a:pt x="32031" y="117597"/>
                    </a:cubicBezTo>
                    <a:cubicBezTo>
                      <a:pt x="32900" y="117597"/>
                      <a:pt x="33759" y="117568"/>
                      <a:pt x="34603" y="117519"/>
                    </a:cubicBezTo>
                    <a:cubicBezTo>
                      <a:pt x="40370" y="116793"/>
                      <a:pt x="46500" y="115059"/>
                      <a:pt x="51057" y="109978"/>
                    </a:cubicBezTo>
                    <a:cubicBezTo>
                      <a:pt x="55413" y="104735"/>
                      <a:pt x="58034" y="97032"/>
                      <a:pt x="56784" y="83925"/>
                    </a:cubicBezTo>
                    <a:lnTo>
                      <a:pt x="51904" y="28836"/>
                    </a:lnTo>
                    <a:cubicBezTo>
                      <a:pt x="50101" y="9938"/>
                      <a:pt x="41928" y="0"/>
                      <a:pt x="2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13447173" y="301950"/>
                <a:ext cx="52703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603" extrusionOk="0">
                    <a:moveTo>
                      <a:pt x="27199" y="5407"/>
                    </a:moveTo>
                    <a:cubicBezTo>
                      <a:pt x="38423" y="5407"/>
                      <a:pt x="44717" y="12779"/>
                      <a:pt x="46178" y="29331"/>
                    </a:cubicBezTo>
                    <a:lnTo>
                      <a:pt x="51259" y="84582"/>
                    </a:lnTo>
                    <a:cubicBezTo>
                      <a:pt x="52832" y="102609"/>
                      <a:pt x="46904" y="110957"/>
                      <a:pt x="34119" y="112046"/>
                    </a:cubicBezTo>
                    <a:cubicBezTo>
                      <a:pt x="33214" y="112129"/>
                      <a:pt x="32338" y="112171"/>
                      <a:pt x="31489" y="112171"/>
                    </a:cubicBezTo>
                    <a:cubicBezTo>
                      <a:pt x="20048" y="112171"/>
                      <a:pt x="13725" y="104535"/>
                      <a:pt x="12261" y="88090"/>
                    </a:cubicBezTo>
                    <a:lnTo>
                      <a:pt x="7381" y="33001"/>
                    </a:lnTo>
                    <a:cubicBezTo>
                      <a:pt x="5607" y="15498"/>
                      <a:pt x="11212" y="6787"/>
                      <a:pt x="24521" y="5537"/>
                    </a:cubicBezTo>
                    <a:cubicBezTo>
                      <a:pt x="25443" y="5450"/>
                      <a:pt x="26335" y="5407"/>
                      <a:pt x="27199" y="5407"/>
                    </a:cubicBezTo>
                    <a:close/>
                    <a:moveTo>
                      <a:pt x="27009" y="1"/>
                    </a:moveTo>
                    <a:cubicBezTo>
                      <a:pt x="26032" y="1"/>
                      <a:pt x="25028" y="45"/>
                      <a:pt x="23997" y="133"/>
                    </a:cubicBezTo>
                    <a:cubicBezTo>
                      <a:pt x="7381" y="1705"/>
                      <a:pt x="1" y="13401"/>
                      <a:pt x="1977" y="33364"/>
                    </a:cubicBezTo>
                    <a:lnTo>
                      <a:pt x="6857" y="88615"/>
                    </a:lnTo>
                    <a:cubicBezTo>
                      <a:pt x="8067" y="101722"/>
                      <a:pt x="12100" y="108860"/>
                      <a:pt x="17342" y="113094"/>
                    </a:cubicBezTo>
                    <a:cubicBezTo>
                      <a:pt x="21783" y="116515"/>
                      <a:pt x="26760" y="117602"/>
                      <a:pt x="31486" y="117602"/>
                    </a:cubicBezTo>
                    <a:cubicBezTo>
                      <a:pt x="32555" y="117602"/>
                      <a:pt x="33610" y="117547"/>
                      <a:pt x="34644" y="117450"/>
                    </a:cubicBezTo>
                    <a:cubicBezTo>
                      <a:pt x="40411" y="116926"/>
                      <a:pt x="46541" y="115192"/>
                      <a:pt x="50896" y="110110"/>
                    </a:cubicBezTo>
                    <a:cubicBezTo>
                      <a:pt x="55453" y="104867"/>
                      <a:pt x="58075" y="97164"/>
                      <a:pt x="56865" y="84057"/>
                    </a:cubicBezTo>
                    <a:lnTo>
                      <a:pt x="51784" y="28968"/>
                    </a:lnTo>
                    <a:cubicBezTo>
                      <a:pt x="50157" y="9945"/>
                      <a:pt x="41722" y="1"/>
                      <a:pt x="270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13503535" y="296838"/>
                <a:ext cx="52521" cy="106763"/>
              </a:xfrm>
              <a:custGeom>
                <a:avLst/>
                <a:gdLst/>
                <a:ahLst/>
                <a:cxnLst/>
                <a:rect l="l" t="t" r="r" b="b"/>
                <a:pathLst>
                  <a:path w="57874" h="117645" extrusionOk="0">
                    <a:moveTo>
                      <a:pt x="27004" y="5434"/>
                    </a:moveTo>
                    <a:cubicBezTo>
                      <a:pt x="38418" y="5434"/>
                      <a:pt x="44677" y="12806"/>
                      <a:pt x="46137" y="29358"/>
                    </a:cubicBezTo>
                    <a:lnTo>
                      <a:pt x="51219" y="84609"/>
                    </a:lnTo>
                    <a:cubicBezTo>
                      <a:pt x="52792" y="102636"/>
                      <a:pt x="46662" y="110823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9"/>
                      <a:pt x="12220" y="88118"/>
                    </a:cubicBezTo>
                    <a:lnTo>
                      <a:pt x="7179" y="32867"/>
                    </a:lnTo>
                    <a:cubicBezTo>
                      <a:pt x="5566" y="15566"/>
                      <a:pt x="11011" y="6814"/>
                      <a:pt x="24279" y="5564"/>
                    </a:cubicBezTo>
                    <a:cubicBezTo>
                      <a:pt x="25218" y="5478"/>
                      <a:pt x="26126" y="5434"/>
                      <a:pt x="27004" y="5434"/>
                    </a:cubicBezTo>
                    <a:close/>
                    <a:moveTo>
                      <a:pt x="27053" y="1"/>
                    </a:moveTo>
                    <a:cubicBezTo>
                      <a:pt x="25988" y="1"/>
                      <a:pt x="24888" y="54"/>
                      <a:pt x="23755" y="160"/>
                    </a:cubicBezTo>
                    <a:cubicBezTo>
                      <a:pt x="7341" y="1733"/>
                      <a:pt x="1" y="13468"/>
                      <a:pt x="1735" y="33391"/>
                    </a:cubicBezTo>
                    <a:lnTo>
                      <a:pt x="6816" y="88642"/>
                    </a:lnTo>
                    <a:cubicBezTo>
                      <a:pt x="8026" y="101588"/>
                      <a:pt x="11898" y="108726"/>
                      <a:pt x="17262" y="113122"/>
                    </a:cubicBezTo>
                    <a:cubicBezTo>
                      <a:pt x="21548" y="116524"/>
                      <a:pt x="26498" y="117644"/>
                      <a:pt x="31206" y="117644"/>
                    </a:cubicBezTo>
                    <a:cubicBezTo>
                      <a:pt x="32302" y="117644"/>
                      <a:pt x="33384" y="117584"/>
                      <a:pt x="34442" y="117477"/>
                    </a:cubicBezTo>
                    <a:cubicBezTo>
                      <a:pt x="40209" y="116953"/>
                      <a:pt x="46339" y="115219"/>
                      <a:pt x="50896" y="109976"/>
                    </a:cubicBezTo>
                    <a:cubicBezTo>
                      <a:pt x="55252" y="104895"/>
                      <a:pt x="57873" y="97030"/>
                      <a:pt x="56824" y="84085"/>
                    </a:cubicBezTo>
                    <a:lnTo>
                      <a:pt x="51743" y="28834"/>
                    </a:lnTo>
                    <a:cubicBezTo>
                      <a:pt x="49938" y="10069"/>
                      <a:pt x="41752" y="1"/>
                      <a:pt x="2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3559677" y="291748"/>
                <a:ext cx="52703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647" extrusionOk="0">
                    <a:moveTo>
                      <a:pt x="27222" y="5474"/>
                    </a:moveTo>
                    <a:cubicBezTo>
                      <a:pt x="38444" y="5474"/>
                      <a:pt x="44719" y="12686"/>
                      <a:pt x="46177" y="29360"/>
                    </a:cubicBezTo>
                    <a:lnTo>
                      <a:pt x="51259" y="84450"/>
                    </a:lnTo>
                    <a:cubicBezTo>
                      <a:pt x="52832" y="102638"/>
                      <a:pt x="46863" y="110866"/>
                      <a:pt x="34119" y="112075"/>
                    </a:cubicBezTo>
                    <a:cubicBezTo>
                      <a:pt x="33226" y="112158"/>
                      <a:pt x="32361" y="112199"/>
                      <a:pt x="31523" y="112199"/>
                    </a:cubicBezTo>
                    <a:cubicBezTo>
                      <a:pt x="20028" y="112199"/>
                      <a:pt x="13727" y="104434"/>
                      <a:pt x="12261" y="88120"/>
                    </a:cubicBezTo>
                    <a:lnTo>
                      <a:pt x="7381" y="32869"/>
                    </a:lnTo>
                    <a:cubicBezTo>
                      <a:pt x="5606" y="15568"/>
                      <a:pt x="11212" y="6816"/>
                      <a:pt x="24480" y="5607"/>
                    </a:cubicBezTo>
                    <a:cubicBezTo>
                      <a:pt x="25425" y="5518"/>
                      <a:pt x="26339" y="5474"/>
                      <a:pt x="27222" y="5474"/>
                    </a:cubicBezTo>
                    <a:close/>
                    <a:moveTo>
                      <a:pt x="27266" y="1"/>
                    </a:moveTo>
                    <a:cubicBezTo>
                      <a:pt x="26196" y="1"/>
                      <a:pt x="25093" y="55"/>
                      <a:pt x="23956" y="162"/>
                    </a:cubicBezTo>
                    <a:cubicBezTo>
                      <a:pt x="7381" y="1574"/>
                      <a:pt x="1" y="13309"/>
                      <a:pt x="1936" y="33393"/>
                    </a:cubicBezTo>
                    <a:lnTo>
                      <a:pt x="6857" y="88483"/>
                    </a:lnTo>
                    <a:cubicBezTo>
                      <a:pt x="8066" y="101590"/>
                      <a:pt x="12059" y="108768"/>
                      <a:pt x="17342" y="113124"/>
                    </a:cubicBezTo>
                    <a:cubicBezTo>
                      <a:pt x="21726" y="116527"/>
                      <a:pt x="26695" y="117647"/>
                      <a:pt x="31407" y="117647"/>
                    </a:cubicBezTo>
                    <a:cubicBezTo>
                      <a:pt x="32503" y="117647"/>
                      <a:pt x="33585" y="117586"/>
                      <a:pt x="34643" y="117479"/>
                    </a:cubicBezTo>
                    <a:cubicBezTo>
                      <a:pt x="40410" y="116996"/>
                      <a:pt x="46500" y="115060"/>
                      <a:pt x="50896" y="109978"/>
                    </a:cubicBezTo>
                    <a:cubicBezTo>
                      <a:pt x="55453" y="104897"/>
                      <a:pt x="58075" y="97033"/>
                      <a:pt x="56865" y="83926"/>
                    </a:cubicBezTo>
                    <a:lnTo>
                      <a:pt x="51783" y="28836"/>
                    </a:lnTo>
                    <a:cubicBezTo>
                      <a:pt x="50130" y="9939"/>
                      <a:pt x="41827" y="1"/>
                      <a:pt x="27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13616039" y="286698"/>
                <a:ext cx="52520" cy="106595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117460" extrusionOk="0">
                    <a:moveTo>
                      <a:pt x="26742" y="5303"/>
                    </a:moveTo>
                    <a:cubicBezTo>
                      <a:pt x="38289" y="5303"/>
                      <a:pt x="44666" y="12496"/>
                      <a:pt x="46137" y="29360"/>
                    </a:cubicBezTo>
                    <a:lnTo>
                      <a:pt x="51218" y="84409"/>
                    </a:lnTo>
                    <a:cubicBezTo>
                      <a:pt x="52791" y="102598"/>
                      <a:pt x="46661" y="110825"/>
                      <a:pt x="34079" y="112035"/>
                    </a:cubicBezTo>
                    <a:cubicBezTo>
                      <a:pt x="33279" y="112099"/>
                      <a:pt x="32502" y="112131"/>
                      <a:pt x="31747" y="112131"/>
                    </a:cubicBezTo>
                    <a:cubicBezTo>
                      <a:pt x="20117" y="112131"/>
                      <a:pt x="13697" y="104505"/>
                      <a:pt x="12220" y="87918"/>
                    </a:cubicBezTo>
                    <a:lnTo>
                      <a:pt x="7139" y="32828"/>
                    </a:lnTo>
                    <a:cubicBezTo>
                      <a:pt x="5606" y="15366"/>
                      <a:pt x="11010" y="6614"/>
                      <a:pt x="24279" y="5405"/>
                    </a:cubicBezTo>
                    <a:cubicBezTo>
                      <a:pt x="25124" y="5337"/>
                      <a:pt x="25946" y="5303"/>
                      <a:pt x="26742" y="5303"/>
                    </a:cubicBezTo>
                    <a:close/>
                    <a:moveTo>
                      <a:pt x="27100" y="0"/>
                    </a:moveTo>
                    <a:cubicBezTo>
                      <a:pt x="26020" y="0"/>
                      <a:pt x="24905" y="54"/>
                      <a:pt x="23754" y="162"/>
                    </a:cubicBezTo>
                    <a:cubicBezTo>
                      <a:pt x="7340" y="1533"/>
                      <a:pt x="0" y="13269"/>
                      <a:pt x="1735" y="33353"/>
                    </a:cubicBezTo>
                    <a:lnTo>
                      <a:pt x="6816" y="88442"/>
                    </a:lnTo>
                    <a:cubicBezTo>
                      <a:pt x="8026" y="101549"/>
                      <a:pt x="11857" y="108728"/>
                      <a:pt x="17302" y="112922"/>
                    </a:cubicBezTo>
                    <a:cubicBezTo>
                      <a:pt x="21486" y="116398"/>
                      <a:pt x="26440" y="117459"/>
                      <a:pt x="31038" y="117459"/>
                    </a:cubicBezTo>
                    <a:cubicBezTo>
                      <a:pt x="32201" y="117459"/>
                      <a:pt x="33342" y="117391"/>
                      <a:pt x="34441" y="117277"/>
                    </a:cubicBezTo>
                    <a:cubicBezTo>
                      <a:pt x="40209" y="116753"/>
                      <a:pt x="46298" y="115019"/>
                      <a:pt x="50896" y="109938"/>
                    </a:cubicBezTo>
                    <a:cubicBezTo>
                      <a:pt x="55251" y="104695"/>
                      <a:pt x="57873" y="97032"/>
                      <a:pt x="56824" y="83885"/>
                    </a:cubicBezTo>
                    <a:lnTo>
                      <a:pt x="51743" y="28836"/>
                    </a:lnTo>
                    <a:cubicBezTo>
                      <a:pt x="49939" y="9938"/>
                      <a:pt x="41801" y="0"/>
                      <a:pt x="27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2614920" y="457248"/>
                <a:ext cx="1135035" cy="101233"/>
              </a:xfrm>
              <a:custGeom>
                <a:avLst/>
                <a:gdLst/>
                <a:ahLst/>
                <a:cxnLst/>
                <a:rect l="l" t="t" r="r" b="b"/>
                <a:pathLst>
                  <a:path w="1250727" h="111551" extrusionOk="0">
                    <a:moveTo>
                      <a:pt x="1249678" y="0"/>
                    </a:moveTo>
                    <a:lnTo>
                      <a:pt x="1243225" y="524"/>
                    </a:lnTo>
                    <a:lnTo>
                      <a:pt x="1038797" y="16616"/>
                    </a:lnTo>
                    <a:lnTo>
                      <a:pt x="937208" y="24641"/>
                    </a:lnTo>
                    <a:lnTo>
                      <a:pt x="6493" y="97919"/>
                    </a:lnTo>
                    <a:lnTo>
                      <a:pt x="0" y="98443"/>
                    </a:lnTo>
                    <a:lnTo>
                      <a:pt x="1049" y="111550"/>
                    </a:lnTo>
                    <a:lnTo>
                      <a:pt x="7703" y="111026"/>
                    </a:lnTo>
                    <a:lnTo>
                      <a:pt x="837192" y="45653"/>
                    </a:lnTo>
                    <a:lnTo>
                      <a:pt x="938620" y="37788"/>
                    </a:lnTo>
                    <a:lnTo>
                      <a:pt x="1244435" y="13631"/>
                    </a:lnTo>
                    <a:lnTo>
                      <a:pt x="1250727" y="13107"/>
                    </a:lnTo>
                    <a:lnTo>
                      <a:pt x="1249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12555593" y="-172372"/>
                <a:ext cx="1205597" cy="825936"/>
              </a:xfrm>
              <a:custGeom>
                <a:avLst/>
                <a:gdLst/>
                <a:ahLst/>
                <a:cxnLst/>
                <a:rect l="l" t="t" r="r" b="b"/>
                <a:pathLst>
                  <a:path w="1328482" h="910122" extrusionOk="0">
                    <a:moveTo>
                      <a:pt x="1222376" y="13122"/>
                    </a:moveTo>
                    <a:cubicBezTo>
                      <a:pt x="1237217" y="13122"/>
                      <a:pt x="1249275" y="24293"/>
                      <a:pt x="1250687" y="38972"/>
                    </a:cubicBezTo>
                    <a:lnTo>
                      <a:pt x="1305050" y="654636"/>
                    </a:lnTo>
                    <a:lnTo>
                      <a:pt x="1306301" y="667905"/>
                    </a:lnTo>
                    <a:lnTo>
                      <a:pt x="1308559" y="694320"/>
                    </a:lnTo>
                    <a:lnTo>
                      <a:pt x="1309809" y="707427"/>
                    </a:lnTo>
                    <a:lnTo>
                      <a:pt x="1314528" y="761791"/>
                    </a:lnTo>
                    <a:cubicBezTo>
                      <a:pt x="1315213" y="769332"/>
                      <a:pt x="1312794" y="776834"/>
                      <a:pt x="1307874" y="782641"/>
                    </a:cubicBezTo>
                    <a:cubicBezTo>
                      <a:pt x="1303155" y="788408"/>
                      <a:pt x="1296178" y="791876"/>
                      <a:pt x="1288637" y="792562"/>
                    </a:cubicBezTo>
                    <a:lnTo>
                      <a:pt x="730522" y="841884"/>
                    </a:lnTo>
                    <a:lnTo>
                      <a:pt x="717576" y="843135"/>
                    </a:lnTo>
                    <a:lnTo>
                      <a:pt x="109615" y="896813"/>
                    </a:lnTo>
                    <a:cubicBezTo>
                      <a:pt x="108773" y="896887"/>
                      <a:pt x="107936" y="896923"/>
                      <a:pt x="107105" y="896923"/>
                    </a:cubicBezTo>
                    <a:cubicBezTo>
                      <a:pt x="92592" y="896923"/>
                      <a:pt x="80179" y="885799"/>
                      <a:pt x="78844" y="870921"/>
                    </a:cubicBezTo>
                    <a:lnTo>
                      <a:pt x="73037" y="804822"/>
                    </a:lnTo>
                    <a:lnTo>
                      <a:pt x="71827" y="791715"/>
                    </a:lnTo>
                    <a:lnTo>
                      <a:pt x="15044" y="148264"/>
                    </a:lnTo>
                    <a:cubicBezTo>
                      <a:pt x="13632" y="132536"/>
                      <a:pt x="25126" y="118703"/>
                      <a:pt x="40894" y="117292"/>
                    </a:cubicBezTo>
                    <a:lnTo>
                      <a:pt x="1219754" y="13283"/>
                    </a:lnTo>
                    <a:cubicBezTo>
                      <a:pt x="1220601" y="13122"/>
                      <a:pt x="1221489" y="13122"/>
                      <a:pt x="1222376" y="13122"/>
                    </a:cubicBezTo>
                    <a:close/>
                    <a:moveTo>
                      <a:pt x="1222561" y="0"/>
                    </a:moveTo>
                    <a:cubicBezTo>
                      <a:pt x="1221287" y="0"/>
                      <a:pt x="1220002" y="58"/>
                      <a:pt x="1218706" y="176"/>
                    </a:cubicBezTo>
                    <a:lnTo>
                      <a:pt x="39685" y="104386"/>
                    </a:lnTo>
                    <a:cubicBezTo>
                      <a:pt x="16939" y="106322"/>
                      <a:pt x="1" y="126608"/>
                      <a:pt x="1937" y="149313"/>
                    </a:cubicBezTo>
                    <a:lnTo>
                      <a:pt x="65899" y="872172"/>
                    </a:lnTo>
                    <a:cubicBezTo>
                      <a:pt x="67834" y="893667"/>
                      <a:pt x="85498" y="910121"/>
                      <a:pt x="107196" y="910121"/>
                    </a:cubicBezTo>
                    <a:cubicBezTo>
                      <a:pt x="108405" y="910121"/>
                      <a:pt x="109615" y="909920"/>
                      <a:pt x="110825" y="909920"/>
                    </a:cubicBezTo>
                    <a:lnTo>
                      <a:pt x="720198" y="856080"/>
                    </a:lnTo>
                    <a:lnTo>
                      <a:pt x="733305" y="854830"/>
                    </a:lnTo>
                    <a:lnTo>
                      <a:pt x="1289846" y="805709"/>
                    </a:lnTo>
                    <a:cubicBezTo>
                      <a:pt x="1300897" y="804661"/>
                      <a:pt x="1310858" y="799620"/>
                      <a:pt x="1317996" y="791029"/>
                    </a:cubicBezTo>
                    <a:cubicBezTo>
                      <a:pt x="1325175" y="782480"/>
                      <a:pt x="1328482" y="771792"/>
                      <a:pt x="1327473" y="760783"/>
                    </a:cubicBezTo>
                    <a:lnTo>
                      <a:pt x="1319045" y="665122"/>
                    </a:lnTo>
                    <a:lnTo>
                      <a:pt x="1317835" y="652015"/>
                    </a:lnTo>
                    <a:lnTo>
                      <a:pt x="1263633" y="37924"/>
                    </a:lnTo>
                    <a:cubicBezTo>
                      <a:pt x="1261844" y="16304"/>
                      <a:pt x="1243960" y="0"/>
                      <a:pt x="122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29"/>
            <p:cNvSpPr/>
            <p:nvPr/>
          </p:nvSpPr>
          <p:spPr>
            <a:xfrm>
              <a:off x="5817442" y="912210"/>
              <a:ext cx="448788" cy="277205"/>
            </a:xfrm>
            <a:custGeom>
              <a:avLst/>
              <a:gdLst/>
              <a:ahLst/>
              <a:cxnLst/>
              <a:rect l="l" t="t" r="r" b="b"/>
              <a:pathLst>
                <a:path w="708462" h="437644" extrusionOk="0">
                  <a:moveTo>
                    <a:pt x="282134" y="1"/>
                  </a:moveTo>
                  <a:cubicBezTo>
                    <a:pt x="276359" y="1"/>
                    <a:pt x="270650" y="172"/>
                    <a:pt x="265003" y="517"/>
                  </a:cubicBezTo>
                  <a:lnTo>
                    <a:pt x="265568" y="9228"/>
                  </a:lnTo>
                  <a:cubicBezTo>
                    <a:pt x="271033" y="8894"/>
                    <a:pt x="276562" y="8728"/>
                    <a:pt x="282159" y="8728"/>
                  </a:cubicBezTo>
                  <a:cubicBezTo>
                    <a:pt x="298866" y="8728"/>
                    <a:pt x="316184" y="10210"/>
                    <a:pt x="334248" y="13140"/>
                  </a:cubicBezTo>
                  <a:lnTo>
                    <a:pt x="335660" y="4510"/>
                  </a:lnTo>
                  <a:cubicBezTo>
                    <a:pt x="317123" y="1521"/>
                    <a:pt x="299332" y="1"/>
                    <a:pt x="282134" y="1"/>
                  </a:cubicBezTo>
                  <a:close/>
                  <a:moveTo>
                    <a:pt x="404219" y="21327"/>
                  </a:moveTo>
                  <a:lnTo>
                    <a:pt x="401558" y="29635"/>
                  </a:lnTo>
                  <a:cubicBezTo>
                    <a:pt x="422367" y="36329"/>
                    <a:pt x="444226" y="44718"/>
                    <a:pt x="466447" y="54558"/>
                  </a:cubicBezTo>
                  <a:lnTo>
                    <a:pt x="469996" y="46573"/>
                  </a:lnTo>
                  <a:cubicBezTo>
                    <a:pt x="447492" y="36611"/>
                    <a:pt x="425352" y="28102"/>
                    <a:pt x="404219" y="21327"/>
                  </a:cubicBezTo>
                  <a:close/>
                  <a:moveTo>
                    <a:pt x="195597" y="15398"/>
                  </a:moveTo>
                  <a:cubicBezTo>
                    <a:pt x="188862" y="18060"/>
                    <a:pt x="182167" y="21165"/>
                    <a:pt x="175674" y="24553"/>
                  </a:cubicBezTo>
                  <a:cubicBezTo>
                    <a:pt x="161115" y="32256"/>
                    <a:pt x="147242" y="41290"/>
                    <a:pt x="134458" y="51332"/>
                  </a:cubicBezTo>
                  <a:lnTo>
                    <a:pt x="139822" y="58228"/>
                  </a:lnTo>
                  <a:cubicBezTo>
                    <a:pt x="152203" y="48468"/>
                    <a:pt x="165673" y="39757"/>
                    <a:pt x="179788" y="32296"/>
                  </a:cubicBezTo>
                  <a:cubicBezTo>
                    <a:pt x="185958" y="29030"/>
                    <a:pt x="192370" y="26086"/>
                    <a:pt x="198823" y="23545"/>
                  </a:cubicBezTo>
                  <a:lnTo>
                    <a:pt x="195597" y="15398"/>
                  </a:lnTo>
                  <a:close/>
                  <a:moveTo>
                    <a:pt x="533071" y="77707"/>
                  </a:moveTo>
                  <a:lnTo>
                    <a:pt x="528917" y="85410"/>
                  </a:lnTo>
                  <a:cubicBezTo>
                    <a:pt x="548678" y="96097"/>
                    <a:pt x="568923" y="107994"/>
                    <a:pt x="589088" y="120617"/>
                  </a:cubicBezTo>
                  <a:lnTo>
                    <a:pt x="593766" y="113237"/>
                  </a:lnTo>
                  <a:cubicBezTo>
                    <a:pt x="573400" y="100452"/>
                    <a:pt x="552993" y="88515"/>
                    <a:pt x="533071" y="77707"/>
                  </a:cubicBezTo>
                  <a:close/>
                  <a:moveTo>
                    <a:pt x="84692" y="101703"/>
                  </a:moveTo>
                  <a:cubicBezTo>
                    <a:pt x="70819" y="119730"/>
                    <a:pt x="58397" y="140056"/>
                    <a:pt x="47831" y="162075"/>
                  </a:cubicBezTo>
                  <a:lnTo>
                    <a:pt x="55736" y="165866"/>
                  </a:lnTo>
                  <a:cubicBezTo>
                    <a:pt x="66019" y="144371"/>
                    <a:pt x="78118" y="124569"/>
                    <a:pt x="91628" y="107066"/>
                  </a:cubicBezTo>
                  <a:lnTo>
                    <a:pt x="84692" y="101703"/>
                  </a:lnTo>
                  <a:close/>
                  <a:moveTo>
                    <a:pt x="652203" y="152275"/>
                  </a:moveTo>
                  <a:lnTo>
                    <a:pt x="647162" y="159414"/>
                  </a:lnTo>
                  <a:cubicBezTo>
                    <a:pt x="674182" y="178570"/>
                    <a:pt x="693702" y="193976"/>
                    <a:pt x="702937" y="201477"/>
                  </a:cubicBezTo>
                  <a:lnTo>
                    <a:pt x="708462" y="194661"/>
                  </a:lnTo>
                  <a:cubicBezTo>
                    <a:pt x="699106" y="187120"/>
                    <a:pt x="679465" y="171593"/>
                    <a:pt x="652203" y="152275"/>
                  </a:cubicBezTo>
                  <a:close/>
                  <a:moveTo>
                    <a:pt x="22787" y="228094"/>
                  </a:moveTo>
                  <a:cubicBezTo>
                    <a:pt x="16455" y="249831"/>
                    <a:pt x="11374" y="272980"/>
                    <a:pt x="7663" y="296936"/>
                  </a:cubicBezTo>
                  <a:lnTo>
                    <a:pt x="16294" y="298307"/>
                  </a:lnTo>
                  <a:cubicBezTo>
                    <a:pt x="19964" y="274674"/>
                    <a:pt x="24964" y="251888"/>
                    <a:pt x="31175" y="230554"/>
                  </a:cubicBezTo>
                  <a:lnTo>
                    <a:pt x="22787" y="228094"/>
                  </a:lnTo>
                  <a:close/>
                  <a:moveTo>
                    <a:pt x="686" y="367068"/>
                  </a:moveTo>
                  <a:cubicBezTo>
                    <a:pt x="202" y="378038"/>
                    <a:pt x="1" y="388080"/>
                    <a:pt x="1" y="396912"/>
                  </a:cubicBezTo>
                  <a:cubicBezTo>
                    <a:pt x="1" y="421795"/>
                    <a:pt x="1453" y="436999"/>
                    <a:pt x="1533" y="437644"/>
                  </a:cubicBezTo>
                  <a:lnTo>
                    <a:pt x="10244" y="436797"/>
                  </a:lnTo>
                  <a:cubicBezTo>
                    <a:pt x="10204" y="436636"/>
                    <a:pt x="8752" y="421351"/>
                    <a:pt x="8752" y="396912"/>
                  </a:cubicBezTo>
                  <a:cubicBezTo>
                    <a:pt x="8752" y="388160"/>
                    <a:pt x="8954" y="378280"/>
                    <a:pt x="9438" y="367471"/>
                  </a:cubicBezTo>
                  <a:lnTo>
                    <a:pt x="686" y="3670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167391" y="1082544"/>
              <a:ext cx="455303" cy="295065"/>
            </a:xfrm>
            <a:custGeom>
              <a:avLst/>
              <a:gdLst/>
              <a:ahLst/>
              <a:cxnLst/>
              <a:rect l="l" t="t" r="r" b="b"/>
              <a:pathLst>
                <a:path w="718746" h="465842" extrusionOk="0">
                  <a:moveTo>
                    <a:pt x="378448" y="0"/>
                  </a:moveTo>
                  <a:lnTo>
                    <a:pt x="377965" y="8711"/>
                  </a:lnTo>
                  <a:cubicBezTo>
                    <a:pt x="399984" y="9881"/>
                    <a:pt x="423294" y="12260"/>
                    <a:pt x="447169" y="15769"/>
                  </a:cubicBezTo>
                  <a:lnTo>
                    <a:pt x="448419" y="7098"/>
                  </a:lnTo>
                  <a:cubicBezTo>
                    <a:pt x="424303" y="3589"/>
                    <a:pt x="400710" y="1170"/>
                    <a:pt x="378448" y="0"/>
                  </a:cubicBezTo>
                  <a:close/>
                  <a:moveTo>
                    <a:pt x="307994" y="282"/>
                  </a:moveTo>
                  <a:cubicBezTo>
                    <a:pt x="283231" y="1976"/>
                    <a:pt x="259760" y="5485"/>
                    <a:pt x="238184" y="10728"/>
                  </a:cubicBezTo>
                  <a:lnTo>
                    <a:pt x="240241" y="19237"/>
                  </a:lnTo>
                  <a:cubicBezTo>
                    <a:pt x="261333" y="14115"/>
                    <a:pt x="284320" y="10687"/>
                    <a:pt x="308598" y="8993"/>
                  </a:cubicBezTo>
                  <a:lnTo>
                    <a:pt x="307994" y="282"/>
                  </a:lnTo>
                  <a:close/>
                  <a:moveTo>
                    <a:pt x="517584" y="19842"/>
                  </a:moveTo>
                  <a:lnTo>
                    <a:pt x="515688" y="28392"/>
                  </a:lnTo>
                  <a:cubicBezTo>
                    <a:pt x="537708" y="33231"/>
                    <a:pt x="560494" y="38958"/>
                    <a:pt x="583320" y="45411"/>
                  </a:cubicBezTo>
                  <a:lnTo>
                    <a:pt x="585700" y="36982"/>
                  </a:lnTo>
                  <a:cubicBezTo>
                    <a:pt x="562712" y="30489"/>
                    <a:pt x="539765" y="24722"/>
                    <a:pt x="517584" y="19842"/>
                  </a:cubicBezTo>
                  <a:close/>
                  <a:moveTo>
                    <a:pt x="171681" y="35006"/>
                  </a:moveTo>
                  <a:cubicBezTo>
                    <a:pt x="161357" y="40289"/>
                    <a:pt x="151476" y="46217"/>
                    <a:pt x="142201" y="52710"/>
                  </a:cubicBezTo>
                  <a:cubicBezTo>
                    <a:pt x="132159" y="59727"/>
                    <a:pt x="122439" y="67309"/>
                    <a:pt x="113325" y="75173"/>
                  </a:cubicBezTo>
                  <a:lnTo>
                    <a:pt x="119092" y="81787"/>
                  </a:lnTo>
                  <a:cubicBezTo>
                    <a:pt x="127924" y="74085"/>
                    <a:pt x="137401" y="66704"/>
                    <a:pt x="147242" y="59889"/>
                  </a:cubicBezTo>
                  <a:cubicBezTo>
                    <a:pt x="156154" y="53638"/>
                    <a:pt x="165712" y="47871"/>
                    <a:pt x="175633" y="42789"/>
                  </a:cubicBezTo>
                  <a:lnTo>
                    <a:pt x="171681" y="35006"/>
                  </a:lnTo>
                  <a:close/>
                  <a:moveTo>
                    <a:pt x="652767" y="57792"/>
                  </a:moveTo>
                  <a:lnTo>
                    <a:pt x="649984" y="66099"/>
                  </a:lnTo>
                  <a:cubicBezTo>
                    <a:pt x="671923" y="73480"/>
                    <a:pt x="693983" y="81545"/>
                    <a:pt x="715559" y="89974"/>
                  </a:cubicBezTo>
                  <a:lnTo>
                    <a:pt x="718745" y="81828"/>
                  </a:lnTo>
                  <a:cubicBezTo>
                    <a:pt x="697089" y="73359"/>
                    <a:pt x="674827" y="65253"/>
                    <a:pt x="652767" y="57792"/>
                  </a:cubicBezTo>
                  <a:close/>
                  <a:moveTo>
                    <a:pt x="65293" y="127077"/>
                  </a:moveTo>
                  <a:cubicBezTo>
                    <a:pt x="51379" y="145911"/>
                    <a:pt x="39523" y="166559"/>
                    <a:pt x="29965" y="188377"/>
                  </a:cubicBezTo>
                  <a:lnTo>
                    <a:pt x="38031" y="191886"/>
                  </a:lnTo>
                  <a:cubicBezTo>
                    <a:pt x="47266" y="170632"/>
                    <a:pt x="58840" y="150589"/>
                    <a:pt x="72351" y="132239"/>
                  </a:cubicBezTo>
                  <a:lnTo>
                    <a:pt x="65293" y="127077"/>
                  </a:lnTo>
                  <a:close/>
                  <a:moveTo>
                    <a:pt x="8590" y="255727"/>
                  </a:moveTo>
                  <a:cubicBezTo>
                    <a:pt x="3831" y="278109"/>
                    <a:pt x="928" y="301662"/>
                    <a:pt x="0" y="325859"/>
                  </a:cubicBezTo>
                  <a:lnTo>
                    <a:pt x="8752" y="326182"/>
                  </a:lnTo>
                  <a:cubicBezTo>
                    <a:pt x="9639" y="302509"/>
                    <a:pt x="12502" y="279440"/>
                    <a:pt x="17140" y="257582"/>
                  </a:cubicBezTo>
                  <a:lnTo>
                    <a:pt x="8590" y="255727"/>
                  </a:lnTo>
                  <a:close/>
                  <a:moveTo>
                    <a:pt x="11373" y="395386"/>
                  </a:moveTo>
                  <a:lnTo>
                    <a:pt x="2662" y="396354"/>
                  </a:lnTo>
                  <a:cubicBezTo>
                    <a:pt x="7259" y="437893"/>
                    <a:pt x="15446" y="464712"/>
                    <a:pt x="15769" y="465841"/>
                  </a:cubicBezTo>
                  <a:lnTo>
                    <a:pt x="24157" y="463260"/>
                  </a:lnTo>
                  <a:cubicBezTo>
                    <a:pt x="24036" y="463018"/>
                    <a:pt x="15809" y="436038"/>
                    <a:pt x="11373" y="3953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462942" y="1465169"/>
              <a:ext cx="102240" cy="418803"/>
            </a:xfrm>
            <a:custGeom>
              <a:avLst/>
              <a:gdLst/>
              <a:ahLst/>
              <a:cxnLst/>
              <a:rect l="l" t="t" r="r" b="b"/>
              <a:pathLst>
                <a:path w="161398" h="661196" extrusionOk="0">
                  <a:moveTo>
                    <a:pt x="6454" y="0"/>
                  </a:moveTo>
                  <a:lnTo>
                    <a:pt x="1" y="5888"/>
                  </a:lnTo>
                  <a:cubicBezTo>
                    <a:pt x="162" y="6090"/>
                    <a:pt x="18593" y="26496"/>
                    <a:pt x="42266" y="61058"/>
                  </a:cubicBezTo>
                  <a:lnTo>
                    <a:pt x="49485" y="56138"/>
                  </a:lnTo>
                  <a:cubicBezTo>
                    <a:pt x="25408" y="21012"/>
                    <a:pt x="6655" y="242"/>
                    <a:pt x="6454" y="0"/>
                  </a:cubicBezTo>
                  <a:close/>
                  <a:moveTo>
                    <a:pt x="86426" y="116027"/>
                  </a:moveTo>
                  <a:lnTo>
                    <a:pt x="78804" y="120261"/>
                  </a:lnTo>
                  <a:cubicBezTo>
                    <a:pt x="90217" y="140870"/>
                    <a:pt x="100501" y="161881"/>
                    <a:pt x="109373" y="182691"/>
                  </a:cubicBezTo>
                  <a:lnTo>
                    <a:pt x="117399" y="179263"/>
                  </a:lnTo>
                  <a:cubicBezTo>
                    <a:pt x="108405" y="158171"/>
                    <a:pt x="98001" y="136877"/>
                    <a:pt x="86426" y="116027"/>
                  </a:cubicBezTo>
                  <a:close/>
                  <a:moveTo>
                    <a:pt x="141233" y="245564"/>
                  </a:moveTo>
                  <a:lnTo>
                    <a:pt x="132805" y="248024"/>
                  </a:lnTo>
                  <a:cubicBezTo>
                    <a:pt x="139459" y="270689"/>
                    <a:pt x="144500" y="293475"/>
                    <a:pt x="147807" y="315696"/>
                  </a:cubicBezTo>
                  <a:lnTo>
                    <a:pt x="156478" y="314406"/>
                  </a:lnTo>
                  <a:cubicBezTo>
                    <a:pt x="153090" y="291821"/>
                    <a:pt x="147968" y="268632"/>
                    <a:pt x="141233" y="245564"/>
                  </a:cubicBezTo>
                  <a:close/>
                  <a:moveTo>
                    <a:pt x="152687" y="384699"/>
                  </a:moveTo>
                  <a:cubicBezTo>
                    <a:pt x="152405" y="407929"/>
                    <a:pt x="150186" y="431078"/>
                    <a:pt x="146033" y="453460"/>
                  </a:cubicBezTo>
                  <a:lnTo>
                    <a:pt x="154663" y="455074"/>
                  </a:lnTo>
                  <a:cubicBezTo>
                    <a:pt x="158898" y="432167"/>
                    <a:pt x="161156" y="408534"/>
                    <a:pt x="161398" y="384780"/>
                  </a:cubicBezTo>
                  <a:lnTo>
                    <a:pt x="152687" y="384699"/>
                  </a:lnTo>
                  <a:close/>
                  <a:moveTo>
                    <a:pt x="127441" y="520004"/>
                  </a:moveTo>
                  <a:cubicBezTo>
                    <a:pt x="119456" y="541217"/>
                    <a:pt x="109454" y="562188"/>
                    <a:pt x="97678" y="582352"/>
                  </a:cubicBezTo>
                  <a:lnTo>
                    <a:pt x="105260" y="586748"/>
                  </a:lnTo>
                  <a:cubicBezTo>
                    <a:pt x="117238" y="566180"/>
                    <a:pt x="127481" y="544725"/>
                    <a:pt x="135668" y="523069"/>
                  </a:cubicBezTo>
                  <a:lnTo>
                    <a:pt x="127441" y="520004"/>
                  </a:lnTo>
                  <a:close/>
                  <a:moveTo>
                    <a:pt x="58438" y="639378"/>
                  </a:moveTo>
                  <a:cubicBezTo>
                    <a:pt x="54123" y="644741"/>
                    <a:pt x="49686" y="650105"/>
                    <a:pt x="45048" y="655429"/>
                  </a:cubicBezTo>
                  <a:lnTo>
                    <a:pt x="51662" y="661196"/>
                  </a:lnTo>
                  <a:cubicBezTo>
                    <a:pt x="56381" y="655751"/>
                    <a:pt x="60898" y="650307"/>
                    <a:pt x="65253" y="644862"/>
                  </a:cubicBezTo>
                  <a:lnTo>
                    <a:pt x="58438" y="6393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8353511" y="2217388"/>
              <a:ext cx="93197" cy="353511"/>
            </a:xfrm>
            <a:custGeom>
              <a:avLst/>
              <a:gdLst/>
              <a:ahLst/>
              <a:cxnLst/>
              <a:rect l="l" t="t" r="r" b="b"/>
              <a:pathLst>
                <a:path w="147122" h="558115" extrusionOk="0">
                  <a:moveTo>
                    <a:pt x="141354" y="0"/>
                  </a:moveTo>
                  <a:cubicBezTo>
                    <a:pt x="140467" y="766"/>
                    <a:pt x="119375" y="19156"/>
                    <a:pt x="93403" y="52146"/>
                  </a:cubicBezTo>
                  <a:lnTo>
                    <a:pt x="100259" y="57550"/>
                  </a:lnTo>
                  <a:cubicBezTo>
                    <a:pt x="125666" y="25287"/>
                    <a:pt x="146879" y="6775"/>
                    <a:pt x="147121" y="6614"/>
                  </a:cubicBezTo>
                  <a:lnTo>
                    <a:pt x="141354" y="0"/>
                  </a:lnTo>
                  <a:close/>
                  <a:moveTo>
                    <a:pt x="53759" y="110542"/>
                  </a:moveTo>
                  <a:cubicBezTo>
                    <a:pt x="41741" y="131392"/>
                    <a:pt x="31578" y="152847"/>
                    <a:pt x="23513" y="174343"/>
                  </a:cubicBezTo>
                  <a:lnTo>
                    <a:pt x="31699" y="177408"/>
                  </a:lnTo>
                  <a:cubicBezTo>
                    <a:pt x="39604" y="156356"/>
                    <a:pt x="49565" y="135345"/>
                    <a:pt x="61341" y="114938"/>
                  </a:cubicBezTo>
                  <a:lnTo>
                    <a:pt x="53759" y="110542"/>
                  </a:lnTo>
                  <a:close/>
                  <a:moveTo>
                    <a:pt x="4961" y="242539"/>
                  </a:moveTo>
                  <a:cubicBezTo>
                    <a:pt x="1654" y="261736"/>
                    <a:pt x="1" y="281134"/>
                    <a:pt x="1" y="300291"/>
                  </a:cubicBezTo>
                  <a:cubicBezTo>
                    <a:pt x="1" y="304525"/>
                    <a:pt x="81" y="308760"/>
                    <a:pt x="243" y="313075"/>
                  </a:cubicBezTo>
                  <a:lnTo>
                    <a:pt x="8994" y="312752"/>
                  </a:lnTo>
                  <a:cubicBezTo>
                    <a:pt x="8833" y="308558"/>
                    <a:pt x="8752" y="304404"/>
                    <a:pt x="8752" y="300291"/>
                  </a:cubicBezTo>
                  <a:cubicBezTo>
                    <a:pt x="8752" y="281659"/>
                    <a:pt x="10365" y="262704"/>
                    <a:pt x="13551" y="244032"/>
                  </a:cubicBezTo>
                  <a:lnTo>
                    <a:pt x="4961" y="242539"/>
                  </a:lnTo>
                  <a:close/>
                  <a:moveTo>
                    <a:pt x="18754" y="380949"/>
                  </a:moveTo>
                  <a:lnTo>
                    <a:pt x="10325" y="383086"/>
                  </a:lnTo>
                  <a:cubicBezTo>
                    <a:pt x="15850" y="405348"/>
                    <a:pt x="23795" y="427731"/>
                    <a:pt x="33837" y="449670"/>
                  </a:cubicBezTo>
                  <a:lnTo>
                    <a:pt x="41822" y="446000"/>
                  </a:lnTo>
                  <a:cubicBezTo>
                    <a:pt x="31941" y="424585"/>
                    <a:pt x="24198" y="402686"/>
                    <a:pt x="18754" y="380949"/>
                  </a:cubicBezTo>
                  <a:close/>
                  <a:moveTo>
                    <a:pt x="75577" y="506332"/>
                  </a:moveTo>
                  <a:lnTo>
                    <a:pt x="68318" y="511212"/>
                  </a:lnTo>
                  <a:cubicBezTo>
                    <a:pt x="78723" y="526900"/>
                    <a:pt x="90459" y="542669"/>
                    <a:pt x="103243" y="558115"/>
                  </a:cubicBezTo>
                  <a:lnTo>
                    <a:pt x="109978" y="552549"/>
                  </a:lnTo>
                  <a:cubicBezTo>
                    <a:pt x="97395" y="537345"/>
                    <a:pt x="85861" y="521778"/>
                    <a:pt x="75577" y="506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" name="Google Shape;318;p29"/>
            <p:cNvGrpSpPr/>
            <p:nvPr/>
          </p:nvGrpSpPr>
          <p:grpSpPr>
            <a:xfrm>
              <a:off x="8106469" y="3209969"/>
              <a:ext cx="191473" cy="359625"/>
              <a:chOff x="15233700" y="2980835"/>
              <a:chExt cx="274784" cy="516152"/>
            </a:xfrm>
          </p:grpSpPr>
          <p:sp>
            <p:nvSpPr>
              <p:cNvPr id="319" name="Google Shape;319;p29"/>
              <p:cNvSpPr/>
              <p:nvPr/>
            </p:nvSpPr>
            <p:spPr>
              <a:xfrm>
                <a:off x="15458562" y="2980835"/>
                <a:ext cx="1994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21980" h="35571" extrusionOk="0">
                    <a:moveTo>
                      <a:pt x="7784" y="0"/>
                    </a:moveTo>
                    <a:lnTo>
                      <a:pt x="1" y="4033"/>
                    </a:lnTo>
                    <a:cubicBezTo>
                      <a:pt x="81" y="4154"/>
                      <a:pt x="6131" y="15809"/>
                      <a:pt x="13793" y="35571"/>
                    </a:cubicBezTo>
                    <a:lnTo>
                      <a:pt x="21980" y="32385"/>
                    </a:lnTo>
                    <a:cubicBezTo>
                      <a:pt x="14076" y="12180"/>
                      <a:pt x="8026" y="484"/>
                      <a:pt x="77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15322269" y="3072661"/>
                <a:ext cx="186214" cy="385970"/>
              </a:xfrm>
              <a:custGeom>
                <a:avLst/>
                <a:gdLst/>
                <a:ahLst/>
                <a:cxnLst/>
                <a:rect l="l" t="t" r="r" b="b"/>
                <a:pathLst>
                  <a:path w="205195" h="425311" extrusionOk="0">
                    <a:moveTo>
                      <a:pt x="193580" y="0"/>
                    </a:moveTo>
                    <a:lnTo>
                      <a:pt x="185070" y="2017"/>
                    </a:lnTo>
                    <a:cubicBezTo>
                      <a:pt x="190676" y="25609"/>
                      <a:pt x="194548" y="49121"/>
                      <a:pt x="196484" y="71947"/>
                    </a:cubicBezTo>
                    <a:lnTo>
                      <a:pt x="205195" y="71221"/>
                    </a:lnTo>
                    <a:cubicBezTo>
                      <a:pt x="203218" y="47911"/>
                      <a:pt x="199307" y="23996"/>
                      <a:pt x="193580" y="0"/>
                    </a:cubicBezTo>
                    <a:close/>
                    <a:moveTo>
                      <a:pt x="196403" y="142644"/>
                    </a:moveTo>
                    <a:cubicBezTo>
                      <a:pt x="194185" y="166600"/>
                      <a:pt x="189587" y="189870"/>
                      <a:pt x="182812" y="211809"/>
                    </a:cubicBezTo>
                    <a:lnTo>
                      <a:pt x="191200" y="214390"/>
                    </a:lnTo>
                    <a:cubicBezTo>
                      <a:pt x="198177" y="191846"/>
                      <a:pt x="202856" y="167971"/>
                      <a:pt x="205114" y="143451"/>
                    </a:cubicBezTo>
                    <a:lnTo>
                      <a:pt x="196403" y="142644"/>
                    </a:lnTo>
                    <a:close/>
                    <a:moveTo>
                      <a:pt x="154501" y="276214"/>
                    </a:moveTo>
                    <a:cubicBezTo>
                      <a:pt x="142886" y="296137"/>
                      <a:pt x="128771" y="315172"/>
                      <a:pt x="112518" y="332755"/>
                    </a:cubicBezTo>
                    <a:lnTo>
                      <a:pt x="118931" y="338724"/>
                    </a:lnTo>
                    <a:cubicBezTo>
                      <a:pt x="135627" y="320657"/>
                      <a:pt x="150145" y="301097"/>
                      <a:pt x="162042" y="280650"/>
                    </a:cubicBezTo>
                    <a:lnTo>
                      <a:pt x="154501" y="276214"/>
                    </a:lnTo>
                    <a:close/>
                    <a:moveTo>
                      <a:pt x="59889" y="379860"/>
                    </a:moveTo>
                    <a:cubicBezTo>
                      <a:pt x="41741" y="393330"/>
                      <a:pt x="21576" y="406033"/>
                      <a:pt x="0" y="417568"/>
                    </a:cubicBezTo>
                    <a:lnTo>
                      <a:pt x="4114" y="425311"/>
                    </a:lnTo>
                    <a:cubicBezTo>
                      <a:pt x="26133" y="413535"/>
                      <a:pt x="46621" y="400589"/>
                      <a:pt x="65091" y="386837"/>
                    </a:cubicBezTo>
                    <a:lnTo>
                      <a:pt x="59889" y="3798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15233700" y="3478650"/>
                <a:ext cx="32538" cy="18337"/>
              </a:xfrm>
              <a:custGeom>
                <a:avLst/>
                <a:gdLst/>
                <a:ahLst/>
                <a:cxnLst/>
                <a:rect l="l" t="t" r="r" b="b"/>
                <a:pathLst>
                  <a:path w="35854" h="20206" extrusionOk="0">
                    <a:moveTo>
                      <a:pt x="32627" y="1"/>
                    </a:moveTo>
                    <a:cubicBezTo>
                      <a:pt x="22343" y="4034"/>
                      <a:pt x="11333" y="8067"/>
                      <a:pt x="1" y="11938"/>
                    </a:cubicBezTo>
                    <a:lnTo>
                      <a:pt x="2783" y="20206"/>
                    </a:lnTo>
                    <a:cubicBezTo>
                      <a:pt x="14277" y="16294"/>
                      <a:pt x="25408" y="12221"/>
                      <a:pt x="35853" y="8147"/>
                    </a:cubicBezTo>
                    <a:lnTo>
                      <a:pt x="326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9"/>
            <p:cNvGrpSpPr/>
            <p:nvPr/>
          </p:nvGrpSpPr>
          <p:grpSpPr>
            <a:xfrm rot="2754247">
              <a:off x="8097886" y="1844067"/>
              <a:ext cx="296416" cy="439963"/>
              <a:chOff x="14643327" y="2601839"/>
              <a:chExt cx="551214" cy="639307"/>
            </a:xfrm>
          </p:grpSpPr>
          <p:sp>
            <p:nvSpPr>
              <p:cNvPr id="323" name="Google Shape;323;p29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29"/>
            <p:cNvGrpSpPr/>
            <p:nvPr/>
          </p:nvGrpSpPr>
          <p:grpSpPr>
            <a:xfrm>
              <a:off x="4879002" y="1784988"/>
              <a:ext cx="2910590" cy="2538247"/>
              <a:chOff x="4879002" y="1784988"/>
              <a:chExt cx="2910590" cy="2538247"/>
            </a:xfrm>
          </p:grpSpPr>
          <p:sp>
            <p:nvSpPr>
              <p:cNvPr id="331" name="Google Shape;331;p29"/>
              <p:cNvSpPr/>
              <p:nvPr/>
            </p:nvSpPr>
            <p:spPr>
              <a:xfrm>
                <a:off x="5317645" y="4173034"/>
                <a:ext cx="155660" cy="141095"/>
              </a:xfrm>
              <a:custGeom>
                <a:avLst/>
                <a:gdLst/>
                <a:ahLst/>
                <a:cxnLst/>
                <a:rect l="l" t="t" r="r" b="b"/>
                <a:pathLst>
                  <a:path w="245726" h="222758" extrusionOk="0">
                    <a:moveTo>
                      <a:pt x="26972" y="1"/>
                    </a:moveTo>
                    <a:cubicBezTo>
                      <a:pt x="16968" y="1"/>
                      <a:pt x="0" y="71347"/>
                      <a:pt x="0" y="117660"/>
                    </a:cubicBezTo>
                    <a:cubicBezTo>
                      <a:pt x="0" y="117660"/>
                      <a:pt x="33877" y="141938"/>
                      <a:pt x="85901" y="167668"/>
                    </a:cubicBezTo>
                    <a:cubicBezTo>
                      <a:pt x="129577" y="189446"/>
                      <a:pt x="185917" y="212272"/>
                      <a:pt x="245725" y="222757"/>
                    </a:cubicBezTo>
                    <a:cubicBezTo>
                      <a:pt x="245725" y="222757"/>
                      <a:pt x="129416" y="81767"/>
                      <a:pt x="59566" y="22645"/>
                    </a:cubicBezTo>
                    <a:cubicBezTo>
                      <a:pt x="47346" y="12240"/>
                      <a:pt x="36458" y="4456"/>
                      <a:pt x="27908" y="222"/>
                    </a:cubicBezTo>
                    <a:cubicBezTo>
                      <a:pt x="27604" y="73"/>
                      <a:pt x="27291" y="1"/>
                      <a:pt x="269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4992590" y="2972285"/>
                <a:ext cx="348977" cy="127873"/>
              </a:xfrm>
              <a:custGeom>
                <a:avLst/>
                <a:gdLst/>
                <a:ahLst/>
                <a:cxnLst/>
                <a:rect l="l" t="t" r="r" b="b"/>
                <a:pathLst>
                  <a:path w="551743" h="202171" extrusionOk="0">
                    <a:moveTo>
                      <a:pt x="551743" y="89531"/>
                    </a:moveTo>
                    <a:cubicBezTo>
                      <a:pt x="526900" y="100340"/>
                      <a:pt x="483224" y="118770"/>
                      <a:pt x="434829" y="137523"/>
                    </a:cubicBezTo>
                    <a:cubicBezTo>
                      <a:pt x="357921" y="167568"/>
                      <a:pt x="269076" y="198178"/>
                      <a:pt x="225158" y="199791"/>
                    </a:cubicBezTo>
                    <a:cubicBezTo>
                      <a:pt x="160954" y="202171"/>
                      <a:pt x="67753" y="185716"/>
                      <a:pt x="0" y="164463"/>
                    </a:cubicBezTo>
                    <a:cubicBezTo>
                      <a:pt x="484" y="153292"/>
                      <a:pt x="1493" y="143935"/>
                      <a:pt x="2581" y="137120"/>
                    </a:cubicBezTo>
                    <a:lnTo>
                      <a:pt x="2662" y="137120"/>
                    </a:lnTo>
                    <a:cubicBezTo>
                      <a:pt x="53880" y="140951"/>
                      <a:pt x="122440" y="134700"/>
                      <a:pt x="211285" y="125666"/>
                    </a:cubicBezTo>
                    <a:cubicBezTo>
                      <a:pt x="279965" y="118770"/>
                      <a:pt x="346226" y="91790"/>
                      <a:pt x="398331" y="59285"/>
                    </a:cubicBezTo>
                    <a:cubicBezTo>
                      <a:pt x="420270" y="45694"/>
                      <a:pt x="439668" y="30974"/>
                      <a:pt x="455800" y="16415"/>
                    </a:cubicBezTo>
                    <a:cubicBezTo>
                      <a:pt x="461890" y="10970"/>
                      <a:pt x="467495" y="5405"/>
                      <a:pt x="472617" y="1"/>
                    </a:cubicBezTo>
                    <a:cubicBezTo>
                      <a:pt x="484756" y="13672"/>
                      <a:pt x="513108" y="45815"/>
                      <a:pt x="551743" y="8953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5355312" y="4187327"/>
                <a:ext cx="117926" cy="126778"/>
              </a:xfrm>
              <a:custGeom>
                <a:avLst/>
                <a:gdLst/>
                <a:ahLst/>
                <a:cxnLst/>
                <a:rect l="l" t="t" r="r" b="b"/>
                <a:pathLst>
                  <a:path w="186160" h="200154" extrusionOk="0">
                    <a:moveTo>
                      <a:pt x="0" y="0"/>
                    </a:moveTo>
                    <a:cubicBezTo>
                      <a:pt x="2218" y="41217"/>
                      <a:pt x="13349" y="98040"/>
                      <a:pt x="26335" y="145064"/>
                    </a:cubicBezTo>
                    <a:cubicBezTo>
                      <a:pt x="70011" y="166842"/>
                      <a:pt x="126351" y="189668"/>
                      <a:pt x="186159" y="200153"/>
                    </a:cubicBezTo>
                    <a:cubicBezTo>
                      <a:pt x="186159" y="200153"/>
                      <a:pt x="69850" y="5916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5291402" y="2917358"/>
                <a:ext cx="60506" cy="111574"/>
              </a:xfrm>
              <a:custGeom>
                <a:avLst/>
                <a:gdLst/>
                <a:ahLst/>
                <a:cxnLst/>
                <a:rect l="l" t="t" r="r" b="b"/>
                <a:pathLst>
                  <a:path w="95661" h="176401" extrusionOk="0">
                    <a:moveTo>
                      <a:pt x="79207" y="176400"/>
                    </a:moveTo>
                    <a:cubicBezTo>
                      <a:pt x="40572" y="132684"/>
                      <a:pt x="12099" y="100541"/>
                      <a:pt x="0" y="86870"/>
                    </a:cubicBezTo>
                    <a:cubicBezTo>
                      <a:pt x="21012" y="64527"/>
                      <a:pt x="33433" y="43355"/>
                      <a:pt x="33756" y="27102"/>
                    </a:cubicBezTo>
                    <a:lnTo>
                      <a:pt x="33756" y="23593"/>
                    </a:lnTo>
                    <a:cubicBezTo>
                      <a:pt x="42144" y="15891"/>
                      <a:pt x="51057" y="8026"/>
                      <a:pt x="60171" y="1"/>
                    </a:cubicBezTo>
                    <a:cubicBezTo>
                      <a:pt x="92677" y="69932"/>
                      <a:pt x="95661" y="159422"/>
                      <a:pt x="79207" y="17640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5667156" y="4075351"/>
                <a:ext cx="2122436" cy="132340"/>
              </a:xfrm>
              <a:custGeom>
                <a:avLst/>
                <a:gdLst/>
                <a:ahLst/>
                <a:cxnLst/>
                <a:rect l="l" t="t" r="r" b="b"/>
                <a:pathLst>
                  <a:path w="3350502" h="208935" extrusionOk="0">
                    <a:moveTo>
                      <a:pt x="1804067" y="1"/>
                    </a:moveTo>
                    <a:cubicBezTo>
                      <a:pt x="666943" y="1"/>
                      <a:pt x="0" y="104502"/>
                      <a:pt x="0" y="104502"/>
                    </a:cubicBezTo>
                    <a:cubicBezTo>
                      <a:pt x="0" y="104502"/>
                      <a:pt x="707899" y="208935"/>
                      <a:pt x="1719543" y="208935"/>
                    </a:cubicBezTo>
                    <a:cubicBezTo>
                      <a:pt x="1727807" y="208935"/>
                      <a:pt x="1736091" y="208928"/>
                      <a:pt x="1744395" y="208914"/>
                    </a:cubicBezTo>
                    <a:cubicBezTo>
                      <a:pt x="2769319" y="207220"/>
                      <a:pt x="3350502" y="113979"/>
                      <a:pt x="3350502" y="113979"/>
                    </a:cubicBezTo>
                    <a:cubicBezTo>
                      <a:pt x="3350502" y="113979"/>
                      <a:pt x="3009680" y="2751"/>
                      <a:pt x="1846670" y="49"/>
                    </a:cubicBezTo>
                    <a:cubicBezTo>
                      <a:pt x="1832397" y="17"/>
                      <a:pt x="1818196" y="1"/>
                      <a:pt x="1804067" y="1"/>
                    </a:cubicBez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5041182" y="4228554"/>
                <a:ext cx="632615" cy="94681"/>
              </a:xfrm>
              <a:custGeom>
                <a:avLst/>
                <a:gdLst/>
                <a:ahLst/>
                <a:cxnLst/>
                <a:rect l="l" t="t" r="r" b="b"/>
                <a:pathLst>
                  <a:path w="998654" h="149480" extrusionOk="0">
                    <a:moveTo>
                      <a:pt x="464247" y="0"/>
                    </a:moveTo>
                    <a:cubicBezTo>
                      <a:pt x="329086" y="0"/>
                      <a:pt x="175866" y="13222"/>
                      <a:pt x="13777" y="50946"/>
                    </a:cubicBezTo>
                    <a:cubicBezTo>
                      <a:pt x="0" y="54134"/>
                      <a:pt x="272149" y="149480"/>
                      <a:pt x="579978" y="149480"/>
                    </a:cubicBezTo>
                    <a:cubicBezTo>
                      <a:pt x="720005" y="149480"/>
                      <a:pt x="867416" y="129751"/>
                      <a:pt x="998654" y="72643"/>
                    </a:cubicBezTo>
                    <a:cubicBezTo>
                      <a:pt x="998654" y="72643"/>
                      <a:pt x="781062" y="0"/>
                      <a:pt x="464247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6885818" y="3398030"/>
                <a:ext cx="409369" cy="678540"/>
              </a:xfrm>
              <a:custGeom>
                <a:avLst/>
                <a:gdLst/>
                <a:ahLst/>
                <a:cxnLst/>
                <a:rect l="l" t="t" r="r" b="b"/>
                <a:pathLst>
                  <a:path w="646235" h="1071263" extrusionOk="0">
                    <a:moveTo>
                      <a:pt x="1" y="0"/>
                    </a:moveTo>
                    <a:lnTo>
                      <a:pt x="535652" y="1071262"/>
                    </a:lnTo>
                    <a:lnTo>
                      <a:pt x="646234" y="1071262"/>
                    </a:lnTo>
                    <a:lnTo>
                      <a:pt x="331627" y="474392"/>
                    </a:lnTo>
                    <a:lnTo>
                      <a:pt x="8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6885818" y="3398030"/>
                <a:ext cx="210075" cy="310520"/>
              </a:xfrm>
              <a:custGeom>
                <a:avLst/>
                <a:gdLst/>
                <a:ahLst/>
                <a:cxnLst/>
                <a:rect l="l" t="t" r="r" b="b"/>
                <a:pathLst>
                  <a:path w="331627" h="490241" extrusionOk="0">
                    <a:moveTo>
                      <a:pt x="1" y="0"/>
                    </a:moveTo>
                    <a:lnTo>
                      <a:pt x="245081" y="490241"/>
                    </a:lnTo>
                    <a:lnTo>
                      <a:pt x="331627" y="474392"/>
                    </a:lnTo>
                    <a:lnTo>
                      <a:pt x="81546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6451358" y="3390074"/>
                <a:ext cx="774540" cy="686510"/>
              </a:xfrm>
              <a:custGeom>
                <a:avLst/>
                <a:gdLst/>
                <a:ahLst/>
                <a:cxnLst/>
                <a:rect l="l" t="t" r="r" b="b"/>
                <a:pathLst>
                  <a:path w="1222698" h="1083846" extrusionOk="0">
                    <a:moveTo>
                      <a:pt x="698661" y="1"/>
                    </a:moveTo>
                    <a:lnTo>
                      <a:pt x="0" y="20569"/>
                    </a:lnTo>
                    <a:lnTo>
                      <a:pt x="110502" y="276094"/>
                    </a:lnTo>
                    <a:lnTo>
                      <a:pt x="459953" y="1083845"/>
                    </a:lnTo>
                    <a:lnTo>
                      <a:pt x="1222698" y="1083845"/>
                    </a:lnTo>
                    <a:lnTo>
                      <a:pt x="920149" y="458220"/>
                    </a:lnTo>
                    <a:lnTo>
                      <a:pt x="6986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6451358" y="3390074"/>
                <a:ext cx="582885" cy="290237"/>
              </a:xfrm>
              <a:custGeom>
                <a:avLst/>
                <a:gdLst/>
                <a:ahLst/>
                <a:cxnLst/>
                <a:rect l="l" t="t" r="r" b="b"/>
                <a:pathLst>
                  <a:path w="920149" h="458220" extrusionOk="0">
                    <a:moveTo>
                      <a:pt x="698661" y="1"/>
                    </a:moveTo>
                    <a:lnTo>
                      <a:pt x="0" y="20569"/>
                    </a:lnTo>
                    <a:lnTo>
                      <a:pt x="110502" y="276094"/>
                    </a:lnTo>
                    <a:lnTo>
                      <a:pt x="920149" y="458220"/>
                    </a:lnTo>
                    <a:lnTo>
                      <a:pt x="920149" y="458220"/>
                    </a:lnTo>
                    <a:lnTo>
                      <a:pt x="698661" y="1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6165985" y="4075382"/>
                <a:ext cx="1145256" cy="47973"/>
              </a:xfrm>
              <a:custGeom>
                <a:avLst/>
                <a:gdLst/>
                <a:ahLst/>
                <a:cxnLst/>
                <a:rect l="l" t="t" r="r" b="b"/>
                <a:pathLst>
                  <a:path w="1807914" h="75739" extrusionOk="0">
                    <a:moveTo>
                      <a:pt x="117036" y="0"/>
                    </a:moveTo>
                    <a:lnTo>
                      <a:pt x="0" y="75738"/>
                    </a:lnTo>
                    <a:lnTo>
                      <a:pt x="1807914" y="75738"/>
                    </a:lnTo>
                    <a:lnTo>
                      <a:pt x="1784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5735145" y="1987380"/>
                <a:ext cx="1826906" cy="1482273"/>
              </a:xfrm>
              <a:custGeom>
                <a:avLst/>
                <a:gdLst/>
                <a:ahLst/>
                <a:cxnLst/>
                <a:rect l="l" t="t" r="r" b="b"/>
                <a:pathLst>
                  <a:path w="2883975" h="2340178" extrusionOk="0">
                    <a:moveTo>
                      <a:pt x="2883975" y="1"/>
                    </a:moveTo>
                    <a:lnTo>
                      <a:pt x="2345461" y="64164"/>
                    </a:lnTo>
                    <a:lnTo>
                      <a:pt x="1695557" y="141717"/>
                    </a:lnTo>
                    <a:lnTo>
                      <a:pt x="1099170" y="212777"/>
                    </a:lnTo>
                    <a:lnTo>
                      <a:pt x="159301" y="324811"/>
                    </a:lnTo>
                    <a:lnTo>
                      <a:pt x="102074" y="1048799"/>
                    </a:lnTo>
                    <a:lnTo>
                      <a:pt x="70536" y="1447009"/>
                    </a:lnTo>
                    <a:lnTo>
                      <a:pt x="25569" y="2015407"/>
                    </a:lnTo>
                    <a:lnTo>
                      <a:pt x="1" y="2340177"/>
                    </a:lnTo>
                    <a:lnTo>
                      <a:pt x="2624135" y="2245686"/>
                    </a:lnTo>
                    <a:lnTo>
                      <a:pt x="28839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5799692" y="2121917"/>
                <a:ext cx="631630" cy="529539"/>
              </a:xfrm>
              <a:custGeom>
                <a:avLst/>
                <a:gdLst/>
                <a:ahLst/>
                <a:cxnLst/>
                <a:rect l="l" t="t" r="r" b="b"/>
                <a:pathLst>
                  <a:path w="997098" h="836023" extrusionOk="0">
                    <a:moveTo>
                      <a:pt x="997097" y="0"/>
                    </a:moveTo>
                    <a:lnTo>
                      <a:pt x="57228" y="112034"/>
                    </a:lnTo>
                    <a:lnTo>
                      <a:pt x="1" y="836022"/>
                    </a:lnTo>
                    <a:lnTo>
                      <a:pt x="997097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5751314" y="2027950"/>
                <a:ext cx="1469577" cy="1235921"/>
              </a:xfrm>
              <a:custGeom>
                <a:avLst/>
                <a:gdLst/>
                <a:ahLst/>
                <a:cxnLst/>
                <a:rect l="l" t="t" r="r" b="b"/>
                <a:pathLst>
                  <a:path w="2319892" h="1951243" extrusionOk="0">
                    <a:moveTo>
                      <a:pt x="2319892" y="0"/>
                    </a:moveTo>
                    <a:lnTo>
                      <a:pt x="1669988" y="77553"/>
                    </a:lnTo>
                    <a:lnTo>
                      <a:pt x="44967" y="1382845"/>
                    </a:lnTo>
                    <a:lnTo>
                      <a:pt x="0" y="1951243"/>
                    </a:lnTo>
                    <a:lnTo>
                      <a:pt x="2319892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5793189" y="2048528"/>
                <a:ext cx="1707703" cy="1365280"/>
              </a:xfrm>
              <a:custGeom>
                <a:avLst/>
                <a:gdLst/>
                <a:ahLst/>
                <a:cxnLst/>
                <a:rect l="l" t="t" r="r" b="b"/>
                <a:pathLst>
                  <a:path w="2695800" h="2155471" extrusionOk="0">
                    <a:moveTo>
                      <a:pt x="2695799" y="1"/>
                    </a:moveTo>
                    <a:lnTo>
                      <a:pt x="146395" y="303840"/>
                    </a:lnTo>
                    <a:lnTo>
                      <a:pt x="1" y="2155470"/>
                    </a:lnTo>
                    <a:lnTo>
                      <a:pt x="2456648" y="2067029"/>
                    </a:lnTo>
                    <a:lnTo>
                      <a:pt x="26957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5877653" y="2208055"/>
                <a:ext cx="462302" cy="415611"/>
              </a:xfrm>
              <a:custGeom>
                <a:avLst/>
                <a:gdLst/>
                <a:ahLst/>
                <a:cxnLst/>
                <a:rect l="l" t="t" r="r" b="b"/>
                <a:pathLst>
                  <a:path w="729796" h="656156" extrusionOk="0">
                    <a:moveTo>
                      <a:pt x="729796" y="1"/>
                    </a:moveTo>
                    <a:lnTo>
                      <a:pt x="36216" y="73521"/>
                    </a:lnTo>
                    <a:lnTo>
                      <a:pt x="1" y="656155"/>
                    </a:lnTo>
                    <a:lnTo>
                      <a:pt x="729796" y="1"/>
                    </a:lnTo>
                    <a:close/>
                  </a:path>
                </a:pathLst>
              </a:custGeom>
              <a:solidFill>
                <a:srgbClr val="FDFEFF">
                  <a:alpha val="7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6382016" y="2064925"/>
                <a:ext cx="1098478" cy="1300243"/>
              </a:xfrm>
              <a:custGeom>
                <a:avLst/>
                <a:gdLst/>
                <a:ahLst/>
                <a:cxnLst/>
                <a:rect l="l" t="t" r="r" b="b"/>
                <a:pathLst>
                  <a:path w="1734071" h="2052792" extrusionOk="0">
                    <a:moveTo>
                      <a:pt x="1734071" y="0"/>
                    </a:moveTo>
                    <a:lnTo>
                      <a:pt x="1601187" y="12261"/>
                    </a:lnTo>
                    <a:lnTo>
                      <a:pt x="0" y="2052792"/>
                    </a:lnTo>
                    <a:lnTo>
                      <a:pt x="416761" y="2052792"/>
                    </a:lnTo>
                    <a:lnTo>
                      <a:pt x="1679748" y="347597"/>
                    </a:lnTo>
                    <a:lnTo>
                      <a:pt x="1734071" y="0"/>
                    </a:lnTo>
                    <a:close/>
                  </a:path>
                </a:pathLst>
              </a:custGeom>
              <a:solidFill>
                <a:srgbClr val="FDFEFF">
                  <a:alpha val="76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5961684" y="2219505"/>
                <a:ext cx="1299484" cy="1057442"/>
              </a:xfrm>
              <a:custGeom>
                <a:avLst/>
                <a:gdLst/>
                <a:ahLst/>
                <a:cxnLst/>
                <a:rect l="l" t="t" r="r" b="b"/>
                <a:pathLst>
                  <a:path w="2051380" h="1669464" extrusionOk="0">
                    <a:moveTo>
                      <a:pt x="2051380" y="0"/>
                    </a:moveTo>
                    <a:lnTo>
                      <a:pt x="1791540" y="1607881"/>
                    </a:lnTo>
                    <a:lnTo>
                      <a:pt x="913857" y="1638048"/>
                    </a:lnTo>
                    <a:lnTo>
                      <a:pt x="0" y="1669464"/>
                    </a:lnTo>
                    <a:lnTo>
                      <a:pt x="166196" y="257058"/>
                    </a:lnTo>
                    <a:lnTo>
                      <a:pt x="1750122" y="410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7094581" y="2219479"/>
                <a:ext cx="210535" cy="1018461"/>
              </a:xfrm>
              <a:custGeom>
                <a:avLst/>
                <a:gdLst/>
                <a:ahLst/>
                <a:cxnLst/>
                <a:rect l="l" t="t" r="r" b="b"/>
                <a:pathLst>
                  <a:path w="332353" h="1607922" extrusionOk="0">
                    <a:moveTo>
                      <a:pt x="259841" y="0"/>
                    </a:moveTo>
                    <a:lnTo>
                      <a:pt x="1" y="1607921"/>
                    </a:lnTo>
                    <a:lnTo>
                      <a:pt x="63438" y="1586991"/>
                    </a:lnTo>
                    <a:lnTo>
                      <a:pt x="332353" y="27061"/>
                    </a:lnTo>
                    <a:lnTo>
                      <a:pt x="259841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6134234" y="2620323"/>
                <a:ext cx="355720" cy="353179"/>
              </a:xfrm>
              <a:custGeom>
                <a:avLst/>
                <a:gdLst/>
                <a:ahLst/>
                <a:cxnLst/>
                <a:rect l="l" t="t" r="r" b="b"/>
                <a:pathLst>
                  <a:path w="561544" h="557591" extrusionOk="0">
                    <a:moveTo>
                      <a:pt x="283027" y="54424"/>
                    </a:moveTo>
                    <a:cubicBezTo>
                      <a:pt x="290920" y="54424"/>
                      <a:pt x="298888" y="54874"/>
                      <a:pt x="306905" y="55797"/>
                    </a:cubicBezTo>
                    <a:cubicBezTo>
                      <a:pt x="355784" y="61443"/>
                      <a:pt x="398896" y="83704"/>
                      <a:pt x="431683" y="116532"/>
                    </a:cubicBezTo>
                    <a:cubicBezTo>
                      <a:pt x="410632" y="136011"/>
                      <a:pt x="374214" y="169726"/>
                      <a:pt x="332635" y="208281"/>
                    </a:cubicBezTo>
                    <a:cubicBezTo>
                      <a:pt x="318278" y="197836"/>
                      <a:pt x="300936" y="190698"/>
                      <a:pt x="281740" y="188479"/>
                    </a:cubicBezTo>
                    <a:cubicBezTo>
                      <a:pt x="277648" y="188018"/>
                      <a:pt x="273591" y="187793"/>
                      <a:pt x="269577" y="187793"/>
                    </a:cubicBezTo>
                    <a:cubicBezTo>
                      <a:pt x="258520" y="187793"/>
                      <a:pt x="247799" y="189497"/>
                      <a:pt x="237620" y="192633"/>
                    </a:cubicBezTo>
                    <a:lnTo>
                      <a:pt x="164463" y="91286"/>
                    </a:lnTo>
                    <a:cubicBezTo>
                      <a:pt x="198933" y="67897"/>
                      <a:pt x="239860" y="54424"/>
                      <a:pt x="283027" y="54424"/>
                    </a:cubicBezTo>
                    <a:close/>
                    <a:moveTo>
                      <a:pt x="269863" y="215020"/>
                    </a:moveTo>
                    <a:cubicBezTo>
                      <a:pt x="272787" y="215020"/>
                      <a:pt x="275740" y="215178"/>
                      <a:pt x="278715" y="215500"/>
                    </a:cubicBezTo>
                    <a:cubicBezTo>
                      <a:pt x="291016" y="216911"/>
                      <a:pt x="302348" y="221186"/>
                      <a:pt x="311987" y="227437"/>
                    </a:cubicBezTo>
                    <a:cubicBezTo>
                      <a:pt x="302348" y="236471"/>
                      <a:pt x="292467" y="245666"/>
                      <a:pt x="282546" y="254821"/>
                    </a:cubicBezTo>
                    <a:lnTo>
                      <a:pt x="254800" y="216428"/>
                    </a:lnTo>
                    <a:cubicBezTo>
                      <a:pt x="259704" y="215503"/>
                      <a:pt x="264739" y="215020"/>
                      <a:pt x="269863" y="215020"/>
                    </a:cubicBezTo>
                    <a:close/>
                    <a:moveTo>
                      <a:pt x="207817" y="246916"/>
                    </a:moveTo>
                    <a:lnTo>
                      <a:pt x="241249" y="293214"/>
                    </a:lnTo>
                    <a:cubicBezTo>
                      <a:pt x="229957" y="303780"/>
                      <a:pt x="218867" y="314105"/>
                      <a:pt x="208018" y="324227"/>
                    </a:cubicBezTo>
                    <a:cubicBezTo>
                      <a:pt x="198823" y="310798"/>
                      <a:pt x="194306" y="294505"/>
                      <a:pt x="196242" y="277526"/>
                    </a:cubicBezTo>
                    <a:cubicBezTo>
                      <a:pt x="197573" y="266194"/>
                      <a:pt x="201646" y="255789"/>
                      <a:pt x="207817" y="246916"/>
                    </a:cubicBezTo>
                    <a:close/>
                    <a:moveTo>
                      <a:pt x="344089" y="274098"/>
                    </a:moveTo>
                    <a:cubicBezTo>
                      <a:pt x="345379" y="280752"/>
                      <a:pt x="345742" y="287608"/>
                      <a:pt x="344895" y="294585"/>
                    </a:cubicBezTo>
                    <a:cubicBezTo>
                      <a:pt x="343605" y="305918"/>
                      <a:pt x="339531" y="316323"/>
                      <a:pt x="333401" y="325195"/>
                    </a:cubicBezTo>
                    <a:lnTo>
                      <a:pt x="315616" y="300594"/>
                    </a:lnTo>
                    <a:cubicBezTo>
                      <a:pt x="325013" y="291843"/>
                      <a:pt x="334531" y="283051"/>
                      <a:pt x="344089" y="274098"/>
                    </a:cubicBezTo>
                    <a:close/>
                    <a:moveTo>
                      <a:pt x="274319" y="339028"/>
                    </a:moveTo>
                    <a:lnTo>
                      <a:pt x="286337" y="355644"/>
                    </a:lnTo>
                    <a:cubicBezTo>
                      <a:pt x="281405" y="356609"/>
                      <a:pt x="276287" y="357136"/>
                      <a:pt x="271081" y="357136"/>
                    </a:cubicBezTo>
                    <a:cubicBezTo>
                      <a:pt x="268242" y="357136"/>
                      <a:pt x="265378" y="356979"/>
                      <a:pt x="262503" y="356652"/>
                    </a:cubicBezTo>
                    <a:cubicBezTo>
                      <a:pt x="260446" y="356370"/>
                      <a:pt x="258510" y="356007"/>
                      <a:pt x="256494" y="355644"/>
                    </a:cubicBezTo>
                    <a:cubicBezTo>
                      <a:pt x="262342" y="350239"/>
                      <a:pt x="268310" y="344674"/>
                      <a:pt x="274319" y="339028"/>
                    </a:cubicBezTo>
                    <a:close/>
                    <a:moveTo>
                      <a:pt x="122359" y="128591"/>
                    </a:moveTo>
                    <a:lnTo>
                      <a:pt x="190556" y="223041"/>
                    </a:lnTo>
                    <a:cubicBezTo>
                      <a:pt x="178296" y="237157"/>
                      <a:pt x="170028" y="254660"/>
                      <a:pt x="167810" y="274259"/>
                    </a:cubicBezTo>
                    <a:cubicBezTo>
                      <a:pt x="164866" y="299707"/>
                      <a:pt x="172609" y="324026"/>
                      <a:pt x="187491" y="343384"/>
                    </a:cubicBezTo>
                    <a:cubicBezTo>
                      <a:pt x="171682" y="358184"/>
                      <a:pt x="156881" y="372138"/>
                      <a:pt x="143855" y="384439"/>
                    </a:cubicBezTo>
                    <a:cubicBezTo>
                      <a:pt x="130465" y="397021"/>
                      <a:pt x="119012" y="407910"/>
                      <a:pt x="109898" y="416702"/>
                    </a:cubicBezTo>
                    <a:cubicBezTo>
                      <a:pt x="76908" y="372138"/>
                      <a:pt x="59930" y="314629"/>
                      <a:pt x="66826" y="254176"/>
                    </a:cubicBezTo>
                    <a:cubicBezTo>
                      <a:pt x="72391" y="205619"/>
                      <a:pt x="92677" y="162346"/>
                      <a:pt x="122359" y="128591"/>
                    </a:cubicBezTo>
                    <a:close/>
                    <a:moveTo>
                      <a:pt x="466044" y="161136"/>
                    </a:moveTo>
                    <a:cubicBezTo>
                      <a:pt x="490201" y="202232"/>
                      <a:pt x="501695" y="251756"/>
                      <a:pt x="495807" y="303337"/>
                    </a:cubicBezTo>
                    <a:cubicBezTo>
                      <a:pt x="489152" y="361491"/>
                      <a:pt x="461527" y="412064"/>
                      <a:pt x="421803" y="447715"/>
                    </a:cubicBezTo>
                    <a:lnTo>
                      <a:pt x="350582" y="349030"/>
                    </a:lnTo>
                    <a:cubicBezTo>
                      <a:pt x="362801" y="334955"/>
                      <a:pt x="371109" y="317412"/>
                      <a:pt x="373327" y="297852"/>
                    </a:cubicBezTo>
                    <a:cubicBezTo>
                      <a:pt x="375142" y="282003"/>
                      <a:pt x="372843" y="266678"/>
                      <a:pt x="367278" y="252603"/>
                    </a:cubicBezTo>
                    <a:cubicBezTo>
                      <a:pt x="400993" y="221307"/>
                      <a:pt x="434829" y="189972"/>
                      <a:pt x="466044" y="161136"/>
                    </a:cubicBezTo>
                    <a:close/>
                    <a:moveTo>
                      <a:pt x="233466" y="377220"/>
                    </a:moveTo>
                    <a:cubicBezTo>
                      <a:pt x="241612" y="380365"/>
                      <a:pt x="250283" y="382583"/>
                      <a:pt x="259398" y="383632"/>
                    </a:cubicBezTo>
                    <a:cubicBezTo>
                      <a:pt x="263511" y="384118"/>
                      <a:pt x="267595" y="384352"/>
                      <a:pt x="271635" y="384352"/>
                    </a:cubicBezTo>
                    <a:cubicBezTo>
                      <a:pt x="282689" y="384352"/>
                      <a:pt x="293417" y="382598"/>
                      <a:pt x="303518" y="379438"/>
                    </a:cubicBezTo>
                    <a:lnTo>
                      <a:pt x="375828" y="479535"/>
                    </a:lnTo>
                    <a:cubicBezTo>
                      <a:pt x="346474" y="494737"/>
                      <a:pt x="313618" y="503176"/>
                      <a:pt x="279372" y="503176"/>
                    </a:cubicBezTo>
                    <a:cubicBezTo>
                      <a:pt x="271555" y="503176"/>
                      <a:pt x="263665" y="502736"/>
                      <a:pt x="255728" y="501837"/>
                    </a:cubicBezTo>
                    <a:cubicBezTo>
                      <a:pt x="215277" y="497199"/>
                      <a:pt x="178780" y="481107"/>
                      <a:pt x="148775" y="457112"/>
                    </a:cubicBezTo>
                    <a:cubicBezTo>
                      <a:pt x="166721" y="439851"/>
                      <a:pt x="196847" y="411419"/>
                      <a:pt x="233466" y="377220"/>
                    </a:cubicBezTo>
                    <a:close/>
                    <a:moveTo>
                      <a:pt x="282417" y="0"/>
                    </a:moveTo>
                    <a:cubicBezTo>
                      <a:pt x="145331" y="0"/>
                      <a:pt x="26260" y="105428"/>
                      <a:pt x="9962" y="247642"/>
                    </a:cubicBezTo>
                    <a:cubicBezTo>
                      <a:pt x="1" y="334551"/>
                      <a:pt x="30490" y="416702"/>
                      <a:pt x="86144" y="474574"/>
                    </a:cubicBezTo>
                    <a:cubicBezTo>
                      <a:pt x="86708" y="475219"/>
                      <a:pt x="87192" y="475824"/>
                      <a:pt x="87838" y="476470"/>
                    </a:cubicBezTo>
                    <a:cubicBezTo>
                      <a:pt x="88200" y="476873"/>
                      <a:pt x="88684" y="477115"/>
                      <a:pt x="89047" y="477518"/>
                    </a:cubicBezTo>
                    <a:cubicBezTo>
                      <a:pt x="130949" y="519823"/>
                      <a:pt x="186523" y="548578"/>
                      <a:pt x="249557" y="555837"/>
                    </a:cubicBezTo>
                    <a:cubicBezTo>
                      <a:pt x="259842" y="557016"/>
                      <a:pt x="270064" y="557591"/>
                      <a:pt x="280188" y="557591"/>
                    </a:cubicBezTo>
                    <a:cubicBezTo>
                      <a:pt x="335208" y="557591"/>
                      <a:pt x="387343" y="540597"/>
                      <a:pt x="431078" y="511032"/>
                    </a:cubicBezTo>
                    <a:cubicBezTo>
                      <a:pt x="431562" y="510790"/>
                      <a:pt x="432006" y="510588"/>
                      <a:pt x="432530" y="510265"/>
                    </a:cubicBezTo>
                    <a:cubicBezTo>
                      <a:pt x="433377" y="509701"/>
                      <a:pt x="434143" y="509015"/>
                      <a:pt x="434910" y="508330"/>
                    </a:cubicBezTo>
                    <a:cubicBezTo>
                      <a:pt x="498105" y="464129"/>
                      <a:pt x="543113" y="393392"/>
                      <a:pt x="552671" y="309910"/>
                    </a:cubicBezTo>
                    <a:cubicBezTo>
                      <a:pt x="561543" y="233164"/>
                      <a:pt x="538717" y="160128"/>
                      <a:pt x="494960" y="104232"/>
                    </a:cubicBezTo>
                    <a:cubicBezTo>
                      <a:pt x="494314" y="103264"/>
                      <a:pt x="493508" y="102417"/>
                      <a:pt x="492782" y="101530"/>
                    </a:cubicBezTo>
                    <a:cubicBezTo>
                      <a:pt x="449428" y="47650"/>
                      <a:pt x="386313" y="10144"/>
                      <a:pt x="313076" y="1756"/>
                    </a:cubicBezTo>
                    <a:cubicBezTo>
                      <a:pt x="302780" y="576"/>
                      <a:pt x="292549" y="0"/>
                      <a:pt x="28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6180445" y="2655475"/>
                <a:ext cx="274837" cy="249391"/>
              </a:xfrm>
              <a:custGeom>
                <a:avLst/>
                <a:gdLst/>
                <a:ahLst/>
                <a:cxnLst/>
                <a:rect l="l" t="t" r="r" b="b"/>
                <a:pathLst>
                  <a:path w="433861" h="393733" extrusionOk="0">
                    <a:moveTo>
                      <a:pt x="60897" y="348082"/>
                    </a:moveTo>
                    <a:lnTo>
                      <a:pt x="60897" y="348082"/>
                    </a:lnTo>
                    <a:cubicBezTo>
                      <a:pt x="62712" y="349937"/>
                      <a:pt x="64204" y="351993"/>
                      <a:pt x="65333" y="354131"/>
                    </a:cubicBezTo>
                    <a:cubicBezTo>
                      <a:pt x="64204" y="351993"/>
                      <a:pt x="62671" y="349937"/>
                      <a:pt x="60897" y="348082"/>
                    </a:cubicBezTo>
                    <a:close/>
                    <a:moveTo>
                      <a:pt x="68277" y="371634"/>
                    </a:moveTo>
                    <a:lnTo>
                      <a:pt x="68277" y="371634"/>
                    </a:lnTo>
                    <a:cubicBezTo>
                      <a:pt x="67753" y="374497"/>
                      <a:pt x="66745" y="377280"/>
                      <a:pt x="65333" y="379659"/>
                    </a:cubicBezTo>
                    <a:cubicBezTo>
                      <a:pt x="66785" y="377159"/>
                      <a:pt x="67753" y="374457"/>
                      <a:pt x="68277" y="371634"/>
                    </a:cubicBezTo>
                    <a:close/>
                    <a:moveTo>
                      <a:pt x="402029" y="0"/>
                    </a:moveTo>
                    <a:cubicBezTo>
                      <a:pt x="394911" y="0"/>
                      <a:pt x="387810" y="2503"/>
                      <a:pt x="382320" y="7543"/>
                    </a:cubicBezTo>
                    <a:cubicBezTo>
                      <a:pt x="382320" y="7543"/>
                      <a:pt x="291136" y="91830"/>
                      <a:pt x="200194" y="176401"/>
                    </a:cubicBezTo>
                    <a:cubicBezTo>
                      <a:pt x="154662" y="218746"/>
                      <a:pt x="109292" y="261092"/>
                      <a:pt x="75375" y="293073"/>
                    </a:cubicBezTo>
                    <a:cubicBezTo>
                      <a:pt x="58356" y="309124"/>
                      <a:pt x="44201" y="322594"/>
                      <a:pt x="34401" y="332111"/>
                    </a:cubicBezTo>
                    <a:cubicBezTo>
                      <a:pt x="17463" y="348525"/>
                      <a:pt x="0" y="365504"/>
                      <a:pt x="19398" y="385144"/>
                    </a:cubicBezTo>
                    <a:cubicBezTo>
                      <a:pt x="24278" y="390024"/>
                      <a:pt x="30529" y="392807"/>
                      <a:pt x="36982" y="393532"/>
                    </a:cubicBezTo>
                    <a:cubicBezTo>
                      <a:pt x="38138" y="393665"/>
                      <a:pt x="39301" y="393732"/>
                      <a:pt x="40464" y="393732"/>
                    </a:cubicBezTo>
                    <a:cubicBezTo>
                      <a:pt x="47412" y="393732"/>
                      <a:pt x="54355" y="391352"/>
                      <a:pt x="59848" y="386515"/>
                    </a:cubicBezTo>
                    <a:cubicBezTo>
                      <a:pt x="61421" y="385104"/>
                      <a:pt x="62792" y="383531"/>
                      <a:pt x="63922" y="381877"/>
                    </a:cubicBezTo>
                    <a:cubicBezTo>
                      <a:pt x="84006" y="360463"/>
                      <a:pt x="287869" y="171077"/>
                      <a:pt x="422447" y="46823"/>
                    </a:cubicBezTo>
                    <a:cubicBezTo>
                      <a:pt x="433780" y="36418"/>
                      <a:pt x="433860" y="19198"/>
                      <a:pt x="422770" y="8349"/>
                    </a:cubicBezTo>
                    <a:cubicBezTo>
                      <a:pt x="417092" y="2796"/>
                      <a:pt x="409551" y="0"/>
                      <a:pt x="4020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6199775" y="2639632"/>
                <a:ext cx="221546" cy="284164"/>
              </a:xfrm>
              <a:custGeom>
                <a:avLst/>
                <a:gdLst/>
                <a:ahLst/>
                <a:cxnLst/>
                <a:rect l="l" t="t" r="r" b="b"/>
                <a:pathLst>
                  <a:path w="349735" h="448631" extrusionOk="0">
                    <a:moveTo>
                      <a:pt x="32141" y="1"/>
                    </a:moveTo>
                    <a:cubicBezTo>
                      <a:pt x="26629" y="1"/>
                      <a:pt x="21078" y="1508"/>
                      <a:pt x="16213" y="4651"/>
                    </a:cubicBezTo>
                    <a:cubicBezTo>
                      <a:pt x="3267" y="13039"/>
                      <a:pt x="1" y="29977"/>
                      <a:pt x="9034" y="42439"/>
                    </a:cubicBezTo>
                    <a:lnTo>
                      <a:pt x="293677" y="436656"/>
                    </a:lnTo>
                    <a:cubicBezTo>
                      <a:pt x="298597" y="443471"/>
                      <a:pt x="306139" y="447504"/>
                      <a:pt x="314124" y="448432"/>
                    </a:cubicBezTo>
                    <a:cubicBezTo>
                      <a:pt x="315256" y="448564"/>
                      <a:pt x="316397" y="448630"/>
                      <a:pt x="317542" y="448630"/>
                    </a:cubicBezTo>
                    <a:cubicBezTo>
                      <a:pt x="323044" y="448630"/>
                      <a:pt x="328615" y="447101"/>
                      <a:pt x="333522" y="443996"/>
                    </a:cubicBezTo>
                    <a:cubicBezTo>
                      <a:pt x="346508" y="435607"/>
                      <a:pt x="349734" y="418669"/>
                      <a:pt x="340741" y="406248"/>
                    </a:cubicBezTo>
                    <a:lnTo>
                      <a:pt x="56058" y="11990"/>
                    </a:lnTo>
                    <a:cubicBezTo>
                      <a:pt x="50434" y="4198"/>
                      <a:pt x="41341" y="1"/>
                      <a:pt x="321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6239381" y="2716427"/>
                <a:ext cx="138007" cy="124496"/>
              </a:xfrm>
              <a:custGeom>
                <a:avLst/>
                <a:gdLst/>
                <a:ahLst/>
                <a:cxnLst/>
                <a:rect l="l" t="t" r="r" b="b"/>
                <a:pathLst>
                  <a:path w="217859" h="196551" extrusionOk="0">
                    <a:moveTo>
                      <a:pt x="107983" y="27175"/>
                    </a:moveTo>
                    <a:cubicBezTo>
                      <a:pt x="110970" y="27175"/>
                      <a:pt x="113992" y="27346"/>
                      <a:pt x="117036" y="27696"/>
                    </a:cubicBezTo>
                    <a:cubicBezTo>
                      <a:pt x="158050" y="32414"/>
                      <a:pt x="187733" y="67904"/>
                      <a:pt x="183256" y="106821"/>
                    </a:cubicBezTo>
                    <a:cubicBezTo>
                      <a:pt x="179109" y="142835"/>
                      <a:pt x="147105" y="169401"/>
                      <a:pt x="109810" y="169401"/>
                    </a:cubicBezTo>
                    <a:cubicBezTo>
                      <a:pt x="106844" y="169401"/>
                      <a:pt x="103845" y="169233"/>
                      <a:pt x="100823" y="168888"/>
                    </a:cubicBezTo>
                    <a:cubicBezTo>
                      <a:pt x="59849" y="164169"/>
                      <a:pt x="30126" y="128720"/>
                      <a:pt x="34603" y="89803"/>
                    </a:cubicBezTo>
                    <a:cubicBezTo>
                      <a:pt x="38747" y="53736"/>
                      <a:pt x="70716" y="27175"/>
                      <a:pt x="107983" y="27175"/>
                    </a:cubicBezTo>
                    <a:close/>
                    <a:moveTo>
                      <a:pt x="107619" y="0"/>
                    </a:moveTo>
                    <a:cubicBezTo>
                      <a:pt x="56121" y="0"/>
                      <a:pt x="11922" y="36644"/>
                      <a:pt x="6171" y="86496"/>
                    </a:cubicBezTo>
                    <a:cubicBezTo>
                      <a:pt x="1" y="140295"/>
                      <a:pt x="41096" y="189335"/>
                      <a:pt x="97718" y="195828"/>
                    </a:cubicBezTo>
                    <a:cubicBezTo>
                      <a:pt x="101937" y="196314"/>
                      <a:pt x="106125" y="196551"/>
                      <a:pt x="110266" y="196551"/>
                    </a:cubicBezTo>
                    <a:cubicBezTo>
                      <a:pt x="161776" y="196551"/>
                      <a:pt x="205977" y="159884"/>
                      <a:pt x="211688" y="110088"/>
                    </a:cubicBezTo>
                    <a:cubicBezTo>
                      <a:pt x="217858" y="56249"/>
                      <a:pt x="176763" y="7209"/>
                      <a:pt x="120101" y="716"/>
                    </a:cubicBezTo>
                    <a:cubicBezTo>
                      <a:pt x="115904" y="235"/>
                      <a:pt x="111738" y="0"/>
                      <a:pt x="1076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9"/>
              <p:cNvSpPr/>
              <p:nvPr/>
            </p:nvSpPr>
            <p:spPr>
              <a:xfrm>
                <a:off x="6132372" y="2597700"/>
                <a:ext cx="365990" cy="353186"/>
              </a:xfrm>
              <a:custGeom>
                <a:avLst/>
                <a:gdLst/>
                <a:ahLst/>
                <a:cxnLst/>
                <a:rect l="l" t="t" r="r" b="b"/>
                <a:pathLst>
                  <a:path w="577756" h="557601" extrusionOk="0">
                    <a:moveTo>
                      <a:pt x="290594" y="54394"/>
                    </a:moveTo>
                    <a:cubicBezTo>
                      <a:pt x="298479" y="54394"/>
                      <a:pt x="306439" y="54844"/>
                      <a:pt x="314447" y="55764"/>
                    </a:cubicBezTo>
                    <a:cubicBezTo>
                      <a:pt x="432772" y="69315"/>
                      <a:pt x="517463" y="180422"/>
                      <a:pt x="503389" y="303385"/>
                    </a:cubicBezTo>
                    <a:cubicBezTo>
                      <a:pt x="490268" y="418087"/>
                      <a:pt x="395770" y="503176"/>
                      <a:pt x="287195" y="503176"/>
                    </a:cubicBezTo>
                    <a:cubicBezTo>
                      <a:pt x="279299" y="503176"/>
                      <a:pt x="271329" y="502726"/>
                      <a:pt x="263309" y="501804"/>
                    </a:cubicBezTo>
                    <a:cubicBezTo>
                      <a:pt x="145024" y="488294"/>
                      <a:pt x="60293" y="377147"/>
                      <a:pt x="74408" y="254184"/>
                    </a:cubicBezTo>
                    <a:cubicBezTo>
                      <a:pt x="87567" y="139550"/>
                      <a:pt x="182077" y="54394"/>
                      <a:pt x="290594" y="54394"/>
                    </a:cubicBezTo>
                    <a:close/>
                    <a:moveTo>
                      <a:pt x="289938" y="1"/>
                    </a:moveTo>
                    <a:cubicBezTo>
                      <a:pt x="152847" y="1"/>
                      <a:pt x="33840" y="105457"/>
                      <a:pt x="17544" y="247691"/>
                    </a:cubicBezTo>
                    <a:cubicBezTo>
                      <a:pt x="1" y="400417"/>
                      <a:pt x="107478" y="538625"/>
                      <a:pt x="257139" y="555845"/>
                    </a:cubicBezTo>
                    <a:cubicBezTo>
                      <a:pt x="267434" y="557025"/>
                      <a:pt x="277664" y="557600"/>
                      <a:pt x="287795" y="557600"/>
                    </a:cubicBezTo>
                    <a:cubicBezTo>
                      <a:pt x="424912" y="557600"/>
                      <a:pt x="543951" y="452134"/>
                      <a:pt x="560212" y="309878"/>
                    </a:cubicBezTo>
                    <a:cubicBezTo>
                      <a:pt x="577755" y="157152"/>
                      <a:pt x="470278" y="18904"/>
                      <a:pt x="320657" y="1764"/>
                    </a:cubicBezTo>
                    <a:cubicBezTo>
                      <a:pt x="310341" y="579"/>
                      <a:pt x="300090" y="1"/>
                      <a:pt x="2899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7129851" y="2449054"/>
                <a:ext cx="64380" cy="118118"/>
              </a:xfrm>
              <a:custGeom>
                <a:avLst/>
                <a:gdLst/>
                <a:ahLst/>
                <a:cxnLst/>
                <a:rect l="l" t="t" r="r" b="b"/>
                <a:pathLst>
                  <a:path w="101631" h="186482" extrusionOk="0">
                    <a:moveTo>
                      <a:pt x="34281" y="0"/>
                    </a:moveTo>
                    <a:cubicBezTo>
                      <a:pt x="30933" y="0"/>
                      <a:pt x="28231" y="2702"/>
                      <a:pt x="28231" y="6049"/>
                    </a:cubicBezTo>
                    <a:cubicBezTo>
                      <a:pt x="28231" y="9356"/>
                      <a:pt x="30933" y="12018"/>
                      <a:pt x="34281" y="12018"/>
                    </a:cubicBezTo>
                    <a:lnTo>
                      <a:pt x="87636" y="12018"/>
                    </a:lnTo>
                    <a:lnTo>
                      <a:pt x="48275" y="174383"/>
                    </a:lnTo>
                    <a:lnTo>
                      <a:pt x="6050" y="174383"/>
                    </a:lnTo>
                    <a:cubicBezTo>
                      <a:pt x="2743" y="174383"/>
                      <a:pt x="1" y="177085"/>
                      <a:pt x="1" y="180432"/>
                    </a:cubicBezTo>
                    <a:cubicBezTo>
                      <a:pt x="1" y="183739"/>
                      <a:pt x="2743" y="186482"/>
                      <a:pt x="6050" y="186482"/>
                    </a:cubicBezTo>
                    <a:lnTo>
                      <a:pt x="53034" y="186482"/>
                    </a:lnTo>
                    <a:cubicBezTo>
                      <a:pt x="55816" y="186482"/>
                      <a:pt x="58236" y="184546"/>
                      <a:pt x="58922" y="181844"/>
                    </a:cubicBezTo>
                    <a:lnTo>
                      <a:pt x="101146" y="7461"/>
                    </a:lnTo>
                    <a:cubicBezTo>
                      <a:pt x="101630" y="5686"/>
                      <a:pt x="101227" y="3751"/>
                      <a:pt x="100057" y="2299"/>
                    </a:cubicBezTo>
                    <a:cubicBezTo>
                      <a:pt x="98928" y="887"/>
                      <a:pt x="97194" y="0"/>
                      <a:pt x="95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>
                <a:off x="7058495" y="2863579"/>
                <a:ext cx="66935" cy="145528"/>
              </a:xfrm>
              <a:custGeom>
                <a:avLst/>
                <a:gdLst/>
                <a:ahLst/>
                <a:cxnLst/>
                <a:rect l="l" t="t" r="r" b="b"/>
                <a:pathLst>
                  <a:path w="105664" h="229756" extrusionOk="0">
                    <a:moveTo>
                      <a:pt x="41177" y="1"/>
                    </a:moveTo>
                    <a:cubicBezTo>
                      <a:pt x="37789" y="1"/>
                      <a:pt x="35128" y="2663"/>
                      <a:pt x="35128" y="6010"/>
                    </a:cubicBezTo>
                    <a:cubicBezTo>
                      <a:pt x="35128" y="9317"/>
                      <a:pt x="37789" y="12059"/>
                      <a:pt x="41177" y="12059"/>
                    </a:cubicBezTo>
                    <a:lnTo>
                      <a:pt x="92072" y="12059"/>
                    </a:lnTo>
                    <a:lnTo>
                      <a:pt x="52146" y="217617"/>
                    </a:lnTo>
                    <a:lnTo>
                      <a:pt x="5970" y="217617"/>
                    </a:lnTo>
                    <a:cubicBezTo>
                      <a:pt x="2663" y="217617"/>
                      <a:pt x="1" y="220278"/>
                      <a:pt x="1" y="223626"/>
                    </a:cubicBezTo>
                    <a:cubicBezTo>
                      <a:pt x="1" y="226973"/>
                      <a:pt x="2663" y="229756"/>
                      <a:pt x="5970" y="229756"/>
                    </a:cubicBezTo>
                    <a:lnTo>
                      <a:pt x="57067" y="229756"/>
                    </a:lnTo>
                    <a:cubicBezTo>
                      <a:pt x="59970" y="229756"/>
                      <a:pt x="62511" y="227659"/>
                      <a:pt x="63035" y="224795"/>
                    </a:cubicBezTo>
                    <a:lnTo>
                      <a:pt x="105341" y="7139"/>
                    </a:lnTo>
                    <a:cubicBezTo>
                      <a:pt x="105663" y="5405"/>
                      <a:pt x="105220" y="3509"/>
                      <a:pt x="104010" y="2138"/>
                    </a:cubicBezTo>
                    <a:cubicBezTo>
                      <a:pt x="102921" y="767"/>
                      <a:pt x="101227" y="1"/>
                      <a:pt x="99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>
                <a:off x="6573055" y="2536136"/>
                <a:ext cx="446898" cy="524890"/>
              </a:xfrm>
              <a:custGeom>
                <a:avLst/>
                <a:gdLst/>
                <a:ahLst/>
                <a:cxnLst/>
                <a:rect l="l" t="t" r="r" b="b"/>
                <a:pathLst>
                  <a:path w="705478" h="828684" extrusionOk="0">
                    <a:moveTo>
                      <a:pt x="705477" y="1"/>
                    </a:moveTo>
                    <a:lnTo>
                      <a:pt x="498871" y="24763"/>
                    </a:lnTo>
                    <a:lnTo>
                      <a:pt x="474311" y="27828"/>
                    </a:lnTo>
                    <a:lnTo>
                      <a:pt x="279159" y="51219"/>
                    </a:lnTo>
                    <a:lnTo>
                      <a:pt x="254477" y="54123"/>
                    </a:lnTo>
                    <a:lnTo>
                      <a:pt x="73359" y="75900"/>
                    </a:lnTo>
                    <a:lnTo>
                      <a:pt x="51097" y="304042"/>
                    </a:lnTo>
                    <a:lnTo>
                      <a:pt x="48678" y="328602"/>
                    </a:lnTo>
                    <a:lnTo>
                      <a:pt x="25247" y="569206"/>
                    </a:lnTo>
                    <a:lnTo>
                      <a:pt x="22827" y="593726"/>
                    </a:lnTo>
                    <a:lnTo>
                      <a:pt x="1" y="828683"/>
                    </a:lnTo>
                    <a:lnTo>
                      <a:pt x="180151" y="818762"/>
                    </a:lnTo>
                    <a:lnTo>
                      <a:pt x="204550" y="817391"/>
                    </a:lnTo>
                    <a:lnTo>
                      <a:pt x="398412" y="806785"/>
                    </a:lnTo>
                    <a:lnTo>
                      <a:pt x="422851" y="805454"/>
                    </a:lnTo>
                    <a:lnTo>
                      <a:pt x="596266" y="795896"/>
                    </a:lnTo>
                    <a:lnTo>
                      <a:pt x="632522" y="531579"/>
                    </a:lnTo>
                    <a:lnTo>
                      <a:pt x="635869" y="507059"/>
                    </a:lnTo>
                    <a:lnTo>
                      <a:pt x="669101" y="265407"/>
                    </a:lnTo>
                    <a:lnTo>
                      <a:pt x="672569" y="240766"/>
                    </a:lnTo>
                    <a:lnTo>
                      <a:pt x="705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9"/>
              <p:cNvSpPr/>
              <p:nvPr/>
            </p:nvSpPr>
            <p:spPr>
              <a:xfrm>
                <a:off x="6686975" y="2568521"/>
                <a:ext cx="62719" cy="486165"/>
              </a:xfrm>
              <a:custGeom>
                <a:avLst/>
                <a:gdLst/>
                <a:ahLst/>
                <a:cxnLst/>
                <a:rect l="l" t="t" r="r" b="b"/>
                <a:pathLst>
                  <a:path w="99009" h="767545" extrusionOk="0">
                    <a:moveTo>
                      <a:pt x="99009" y="1"/>
                    </a:moveTo>
                    <a:lnTo>
                      <a:pt x="74327" y="2905"/>
                    </a:lnTo>
                    <a:lnTo>
                      <a:pt x="51823" y="234353"/>
                    </a:lnTo>
                    <a:lnTo>
                      <a:pt x="49444" y="258873"/>
                    </a:lnTo>
                    <a:lnTo>
                      <a:pt x="26134" y="499598"/>
                    </a:lnTo>
                    <a:lnTo>
                      <a:pt x="23714" y="524158"/>
                    </a:lnTo>
                    <a:lnTo>
                      <a:pt x="1" y="767544"/>
                    </a:lnTo>
                    <a:lnTo>
                      <a:pt x="1" y="767544"/>
                    </a:lnTo>
                    <a:lnTo>
                      <a:pt x="24400" y="766173"/>
                    </a:lnTo>
                    <a:lnTo>
                      <a:pt x="48234" y="521617"/>
                    </a:lnTo>
                    <a:lnTo>
                      <a:pt x="50533" y="497097"/>
                    </a:lnTo>
                    <a:lnTo>
                      <a:pt x="73964" y="256413"/>
                    </a:lnTo>
                    <a:lnTo>
                      <a:pt x="76384" y="231933"/>
                    </a:lnTo>
                    <a:lnTo>
                      <a:pt x="990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9"/>
              <p:cNvSpPr/>
              <p:nvPr/>
            </p:nvSpPr>
            <p:spPr>
              <a:xfrm>
                <a:off x="6824994" y="2551793"/>
                <a:ext cx="63639" cy="495335"/>
              </a:xfrm>
              <a:custGeom>
                <a:avLst/>
                <a:gdLst/>
                <a:ahLst/>
                <a:cxnLst/>
                <a:rect l="l" t="t" r="r" b="b"/>
                <a:pathLst>
                  <a:path w="100461" h="782023" extrusionOk="0">
                    <a:moveTo>
                      <a:pt x="100460" y="1"/>
                    </a:moveTo>
                    <a:lnTo>
                      <a:pt x="75900" y="3066"/>
                    </a:lnTo>
                    <a:lnTo>
                      <a:pt x="52953" y="238427"/>
                    </a:lnTo>
                    <a:lnTo>
                      <a:pt x="50533" y="262947"/>
                    </a:lnTo>
                    <a:lnTo>
                      <a:pt x="27102" y="503711"/>
                    </a:lnTo>
                    <a:lnTo>
                      <a:pt x="24763" y="528232"/>
                    </a:lnTo>
                    <a:lnTo>
                      <a:pt x="1" y="782023"/>
                    </a:lnTo>
                    <a:lnTo>
                      <a:pt x="24440" y="780692"/>
                    </a:lnTo>
                    <a:lnTo>
                      <a:pt x="49364" y="525691"/>
                    </a:lnTo>
                    <a:lnTo>
                      <a:pt x="51622" y="501292"/>
                    </a:lnTo>
                    <a:lnTo>
                      <a:pt x="75053" y="260608"/>
                    </a:lnTo>
                    <a:lnTo>
                      <a:pt x="77433" y="236047"/>
                    </a:lnTo>
                    <a:lnTo>
                      <a:pt x="100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9"/>
              <p:cNvSpPr/>
              <p:nvPr/>
            </p:nvSpPr>
            <p:spPr>
              <a:xfrm>
                <a:off x="6603837" y="2688370"/>
                <a:ext cx="395216" cy="55637"/>
              </a:xfrm>
              <a:custGeom>
                <a:avLst/>
                <a:gdLst/>
                <a:ahLst/>
                <a:cxnLst/>
                <a:rect l="l" t="t" r="r" b="b"/>
                <a:pathLst>
                  <a:path w="623892" h="87838" extrusionOk="0">
                    <a:moveTo>
                      <a:pt x="623892" y="1"/>
                    </a:moveTo>
                    <a:lnTo>
                      <a:pt x="427167" y="20044"/>
                    </a:lnTo>
                    <a:lnTo>
                      <a:pt x="402687" y="22424"/>
                    </a:lnTo>
                    <a:lnTo>
                      <a:pt x="207857" y="42386"/>
                    </a:lnTo>
                    <a:lnTo>
                      <a:pt x="183297" y="44806"/>
                    </a:lnTo>
                    <a:lnTo>
                      <a:pt x="2420" y="63277"/>
                    </a:lnTo>
                    <a:lnTo>
                      <a:pt x="1" y="87837"/>
                    </a:lnTo>
                    <a:lnTo>
                      <a:pt x="1" y="87837"/>
                    </a:lnTo>
                    <a:lnTo>
                      <a:pt x="180917" y="69326"/>
                    </a:lnTo>
                    <a:lnTo>
                      <a:pt x="205437" y="66866"/>
                    </a:lnTo>
                    <a:lnTo>
                      <a:pt x="400267" y="46944"/>
                    </a:lnTo>
                    <a:lnTo>
                      <a:pt x="424787" y="44605"/>
                    </a:lnTo>
                    <a:lnTo>
                      <a:pt x="620424" y="24642"/>
                    </a:lnTo>
                    <a:lnTo>
                      <a:pt x="623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6587489" y="2856745"/>
                <a:ext cx="388344" cy="54896"/>
              </a:xfrm>
              <a:custGeom>
                <a:avLst/>
                <a:gdLst/>
                <a:ahLst/>
                <a:cxnLst/>
                <a:rect l="l" t="t" r="r" b="b"/>
                <a:pathLst>
                  <a:path w="613044" h="86668" extrusionOk="0">
                    <a:moveTo>
                      <a:pt x="613043" y="1"/>
                    </a:moveTo>
                    <a:lnTo>
                      <a:pt x="427207" y="18996"/>
                    </a:lnTo>
                    <a:lnTo>
                      <a:pt x="402687" y="21415"/>
                    </a:lnTo>
                    <a:lnTo>
                      <a:pt x="207857" y="41257"/>
                    </a:lnTo>
                    <a:lnTo>
                      <a:pt x="183458" y="43758"/>
                    </a:lnTo>
                    <a:lnTo>
                      <a:pt x="2421" y="62148"/>
                    </a:lnTo>
                    <a:lnTo>
                      <a:pt x="1" y="86668"/>
                    </a:lnTo>
                    <a:lnTo>
                      <a:pt x="181038" y="68318"/>
                    </a:lnTo>
                    <a:lnTo>
                      <a:pt x="205558" y="65777"/>
                    </a:lnTo>
                    <a:lnTo>
                      <a:pt x="400348" y="45936"/>
                    </a:lnTo>
                    <a:lnTo>
                      <a:pt x="424949" y="43395"/>
                    </a:lnTo>
                    <a:lnTo>
                      <a:pt x="609696" y="24521"/>
                    </a:lnTo>
                    <a:lnTo>
                      <a:pt x="6130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6645559" y="2618909"/>
                <a:ext cx="46522" cy="73236"/>
              </a:xfrm>
              <a:custGeom>
                <a:avLst/>
                <a:gdLst/>
                <a:ahLst/>
                <a:cxnLst/>
                <a:rect l="l" t="t" r="r" b="b"/>
                <a:pathLst>
                  <a:path w="73440" h="115624" extrusionOk="0">
                    <a:moveTo>
                      <a:pt x="7421" y="0"/>
                    </a:moveTo>
                    <a:cubicBezTo>
                      <a:pt x="3509" y="0"/>
                      <a:pt x="0" y="2057"/>
                      <a:pt x="0" y="7421"/>
                    </a:cubicBezTo>
                    <a:cubicBezTo>
                      <a:pt x="0" y="12784"/>
                      <a:pt x="3509" y="14841"/>
                      <a:pt x="7421" y="14841"/>
                    </a:cubicBezTo>
                    <a:lnTo>
                      <a:pt x="29198" y="14841"/>
                    </a:lnTo>
                    <a:lnTo>
                      <a:pt x="29198" y="100783"/>
                    </a:lnTo>
                    <a:lnTo>
                      <a:pt x="7421" y="100783"/>
                    </a:lnTo>
                    <a:cubicBezTo>
                      <a:pt x="3509" y="100783"/>
                      <a:pt x="0" y="102799"/>
                      <a:pt x="0" y="108203"/>
                    </a:cubicBezTo>
                    <a:cubicBezTo>
                      <a:pt x="0" y="113567"/>
                      <a:pt x="3509" y="115624"/>
                      <a:pt x="7421" y="115624"/>
                    </a:cubicBezTo>
                    <a:lnTo>
                      <a:pt x="65979" y="115624"/>
                    </a:lnTo>
                    <a:cubicBezTo>
                      <a:pt x="69850" y="115624"/>
                      <a:pt x="73439" y="113567"/>
                      <a:pt x="73439" y="108203"/>
                    </a:cubicBezTo>
                    <a:lnTo>
                      <a:pt x="73439" y="70737"/>
                    </a:lnTo>
                    <a:cubicBezTo>
                      <a:pt x="73439" y="66462"/>
                      <a:pt x="71463" y="63317"/>
                      <a:pt x="65979" y="63317"/>
                    </a:cubicBezTo>
                    <a:cubicBezTo>
                      <a:pt x="60453" y="63317"/>
                      <a:pt x="58558" y="66462"/>
                      <a:pt x="58558" y="70737"/>
                    </a:cubicBezTo>
                    <a:lnTo>
                      <a:pt x="58558" y="100783"/>
                    </a:lnTo>
                    <a:lnTo>
                      <a:pt x="44161" y="100783"/>
                    </a:lnTo>
                    <a:lnTo>
                      <a:pt x="441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6777840" y="2597234"/>
                <a:ext cx="46547" cy="73236"/>
              </a:xfrm>
              <a:custGeom>
                <a:avLst/>
                <a:gdLst/>
                <a:ahLst/>
                <a:cxnLst/>
                <a:rect l="l" t="t" r="r" b="b"/>
                <a:pathLst>
                  <a:path w="73480" h="115624" extrusionOk="0">
                    <a:moveTo>
                      <a:pt x="7501" y="0"/>
                    </a:moveTo>
                    <a:cubicBezTo>
                      <a:pt x="3630" y="0"/>
                      <a:pt x="0" y="2098"/>
                      <a:pt x="0" y="7421"/>
                    </a:cubicBezTo>
                    <a:cubicBezTo>
                      <a:pt x="0" y="12744"/>
                      <a:pt x="3630" y="14842"/>
                      <a:pt x="7501" y="14842"/>
                    </a:cubicBezTo>
                    <a:lnTo>
                      <a:pt x="58639" y="14842"/>
                    </a:lnTo>
                    <a:lnTo>
                      <a:pt x="58639" y="50371"/>
                    </a:lnTo>
                    <a:lnTo>
                      <a:pt x="16858" y="50371"/>
                    </a:lnTo>
                    <a:cubicBezTo>
                      <a:pt x="5687" y="50371"/>
                      <a:pt x="0" y="56018"/>
                      <a:pt x="0" y="67148"/>
                    </a:cubicBezTo>
                    <a:lnTo>
                      <a:pt x="0" y="115624"/>
                    </a:lnTo>
                    <a:lnTo>
                      <a:pt x="66019" y="115624"/>
                    </a:lnTo>
                    <a:cubicBezTo>
                      <a:pt x="69891" y="115624"/>
                      <a:pt x="73480" y="113527"/>
                      <a:pt x="73480" y="108203"/>
                    </a:cubicBezTo>
                    <a:cubicBezTo>
                      <a:pt x="73480" y="102799"/>
                      <a:pt x="69891" y="100783"/>
                      <a:pt x="66019" y="100783"/>
                    </a:cubicBezTo>
                    <a:lnTo>
                      <a:pt x="14882" y="100783"/>
                    </a:lnTo>
                    <a:lnTo>
                      <a:pt x="14882" y="65213"/>
                    </a:lnTo>
                    <a:lnTo>
                      <a:pt x="56864" y="65213"/>
                    </a:lnTo>
                    <a:cubicBezTo>
                      <a:pt x="61744" y="65213"/>
                      <a:pt x="65132" y="64487"/>
                      <a:pt x="68842" y="61059"/>
                    </a:cubicBezTo>
                    <a:cubicBezTo>
                      <a:pt x="72996" y="57187"/>
                      <a:pt x="73480" y="53194"/>
                      <a:pt x="73480" y="47871"/>
                    </a:cubicBezTo>
                    <a:lnTo>
                      <a:pt x="73480" y="17382"/>
                    </a:lnTo>
                    <a:cubicBezTo>
                      <a:pt x="73480" y="12018"/>
                      <a:pt x="72996" y="8026"/>
                      <a:pt x="68842" y="4154"/>
                    </a:cubicBezTo>
                    <a:cubicBezTo>
                      <a:pt x="65132" y="686"/>
                      <a:pt x="61744" y="0"/>
                      <a:pt x="56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6907087" y="2586396"/>
                <a:ext cx="46522" cy="73237"/>
              </a:xfrm>
              <a:custGeom>
                <a:avLst/>
                <a:gdLst/>
                <a:ahLst/>
                <a:cxnLst/>
                <a:rect l="l" t="t" r="r" b="b"/>
                <a:pathLst>
                  <a:path w="73440" h="115625" extrusionOk="0">
                    <a:moveTo>
                      <a:pt x="7421" y="1"/>
                    </a:moveTo>
                    <a:cubicBezTo>
                      <a:pt x="3549" y="1"/>
                      <a:pt x="0" y="2098"/>
                      <a:pt x="0" y="7421"/>
                    </a:cubicBezTo>
                    <a:cubicBezTo>
                      <a:pt x="0" y="12785"/>
                      <a:pt x="3549" y="14842"/>
                      <a:pt x="7421" y="14842"/>
                    </a:cubicBezTo>
                    <a:lnTo>
                      <a:pt x="58558" y="14842"/>
                    </a:lnTo>
                    <a:lnTo>
                      <a:pt x="58558" y="39523"/>
                    </a:lnTo>
                    <a:cubicBezTo>
                      <a:pt x="58558" y="47871"/>
                      <a:pt x="55332" y="50372"/>
                      <a:pt x="51097" y="50372"/>
                    </a:cubicBezTo>
                    <a:lnTo>
                      <a:pt x="21979" y="50372"/>
                    </a:lnTo>
                    <a:cubicBezTo>
                      <a:pt x="18148" y="50372"/>
                      <a:pt x="14559" y="52428"/>
                      <a:pt x="14559" y="57792"/>
                    </a:cubicBezTo>
                    <a:cubicBezTo>
                      <a:pt x="14559" y="63156"/>
                      <a:pt x="18148" y="65253"/>
                      <a:pt x="21979" y="65253"/>
                    </a:cubicBezTo>
                    <a:lnTo>
                      <a:pt x="51097" y="65253"/>
                    </a:lnTo>
                    <a:cubicBezTo>
                      <a:pt x="55332" y="65253"/>
                      <a:pt x="58558" y="67794"/>
                      <a:pt x="58558" y="76102"/>
                    </a:cubicBezTo>
                    <a:lnTo>
                      <a:pt x="58558" y="100743"/>
                    </a:lnTo>
                    <a:lnTo>
                      <a:pt x="7421" y="100743"/>
                    </a:lnTo>
                    <a:cubicBezTo>
                      <a:pt x="3549" y="100743"/>
                      <a:pt x="0" y="102840"/>
                      <a:pt x="0" y="108204"/>
                    </a:cubicBezTo>
                    <a:cubicBezTo>
                      <a:pt x="0" y="113567"/>
                      <a:pt x="3549" y="115624"/>
                      <a:pt x="7421" y="115624"/>
                    </a:cubicBezTo>
                    <a:lnTo>
                      <a:pt x="58558" y="115624"/>
                    </a:lnTo>
                    <a:cubicBezTo>
                      <a:pt x="67027" y="115624"/>
                      <a:pt x="73439" y="109252"/>
                      <a:pt x="73439" y="100743"/>
                    </a:cubicBezTo>
                    <a:lnTo>
                      <a:pt x="73439" y="72270"/>
                    </a:lnTo>
                    <a:cubicBezTo>
                      <a:pt x="73439" y="66261"/>
                      <a:pt x="72189" y="61986"/>
                      <a:pt x="67632" y="57792"/>
                    </a:cubicBezTo>
                    <a:cubicBezTo>
                      <a:pt x="72189" y="53679"/>
                      <a:pt x="73439" y="49323"/>
                      <a:pt x="73439" y="43395"/>
                    </a:cubicBezTo>
                    <a:lnTo>
                      <a:pt x="73439" y="14842"/>
                    </a:lnTo>
                    <a:cubicBezTo>
                      <a:pt x="73439" y="6373"/>
                      <a:pt x="67027" y="1"/>
                      <a:pt x="58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6626126" y="2781521"/>
                <a:ext cx="41770" cy="73237"/>
              </a:xfrm>
              <a:custGeom>
                <a:avLst/>
                <a:gdLst/>
                <a:ahLst/>
                <a:cxnLst/>
                <a:rect l="l" t="t" r="r" b="b"/>
                <a:pathLst>
                  <a:path w="65939" h="115625" extrusionOk="0">
                    <a:moveTo>
                      <a:pt x="7421" y="1"/>
                    </a:moveTo>
                    <a:cubicBezTo>
                      <a:pt x="1775" y="1"/>
                      <a:pt x="0" y="3751"/>
                      <a:pt x="0" y="7421"/>
                    </a:cubicBezTo>
                    <a:lnTo>
                      <a:pt x="0" y="77836"/>
                    </a:lnTo>
                    <a:lnTo>
                      <a:pt x="43677" y="77836"/>
                    </a:lnTo>
                    <a:lnTo>
                      <a:pt x="43677" y="108163"/>
                    </a:lnTo>
                    <a:cubicBezTo>
                      <a:pt x="43677" y="112922"/>
                      <a:pt x="45774" y="115624"/>
                      <a:pt x="51097" y="115624"/>
                    </a:cubicBezTo>
                    <a:cubicBezTo>
                      <a:pt x="56421" y="115624"/>
                      <a:pt x="58518" y="112922"/>
                      <a:pt x="58518" y="108163"/>
                    </a:cubicBezTo>
                    <a:lnTo>
                      <a:pt x="58518" y="77836"/>
                    </a:lnTo>
                    <a:cubicBezTo>
                      <a:pt x="62389" y="77836"/>
                      <a:pt x="65938" y="75779"/>
                      <a:pt x="65938" y="70456"/>
                    </a:cubicBezTo>
                    <a:cubicBezTo>
                      <a:pt x="65938" y="65092"/>
                      <a:pt x="62389" y="62995"/>
                      <a:pt x="58518" y="62995"/>
                    </a:cubicBezTo>
                    <a:lnTo>
                      <a:pt x="58518" y="20044"/>
                    </a:lnTo>
                    <a:cubicBezTo>
                      <a:pt x="58518" y="16334"/>
                      <a:pt x="56743" y="12624"/>
                      <a:pt x="51097" y="12624"/>
                    </a:cubicBezTo>
                    <a:cubicBezTo>
                      <a:pt x="45451" y="12624"/>
                      <a:pt x="43677" y="16334"/>
                      <a:pt x="43677" y="20044"/>
                    </a:cubicBezTo>
                    <a:lnTo>
                      <a:pt x="43677" y="62995"/>
                    </a:lnTo>
                    <a:lnTo>
                      <a:pt x="14841" y="62995"/>
                    </a:lnTo>
                    <a:lnTo>
                      <a:pt x="14841" y="7421"/>
                    </a:lnTo>
                    <a:cubicBezTo>
                      <a:pt x="14841" y="3751"/>
                      <a:pt x="13027" y="1"/>
                      <a:pt x="7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6758101" y="2768439"/>
                <a:ext cx="46522" cy="73237"/>
              </a:xfrm>
              <a:custGeom>
                <a:avLst/>
                <a:gdLst/>
                <a:ahLst/>
                <a:cxnLst/>
                <a:rect l="l" t="t" r="r" b="b"/>
                <a:pathLst>
                  <a:path w="73440" h="115625" extrusionOk="0">
                    <a:moveTo>
                      <a:pt x="14761" y="1"/>
                    </a:moveTo>
                    <a:lnTo>
                      <a:pt x="14761" y="65253"/>
                    </a:lnTo>
                    <a:lnTo>
                      <a:pt x="58599" y="65253"/>
                    </a:lnTo>
                    <a:lnTo>
                      <a:pt x="58599" y="100783"/>
                    </a:lnTo>
                    <a:lnTo>
                      <a:pt x="24238" y="100783"/>
                    </a:lnTo>
                    <a:cubicBezTo>
                      <a:pt x="21899" y="100783"/>
                      <a:pt x="18471" y="98727"/>
                      <a:pt x="16374" y="97799"/>
                    </a:cubicBezTo>
                    <a:lnTo>
                      <a:pt x="11857" y="95904"/>
                    </a:lnTo>
                    <a:cubicBezTo>
                      <a:pt x="10284" y="95178"/>
                      <a:pt x="8954" y="94694"/>
                      <a:pt x="7139" y="94694"/>
                    </a:cubicBezTo>
                    <a:cubicBezTo>
                      <a:pt x="3267" y="94694"/>
                      <a:pt x="0" y="98283"/>
                      <a:pt x="0" y="102114"/>
                    </a:cubicBezTo>
                    <a:cubicBezTo>
                      <a:pt x="0" y="107317"/>
                      <a:pt x="4437" y="108648"/>
                      <a:pt x="8470" y="110422"/>
                    </a:cubicBezTo>
                    <a:lnTo>
                      <a:pt x="14156" y="112963"/>
                    </a:lnTo>
                    <a:cubicBezTo>
                      <a:pt x="17866" y="114576"/>
                      <a:pt x="20084" y="115625"/>
                      <a:pt x="23956" y="115625"/>
                    </a:cubicBezTo>
                    <a:lnTo>
                      <a:pt x="56945" y="115625"/>
                    </a:lnTo>
                    <a:cubicBezTo>
                      <a:pt x="62309" y="115625"/>
                      <a:pt x="66181" y="115060"/>
                      <a:pt x="69891" y="110583"/>
                    </a:cubicBezTo>
                    <a:cubicBezTo>
                      <a:pt x="72996" y="106873"/>
                      <a:pt x="73440" y="103647"/>
                      <a:pt x="73440" y="99009"/>
                    </a:cubicBezTo>
                    <a:lnTo>
                      <a:pt x="73440" y="67230"/>
                    </a:lnTo>
                    <a:cubicBezTo>
                      <a:pt x="73440" y="62027"/>
                      <a:pt x="72996" y="58398"/>
                      <a:pt x="68842" y="54566"/>
                    </a:cubicBezTo>
                    <a:cubicBezTo>
                      <a:pt x="65293" y="51179"/>
                      <a:pt x="61704" y="50372"/>
                      <a:pt x="56945" y="50372"/>
                    </a:cubicBezTo>
                    <a:lnTo>
                      <a:pt x="29562" y="50372"/>
                    </a:lnTo>
                    <a:lnTo>
                      <a:pt x="29562" y="14882"/>
                    </a:lnTo>
                    <a:lnTo>
                      <a:pt x="66019" y="14882"/>
                    </a:lnTo>
                    <a:cubicBezTo>
                      <a:pt x="69891" y="14882"/>
                      <a:pt x="73440" y="12826"/>
                      <a:pt x="73440" y="7462"/>
                    </a:cubicBezTo>
                    <a:cubicBezTo>
                      <a:pt x="73440" y="2098"/>
                      <a:pt x="69891" y="1"/>
                      <a:pt x="66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6891530" y="2760025"/>
                <a:ext cx="46497" cy="73262"/>
              </a:xfrm>
              <a:custGeom>
                <a:avLst/>
                <a:gdLst/>
                <a:ahLst/>
                <a:cxnLst/>
                <a:rect l="l" t="t" r="r" b="b"/>
                <a:pathLst>
                  <a:path w="73400" h="115665" extrusionOk="0">
                    <a:moveTo>
                      <a:pt x="58518" y="77916"/>
                    </a:moveTo>
                    <a:lnTo>
                      <a:pt x="58518" y="100783"/>
                    </a:lnTo>
                    <a:lnTo>
                      <a:pt x="14801" y="100783"/>
                    </a:lnTo>
                    <a:lnTo>
                      <a:pt x="14801" y="77916"/>
                    </a:lnTo>
                    <a:close/>
                    <a:moveTo>
                      <a:pt x="6372" y="0"/>
                    </a:moveTo>
                    <a:cubicBezTo>
                      <a:pt x="1170" y="0"/>
                      <a:pt x="0" y="4074"/>
                      <a:pt x="0" y="7461"/>
                    </a:cubicBezTo>
                    <a:lnTo>
                      <a:pt x="0" y="106308"/>
                    </a:lnTo>
                    <a:cubicBezTo>
                      <a:pt x="0" y="113124"/>
                      <a:pt x="2662" y="115664"/>
                      <a:pt x="9679" y="115664"/>
                    </a:cubicBezTo>
                    <a:lnTo>
                      <a:pt x="63761" y="115664"/>
                    </a:lnTo>
                    <a:cubicBezTo>
                      <a:pt x="70415" y="115664"/>
                      <a:pt x="73399" y="113244"/>
                      <a:pt x="73399" y="106308"/>
                    </a:cubicBezTo>
                    <a:lnTo>
                      <a:pt x="73399" y="72996"/>
                    </a:lnTo>
                    <a:cubicBezTo>
                      <a:pt x="73399" y="66140"/>
                      <a:pt x="71907" y="63035"/>
                      <a:pt x="64487" y="63035"/>
                    </a:cubicBezTo>
                    <a:lnTo>
                      <a:pt x="14801" y="63035"/>
                    </a:lnTo>
                    <a:lnTo>
                      <a:pt x="14801" y="14882"/>
                    </a:lnTo>
                    <a:cubicBezTo>
                      <a:pt x="19157" y="14882"/>
                      <a:pt x="22262" y="11938"/>
                      <a:pt x="22262" y="7461"/>
                    </a:cubicBezTo>
                    <a:cubicBezTo>
                      <a:pt x="22262" y="3590"/>
                      <a:pt x="19157" y="0"/>
                      <a:pt x="15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6621408" y="2936305"/>
                <a:ext cx="46599" cy="73288"/>
              </a:xfrm>
              <a:custGeom>
                <a:avLst/>
                <a:gdLst/>
                <a:ahLst/>
                <a:cxnLst/>
                <a:rect l="l" t="t" r="r" b="b"/>
                <a:pathLst>
                  <a:path w="73561" h="115705" extrusionOk="0">
                    <a:moveTo>
                      <a:pt x="7421" y="0"/>
                    </a:moveTo>
                    <a:cubicBezTo>
                      <a:pt x="2703" y="0"/>
                      <a:pt x="0" y="4195"/>
                      <a:pt x="0" y="7421"/>
                    </a:cubicBezTo>
                    <a:lnTo>
                      <a:pt x="0" y="14882"/>
                    </a:lnTo>
                    <a:cubicBezTo>
                      <a:pt x="0" y="18149"/>
                      <a:pt x="2703" y="22302"/>
                      <a:pt x="7421" y="22302"/>
                    </a:cubicBezTo>
                    <a:cubicBezTo>
                      <a:pt x="12180" y="22302"/>
                      <a:pt x="14882" y="18149"/>
                      <a:pt x="14882" y="14882"/>
                    </a:cubicBezTo>
                    <a:lnTo>
                      <a:pt x="58558" y="14882"/>
                    </a:lnTo>
                    <a:lnTo>
                      <a:pt x="58558" y="35369"/>
                    </a:lnTo>
                    <a:cubicBezTo>
                      <a:pt x="58558" y="41943"/>
                      <a:pt x="58881" y="41781"/>
                      <a:pt x="54001" y="46056"/>
                    </a:cubicBezTo>
                    <a:lnTo>
                      <a:pt x="33474" y="63801"/>
                    </a:lnTo>
                    <a:cubicBezTo>
                      <a:pt x="29763" y="67068"/>
                      <a:pt x="29562" y="67511"/>
                      <a:pt x="29562" y="72391"/>
                    </a:cubicBezTo>
                    <a:lnTo>
                      <a:pt x="29562" y="108244"/>
                    </a:lnTo>
                    <a:cubicBezTo>
                      <a:pt x="29562" y="113003"/>
                      <a:pt x="31659" y="115705"/>
                      <a:pt x="37023" y="115705"/>
                    </a:cubicBezTo>
                    <a:cubicBezTo>
                      <a:pt x="42386" y="115705"/>
                      <a:pt x="44483" y="113003"/>
                      <a:pt x="44483" y="108244"/>
                    </a:cubicBezTo>
                    <a:lnTo>
                      <a:pt x="44483" y="79368"/>
                    </a:lnTo>
                    <a:cubicBezTo>
                      <a:pt x="44483" y="74166"/>
                      <a:pt x="44725" y="73883"/>
                      <a:pt x="48597" y="70496"/>
                    </a:cubicBezTo>
                    <a:lnTo>
                      <a:pt x="69407" y="52469"/>
                    </a:lnTo>
                    <a:cubicBezTo>
                      <a:pt x="73561" y="48920"/>
                      <a:pt x="73399" y="48315"/>
                      <a:pt x="73399" y="43112"/>
                    </a:cubicBezTo>
                    <a:lnTo>
                      <a:pt x="73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6747008" y="2923300"/>
                <a:ext cx="46497" cy="73262"/>
              </a:xfrm>
              <a:custGeom>
                <a:avLst/>
                <a:gdLst/>
                <a:ahLst/>
                <a:cxnLst/>
                <a:rect l="l" t="t" r="r" b="b"/>
                <a:pathLst>
                  <a:path w="73400" h="115665" extrusionOk="0">
                    <a:moveTo>
                      <a:pt x="43717" y="14882"/>
                    </a:moveTo>
                    <a:lnTo>
                      <a:pt x="43717" y="50412"/>
                    </a:lnTo>
                    <a:lnTo>
                      <a:pt x="29723" y="50412"/>
                    </a:lnTo>
                    <a:lnTo>
                      <a:pt x="29723" y="14882"/>
                    </a:lnTo>
                    <a:close/>
                    <a:moveTo>
                      <a:pt x="58518" y="65253"/>
                    </a:moveTo>
                    <a:lnTo>
                      <a:pt x="58518" y="100783"/>
                    </a:lnTo>
                    <a:lnTo>
                      <a:pt x="14841" y="100783"/>
                    </a:lnTo>
                    <a:lnTo>
                      <a:pt x="14841" y="65253"/>
                    </a:lnTo>
                    <a:close/>
                    <a:moveTo>
                      <a:pt x="22302" y="1"/>
                    </a:moveTo>
                    <a:cubicBezTo>
                      <a:pt x="17261" y="1"/>
                      <a:pt x="14841" y="3550"/>
                      <a:pt x="14841" y="7421"/>
                    </a:cubicBezTo>
                    <a:lnTo>
                      <a:pt x="14841" y="50412"/>
                    </a:lnTo>
                    <a:cubicBezTo>
                      <a:pt x="10244" y="50412"/>
                      <a:pt x="6655" y="52065"/>
                      <a:pt x="3993" y="54566"/>
                    </a:cubicBezTo>
                    <a:cubicBezTo>
                      <a:pt x="1331" y="57026"/>
                      <a:pt x="0" y="60817"/>
                      <a:pt x="0" y="65414"/>
                    </a:cubicBezTo>
                    <a:lnTo>
                      <a:pt x="0" y="100783"/>
                    </a:lnTo>
                    <a:cubicBezTo>
                      <a:pt x="0" y="109857"/>
                      <a:pt x="5646" y="115664"/>
                      <a:pt x="14841" y="115664"/>
                    </a:cubicBezTo>
                    <a:lnTo>
                      <a:pt x="58518" y="115664"/>
                    </a:lnTo>
                    <a:cubicBezTo>
                      <a:pt x="67753" y="115664"/>
                      <a:pt x="73399" y="109857"/>
                      <a:pt x="73399" y="100783"/>
                    </a:cubicBezTo>
                    <a:lnTo>
                      <a:pt x="73399" y="65414"/>
                    </a:lnTo>
                    <a:cubicBezTo>
                      <a:pt x="73399" y="60817"/>
                      <a:pt x="72068" y="57026"/>
                      <a:pt x="69407" y="54566"/>
                    </a:cubicBezTo>
                    <a:cubicBezTo>
                      <a:pt x="66705" y="52065"/>
                      <a:pt x="63156" y="50412"/>
                      <a:pt x="58518" y="50412"/>
                    </a:cubicBezTo>
                    <a:lnTo>
                      <a:pt x="58518" y="7421"/>
                    </a:lnTo>
                    <a:cubicBezTo>
                      <a:pt x="58518" y="3550"/>
                      <a:pt x="56138" y="1"/>
                      <a:pt x="510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6877351" y="2923300"/>
                <a:ext cx="46547" cy="73262"/>
              </a:xfrm>
              <a:custGeom>
                <a:avLst/>
                <a:gdLst/>
                <a:ahLst/>
                <a:cxnLst/>
                <a:rect l="l" t="t" r="r" b="b"/>
                <a:pathLst>
                  <a:path w="73480" h="115665" extrusionOk="0">
                    <a:moveTo>
                      <a:pt x="58518" y="14882"/>
                    </a:moveTo>
                    <a:lnTo>
                      <a:pt x="58518" y="38031"/>
                    </a:lnTo>
                    <a:lnTo>
                      <a:pt x="14841" y="38031"/>
                    </a:lnTo>
                    <a:lnTo>
                      <a:pt x="14841" y="14882"/>
                    </a:lnTo>
                    <a:close/>
                    <a:moveTo>
                      <a:pt x="7421" y="1"/>
                    </a:moveTo>
                    <a:cubicBezTo>
                      <a:pt x="3267" y="1"/>
                      <a:pt x="0" y="3550"/>
                      <a:pt x="0" y="7421"/>
                    </a:cubicBezTo>
                    <a:lnTo>
                      <a:pt x="0" y="45492"/>
                    </a:lnTo>
                    <a:cubicBezTo>
                      <a:pt x="0" y="49323"/>
                      <a:pt x="3267" y="52912"/>
                      <a:pt x="7421" y="52912"/>
                    </a:cubicBezTo>
                    <a:lnTo>
                      <a:pt x="58518" y="52912"/>
                    </a:lnTo>
                    <a:lnTo>
                      <a:pt x="58518" y="100783"/>
                    </a:lnTo>
                    <a:cubicBezTo>
                      <a:pt x="54283" y="100783"/>
                      <a:pt x="51097" y="103727"/>
                      <a:pt x="51097" y="108244"/>
                    </a:cubicBezTo>
                    <a:cubicBezTo>
                      <a:pt x="51097" y="112237"/>
                      <a:pt x="54082" y="115664"/>
                      <a:pt x="58518" y="115664"/>
                    </a:cubicBezTo>
                    <a:lnTo>
                      <a:pt x="66019" y="115664"/>
                    </a:lnTo>
                    <a:cubicBezTo>
                      <a:pt x="70455" y="115664"/>
                      <a:pt x="73480" y="112237"/>
                      <a:pt x="73480" y="108244"/>
                    </a:cubicBezTo>
                    <a:lnTo>
                      <a:pt x="73480" y="7421"/>
                    </a:lnTo>
                    <a:cubicBezTo>
                      <a:pt x="73480" y="3550"/>
                      <a:pt x="70133" y="1"/>
                      <a:pt x="66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6058874" y="2361794"/>
                <a:ext cx="338986" cy="316881"/>
              </a:xfrm>
              <a:custGeom>
                <a:avLst/>
                <a:gdLst/>
                <a:ahLst/>
                <a:cxnLst/>
                <a:rect l="l" t="t" r="r" b="b"/>
                <a:pathLst>
                  <a:path w="535128" h="500284" extrusionOk="0">
                    <a:moveTo>
                      <a:pt x="535127" y="1"/>
                    </a:moveTo>
                    <a:lnTo>
                      <a:pt x="51097" y="70173"/>
                    </a:lnTo>
                    <a:lnTo>
                      <a:pt x="0" y="500283"/>
                    </a:lnTo>
                    <a:lnTo>
                      <a:pt x="535127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6213649" y="2583846"/>
                <a:ext cx="148685" cy="133088"/>
              </a:xfrm>
              <a:custGeom>
                <a:avLst/>
                <a:gdLst/>
                <a:ahLst/>
                <a:cxnLst/>
                <a:rect l="l" t="t" r="r" b="b"/>
                <a:pathLst>
                  <a:path w="234716" h="210116" extrusionOk="0">
                    <a:moveTo>
                      <a:pt x="167245" y="118044"/>
                    </a:moveTo>
                    <a:cubicBezTo>
                      <a:pt x="189991" y="121633"/>
                      <a:pt x="226892" y="129255"/>
                      <a:pt x="226892" y="142161"/>
                    </a:cubicBezTo>
                    <a:cubicBezTo>
                      <a:pt x="226892" y="144903"/>
                      <a:pt x="225360" y="147484"/>
                      <a:pt x="222496" y="149904"/>
                    </a:cubicBezTo>
                    <a:cubicBezTo>
                      <a:pt x="205719" y="164019"/>
                      <a:pt x="144984" y="173012"/>
                      <a:pt x="108042" y="173012"/>
                    </a:cubicBezTo>
                    <a:cubicBezTo>
                      <a:pt x="108042" y="173012"/>
                      <a:pt x="69528" y="210115"/>
                      <a:pt x="1533" y="189951"/>
                    </a:cubicBezTo>
                    <a:cubicBezTo>
                      <a:pt x="1533" y="189951"/>
                      <a:pt x="3469" y="178497"/>
                      <a:pt x="4598" y="163737"/>
                    </a:cubicBezTo>
                    <a:cubicBezTo>
                      <a:pt x="5284" y="154138"/>
                      <a:pt x="5848" y="143250"/>
                      <a:pt x="5163" y="133329"/>
                    </a:cubicBezTo>
                    <a:cubicBezTo>
                      <a:pt x="3227" y="107034"/>
                      <a:pt x="1" y="89491"/>
                      <a:pt x="1" y="89491"/>
                    </a:cubicBezTo>
                    <a:cubicBezTo>
                      <a:pt x="18552" y="75658"/>
                      <a:pt x="47750" y="1"/>
                      <a:pt x="106590" y="15326"/>
                    </a:cubicBezTo>
                    <a:cubicBezTo>
                      <a:pt x="165148" y="30893"/>
                      <a:pt x="208421" y="57107"/>
                      <a:pt x="206889" y="66342"/>
                    </a:cubicBezTo>
                    <a:cubicBezTo>
                      <a:pt x="205961" y="72512"/>
                      <a:pt x="179626" y="69125"/>
                      <a:pt x="162003" y="66100"/>
                    </a:cubicBezTo>
                    <a:cubicBezTo>
                      <a:pt x="184184" y="70657"/>
                      <a:pt x="222375" y="80094"/>
                      <a:pt x="222375" y="91064"/>
                    </a:cubicBezTo>
                    <a:cubicBezTo>
                      <a:pt x="222375" y="100743"/>
                      <a:pt x="198178" y="101348"/>
                      <a:pt x="179989" y="100501"/>
                    </a:cubicBezTo>
                    <a:cubicBezTo>
                      <a:pt x="201969" y="102840"/>
                      <a:pt x="234716" y="107518"/>
                      <a:pt x="234716" y="115785"/>
                    </a:cubicBezTo>
                    <a:cubicBezTo>
                      <a:pt x="234716" y="124577"/>
                      <a:pt x="192128" y="120907"/>
                      <a:pt x="167245" y="11804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6214618" y="2665803"/>
                <a:ext cx="139974" cy="50988"/>
              </a:xfrm>
              <a:custGeom>
                <a:avLst/>
                <a:gdLst/>
                <a:ahLst/>
                <a:cxnLst/>
                <a:rect l="l" t="t" r="r" b="b"/>
                <a:pathLst>
                  <a:path w="220964" h="80498" extrusionOk="0">
                    <a:moveTo>
                      <a:pt x="220963" y="20286"/>
                    </a:moveTo>
                    <a:cubicBezTo>
                      <a:pt x="204186" y="34401"/>
                      <a:pt x="143451" y="43394"/>
                      <a:pt x="106509" y="43394"/>
                    </a:cubicBezTo>
                    <a:cubicBezTo>
                      <a:pt x="106509" y="43394"/>
                      <a:pt x="67995" y="80497"/>
                      <a:pt x="0" y="60333"/>
                    </a:cubicBezTo>
                    <a:cubicBezTo>
                      <a:pt x="0" y="60333"/>
                      <a:pt x="1936" y="48879"/>
                      <a:pt x="3065" y="34119"/>
                    </a:cubicBezTo>
                    <a:cubicBezTo>
                      <a:pt x="40128" y="33877"/>
                      <a:pt x="62792" y="23633"/>
                      <a:pt x="96266" y="11897"/>
                    </a:cubicBezTo>
                    <a:cubicBezTo>
                      <a:pt x="130384" y="0"/>
                      <a:pt x="175875" y="26255"/>
                      <a:pt x="220963" y="20286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5291402" y="2640303"/>
                <a:ext cx="977090" cy="541768"/>
              </a:xfrm>
              <a:custGeom>
                <a:avLst/>
                <a:gdLst/>
                <a:ahLst/>
                <a:cxnLst/>
                <a:rect l="l" t="t" r="r" b="b"/>
                <a:pathLst>
                  <a:path w="1544807" h="856550" extrusionOk="0">
                    <a:moveTo>
                      <a:pt x="1539564" y="635022"/>
                    </a:moveTo>
                    <a:cubicBezTo>
                      <a:pt x="1536781" y="660914"/>
                      <a:pt x="1536983" y="686281"/>
                      <a:pt x="1536983" y="686281"/>
                    </a:cubicBezTo>
                    <a:cubicBezTo>
                      <a:pt x="1339370" y="675432"/>
                      <a:pt x="1028836" y="599533"/>
                      <a:pt x="900509" y="531699"/>
                    </a:cubicBezTo>
                    <a:cubicBezTo>
                      <a:pt x="772343" y="463664"/>
                      <a:pt x="726005" y="318560"/>
                      <a:pt x="726005" y="318560"/>
                    </a:cubicBezTo>
                    <a:cubicBezTo>
                      <a:pt x="726005" y="318560"/>
                      <a:pt x="619496" y="520851"/>
                      <a:pt x="532949" y="632240"/>
                    </a:cubicBezTo>
                    <a:cubicBezTo>
                      <a:pt x="446403" y="743427"/>
                      <a:pt x="291822" y="856550"/>
                      <a:pt x="291822" y="856550"/>
                    </a:cubicBezTo>
                    <a:cubicBezTo>
                      <a:pt x="236773" y="793596"/>
                      <a:pt x="182732" y="731893"/>
                      <a:pt x="135869" y="678900"/>
                    </a:cubicBezTo>
                    <a:cubicBezTo>
                      <a:pt x="115422" y="655671"/>
                      <a:pt x="96347" y="633974"/>
                      <a:pt x="79207" y="614575"/>
                    </a:cubicBezTo>
                    <a:cubicBezTo>
                      <a:pt x="40572" y="570859"/>
                      <a:pt x="12099" y="538676"/>
                      <a:pt x="0" y="525045"/>
                    </a:cubicBezTo>
                    <a:cubicBezTo>
                      <a:pt x="20972" y="502662"/>
                      <a:pt x="33433" y="481530"/>
                      <a:pt x="33756" y="465277"/>
                    </a:cubicBezTo>
                    <a:lnTo>
                      <a:pt x="33756" y="461768"/>
                    </a:lnTo>
                    <a:cubicBezTo>
                      <a:pt x="42144" y="454066"/>
                      <a:pt x="51057" y="446201"/>
                      <a:pt x="60171" y="438176"/>
                    </a:cubicBezTo>
                    <a:cubicBezTo>
                      <a:pt x="166116" y="346548"/>
                      <a:pt x="320334" y="244072"/>
                      <a:pt x="457252" y="161357"/>
                    </a:cubicBezTo>
                    <a:cubicBezTo>
                      <a:pt x="606066" y="71302"/>
                      <a:pt x="734555" y="4719"/>
                      <a:pt x="758712" y="0"/>
                    </a:cubicBezTo>
                    <a:cubicBezTo>
                      <a:pt x="773029" y="4880"/>
                      <a:pt x="787547" y="9800"/>
                      <a:pt x="801864" y="14317"/>
                    </a:cubicBezTo>
                    <a:cubicBezTo>
                      <a:pt x="868326" y="54364"/>
                      <a:pt x="976731" y="166963"/>
                      <a:pt x="1064326" y="234998"/>
                    </a:cubicBezTo>
                    <a:cubicBezTo>
                      <a:pt x="1175715" y="321544"/>
                      <a:pt x="1544807" y="602880"/>
                      <a:pt x="1544807" y="602880"/>
                    </a:cubicBezTo>
                    <a:cubicBezTo>
                      <a:pt x="1542387" y="612317"/>
                      <a:pt x="1540612" y="623851"/>
                      <a:pt x="1539564" y="63502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4990958" y="2972260"/>
                <a:ext cx="732365" cy="1227682"/>
              </a:xfrm>
              <a:custGeom>
                <a:avLst/>
                <a:gdLst/>
                <a:ahLst/>
                <a:cxnLst/>
                <a:rect l="l" t="t" r="r" b="b"/>
                <a:pathLst>
                  <a:path w="1157889" h="1941000" extrusionOk="0">
                    <a:moveTo>
                      <a:pt x="1140789" y="929062"/>
                    </a:moveTo>
                    <a:cubicBezTo>
                      <a:pt x="1123811" y="992500"/>
                      <a:pt x="919947" y="1360099"/>
                      <a:pt x="836506" y="1503832"/>
                    </a:cubicBezTo>
                    <a:cubicBezTo>
                      <a:pt x="753025" y="1647606"/>
                      <a:pt x="589329" y="1941000"/>
                      <a:pt x="589329" y="1941000"/>
                    </a:cubicBezTo>
                    <a:lnTo>
                      <a:pt x="567834" y="1920956"/>
                    </a:lnTo>
                    <a:lnTo>
                      <a:pt x="544524" y="1899300"/>
                    </a:lnTo>
                    <a:cubicBezTo>
                      <a:pt x="544524" y="1899300"/>
                      <a:pt x="516616" y="1442008"/>
                      <a:pt x="621673" y="1177933"/>
                    </a:cubicBezTo>
                    <a:cubicBezTo>
                      <a:pt x="726731" y="913656"/>
                      <a:pt x="802549" y="879659"/>
                      <a:pt x="802549" y="879659"/>
                    </a:cubicBezTo>
                    <a:cubicBezTo>
                      <a:pt x="802549" y="879659"/>
                      <a:pt x="652606" y="779199"/>
                      <a:pt x="567713" y="723545"/>
                    </a:cubicBezTo>
                    <a:cubicBezTo>
                      <a:pt x="482780" y="667931"/>
                      <a:pt x="291136" y="566019"/>
                      <a:pt x="142846" y="454872"/>
                    </a:cubicBezTo>
                    <a:cubicBezTo>
                      <a:pt x="16576" y="360018"/>
                      <a:pt x="0" y="229392"/>
                      <a:pt x="2581" y="164463"/>
                    </a:cubicBezTo>
                    <a:cubicBezTo>
                      <a:pt x="3065" y="153291"/>
                      <a:pt x="4074" y="143975"/>
                      <a:pt x="5162" y="137160"/>
                    </a:cubicBezTo>
                    <a:lnTo>
                      <a:pt x="5243" y="137160"/>
                    </a:lnTo>
                    <a:cubicBezTo>
                      <a:pt x="56461" y="140951"/>
                      <a:pt x="124980" y="134700"/>
                      <a:pt x="213866" y="125666"/>
                    </a:cubicBezTo>
                    <a:cubicBezTo>
                      <a:pt x="282546" y="118810"/>
                      <a:pt x="348807" y="91830"/>
                      <a:pt x="400912" y="59325"/>
                    </a:cubicBezTo>
                    <a:cubicBezTo>
                      <a:pt x="422851" y="45734"/>
                      <a:pt x="442249" y="31014"/>
                      <a:pt x="458381" y="16455"/>
                    </a:cubicBezTo>
                    <a:cubicBezTo>
                      <a:pt x="464471" y="11010"/>
                      <a:pt x="470076" y="5445"/>
                      <a:pt x="475198" y="0"/>
                    </a:cubicBezTo>
                    <a:cubicBezTo>
                      <a:pt x="487337" y="13712"/>
                      <a:pt x="515689" y="45855"/>
                      <a:pt x="554364" y="89571"/>
                    </a:cubicBezTo>
                    <a:cubicBezTo>
                      <a:pt x="610462" y="153130"/>
                      <a:pt x="687813" y="241048"/>
                      <a:pt x="766979" y="331506"/>
                    </a:cubicBezTo>
                    <a:cubicBezTo>
                      <a:pt x="920794" y="507099"/>
                      <a:pt x="1081264" y="692491"/>
                      <a:pt x="1105340" y="728223"/>
                    </a:cubicBezTo>
                    <a:cubicBezTo>
                      <a:pt x="1153171" y="799283"/>
                      <a:pt x="1157889" y="865624"/>
                      <a:pt x="1140789" y="9290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5389000" y="2485136"/>
                <a:ext cx="750553" cy="231837"/>
              </a:xfrm>
              <a:custGeom>
                <a:avLst/>
                <a:gdLst/>
                <a:ahLst/>
                <a:cxnLst/>
                <a:rect l="l" t="t" r="r" b="b"/>
                <a:pathLst>
                  <a:path w="1186645" h="366541" extrusionOk="0">
                    <a:moveTo>
                      <a:pt x="105058" y="1"/>
                    </a:moveTo>
                    <a:cubicBezTo>
                      <a:pt x="68560" y="25408"/>
                      <a:pt x="32546" y="66060"/>
                      <a:pt x="1" y="113890"/>
                    </a:cubicBezTo>
                    <a:cubicBezTo>
                      <a:pt x="1170" y="116753"/>
                      <a:pt x="46541" y="190072"/>
                      <a:pt x="253389" y="281175"/>
                    </a:cubicBezTo>
                    <a:cubicBezTo>
                      <a:pt x="394420" y="343297"/>
                      <a:pt x="627284" y="366541"/>
                      <a:pt x="863020" y="366541"/>
                    </a:cubicBezTo>
                    <a:cubicBezTo>
                      <a:pt x="973302" y="366541"/>
                      <a:pt x="1084213" y="361454"/>
                      <a:pt x="1186644" y="352880"/>
                    </a:cubicBezTo>
                    <a:lnTo>
                      <a:pt x="1186483" y="352880"/>
                    </a:lnTo>
                    <a:cubicBezTo>
                      <a:pt x="1017786" y="352074"/>
                      <a:pt x="787870" y="314326"/>
                      <a:pt x="557752" y="228626"/>
                    </a:cubicBezTo>
                    <a:cubicBezTo>
                      <a:pt x="267302" y="120504"/>
                      <a:pt x="105058" y="1"/>
                      <a:pt x="1050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5549870" y="1895683"/>
                <a:ext cx="256" cy="7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2" extrusionOk="0">
                    <a:moveTo>
                      <a:pt x="404" y="0"/>
                    </a:moveTo>
                    <a:cubicBezTo>
                      <a:pt x="162" y="41"/>
                      <a:pt x="1" y="121"/>
                      <a:pt x="1" y="121"/>
                    </a:cubicBezTo>
                    <a:cubicBezTo>
                      <a:pt x="1" y="121"/>
                      <a:pt x="202" y="41"/>
                      <a:pt x="404" y="0"/>
                    </a:cubicBezTo>
                    <a:close/>
                  </a:path>
                </a:pathLst>
              </a:custGeom>
              <a:solidFill>
                <a:srgbClr val="DB6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5214640" y="2406852"/>
                <a:ext cx="1002573" cy="565618"/>
              </a:xfrm>
              <a:custGeom>
                <a:avLst/>
                <a:gdLst/>
                <a:ahLst/>
                <a:cxnLst/>
                <a:rect l="l" t="t" r="r" b="b"/>
                <a:pathLst>
                  <a:path w="1585096" h="894258" extrusionOk="0">
                    <a:moveTo>
                      <a:pt x="1585096" y="443540"/>
                    </a:moveTo>
                    <a:cubicBezTo>
                      <a:pt x="1583684" y="459187"/>
                      <a:pt x="1581345" y="469875"/>
                      <a:pt x="1581345" y="469875"/>
                    </a:cubicBezTo>
                    <a:cubicBezTo>
                      <a:pt x="1546581" y="474634"/>
                      <a:pt x="1506454" y="476811"/>
                      <a:pt x="1462213" y="476690"/>
                    </a:cubicBezTo>
                    <a:cubicBezTo>
                      <a:pt x="1315455" y="475924"/>
                      <a:pt x="1122521" y="447290"/>
                      <a:pt x="923295" y="383530"/>
                    </a:cubicBezTo>
                    <a:cubicBezTo>
                      <a:pt x="920674" y="382643"/>
                      <a:pt x="918214" y="381917"/>
                      <a:pt x="915996" y="381191"/>
                    </a:cubicBezTo>
                    <a:cubicBezTo>
                      <a:pt x="909099" y="378973"/>
                      <a:pt x="903373" y="377239"/>
                      <a:pt x="898170" y="375384"/>
                    </a:cubicBezTo>
                    <a:cubicBezTo>
                      <a:pt x="897202" y="374940"/>
                      <a:pt x="896315" y="374658"/>
                      <a:pt x="895468" y="374375"/>
                    </a:cubicBezTo>
                    <a:cubicBezTo>
                      <a:pt x="889661" y="372520"/>
                      <a:pt x="887080" y="372641"/>
                      <a:pt x="880143" y="369173"/>
                    </a:cubicBezTo>
                    <a:lnTo>
                      <a:pt x="879982" y="369173"/>
                    </a:lnTo>
                    <a:cubicBezTo>
                      <a:pt x="864616" y="363809"/>
                      <a:pt x="848969" y="358284"/>
                      <a:pt x="833523" y="352477"/>
                    </a:cubicBezTo>
                    <a:cubicBezTo>
                      <a:pt x="543113" y="244314"/>
                      <a:pt x="380788" y="123811"/>
                      <a:pt x="380788" y="123811"/>
                    </a:cubicBezTo>
                    <a:cubicBezTo>
                      <a:pt x="380345" y="124214"/>
                      <a:pt x="379982" y="124456"/>
                      <a:pt x="379417" y="124819"/>
                    </a:cubicBezTo>
                    <a:cubicBezTo>
                      <a:pt x="376029" y="127279"/>
                      <a:pt x="372561" y="129900"/>
                      <a:pt x="369052" y="132643"/>
                    </a:cubicBezTo>
                    <a:cubicBezTo>
                      <a:pt x="336588" y="158090"/>
                      <a:pt x="304808" y="195153"/>
                      <a:pt x="275731" y="237619"/>
                    </a:cubicBezTo>
                    <a:cubicBezTo>
                      <a:pt x="209107" y="335417"/>
                      <a:pt x="156841" y="463099"/>
                      <a:pt x="144379" y="550251"/>
                    </a:cubicBezTo>
                    <a:cubicBezTo>
                      <a:pt x="126312" y="677328"/>
                      <a:pt x="155510" y="774682"/>
                      <a:pt x="155228" y="830981"/>
                    </a:cubicBezTo>
                    <a:cubicBezTo>
                      <a:pt x="153856" y="832151"/>
                      <a:pt x="154018" y="834893"/>
                      <a:pt x="154865" y="838523"/>
                    </a:cubicBezTo>
                    <a:lnTo>
                      <a:pt x="154865" y="838604"/>
                    </a:lnTo>
                    <a:cubicBezTo>
                      <a:pt x="152646" y="854171"/>
                      <a:pt x="140669" y="873851"/>
                      <a:pt x="121472" y="894258"/>
                    </a:cubicBezTo>
                    <a:cubicBezTo>
                      <a:pt x="66907" y="731570"/>
                      <a:pt x="1" y="514519"/>
                      <a:pt x="13108" y="439507"/>
                    </a:cubicBezTo>
                    <a:cubicBezTo>
                      <a:pt x="37830" y="298839"/>
                      <a:pt x="153171" y="65132"/>
                      <a:pt x="232417" y="0"/>
                    </a:cubicBezTo>
                    <a:lnTo>
                      <a:pt x="834531" y="279320"/>
                    </a:lnTo>
                    <a:cubicBezTo>
                      <a:pt x="834531" y="279320"/>
                      <a:pt x="1203703" y="425674"/>
                      <a:pt x="1337717" y="431804"/>
                    </a:cubicBezTo>
                    <a:cubicBezTo>
                      <a:pt x="1463141" y="437652"/>
                      <a:pt x="1572069" y="442935"/>
                      <a:pt x="1585096" y="44354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5244478" y="2972285"/>
                <a:ext cx="478789" cy="1227657"/>
              </a:xfrm>
              <a:custGeom>
                <a:avLst/>
                <a:gdLst/>
                <a:ahLst/>
                <a:cxnLst/>
                <a:rect l="l" t="t" r="r" b="b"/>
                <a:pathLst>
                  <a:path w="756978" h="1940960" extrusionOk="0">
                    <a:moveTo>
                      <a:pt x="739878" y="929022"/>
                    </a:moveTo>
                    <a:cubicBezTo>
                      <a:pt x="722900" y="992460"/>
                      <a:pt x="519036" y="1360059"/>
                      <a:pt x="435595" y="1503792"/>
                    </a:cubicBezTo>
                    <a:cubicBezTo>
                      <a:pt x="352114" y="1647566"/>
                      <a:pt x="188418" y="1940960"/>
                      <a:pt x="188418" y="1940960"/>
                    </a:cubicBezTo>
                    <a:lnTo>
                      <a:pt x="166923" y="1920916"/>
                    </a:lnTo>
                    <a:cubicBezTo>
                      <a:pt x="192371" y="1840137"/>
                      <a:pt x="292830" y="1532345"/>
                      <a:pt x="404663" y="1324570"/>
                    </a:cubicBezTo>
                    <a:cubicBezTo>
                      <a:pt x="534442" y="1083563"/>
                      <a:pt x="633329" y="856510"/>
                      <a:pt x="633329" y="856510"/>
                    </a:cubicBezTo>
                    <a:cubicBezTo>
                      <a:pt x="617883" y="808640"/>
                      <a:pt x="420109" y="623166"/>
                      <a:pt x="238548" y="411075"/>
                    </a:cubicBezTo>
                    <a:cubicBezTo>
                      <a:pt x="136112" y="291258"/>
                      <a:pt x="80578" y="221327"/>
                      <a:pt x="36499" y="137523"/>
                    </a:cubicBezTo>
                    <a:cubicBezTo>
                      <a:pt x="23634" y="113205"/>
                      <a:pt x="11737" y="87596"/>
                      <a:pt x="1" y="59285"/>
                    </a:cubicBezTo>
                    <a:cubicBezTo>
                      <a:pt x="21940" y="45694"/>
                      <a:pt x="41338" y="30974"/>
                      <a:pt x="57470" y="16415"/>
                    </a:cubicBezTo>
                    <a:cubicBezTo>
                      <a:pt x="63560" y="10970"/>
                      <a:pt x="69125" y="5405"/>
                      <a:pt x="74287" y="1"/>
                    </a:cubicBezTo>
                    <a:cubicBezTo>
                      <a:pt x="86426" y="13672"/>
                      <a:pt x="114778" y="45815"/>
                      <a:pt x="153413" y="89531"/>
                    </a:cubicBezTo>
                    <a:cubicBezTo>
                      <a:pt x="209551" y="153090"/>
                      <a:pt x="286902" y="241008"/>
                      <a:pt x="366068" y="331466"/>
                    </a:cubicBezTo>
                    <a:cubicBezTo>
                      <a:pt x="519883" y="507059"/>
                      <a:pt x="680312" y="692492"/>
                      <a:pt x="704429" y="728183"/>
                    </a:cubicBezTo>
                    <a:cubicBezTo>
                      <a:pt x="752260" y="799243"/>
                      <a:pt x="756978" y="865584"/>
                      <a:pt x="739878" y="929022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5377371" y="2774228"/>
                <a:ext cx="887761" cy="407774"/>
              </a:xfrm>
              <a:custGeom>
                <a:avLst/>
                <a:gdLst/>
                <a:ahLst/>
                <a:cxnLst/>
                <a:rect l="l" t="t" r="r" b="b"/>
                <a:pathLst>
                  <a:path w="1403575" h="644702" extrusionOk="0">
                    <a:moveTo>
                      <a:pt x="1401074" y="474392"/>
                    </a:moveTo>
                    <a:cubicBezTo>
                      <a:pt x="1203381" y="463624"/>
                      <a:pt x="892847" y="387805"/>
                      <a:pt x="764600" y="319891"/>
                    </a:cubicBezTo>
                    <a:cubicBezTo>
                      <a:pt x="636354" y="251896"/>
                      <a:pt x="590056" y="106792"/>
                      <a:pt x="590056" y="106792"/>
                    </a:cubicBezTo>
                    <a:cubicBezTo>
                      <a:pt x="590056" y="106792"/>
                      <a:pt x="483506" y="309123"/>
                      <a:pt x="396960" y="420351"/>
                    </a:cubicBezTo>
                    <a:cubicBezTo>
                      <a:pt x="310494" y="531579"/>
                      <a:pt x="155913" y="644702"/>
                      <a:pt x="155913" y="644702"/>
                    </a:cubicBezTo>
                    <a:cubicBezTo>
                      <a:pt x="100864" y="581748"/>
                      <a:pt x="46742" y="520125"/>
                      <a:pt x="1" y="467052"/>
                    </a:cubicBezTo>
                    <a:cubicBezTo>
                      <a:pt x="85902" y="420472"/>
                      <a:pt x="307994" y="298960"/>
                      <a:pt x="417004" y="203219"/>
                    </a:cubicBezTo>
                    <a:cubicBezTo>
                      <a:pt x="552993" y="83563"/>
                      <a:pt x="636555" y="1"/>
                      <a:pt x="636555" y="1"/>
                    </a:cubicBezTo>
                    <a:cubicBezTo>
                      <a:pt x="636555" y="1"/>
                      <a:pt x="753832" y="181441"/>
                      <a:pt x="967012" y="280812"/>
                    </a:cubicBezTo>
                    <a:cubicBezTo>
                      <a:pt x="1132160" y="357800"/>
                      <a:pt x="1324973" y="405671"/>
                      <a:pt x="1403574" y="423295"/>
                    </a:cubicBezTo>
                    <a:cubicBezTo>
                      <a:pt x="1400872" y="449146"/>
                      <a:pt x="1401074" y="474392"/>
                      <a:pt x="1401074" y="474392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6262741" y="2910907"/>
                <a:ext cx="89901" cy="167502"/>
              </a:xfrm>
              <a:custGeom>
                <a:avLst/>
                <a:gdLst/>
                <a:ahLst/>
                <a:cxnLst/>
                <a:rect l="l" t="t" r="r" b="b"/>
                <a:pathLst>
                  <a:path w="141919" h="264448" extrusionOk="0">
                    <a:moveTo>
                      <a:pt x="140144" y="1"/>
                    </a:moveTo>
                    <a:cubicBezTo>
                      <a:pt x="140140" y="2"/>
                      <a:pt x="16454" y="57714"/>
                      <a:pt x="1976" y="209389"/>
                    </a:cubicBezTo>
                    <a:cubicBezTo>
                      <a:pt x="363" y="224755"/>
                      <a:pt x="0" y="240886"/>
                      <a:pt x="968" y="258228"/>
                    </a:cubicBezTo>
                    <a:cubicBezTo>
                      <a:pt x="968" y="258228"/>
                      <a:pt x="24377" y="264448"/>
                      <a:pt x="53689" y="264448"/>
                    </a:cubicBezTo>
                    <a:cubicBezTo>
                      <a:pt x="68344" y="264448"/>
                      <a:pt x="84476" y="262893"/>
                      <a:pt x="99895" y="258228"/>
                    </a:cubicBezTo>
                    <a:cubicBezTo>
                      <a:pt x="99895" y="258228"/>
                      <a:pt x="107154" y="225924"/>
                      <a:pt x="115583" y="183296"/>
                    </a:cubicBezTo>
                    <a:cubicBezTo>
                      <a:pt x="127722" y="122279"/>
                      <a:pt x="141918" y="39926"/>
                      <a:pt x="140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6262741" y="3026804"/>
                <a:ext cx="73219" cy="51402"/>
              </a:xfrm>
              <a:custGeom>
                <a:avLst/>
                <a:gdLst/>
                <a:ahLst/>
                <a:cxnLst/>
                <a:rect l="l" t="t" r="r" b="b"/>
                <a:pathLst>
                  <a:path w="115584" h="81152" extrusionOk="0">
                    <a:moveTo>
                      <a:pt x="115583" y="0"/>
                    </a:moveTo>
                    <a:cubicBezTo>
                      <a:pt x="84385" y="9825"/>
                      <a:pt x="35324" y="23836"/>
                      <a:pt x="4003" y="23836"/>
                    </a:cubicBezTo>
                    <a:cubicBezTo>
                      <a:pt x="3824" y="23836"/>
                      <a:pt x="3646" y="23836"/>
                      <a:pt x="3468" y="23835"/>
                    </a:cubicBezTo>
                    <a:lnTo>
                      <a:pt x="1976" y="26093"/>
                    </a:lnTo>
                    <a:cubicBezTo>
                      <a:pt x="363" y="41459"/>
                      <a:pt x="0" y="57590"/>
                      <a:pt x="968" y="74932"/>
                    </a:cubicBezTo>
                    <a:cubicBezTo>
                      <a:pt x="968" y="74932"/>
                      <a:pt x="24377" y="81152"/>
                      <a:pt x="53689" y="81152"/>
                    </a:cubicBezTo>
                    <a:cubicBezTo>
                      <a:pt x="68344" y="81152"/>
                      <a:pt x="84476" y="79597"/>
                      <a:pt x="99895" y="74932"/>
                    </a:cubicBezTo>
                    <a:cubicBezTo>
                      <a:pt x="99895" y="74932"/>
                      <a:pt x="107154" y="42628"/>
                      <a:pt x="115583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6035437" y="2296330"/>
                <a:ext cx="1146737" cy="912713"/>
              </a:xfrm>
              <a:custGeom>
                <a:avLst/>
                <a:gdLst/>
                <a:ahLst/>
                <a:cxnLst/>
                <a:rect l="l" t="t" r="r" b="b"/>
                <a:pathLst>
                  <a:path w="1810253" h="1440969" extrusionOk="0">
                    <a:moveTo>
                      <a:pt x="1796662" y="13117"/>
                    </a:moveTo>
                    <a:lnTo>
                      <a:pt x="1576667" y="1374869"/>
                    </a:lnTo>
                    <a:lnTo>
                      <a:pt x="13027" y="1428668"/>
                    </a:lnTo>
                    <a:lnTo>
                      <a:pt x="153171" y="237266"/>
                    </a:lnTo>
                    <a:lnTo>
                      <a:pt x="1796662" y="13117"/>
                    </a:lnTo>
                    <a:close/>
                    <a:moveTo>
                      <a:pt x="1803915" y="0"/>
                    </a:moveTo>
                    <a:cubicBezTo>
                      <a:pt x="1803650" y="0"/>
                      <a:pt x="1803382" y="17"/>
                      <a:pt x="1803115" y="50"/>
                    </a:cubicBezTo>
                    <a:lnTo>
                      <a:pt x="146960" y="225934"/>
                    </a:lnTo>
                    <a:cubicBezTo>
                      <a:pt x="144177" y="226297"/>
                      <a:pt x="142040" y="228474"/>
                      <a:pt x="141758" y="231176"/>
                    </a:cubicBezTo>
                    <a:lnTo>
                      <a:pt x="162" y="1434194"/>
                    </a:lnTo>
                    <a:cubicBezTo>
                      <a:pt x="1" y="1435968"/>
                      <a:pt x="565" y="1437743"/>
                      <a:pt x="1775" y="1439073"/>
                    </a:cubicBezTo>
                    <a:cubicBezTo>
                      <a:pt x="2945" y="1440283"/>
                      <a:pt x="4558" y="1440969"/>
                      <a:pt x="6252" y="1440969"/>
                    </a:cubicBezTo>
                    <a:lnTo>
                      <a:pt x="6413" y="1440969"/>
                    </a:lnTo>
                    <a:lnTo>
                      <a:pt x="1582071" y="1386767"/>
                    </a:lnTo>
                    <a:cubicBezTo>
                      <a:pt x="1584934" y="1386686"/>
                      <a:pt x="1587314" y="1384548"/>
                      <a:pt x="1587798" y="1381685"/>
                    </a:cubicBezTo>
                    <a:lnTo>
                      <a:pt x="1809931" y="6987"/>
                    </a:lnTo>
                    <a:cubicBezTo>
                      <a:pt x="1810253" y="5132"/>
                      <a:pt x="1809648" y="3156"/>
                      <a:pt x="1808277" y="1825"/>
                    </a:cubicBezTo>
                    <a:cubicBezTo>
                      <a:pt x="1807165" y="643"/>
                      <a:pt x="1805573" y="0"/>
                      <a:pt x="1803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6539571" y="2219505"/>
                <a:ext cx="720585" cy="1037543"/>
              </a:xfrm>
              <a:custGeom>
                <a:avLst/>
                <a:gdLst/>
                <a:ahLst/>
                <a:cxnLst/>
                <a:rect l="l" t="t" r="r" b="b"/>
                <a:pathLst>
                  <a:path w="1137524" h="1638048" extrusionOk="0">
                    <a:moveTo>
                      <a:pt x="1137523" y="0"/>
                    </a:moveTo>
                    <a:lnTo>
                      <a:pt x="836265" y="41096"/>
                    </a:lnTo>
                    <a:cubicBezTo>
                      <a:pt x="660067" y="384054"/>
                      <a:pt x="190233" y="1276739"/>
                      <a:pt x="0" y="1638048"/>
                    </a:cubicBezTo>
                    <a:lnTo>
                      <a:pt x="0" y="1638048"/>
                    </a:lnTo>
                    <a:lnTo>
                      <a:pt x="877683" y="1607881"/>
                    </a:lnTo>
                    <a:lnTo>
                      <a:pt x="1137523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4879002" y="1784988"/>
                <a:ext cx="1340046" cy="1276811"/>
              </a:xfrm>
              <a:custGeom>
                <a:avLst/>
                <a:gdLst/>
                <a:ahLst/>
                <a:cxnLst/>
                <a:rect l="l" t="t" r="r" b="b"/>
                <a:pathLst>
                  <a:path w="2118650" h="2018674" extrusionOk="0">
                    <a:moveTo>
                      <a:pt x="2110584" y="1352921"/>
                    </a:moveTo>
                    <a:cubicBezTo>
                      <a:pt x="2110584" y="1352921"/>
                      <a:pt x="1858728" y="1268028"/>
                      <a:pt x="1653171" y="1179869"/>
                    </a:cubicBezTo>
                    <a:cubicBezTo>
                      <a:pt x="1447654" y="1091871"/>
                      <a:pt x="1212777" y="926481"/>
                      <a:pt x="1148009" y="881796"/>
                    </a:cubicBezTo>
                    <a:cubicBezTo>
                      <a:pt x="1082998" y="837031"/>
                      <a:pt x="1045936" y="801461"/>
                      <a:pt x="1045936" y="801461"/>
                    </a:cubicBezTo>
                    <a:cubicBezTo>
                      <a:pt x="1045936" y="801461"/>
                      <a:pt x="1124779" y="762866"/>
                      <a:pt x="1140265" y="663979"/>
                    </a:cubicBezTo>
                    <a:cubicBezTo>
                      <a:pt x="1155671" y="565132"/>
                      <a:pt x="1171158" y="447089"/>
                      <a:pt x="1144823" y="319125"/>
                    </a:cubicBezTo>
                    <a:cubicBezTo>
                      <a:pt x="1118568" y="191120"/>
                      <a:pt x="1040370" y="15729"/>
                      <a:pt x="926562" y="5727"/>
                    </a:cubicBezTo>
                    <a:cubicBezTo>
                      <a:pt x="860624" y="1"/>
                      <a:pt x="679828" y="35087"/>
                      <a:pt x="574731" y="175755"/>
                    </a:cubicBezTo>
                    <a:cubicBezTo>
                      <a:pt x="469714" y="316261"/>
                      <a:pt x="488305" y="419262"/>
                      <a:pt x="508309" y="499114"/>
                    </a:cubicBezTo>
                    <a:cubicBezTo>
                      <a:pt x="523190" y="558317"/>
                      <a:pt x="548557" y="605623"/>
                      <a:pt x="560696" y="626150"/>
                    </a:cubicBezTo>
                    <a:cubicBezTo>
                      <a:pt x="564406" y="632482"/>
                      <a:pt x="566866" y="636313"/>
                      <a:pt x="567350" y="637160"/>
                    </a:cubicBezTo>
                    <a:lnTo>
                      <a:pt x="567471" y="637281"/>
                    </a:lnTo>
                    <a:cubicBezTo>
                      <a:pt x="567471" y="637281"/>
                      <a:pt x="469714" y="660753"/>
                      <a:pt x="309042" y="853929"/>
                    </a:cubicBezTo>
                    <a:cubicBezTo>
                      <a:pt x="128449" y="1070980"/>
                      <a:pt x="64971" y="1266375"/>
                      <a:pt x="32465" y="1510608"/>
                    </a:cubicBezTo>
                    <a:cubicBezTo>
                      <a:pt x="1" y="1754599"/>
                      <a:pt x="49444" y="1949429"/>
                      <a:pt x="97395" y="1987983"/>
                    </a:cubicBezTo>
                    <a:cubicBezTo>
                      <a:pt x="117399" y="2004155"/>
                      <a:pt x="145387" y="2012060"/>
                      <a:pt x="182288" y="2014883"/>
                    </a:cubicBezTo>
                    <a:cubicBezTo>
                      <a:pt x="233506" y="2018674"/>
                      <a:pt x="302025" y="2012423"/>
                      <a:pt x="390911" y="2003389"/>
                    </a:cubicBezTo>
                    <a:cubicBezTo>
                      <a:pt x="488386" y="1993508"/>
                      <a:pt x="580820" y="1943621"/>
                      <a:pt x="635426" y="1894178"/>
                    </a:cubicBezTo>
                    <a:cubicBezTo>
                      <a:pt x="641556" y="1888733"/>
                      <a:pt x="647121" y="1883168"/>
                      <a:pt x="652243" y="1877724"/>
                    </a:cubicBezTo>
                    <a:cubicBezTo>
                      <a:pt x="671440" y="1857317"/>
                      <a:pt x="683417" y="1837677"/>
                      <a:pt x="685636" y="1822069"/>
                    </a:cubicBezTo>
                    <a:lnTo>
                      <a:pt x="685636" y="1821989"/>
                    </a:lnTo>
                    <a:cubicBezTo>
                      <a:pt x="685878" y="1820577"/>
                      <a:pt x="685999" y="1819246"/>
                      <a:pt x="685999" y="1818036"/>
                    </a:cubicBezTo>
                    <a:lnTo>
                      <a:pt x="685999" y="1814447"/>
                    </a:lnTo>
                    <a:cubicBezTo>
                      <a:pt x="686281" y="1758188"/>
                      <a:pt x="657083" y="1660793"/>
                      <a:pt x="675150" y="1533716"/>
                    </a:cubicBezTo>
                    <a:cubicBezTo>
                      <a:pt x="687612" y="1446565"/>
                      <a:pt x="739878" y="1318924"/>
                      <a:pt x="806502" y="1221125"/>
                    </a:cubicBezTo>
                    <a:cubicBezTo>
                      <a:pt x="835579" y="1178659"/>
                      <a:pt x="867359" y="1141556"/>
                      <a:pt x="899823" y="1116149"/>
                    </a:cubicBezTo>
                    <a:cubicBezTo>
                      <a:pt x="903332" y="1113366"/>
                      <a:pt x="906800" y="1110745"/>
                      <a:pt x="910188" y="1108285"/>
                    </a:cubicBezTo>
                    <a:cubicBezTo>
                      <a:pt x="910753" y="1107962"/>
                      <a:pt x="911075" y="1107680"/>
                      <a:pt x="911559" y="1107317"/>
                    </a:cubicBezTo>
                    <a:cubicBezTo>
                      <a:pt x="911559" y="1107317"/>
                      <a:pt x="1073884" y="1227820"/>
                      <a:pt x="1364294" y="1335942"/>
                    </a:cubicBezTo>
                    <a:cubicBezTo>
                      <a:pt x="1379740" y="1341750"/>
                      <a:pt x="1395347" y="1347315"/>
                      <a:pt x="1410753" y="1352639"/>
                    </a:cubicBezTo>
                    <a:lnTo>
                      <a:pt x="1410914" y="1352639"/>
                    </a:lnTo>
                    <a:cubicBezTo>
                      <a:pt x="1415955" y="1354413"/>
                      <a:pt x="1421077" y="1356107"/>
                      <a:pt x="1426239" y="1357841"/>
                    </a:cubicBezTo>
                    <a:cubicBezTo>
                      <a:pt x="1433014" y="1360180"/>
                      <a:pt x="1439991" y="1362439"/>
                      <a:pt x="1446767" y="1364657"/>
                    </a:cubicBezTo>
                    <a:cubicBezTo>
                      <a:pt x="1448985" y="1365423"/>
                      <a:pt x="1451445" y="1366149"/>
                      <a:pt x="1454066" y="1366996"/>
                    </a:cubicBezTo>
                    <a:cubicBezTo>
                      <a:pt x="1653292" y="1430756"/>
                      <a:pt x="1846226" y="1459390"/>
                      <a:pt x="1992984" y="1460156"/>
                    </a:cubicBezTo>
                    <a:cubicBezTo>
                      <a:pt x="2037225" y="1460317"/>
                      <a:pt x="2077352" y="1458140"/>
                      <a:pt x="2112116" y="1453381"/>
                    </a:cubicBezTo>
                    <a:cubicBezTo>
                      <a:pt x="2112116" y="1453381"/>
                      <a:pt x="2114455" y="1442653"/>
                      <a:pt x="2115867" y="1427046"/>
                    </a:cubicBezTo>
                    <a:cubicBezTo>
                      <a:pt x="2118045" y="1406317"/>
                      <a:pt x="2118649" y="1376796"/>
                      <a:pt x="2110584" y="13529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5307100" y="1940970"/>
                <a:ext cx="277708" cy="322552"/>
              </a:xfrm>
              <a:custGeom>
                <a:avLst/>
                <a:gdLst/>
                <a:ahLst/>
                <a:cxnLst/>
                <a:rect l="l" t="t" r="r" b="b"/>
                <a:pathLst>
                  <a:path w="439064" h="509963" extrusionOk="0">
                    <a:moveTo>
                      <a:pt x="410389" y="421843"/>
                    </a:moveTo>
                    <a:cubicBezTo>
                      <a:pt x="408776" y="425311"/>
                      <a:pt x="407122" y="428618"/>
                      <a:pt x="405308" y="431845"/>
                    </a:cubicBezTo>
                    <a:cubicBezTo>
                      <a:pt x="366027" y="504276"/>
                      <a:pt x="285167" y="509962"/>
                      <a:pt x="285167" y="509962"/>
                    </a:cubicBezTo>
                    <a:cubicBezTo>
                      <a:pt x="285167" y="509962"/>
                      <a:pt x="262664" y="500566"/>
                      <a:pt x="228707" y="478223"/>
                    </a:cubicBezTo>
                    <a:cubicBezTo>
                      <a:pt x="219028" y="471811"/>
                      <a:pt x="208260" y="464350"/>
                      <a:pt x="197048" y="455881"/>
                    </a:cubicBezTo>
                    <a:cubicBezTo>
                      <a:pt x="179344" y="442492"/>
                      <a:pt x="153775" y="428538"/>
                      <a:pt x="128086" y="415915"/>
                    </a:cubicBezTo>
                    <a:cubicBezTo>
                      <a:pt x="79570" y="392443"/>
                      <a:pt x="30126" y="373972"/>
                      <a:pt x="30126" y="373972"/>
                    </a:cubicBezTo>
                    <a:cubicBezTo>
                      <a:pt x="30126" y="373972"/>
                      <a:pt x="0" y="307550"/>
                      <a:pt x="8026" y="213463"/>
                    </a:cubicBezTo>
                    <a:cubicBezTo>
                      <a:pt x="17301" y="103888"/>
                      <a:pt x="77513" y="22020"/>
                      <a:pt x="107558" y="1"/>
                    </a:cubicBezTo>
                    <a:cubicBezTo>
                      <a:pt x="107558" y="1"/>
                      <a:pt x="115745" y="2622"/>
                      <a:pt x="127037" y="6171"/>
                    </a:cubicBezTo>
                    <a:cubicBezTo>
                      <a:pt x="143007" y="11253"/>
                      <a:pt x="165108" y="18431"/>
                      <a:pt x="179102" y="23271"/>
                    </a:cubicBezTo>
                    <a:cubicBezTo>
                      <a:pt x="199871" y="30530"/>
                      <a:pt x="248548" y="42387"/>
                      <a:pt x="322835" y="29925"/>
                    </a:cubicBezTo>
                    <a:cubicBezTo>
                      <a:pt x="333119" y="28191"/>
                      <a:pt x="344007" y="25973"/>
                      <a:pt x="355219" y="23271"/>
                    </a:cubicBezTo>
                    <a:cubicBezTo>
                      <a:pt x="368689" y="19883"/>
                      <a:pt x="379739" y="16334"/>
                      <a:pt x="388853" y="12503"/>
                    </a:cubicBezTo>
                    <a:cubicBezTo>
                      <a:pt x="390749" y="12503"/>
                      <a:pt x="391838" y="12341"/>
                      <a:pt x="391838" y="12341"/>
                    </a:cubicBezTo>
                    <a:cubicBezTo>
                      <a:pt x="391838" y="12341"/>
                      <a:pt x="384014" y="97436"/>
                      <a:pt x="410389" y="170109"/>
                    </a:cubicBezTo>
                    <a:cubicBezTo>
                      <a:pt x="416680" y="187531"/>
                      <a:pt x="421964" y="206324"/>
                      <a:pt x="426077" y="225965"/>
                    </a:cubicBezTo>
                    <a:cubicBezTo>
                      <a:pt x="439063" y="288354"/>
                      <a:pt x="438539" y="359535"/>
                      <a:pt x="410389" y="421843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5378289" y="1863443"/>
                <a:ext cx="211769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334813" h="158028" extrusionOk="0">
                    <a:moveTo>
                      <a:pt x="227852" y="1"/>
                    </a:moveTo>
                    <a:cubicBezTo>
                      <a:pt x="186110" y="1"/>
                      <a:pt x="129026" y="10912"/>
                      <a:pt x="90055" y="29494"/>
                    </a:cubicBezTo>
                    <a:cubicBezTo>
                      <a:pt x="23109" y="61435"/>
                      <a:pt x="6655" y="98497"/>
                      <a:pt x="1" y="122694"/>
                    </a:cubicBezTo>
                    <a:cubicBezTo>
                      <a:pt x="1" y="122694"/>
                      <a:pt x="47831" y="137616"/>
                      <a:pt x="71504" y="145884"/>
                    </a:cubicBezTo>
                    <a:cubicBezTo>
                      <a:pt x="85782" y="150837"/>
                      <a:pt x="113128" y="158027"/>
                      <a:pt x="152867" y="158027"/>
                    </a:cubicBezTo>
                    <a:cubicBezTo>
                      <a:pt x="179131" y="158027"/>
                      <a:pt x="210808" y="154886"/>
                      <a:pt x="247702" y="145884"/>
                    </a:cubicBezTo>
                    <a:cubicBezTo>
                      <a:pt x="261253" y="142577"/>
                      <a:pt x="272222" y="138947"/>
                      <a:pt x="281377" y="135156"/>
                    </a:cubicBezTo>
                    <a:cubicBezTo>
                      <a:pt x="334813" y="113217"/>
                      <a:pt x="319851" y="84906"/>
                      <a:pt x="308438" y="65508"/>
                    </a:cubicBezTo>
                    <a:cubicBezTo>
                      <a:pt x="300727" y="52423"/>
                      <a:pt x="289545" y="49645"/>
                      <a:pt x="281484" y="49645"/>
                    </a:cubicBezTo>
                    <a:cubicBezTo>
                      <a:pt x="276719" y="49645"/>
                      <a:pt x="273044" y="50616"/>
                      <a:pt x="271824" y="51002"/>
                    </a:cubicBezTo>
                    <a:lnTo>
                      <a:pt x="271824" y="51002"/>
                    </a:lnTo>
                    <a:cubicBezTo>
                      <a:pt x="273995" y="50290"/>
                      <a:pt x="285398" y="45326"/>
                      <a:pt x="281659" y="18121"/>
                    </a:cubicBezTo>
                    <a:cubicBezTo>
                      <a:pt x="279939" y="5640"/>
                      <a:pt x="257860" y="1"/>
                      <a:pt x="227852" y="1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29"/>
              <p:cNvGrpSpPr/>
              <p:nvPr/>
            </p:nvGrpSpPr>
            <p:grpSpPr>
              <a:xfrm>
                <a:off x="5358684" y="2005547"/>
                <a:ext cx="141095" cy="208312"/>
                <a:chOff x="-55286225" y="-24930400"/>
                <a:chExt cx="5758975" cy="8502525"/>
              </a:xfrm>
            </p:grpSpPr>
            <p:sp>
              <p:nvSpPr>
                <p:cNvPr id="389" name="Google Shape;389;p29"/>
                <p:cNvSpPr/>
                <p:nvPr/>
              </p:nvSpPr>
              <p:spPr>
                <a:xfrm>
                  <a:off x="-53384750" y="-18240025"/>
                  <a:ext cx="3857500" cy="18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300" h="72486" extrusionOk="0">
                      <a:moveTo>
                        <a:pt x="61068" y="0"/>
                      </a:moveTo>
                      <a:cubicBezTo>
                        <a:pt x="23669" y="0"/>
                        <a:pt x="1" y="28205"/>
                        <a:pt x="1" y="28205"/>
                      </a:cubicBezTo>
                      <a:cubicBezTo>
                        <a:pt x="61785" y="57040"/>
                        <a:pt x="154300" y="72486"/>
                        <a:pt x="154300" y="72486"/>
                      </a:cubicBezTo>
                      <a:cubicBezTo>
                        <a:pt x="154300" y="72486"/>
                        <a:pt x="128772" y="14815"/>
                        <a:pt x="80336" y="2475"/>
                      </a:cubicBezTo>
                      <a:cubicBezTo>
                        <a:pt x="73580" y="745"/>
                        <a:pt x="67142" y="0"/>
                        <a:pt x="610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9"/>
                <p:cNvSpPr/>
                <p:nvPr/>
              </p:nvSpPr>
              <p:spPr>
                <a:xfrm>
                  <a:off x="-55286225" y="-24930400"/>
                  <a:ext cx="3919975" cy="170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99" h="68274" extrusionOk="0">
                      <a:moveTo>
                        <a:pt x="69742" y="0"/>
                      </a:moveTo>
                      <a:cubicBezTo>
                        <a:pt x="31512" y="0"/>
                        <a:pt x="1" y="33486"/>
                        <a:pt x="8792" y="33486"/>
                      </a:cubicBezTo>
                      <a:cubicBezTo>
                        <a:pt x="9256" y="33486"/>
                        <a:pt x="9832" y="33393"/>
                        <a:pt x="10525" y="33197"/>
                      </a:cubicBezTo>
                      <a:cubicBezTo>
                        <a:pt x="13640" y="32292"/>
                        <a:pt x="17807" y="31871"/>
                        <a:pt x="22686" y="31871"/>
                      </a:cubicBezTo>
                      <a:cubicBezTo>
                        <a:pt x="40427" y="31871"/>
                        <a:pt x="67584" y="37431"/>
                        <a:pt x="87796" y="45497"/>
                      </a:cubicBezTo>
                      <a:cubicBezTo>
                        <a:pt x="107352" y="53332"/>
                        <a:pt x="132227" y="68273"/>
                        <a:pt x="144883" y="68273"/>
                      </a:cubicBezTo>
                      <a:cubicBezTo>
                        <a:pt x="148905" y="68273"/>
                        <a:pt x="151693" y="66765"/>
                        <a:pt x="152685" y="63040"/>
                      </a:cubicBezTo>
                      <a:cubicBezTo>
                        <a:pt x="156799" y="47594"/>
                        <a:pt x="138247" y="19767"/>
                        <a:pt x="89893" y="3313"/>
                      </a:cubicBezTo>
                      <a:cubicBezTo>
                        <a:pt x="83091" y="991"/>
                        <a:pt x="76317" y="0"/>
                        <a:pt x="69742" y="0"/>
                      </a:cubicBezTo>
                      <a:close/>
                    </a:path>
                  </a:pathLst>
                </a:custGeom>
                <a:solidFill>
                  <a:srgbClr val="DB65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9"/>
                <p:cNvSpPr/>
                <p:nvPr/>
              </p:nvSpPr>
              <p:spPr>
                <a:xfrm>
                  <a:off x="-54636950" y="-22622100"/>
                  <a:ext cx="2991425" cy="159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57" h="63982" extrusionOk="0">
                      <a:moveTo>
                        <a:pt x="65011" y="0"/>
                      </a:moveTo>
                      <a:cubicBezTo>
                        <a:pt x="63192" y="0"/>
                        <a:pt x="61324" y="100"/>
                        <a:pt x="59405" y="310"/>
                      </a:cubicBezTo>
                      <a:cubicBezTo>
                        <a:pt x="16858" y="4948"/>
                        <a:pt x="0" y="53463"/>
                        <a:pt x="2259" y="54391"/>
                      </a:cubicBezTo>
                      <a:cubicBezTo>
                        <a:pt x="19381" y="61410"/>
                        <a:pt x="35739" y="63981"/>
                        <a:pt x="50517" y="63981"/>
                      </a:cubicBezTo>
                      <a:cubicBezTo>
                        <a:pt x="91017" y="63981"/>
                        <a:pt x="119657" y="44672"/>
                        <a:pt x="119657" y="44672"/>
                      </a:cubicBezTo>
                      <a:cubicBezTo>
                        <a:pt x="119657" y="44672"/>
                        <a:pt x="103442" y="0"/>
                        <a:pt x="650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9"/>
                <p:cNvSpPr/>
                <p:nvPr/>
              </p:nvSpPr>
              <p:spPr>
                <a:xfrm>
                  <a:off x="-53384750" y="-22530700"/>
                  <a:ext cx="1417600" cy="14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04" h="56664" extrusionOk="0">
                      <a:moveTo>
                        <a:pt x="28312" y="1"/>
                      </a:moveTo>
                      <a:cubicBezTo>
                        <a:pt x="12705" y="1"/>
                        <a:pt x="1" y="12664"/>
                        <a:pt x="1" y="28352"/>
                      </a:cubicBezTo>
                      <a:cubicBezTo>
                        <a:pt x="1" y="43960"/>
                        <a:pt x="12705" y="56663"/>
                        <a:pt x="28312" y="56663"/>
                      </a:cubicBezTo>
                      <a:cubicBezTo>
                        <a:pt x="44000" y="56663"/>
                        <a:pt x="56704" y="44000"/>
                        <a:pt x="56704" y="28352"/>
                      </a:cubicBezTo>
                      <a:cubicBezTo>
                        <a:pt x="56704" y="12664"/>
                        <a:pt x="44000" y="1"/>
                        <a:pt x="28312" y="1"/>
                      </a:cubicBezTo>
                      <a:close/>
                    </a:path>
                  </a:pathLst>
                </a:custGeom>
                <a:solidFill>
                  <a:srgbClr val="35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9"/>
                <p:cNvSpPr/>
                <p:nvPr/>
              </p:nvSpPr>
              <p:spPr>
                <a:xfrm>
                  <a:off x="-54580500" y="-23035875"/>
                  <a:ext cx="2934975" cy="177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99" h="70942" extrusionOk="0">
                      <a:moveTo>
                        <a:pt x="59407" y="1"/>
                      </a:moveTo>
                      <a:cubicBezTo>
                        <a:pt x="26746" y="1"/>
                        <a:pt x="3436" y="34239"/>
                        <a:pt x="1" y="70942"/>
                      </a:cubicBezTo>
                      <a:cubicBezTo>
                        <a:pt x="1" y="70942"/>
                        <a:pt x="17584" y="29242"/>
                        <a:pt x="52066" y="22265"/>
                      </a:cubicBezTo>
                      <a:cubicBezTo>
                        <a:pt x="54485" y="21777"/>
                        <a:pt x="56888" y="21551"/>
                        <a:pt x="59263" y="21551"/>
                      </a:cubicBezTo>
                      <a:cubicBezTo>
                        <a:pt x="90695" y="21551"/>
                        <a:pt x="117399" y="61223"/>
                        <a:pt x="117399" y="61223"/>
                      </a:cubicBezTo>
                      <a:cubicBezTo>
                        <a:pt x="117399" y="61223"/>
                        <a:pt x="109615" y="10690"/>
                        <a:pt x="71061" y="1415"/>
                      </a:cubicBezTo>
                      <a:cubicBezTo>
                        <a:pt x="67063" y="456"/>
                        <a:pt x="63173" y="1"/>
                        <a:pt x="59407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4" name="Google Shape;394;p29"/>
              <p:cNvSpPr/>
              <p:nvPr/>
            </p:nvSpPr>
            <p:spPr>
              <a:xfrm>
                <a:off x="5277726" y="2186085"/>
                <a:ext cx="180930" cy="310888"/>
              </a:xfrm>
              <a:custGeom>
                <a:avLst/>
                <a:gdLst/>
                <a:ahLst/>
                <a:cxnLst/>
                <a:rect l="l" t="t" r="r" b="b"/>
                <a:pathLst>
                  <a:path w="286055" h="491523" extrusionOk="0">
                    <a:moveTo>
                      <a:pt x="50425" y="0"/>
                    </a:moveTo>
                    <a:cubicBezTo>
                      <a:pt x="48508" y="0"/>
                      <a:pt x="46620" y="877"/>
                      <a:pt x="45451" y="2533"/>
                    </a:cubicBezTo>
                    <a:cubicBezTo>
                      <a:pt x="0" y="64760"/>
                      <a:pt x="5404" y="145701"/>
                      <a:pt x="61986" y="249871"/>
                    </a:cubicBezTo>
                    <a:cubicBezTo>
                      <a:pt x="138692" y="391063"/>
                      <a:pt x="236893" y="465148"/>
                      <a:pt x="275649" y="490474"/>
                    </a:cubicBezTo>
                    <a:cubicBezTo>
                      <a:pt x="276658" y="491200"/>
                      <a:pt x="277827" y="491523"/>
                      <a:pt x="278956" y="491523"/>
                    </a:cubicBezTo>
                    <a:cubicBezTo>
                      <a:pt x="281013" y="491523"/>
                      <a:pt x="282989" y="490474"/>
                      <a:pt x="284199" y="488700"/>
                    </a:cubicBezTo>
                    <a:cubicBezTo>
                      <a:pt x="286054" y="485877"/>
                      <a:pt x="285207" y="482086"/>
                      <a:pt x="282384" y="480190"/>
                    </a:cubicBezTo>
                    <a:cubicBezTo>
                      <a:pt x="244556" y="455348"/>
                      <a:pt x="148169" y="382675"/>
                      <a:pt x="72794" y="243943"/>
                    </a:cubicBezTo>
                    <a:cubicBezTo>
                      <a:pt x="18794" y="144410"/>
                      <a:pt x="13107" y="67825"/>
                      <a:pt x="55412" y="9832"/>
                    </a:cubicBezTo>
                    <a:cubicBezTo>
                      <a:pt x="57469" y="7049"/>
                      <a:pt x="56824" y="3178"/>
                      <a:pt x="54041" y="1161"/>
                    </a:cubicBezTo>
                    <a:cubicBezTo>
                      <a:pt x="52954" y="378"/>
                      <a:pt x="51684" y="0"/>
                      <a:pt x="50425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5230368" y="2169867"/>
                <a:ext cx="108588" cy="18667"/>
              </a:xfrm>
              <a:custGeom>
                <a:avLst/>
                <a:gdLst/>
                <a:ahLst/>
                <a:cxnLst/>
                <a:rect l="l" t="t" r="r" b="b"/>
                <a:pathLst>
                  <a:path w="171681" h="29513" extrusionOk="0">
                    <a:moveTo>
                      <a:pt x="104496" y="1"/>
                    </a:moveTo>
                    <a:cubicBezTo>
                      <a:pt x="67852" y="1"/>
                      <a:pt x="43066" y="6793"/>
                      <a:pt x="18874" y="13381"/>
                    </a:cubicBezTo>
                    <a:cubicBezTo>
                      <a:pt x="12623" y="15155"/>
                      <a:pt x="6372" y="16849"/>
                      <a:pt x="0" y="18462"/>
                    </a:cubicBezTo>
                    <a:cubicBezTo>
                      <a:pt x="3710" y="24794"/>
                      <a:pt x="6130" y="28625"/>
                      <a:pt x="6654" y="29512"/>
                    </a:cubicBezTo>
                    <a:cubicBezTo>
                      <a:pt x="11857" y="28222"/>
                      <a:pt x="17100" y="26891"/>
                      <a:pt x="22100" y="25439"/>
                    </a:cubicBezTo>
                    <a:cubicBezTo>
                      <a:pt x="45486" y="18957"/>
                      <a:pt x="69447" y="12382"/>
                      <a:pt x="104802" y="12382"/>
                    </a:cubicBezTo>
                    <a:cubicBezTo>
                      <a:pt x="121577" y="12382"/>
                      <a:pt x="140917" y="13862"/>
                      <a:pt x="163978" y="17535"/>
                    </a:cubicBezTo>
                    <a:cubicBezTo>
                      <a:pt x="164314" y="17591"/>
                      <a:pt x="164649" y="17618"/>
                      <a:pt x="164979" y="17618"/>
                    </a:cubicBezTo>
                    <a:cubicBezTo>
                      <a:pt x="167972" y="17618"/>
                      <a:pt x="170604" y="15392"/>
                      <a:pt x="171076" y="12413"/>
                    </a:cubicBezTo>
                    <a:cubicBezTo>
                      <a:pt x="171681" y="9066"/>
                      <a:pt x="169342" y="5839"/>
                      <a:pt x="165995" y="5355"/>
                    </a:cubicBezTo>
                    <a:cubicBezTo>
                      <a:pt x="142010" y="1535"/>
                      <a:pt x="121913" y="1"/>
                      <a:pt x="104496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5307105" y="1941612"/>
                <a:ext cx="81014" cy="263066"/>
              </a:xfrm>
              <a:custGeom>
                <a:avLst/>
                <a:gdLst/>
                <a:ahLst/>
                <a:cxnLst/>
                <a:rect l="l" t="t" r="r" b="b"/>
                <a:pathLst>
                  <a:path w="128086" h="415915" extrusionOk="0">
                    <a:moveTo>
                      <a:pt x="128086" y="415915"/>
                    </a:moveTo>
                    <a:cubicBezTo>
                      <a:pt x="79570" y="392443"/>
                      <a:pt x="30126" y="373972"/>
                      <a:pt x="30126" y="373972"/>
                    </a:cubicBezTo>
                    <a:cubicBezTo>
                      <a:pt x="30126" y="373972"/>
                      <a:pt x="0" y="307550"/>
                      <a:pt x="8026" y="213463"/>
                    </a:cubicBezTo>
                    <a:cubicBezTo>
                      <a:pt x="17301" y="103888"/>
                      <a:pt x="77513" y="22020"/>
                      <a:pt x="107558" y="1"/>
                    </a:cubicBezTo>
                    <a:cubicBezTo>
                      <a:pt x="107558" y="1"/>
                      <a:pt x="115745" y="2622"/>
                      <a:pt x="127037" y="6171"/>
                    </a:cubicBezTo>
                    <a:cubicBezTo>
                      <a:pt x="78763" y="64406"/>
                      <a:pt x="47226" y="152041"/>
                      <a:pt x="64245" y="255002"/>
                    </a:cubicBezTo>
                    <a:cubicBezTo>
                      <a:pt x="74286" y="315818"/>
                      <a:pt x="101993" y="373166"/>
                      <a:pt x="128086" y="415915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 rot="-122725">
                <a:off x="5265044" y="1858182"/>
                <a:ext cx="260872" cy="320878"/>
              </a:xfrm>
              <a:custGeom>
                <a:avLst/>
                <a:gdLst/>
                <a:ahLst/>
                <a:cxnLst/>
                <a:rect l="l" t="t" r="r" b="b"/>
                <a:pathLst>
                  <a:path w="413818" h="509006" extrusionOk="0">
                    <a:moveTo>
                      <a:pt x="353186" y="1"/>
                    </a:moveTo>
                    <a:cubicBezTo>
                      <a:pt x="281944" y="1"/>
                      <a:pt x="198771" y="43011"/>
                      <a:pt x="126876" y="104747"/>
                    </a:cubicBezTo>
                    <a:cubicBezTo>
                      <a:pt x="33313" y="185082"/>
                      <a:pt x="1" y="296310"/>
                      <a:pt x="5687" y="360998"/>
                    </a:cubicBezTo>
                    <a:cubicBezTo>
                      <a:pt x="11374" y="425686"/>
                      <a:pt x="62511" y="496866"/>
                      <a:pt x="62511" y="496866"/>
                    </a:cubicBezTo>
                    <a:lnTo>
                      <a:pt x="85942" y="509005"/>
                    </a:lnTo>
                    <a:cubicBezTo>
                      <a:pt x="85942" y="509005"/>
                      <a:pt x="65939" y="434316"/>
                      <a:pt x="82433" y="331315"/>
                    </a:cubicBezTo>
                    <a:cubicBezTo>
                      <a:pt x="98888" y="228315"/>
                      <a:pt x="135991" y="158304"/>
                      <a:pt x="226610" y="82041"/>
                    </a:cubicBezTo>
                    <a:cubicBezTo>
                      <a:pt x="303927" y="17072"/>
                      <a:pt x="385526" y="12291"/>
                      <a:pt x="407870" y="12291"/>
                    </a:cubicBezTo>
                    <a:cubicBezTo>
                      <a:pt x="411726" y="12291"/>
                      <a:pt x="413818" y="12433"/>
                      <a:pt x="413818" y="12433"/>
                    </a:cubicBezTo>
                    <a:cubicBezTo>
                      <a:pt x="395121" y="3922"/>
                      <a:pt x="374697" y="1"/>
                      <a:pt x="353186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5482732" y="1941243"/>
                <a:ext cx="108639" cy="336913"/>
              </a:xfrm>
              <a:custGeom>
                <a:avLst/>
                <a:gdLst/>
                <a:ahLst/>
                <a:cxnLst/>
                <a:rect l="l" t="t" r="r" b="b"/>
                <a:pathLst>
                  <a:path w="171762" h="532668" extrusionOk="0">
                    <a:moveTo>
                      <a:pt x="136837" y="1"/>
                    </a:moveTo>
                    <a:cubicBezTo>
                      <a:pt x="136835" y="2"/>
                      <a:pt x="117398" y="12140"/>
                      <a:pt x="110583" y="14761"/>
                    </a:cubicBezTo>
                    <a:cubicBezTo>
                      <a:pt x="103727" y="17382"/>
                      <a:pt x="113164" y="114455"/>
                      <a:pt x="129658" y="185555"/>
                    </a:cubicBezTo>
                    <a:cubicBezTo>
                      <a:pt x="146112" y="256615"/>
                      <a:pt x="171479" y="319528"/>
                      <a:pt x="127037" y="415713"/>
                    </a:cubicBezTo>
                    <a:cubicBezTo>
                      <a:pt x="85478" y="505725"/>
                      <a:pt x="7428" y="507748"/>
                      <a:pt x="495" y="507748"/>
                    </a:cubicBezTo>
                    <a:cubicBezTo>
                      <a:pt x="169" y="507748"/>
                      <a:pt x="0" y="507744"/>
                      <a:pt x="0" y="507744"/>
                    </a:cubicBezTo>
                    <a:lnTo>
                      <a:pt x="0" y="507744"/>
                    </a:lnTo>
                    <a:cubicBezTo>
                      <a:pt x="19439" y="519278"/>
                      <a:pt x="41015" y="532667"/>
                      <a:pt x="41015" y="532667"/>
                    </a:cubicBezTo>
                    <a:cubicBezTo>
                      <a:pt x="41015" y="532667"/>
                      <a:pt x="87393" y="527505"/>
                      <a:pt x="123448" y="470843"/>
                    </a:cubicBezTo>
                    <a:cubicBezTo>
                      <a:pt x="159461" y="414180"/>
                      <a:pt x="171762" y="343484"/>
                      <a:pt x="161559" y="291661"/>
                    </a:cubicBezTo>
                    <a:cubicBezTo>
                      <a:pt x="151355" y="239797"/>
                      <a:pt x="140950" y="173900"/>
                      <a:pt x="137885" y="105582"/>
                    </a:cubicBezTo>
                    <a:cubicBezTo>
                      <a:pt x="134740" y="37227"/>
                      <a:pt x="136837" y="3"/>
                      <a:pt x="136837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5503856" y="1985642"/>
                <a:ext cx="65301" cy="47890"/>
              </a:xfrm>
              <a:custGeom>
                <a:avLst/>
                <a:gdLst/>
                <a:ahLst/>
                <a:cxnLst/>
                <a:rect l="l" t="t" r="r" b="b"/>
                <a:pathLst>
                  <a:path w="103243" h="75715" extrusionOk="0">
                    <a:moveTo>
                      <a:pt x="78379" y="1"/>
                    </a:moveTo>
                    <a:cubicBezTo>
                      <a:pt x="64609" y="1"/>
                      <a:pt x="47618" y="6938"/>
                      <a:pt x="30449" y="20138"/>
                    </a:cubicBezTo>
                    <a:cubicBezTo>
                      <a:pt x="0" y="43650"/>
                      <a:pt x="726" y="68493"/>
                      <a:pt x="11615" y="73897"/>
                    </a:cubicBezTo>
                    <a:cubicBezTo>
                      <a:pt x="14117" y="75148"/>
                      <a:pt x="16641" y="75714"/>
                      <a:pt x="19174" y="75714"/>
                    </a:cubicBezTo>
                    <a:cubicBezTo>
                      <a:pt x="36151" y="75714"/>
                      <a:pt x="53507" y="50266"/>
                      <a:pt x="67229" y="35141"/>
                    </a:cubicBezTo>
                    <a:cubicBezTo>
                      <a:pt x="83038" y="17759"/>
                      <a:pt x="103243" y="12919"/>
                      <a:pt x="103243" y="12919"/>
                    </a:cubicBezTo>
                    <a:cubicBezTo>
                      <a:pt x="97860" y="4201"/>
                      <a:pt x="89095" y="1"/>
                      <a:pt x="78379" y="1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5503525" y="2036675"/>
                <a:ext cx="65505" cy="34182"/>
              </a:xfrm>
              <a:custGeom>
                <a:avLst/>
                <a:gdLst/>
                <a:ahLst/>
                <a:cxnLst/>
                <a:rect l="l" t="t" r="r" b="b"/>
                <a:pathLst>
                  <a:path w="103566" h="54042" extrusionOk="0">
                    <a:moveTo>
                      <a:pt x="49154" y="0"/>
                    </a:moveTo>
                    <a:cubicBezTo>
                      <a:pt x="48213" y="0"/>
                      <a:pt x="47274" y="27"/>
                      <a:pt x="46339" y="82"/>
                    </a:cubicBezTo>
                    <a:cubicBezTo>
                      <a:pt x="39040" y="405"/>
                      <a:pt x="31901" y="2583"/>
                      <a:pt x="25610" y="6898"/>
                    </a:cubicBezTo>
                    <a:cubicBezTo>
                      <a:pt x="1" y="23796"/>
                      <a:pt x="6171" y="50655"/>
                      <a:pt x="6171" y="50655"/>
                    </a:cubicBezTo>
                    <a:cubicBezTo>
                      <a:pt x="6171" y="50655"/>
                      <a:pt x="13844" y="54042"/>
                      <a:pt x="31854" y="54042"/>
                    </a:cubicBezTo>
                    <a:cubicBezTo>
                      <a:pt x="38858" y="54042"/>
                      <a:pt x="47425" y="53530"/>
                      <a:pt x="57712" y="52107"/>
                    </a:cubicBezTo>
                    <a:cubicBezTo>
                      <a:pt x="62269" y="51542"/>
                      <a:pt x="66504" y="50776"/>
                      <a:pt x="70174" y="49808"/>
                    </a:cubicBezTo>
                    <a:cubicBezTo>
                      <a:pt x="74247" y="49042"/>
                      <a:pt x="77796" y="47913"/>
                      <a:pt x="81062" y="46824"/>
                    </a:cubicBezTo>
                    <a:cubicBezTo>
                      <a:pt x="100985" y="40129"/>
                      <a:pt x="103566" y="31015"/>
                      <a:pt x="103566" y="31015"/>
                    </a:cubicBezTo>
                    <a:cubicBezTo>
                      <a:pt x="101792" y="28272"/>
                      <a:pt x="99856" y="25651"/>
                      <a:pt x="97517" y="23191"/>
                    </a:cubicBezTo>
                    <a:lnTo>
                      <a:pt x="97517" y="23110"/>
                    </a:lnTo>
                    <a:cubicBezTo>
                      <a:pt x="85568" y="9591"/>
                      <a:pt x="66892" y="0"/>
                      <a:pt x="49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5492482" y="2033523"/>
                <a:ext cx="59460" cy="106347"/>
              </a:xfrm>
              <a:custGeom>
                <a:avLst/>
                <a:gdLst/>
                <a:ahLst/>
                <a:cxnLst/>
                <a:rect l="l" t="t" r="r" b="b"/>
                <a:pathLst>
                  <a:path w="94008" h="168138" extrusionOk="0">
                    <a:moveTo>
                      <a:pt x="9782" y="0"/>
                    </a:moveTo>
                    <a:cubicBezTo>
                      <a:pt x="7746" y="0"/>
                      <a:pt x="5890" y="1344"/>
                      <a:pt x="5324" y="3373"/>
                    </a:cubicBezTo>
                    <a:lnTo>
                      <a:pt x="2582" y="12851"/>
                    </a:lnTo>
                    <a:cubicBezTo>
                      <a:pt x="1775" y="16158"/>
                      <a:pt x="1493" y="19949"/>
                      <a:pt x="968" y="23498"/>
                    </a:cubicBezTo>
                    <a:cubicBezTo>
                      <a:pt x="363" y="27127"/>
                      <a:pt x="847" y="30475"/>
                      <a:pt x="726" y="34024"/>
                    </a:cubicBezTo>
                    <a:cubicBezTo>
                      <a:pt x="565" y="37573"/>
                      <a:pt x="1291" y="40960"/>
                      <a:pt x="1694" y="44428"/>
                    </a:cubicBezTo>
                    <a:cubicBezTo>
                      <a:pt x="2662" y="51325"/>
                      <a:pt x="4437" y="58181"/>
                      <a:pt x="7098" y="64714"/>
                    </a:cubicBezTo>
                    <a:cubicBezTo>
                      <a:pt x="8187" y="68061"/>
                      <a:pt x="9921" y="71167"/>
                      <a:pt x="11656" y="74312"/>
                    </a:cubicBezTo>
                    <a:cubicBezTo>
                      <a:pt x="13067" y="77579"/>
                      <a:pt x="15648" y="80362"/>
                      <a:pt x="17826" y="83386"/>
                    </a:cubicBezTo>
                    <a:cubicBezTo>
                      <a:pt x="20810" y="86855"/>
                      <a:pt x="22907" y="88105"/>
                      <a:pt x="25488" y="90565"/>
                    </a:cubicBezTo>
                    <a:lnTo>
                      <a:pt x="32909" y="97098"/>
                    </a:lnTo>
                    <a:cubicBezTo>
                      <a:pt x="35329" y="99357"/>
                      <a:pt x="38353" y="101172"/>
                      <a:pt x="41015" y="103228"/>
                    </a:cubicBezTo>
                    <a:lnTo>
                      <a:pt x="49242" y="109278"/>
                    </a:lnTo>
                    <a:cubicBezTo>
                      <a:pt x="58397" y="115972"/>
                      <a:pt x="67390" y="121860"/>
                      <a:pt x="76545" y="127829"/>
                    </a:cubicBezTo>
                    <a:cubicBezTo>
                      <a:pt x="75738" y="128999"/>
                      <a:pt x="74892" y="130168"/>
                      <a:pt x="74004" y="131217"/>
                    </a:cubicBezTo>
                    <a:cubicBezTo>
                      <a:pt x="71706" y="134161"/>
                      <a:pt x="69246" y="136943"/>
                      <a:pt x="66624" y="139524"/>
                    </a:cubicBezTo>
                    <a:cubicBezTo>
                      <a:pt x="63962" y="142106"/>
                      <a:pt x="61220" y="144566"/>
                      <a:pt x="58276" y="146703"/>
                    </a:cubicBezTo>
                    <a:cubicBezTo>
                      <a:pt x="55372" y="148961"/>
                      <a:pt x="52227" y="150776"/>
                      <a:pt x="49041" y="152470"/>
                    </a:cubicBezTo>
                    <a:cubicBezTo>
                      <a:pt x="45814" y="154003"/>
                      <a:pt x="42548" y="155374"/>
                      <a:pt x="39079" y="156221"/>
                    </a:cubicBezTo>
                    <a:cubicBezTo>
                      <a:pt x="37426" y="156866"/>
                      <a:pt x="35651" y="156947"/>
                      <a:pt x="33877" y="157229"/>
                    </a:cubicBezTo>
                    <a:cubicBezTo>
                      <a:pt x="32461" y="157454"/>
                      <a:pt x="31046" y="157679"/>
                      <a:pt x="29610" y="157679"/>
                    </a:cubicBezTo>
                    <a:cubicBezTo>
                      <a:pt x="29246" y="157679"/>
                      <a:pt x="28880" y="157665"/>
                      <a:pt x="28513" y="157632"/>
                    </a:cubicBezTo>
                    <a:lnTo>
                      <a:pt x="23230" y="157592"/>
                    </a:lnTo>
                    <a:lnTo>
                      <a:pt x="17947" y="156584"/>
                    </a:lnTo>
                    <a:cubicBezTo>
                      <a:pt x="14358" y="156100"/>
                      <a:pt x="11010" y="154366"/>
                      <a:pt x="7502" y="153357"/>
                    </a:cubicBezTo>
                    <a:lnTo>
                      <a:pt x="6453" y="152994"/>
                    </a:lnTo>
                    <a:cubicBezTo>
                      <a:pt x="6039" y="152880"/>
                      <a:pt x="5619" y="152825"/>
                      <a:pt x="5205" y="152825"/>
                    </a:cubicBezTo>
                    <a:cubicBezTo>
                      <a:pt x="3282" y="152825"/>
                      <a:pt x="1478" y="154007"/>
                      <a:pt x="847" y="155898"/>
                    </a:cubicBezTo>
                    <a:cubicBezTo>
                      <a:pt x="0" y="158278"/>
                      <a:pt x="1251" y="160899"/>
                      <a:pt x="3630" y="161746"/>
                    </a:cubicBezTo>
                    <a:cubicBezTo>
                      <a:pt x="7582" y="163198"/>
                      <a:pt x="11333" y="165254"/>
                      <a:pt x="15648" y="166142"/>
                    </a:cubicBezTo>
                    <a:lnTo>
                      <a:pt x="21980" y="167553"/>
                    </a:lnTo>
                    <a:cubicBezTo>
                      <a:pt x="24117" y="167795"/>
                      <a:pt x="26335" y="167916"/>
                      <a:pt x="28513" y="168037"/>
                    </a:cubicBezTo>
                    <a:cubicBezTo>
                      <a:pt x="29175" y="168108"/>
                      <a:pt x="29822" y="168137"/>
                      <a:pt x="30462" y="168137"/>
                    </a:cubicBezTo>
                    <a:cubicBezTo>
                      <a:pt x="32007" y="168137"/>
                      <a:pt x="33507" y="167966"/>
                      <a:pt x="35046" y="167795"/>
                    </a:cubicBezTo>
                    <a:cubicBezTo>
                      <a:pt x="37224" y="167553"/>
                      <a:pt x="39442" y="167553"/>
                      <a:pt x="41539" y="166868"/>
                    </a:cubicBezTo>
                    <a:cubicBezTo>
                      <a:pt x="45895" y="166021"/>
                      <a:pt x="49968" y="164609"/>
                      <a:pt x="53961" y="162875"/>
                    </a:cubicBezTo>
                    <a:cubicBezTo>
                      <a:pt x="57873" y="161020"/>
                      <a:pt x="61744" y="159003"/>
                      <a:pt x="65213" y="156543"/>
                    </a:cubicBezTo>
                    <a:cubicBezTo>
                      <a:pt x="68842" y="154245"/>
                      <a:pt x="72109" y="151543"/>
                      <a:pt x="75295" y="148679"/>
                    </a:cubicBezTo>
                    <a:cubicBezTo>
                      <a:pt x="78441" y="145856"/>
                      <a:pt x="81385" y="142831"/>
                      <a:pt x="84127" y="139686"/>
                    </a:cubicBezTo>
                    <a:cubicBezTo>
                      <a:pt x="86950" y="136419"/>
                      <a:pt x="89450" y="133314"/>
                      <a:pt x="91991" y="129442"/>
                    </a:cubicBezTo>
                    <a:lnTo>
                      <a:pt x="92031" y="129362"/>
                    </a:lnTo>
                    <a:cubicBezTo>
                      <a:pt x="94008" y="126135"/>
                      <a:pt x="92919" y="121981"/>
                      <a:pt x="89692" y="119965"/>
                    </a:cubicBezTo>
                    <a:cubicBezTo>
                      <a:pt x="78642" y="113311"/>
                      <a:pt x="67148" y="106253"/>
                      <a:pt x="56784" y="99074"/>
                    </a:cubicBezTo>
                    <a:lnTo>
                      <a:pt x="48879" y="93711"/>
                    </a:lnTo>
                    <a:cubicBezTo>
                      <a:pt x="46258" y="91855"/>
                      <a:pt x="43556" y="90363"/>
                      <a:pt x="41055" y="88145"/>
                    </a:cubicBezTo>
                    <a:lnTo>
                      <a:pt x="33393" y="81814"/>
                    </a:lnTo>
                    <a:cubicBezTo>
                      <a:pt x="31175" y="79878"/>
                      <a:pt x="27666" y="77297"/>
                      <a:pt x="26456" y="75805"/>
                    </a:cubicBezTo>
                    <a:cubicBezTo>
                      <a:pt x="24722" y="73465"/>
                      <a:pt x="22625" y="71449"/>
                      <a:pt x="21294" y="68666"/>
                    </a:cubicBezTo>
                    <a:cubicBezTo>
                      <a:pt x="19802" y="66005"/>
                      <a:pt x="18229" y="63464"/>
                      <a:pt x="17181" y="60520"/>
                    </a:cubicBezTo>
                    <a:cubicBezTo>
                      <a:pt x="14680" y="54914"/>
                      <a:pt x="12946" y="48905"/>
                      <a:pt x="11938" y="42815"/>
                    </a:cubicBezTo>
                    <a:cubicBezTo>
                      <a:pt x="11535" y="39750"/>
                      <a:pt x="10728" y="36685"/>
                      <a:pt x="10849" y="33580"/>
                    </a:cubicBezTo>
                    <a:cubicBezTo>
                      <a:pt x="10889" y="30515"/>
                      <a:pt x="10365" y="27289"/>
                      <a:pt x="10728" y="24345"/>
                    </a:cubicBezTo>
                    <a:cubicBezTo>
                      <a:pt x="11172" y="21360"/>
                      <a:pt x="11172" y="18537"/>
                      <a:pt x="11777" y="15392"/>
                    </a:cubicBezTo>
                    <a:lnTo>
                      <a:pt x="14237" y="5793"/>
                    </a:lnTo>
                    <a:cubicBezTo>
                      <a:pt x="14882" y="3373"/>
                      <a:pt x="13470" y="873"/>
                      <a:pt x="11091" y="187"/>
                    </a:cubicBezTo>
                    <a:cubicBezTo>
                      <a:pt x="10654" y="61"/>
                      <a:pt x="10214" y="0"/>
                      <a:pt x="9782" y="0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5527829" y="2036675"/>
                <a:ext cx="37370" cy="31580"/>
              </a:xfrm>
              <a:custGeom>
                <a:avLst/>
                <a:gdLst/>
                <a:ahLst/>
                <a:cxnLst/>
                <a:rect l="l" t="t" r="r" b="b"/>
                <a:pathLst>
                  <a:path w="59083" h="49929" extrusionOk="0">
                    <a:moveTo>
                      <a:pt x="10715" y="0"/>
                    </a:moveTo>
                    <a:cubicBezTo>
                      <a:pt x="9775" y="0"/>
                      <a:pt x="8838" y="27"/>
                      <a:pt x="7905" y="82"/>
                    </a:cubicBezTo>
                    <a:cubicBezTo>
                      <a:pt x="2985" y="5406"/>
                      <a:pt x="1" y="12463"/>
                      <a:pt x="1" y="20247"/>
                    </a:cubicBezTo>
                    <a:cubicBezTo>
                      <a:pt x="1" y="36580"/>
                      <a:pt x="13229" y="49929"/>
                      <a:pt x="29562" y="49929"/>
                    </a:cubicBezTo>
                    <a:cubicBezTo>
                      <a:pt x="30288" y="49929"/>
                      <a:pt x="31014" y="49929"/>
                      <a:pt x="31740" y="49808"/>
                    </a:cubicBezTo>
                    <a:cubicBezTo>
                      <a:pt x="35732" y="49526"/>
                      <a:pt x="39281" y="48518"/>
                      <a:pt x="42628" y="46824"/>
                    </a:cubicBezTo>
                    <a:cubicBezTo>
                      <a:pt x="51541" y="42468"/>
                      <a:pt x="57913" y="33596"/>
                      <a:pt x="59083" y="23191"/>
                    </a:cubicBezTo>
                    <a:lnTo>
                      <a:pt x="59083" y="23110"/>
                    </a:lnTo>
                    <a:cubicBezTo>
                      <a:pt x="47134" y="9591"/>
                      <a:pt x="28421" y="0"/>
                      <a:pt x="1071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5504311" y="2028658"/>
                <a:ext cx="64719" cy="40009"/>
              </a:xfrm>
              <a:custGeom>
                <a:avLst/>
                <a:gdLst/>
                <a:ahLst/>
                <a:cxnLst/>
                <a:rect l="l" t="t" r="r" b="b"/>
                <a:pathLst>
                  <a:path w="102323" h="63255" extrusionOk="0">
                    <a:moveTo>
                      <a:pt x="53358" y="1"/>
                    </a:moveTo>
                    <a:cubicBezTo>
                      <a:pt x="22168" y="1"/>
                      <a:pt x="0" y="23802"/>
                      <a:pt x="4969" y="63254"/>
                    </a:cubicBezTo>
                    <a:cubicBezTo>
                      <a:pt x="4969" y="63254"/>
                      <a:pt x="5170" y="30063"/>
                      <a:pt x="42031" y="19578"/>
                    </a:cubicBezTo>
                    <a:cubicBezTo>
                      <a:pt x="46903" y="18188"/>
                      <a:pt x="51539" y="17585"/>
                      <a:pt x="55917" y="17585"/>
                    </a:cubicBezTo>
                    <a:cubicBezTo>
                      <a:pt x="84701" y="17585"/>
                      <a:pt x="102323" y="43654"/>
                      <a:pt x="102323" y="43654"/>
                    </a:cubicBezTo>
                    <a:cubicBezTo>
                      <a:pt x="102323" y="43654"/>
                      <a:pt x="89579" y="4535"/>
                      <a:pt x="62559" y="664"/>
                    </a:cubicBezTo>
                    <a:cubicBezTo>
                      <a:pt x="59420" y="219"/>
                      <a:pt x="56347" y="1"/>
                      <a:pt x="53358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96;p29">
            <a:extLst>
              <a:ext uri="{FF2B5EF4-FFF2-40B4-BE49-F238E27FC236}">
                <a16:creationId xmlns:a16="http://schemas.microsoft.com/office/drawing/2014/main" id="{4D963576-6DCB-CDF5-6528-52E87657ACE0}"/>
              </a:ext>
            </a:extLst>
          </p:cNvPr>
          <p:cNvSpPr txBox="1">
            <a:spLocks/>
          </p:cNvSpPr>
          <p:nvPr/>
        </p:nvSpPr>
        <p:spPr>
          <a:xfrm>
            <a:off x="778919" y="2952404"/>
            <a:ext cx="3859500" cy="524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dirty="0"/>
              <a:t>U.C.: </a:t>
            </a:r>
            <a:r>
              <a:rPr lang="en-US" dirty="0" err="1"/>
              <a:t>Bioética</a:t>
            </a:r>
            <a:r>
              <a:rPr lang="en-US" dirty="0"/>
              <a:t> e </a:t>
            </a:r>
            <a:r>
              <a:rPr lang="en-US" dirty="0" err="1"/>
              <a:t>Segurança</a:t>
            </a:r>
            <a:r>
              <a:rPr lang="en-US" dirty="0"/>
              <a:t> da </a:t>
            </a:r>
            <a:r>
              <a:rPr lang="en-US" dirty="0" err="1"/>
              <a:t>Informação</a:t>
            </a:r>
            <a:endParaRPr lang="en-US" dirty="0"/>
          </a:p>
          <a:p>
            <a:pPr marL="0" indent="0" algn="l"/>
            <a:r>
              <a:rPr lang="en-US" dirty="0" err="1"/>
              <a:t>Licenciatura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Bioinformática</a:t>
            </a:r>
            <a:endParaRPr lang="en-US" dirty="0"/>
          </a:p>
        </p:txBody>
      </p:sp>
      <p:sp>
        <p:nvSpPr>
          <p:cNvPr id="3" name="Google Shape;196;p29">
            <a:extLst>
              <a:ext uri="{FF2B5EF4-FFF2-40B4-BE49-F238E27FC236}">
                <a16:creationId xmlns:a16="http://schemas.microsoft.com/office/drawing/2014/main" id="{F129D9D4-D9D9-C0A7-11D4-51392F467980}"/>
              </a:ext>
            </a:extLst>
          </p:cNvPr>
          <p:cNvSpPr txBox="1">
            <a:spLocks/>
          </p:cNvSpPr>
          <p:nvPr/>
        </p:nvSpPr>
        <p:spPr>
          <a:xfrm>
            <a:off x="809336" y="2491587"/>
            <a:ext cx="3859500" cy="336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en-US" dirty="0" err="1"/>
              <a:t>Docente</a:t>
            </a:r>
            <a:r>
              <a:rPr lang="en-US" dirty="0"/>
              <a:t>: João </a:t>
            </a:r>
            <a:r>
              <a:rPr lang="en-US" dirty="0" err="1"/>
              <a:t>Barbas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0" y="58994"/>
            <a:ext cx="7763014" cy="3142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/>
              <a:t>Vulnerabilidade nos Hospitais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/>
              <a:t>A pandemia chamou a atenção para a vulnerabilidade dos hospitais devido ao aumento da cibercriminalidade provocado pela necessidade de serviços de saúde, embora a questão da segurança da informação no sector da saúde exista há muito tempo.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O</a:t>
            </a:r>
            <a:r>
              <a:rPr lang="pt-PT" sz="1800" dirty="0">
                <a:effectLst/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 caso que ocorreu em 2019 com um recém-nascido nos Estados Unidos.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800" dirty="0">
              <a:latin typeface="Futura Bk BT" panose="020B05020202040203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effectLst/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No ranking anual, hospitais aparecem como o sétimo setor com maior incidência de ataques.</a:t>
            </a:r>
            <a:endParaRPr lang="pt-PT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grpSp>
        <p:nvGrpSpPr>
          <p:cNvPr id="17" name="Google Shape;1412;p40">
            <a:extLst>
              <a:ext uri="{FF2B5EF4-FFF2-40B4-BE49-F238E27FC236}">
                <a16:creationId xmlns:a16="http://schemas.microsoft.com/office/drawing/2014/main" id="{173B7D71-A032-4D35-E3A0-F892AB156493}"/>
              </a:ext>
            </a:extLst>
          </p:cNvPr>
          <p:cNvGrpSpPr/>
          <p:nvPr/>
        </p:nvGrpSpPr>
        <p:grpSpPr>
          <a:xfrm>
            <a:off x="6098457" y="2743200"/>
            <a:ext cx="2839065" cy="2400300"/>
            <a:chOff x="1095402" y="3004920"/>
            <a:chExt cx="1443520" cy="1406596"/>
          </a:xfrm>
        </p:grpSpPr>
        <p:grpSp>
          <p:nvGrpSpPr>
            <p:cNvPr id="18" name="Google Shape;1413;p40">
              <a:extLst>
                <a:ext uri="{FF2B5EF4-FFF2-40B4-BE49-F238E27FC236}">
                  <a16:creationId xmlns:a16="http://schemas.microsoft.com/office/drawing/2014/main" id="{59764A35-6E9E-4330-463E-1E7A86C7446D}"/>
                </a:ext>
              </a:extLst>
            </p:cNvPr>
            <p:cNvGrpSpPr/>
            <p:nvPr/>
          </p:nvGrpSpPr>
          <p:grpSpPr>
            <a:xfrm>
              <a:off x="1095402" y="3004920"/>
              <a:ext cx="1198165" cy="1127519"/>
              <a:chOff x="11819375" y="0"/>
              <a:chExt cx="4892466" cy="4603998"/>
            </a:xfrm>
          </p:grpSpPr>
          <p:sp>
            <p:nvSpPr>
              <p:cNvPr id="1129" name="Google Shape;1414;p40">
                <a:extLst>
                  <a:ext uri="{FF2B5EF4-FFF2-40B4-BE49-F238E27FC236}">
                    <a16:creationId xmlns:a16="http://schemas.microsoft.com/office/drawing/2014/main" id="{246890B4-DA85-5991-19E2-74567C2041A8}"/>
                  </a:ext>
                </a:extLst>
              </p:cNvPr>
              <p:cNvSpPr/>
              <p:nvPr/>
            </p:nvSpPr>
            <p:spPr>
              <a:xfrm>
                <a:off x="11843162" y="4317331"/>
                <a:ext cx="4868679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78448" h="4619" extrusionOk="0">
                    <a:moveTo>
                      <a:pt x="36558" y="1"/>
                    </a:moveTo>
                    <a:cubicBezTo>
                      <a:pt x="20334" y="1"/>
                      <a:pt x="1" y="2095"/>
                      <a:pt x="1" y="2095"/>
                    </a:cubicBezTo>
                    <a:cubicBezTo>
                      <a:pt x="313" y="2108"/>
                      <a:pt x="9785" y="4165"/>
                      <a:pt x="38576" y="4574"/>
                    </a:cubicBezTo>
                    <a:cubicBezTo>
                      <a:pt x="40707" y="4604"/>
                      <a:pt x="42740" y="4619"/>
                      <a:pt x="44679" y="4619"/>
                    </a:cubicBezTo>
                    <a:cubicBezTo>
                      <a:pt x="68947" y="4619"/>
                      <a:pt x="78448" y="2418"/>
                      <a:pt x="78448" y="2418"/>
                    </a:cubicBezTo>
                    <a:cubicBezTo>
                      <a:pt x="78448" y="2418"/>
                      <a:pt x="52936" y="13"/>
                      <a:pt x="36690" y="1"/>
                    </a:cubicBezTo>
                    <a:cubicBezTo>
                      <a:pt x="36646" y="1"/>
                      <a:pt x="36602" y="1"/>
                      <a:pt x="36558" y="1"/>
                    </a:cubicBez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415;p40">
                <a:extLst>
                  <a:ext uri="{FF2B5EF4-FFF2-40B4-BE49-F238E27FC236}">
                    <a16:creationId xmlns:a16="http://schemas.microsoft.com/office/drawing/2014/main" id="{1921CE82-DE70-EDE9-F87E-447B8D7CFA5C}"/>
                  </a:ext>
                </a:extLst>
              </p:cNvPr>
              <p:cNvSpPr/>
              <p:nvPr/>
            </p:nvSpPr>
            <p:spPr>
              <a:xfrm>
                <a:off x="13558417" y="3296040"/>
                <a:ext cx="274937" cy="1094969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7643" extrusionOk="0">
                    <a:moveTo>
                      <a:pt x="3087" y="0"/>
                    </a:moveTo>
                    <a:lnTo>
                      <a:pt x="1900" y="6788"/>
                    </a:lnTo>
                    <a:lnTo>
                      <a:pt x="1" y="17642"/>
                    </a:lnTo>
                    <a:lnTo>
                      <a:pt x="1309" y="17642"/>
                    </a:lnTo>
                    <a:lnTo>
                      <a:pt x="3156" y="7203"/>
                    </a:lnTo>
                    <a:lnTo>
                      <a:pt x="44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416;p40">
                <a:extLst>
                  <a:ext uri="{FF2B5EF4-FFF2-40B4-BE49-F238E27FC236}">
                    <a16:creationId xmlns:a16="http://schemas.microsoft.com/office/drawing/2014/main" id="{C670C518-845B-A46C-B1D7-83474AC1D7CF}"/>
                  </a:ext>
                </a:extLst>
              </p:cNvPr>
              <p:cNvSpPr/>
              <p:nvPr/>
            </p:nvSpPr>
            <p:spPr>
              <a:xfrm>
                <a:off x="13676339" y="3296040"/>
                <a:ext cx="157018" cy="447036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7203" extrusionOk="0">
                    <a:moveTo>
                      <a:pt x="1187" y="0"/>
                    </a:moveTo>
                    <a:lnTo>
                      <a:pt x="0" y="6788"/>
                    </a:lnTo>
                    <a:lnTo>
                      <a:pt x="1256" y="7203"/>
                    </a:lnTo>
                    <a:lnTo>
                      <a:pt x="2530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417;p40">
                <a:extLst>
                  <a:ext uri="{FF2B5EF4-FFF2-40B4-BE49-F238E27FC236}">
                    <a16:creationId xmlns:a16="http://schemas.microsoft.com/office/drawing/2014/main" id="{9A1DD277-531F-7859-F425-47881CB6F2A8}"/>
                  </a:ext>
                </a:extLst>
              </p:cNvPr>
              <p:cNvSpPr/>
              <p:nvPr/>
            </p:nvSpPr>
            <p:spPr>
              <a:xfrm>
                <a:off x="13639659" y="3279406"/>
                <a:ext cx="1342598" cy="1111601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911" extrusionOk="0">
                    <a:moveTo>
                      <a:pt x="18749" y="0"/>
                    </a:moveTo>
                    <a:lnTo>
                      <a:pt x="3121" y="67"/>
                    </a:lnTo>
                    <a:lnTo>
                      <a:pt x="1770" y="7789"/>
                    </a:lnTo>
                    <a:lnTo>
                      <a:pt x="0" y="17910"/>
                    </a:lnTo>
                    <a:lnTo>
                      <a:pt x="21632" y="17910"/>
                    </a:lnTo>
                    <a:lnTo>
                      <a:pt x="20019" y="7892"/>
                    </a:lnTo>
                    <a:lnTo>
                      <a:pt x="187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418;p40">
                <a:extLst>
                  <a:ext uri="{FF2B5EF4-FFF2-40B4-BE49-F238E27FC236}">
                    <a16:creationId xmlns:a16="http://schemas.microsoft.com/office/drawing/2014/main" id="{D5A821BC-C13B-35A2-2412-11EAF7E792ED}"/>
                  </a:ext>
                </a:extLst>
              </p:cNvPr>
              <p:cNvSpPr/>
              <p:nvPr/>
            </p:nvSpPr>
            <p:spPr>
              <a:xfrm>
                <a:off x="13749513" y="3279406"/>
                <a:ext cx="1132579" cy="489859"/>
              </a:xfrm>
              <a:custGeom>
                <a:avLst/>
                <a:gdLst/>
                <a:ahLst/>
                <a:cxnLst/>
                <a:rect l="l" t="t" r="r" b="b"/>
                <a:pathLst>
                  <a:path w="18249" h="7893" extrusionOk="0">
                    <a:moveTo>
                      <a:pt x="16979" y="0"/>
                    </a:moveTo>
                    <a:lnTo>
                      <a:pt x="1351" y="67"/>
                    </a:lnTo>
                    <a:lnTo>
                      <a:pt x="0" y="7789"/>
                    </a:lnTo>
                    <a:cubicBezTo>
                      <a:pt x="2527" y="7272"/>
                      <a:pt x="5893" y="6778"/>
                      <a:pt x="9532" y="6778"/>
                    </a:cubicBezTo>
                    <a:cubicBezTo>
                      <a:pt x="12360" y="6778"/>
                      <a:pt x="15354" y="7076"/>
                      <a:pt x="18249" y="7892"/>
                    </a:cubicBezTo>
                    <a:lnTo>
                      <a:pt x="16979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419;p40">
                <a:extLst>
                  <a:ext uri="{FF2B5EF4-FFF2-40B4-BE49-F238E27FC236}">
                    <a16:creationId xmlns:a16="http://schemas.microsoft.com/office/drawing/2014/main" id="{7C2A4614-2F97-DED8-10C2-8A9DEBD3414C}"/>
                  </a:ext>
                </a:extLst>
              </p:cNvPr>
              <p:cNvSpPr/>
              <p:nvPr/>
            </p:nvSpPr>
            <p:spPr>
              <a:xfrm>
                <a:off x="13546004" y="4390975"/>
                <a:ext cx="1802605" cy="99672"/>
              </a:xfrm>
              <a:custGeom>
                <a:avLst/>
                <a:gdLst/>
                <a:ahLst/>
                <a:cxnLst/>
                <a:rect l="l" t="t" r="r" b="b"/>
                <a:pathLst>
                  <a:path w="29045" h="1606" extrusionOk="0">
                    <a:moveTo>
                      <a:pt x="201" y="0"/>
                    </a:moveTo>
                    <a:lnTo>
                      <a:pt x="0" y="1605"/>
                    </a:lnTo>
                    <a:lnTo>
                      <a:pt x="29044" y="1605"/>
                    </a:lnTo>
                    <a:lnTo>
                      <a:pt x="2864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420;p40">
                <a:extLst>
                  <a:ext uri="{FF2B5EF4-FFF2-40B4-BE49-F238E27FC236}">
                    <a16:creationId xmlns:a16="http://schemas.microsoft.com/office/drawing/2014/main" id="{471F1335-CA5F-8445-4631-2A67ED3D02AE}"/>
                  </a:ext>
                </a:extLst>
              </p:cNvPr>
              <p:cNvSpPr/>
              <p:nvPr/>
            </p:nvSpPr>
            <p:spPr>
              <a:xfrm>
                <a:off x="12038586" y="0"/>
                <a:ext cx="4589087" cy="3378807"/>
              </a:xfrm>
              <a:custGeom>
                <a:avLst/>
                <a:gdLst/>
                <a:ahLst/>
                <a:cxnLst/>
                <a:rect l="l" t="t" r="r" b="b"/>
                <a:pathLst>
                  <a:path w="73943" h="54442" extrusionOk="0">
                    <a:moveTo>
                      <a:pt x="72782" y="1"/>
                    </a:moveTo>
                    <a:lnTo>
                      <a:pt x="1" y="533"/>
                    </a:lnTo>
                    <a:lnTo>
                      <a:pt x="2458" y="54441"/>
                    </a:lnTo>
                    <a:lnTo>
                      <a:pt x="10295" y="54397"/>
                    </a:lnTo>
                    <a:lnTo>
                      <a:pt x="38712" y="54238"/>
                    </a:lnTo>
                    <a:lnTo>
                      <a:pt x="73942" y="54039"/>
                    </a:lnTo>
                    <a:lnTo>
                      <a:pt x="73195" y="19241"/>
                    </a:lnTo>
                    <a:lnTo>
                      <a:pt x="72902" y="5622"/>
                    </a:lnTo>
                    <a:lnTo>
                      <a:pt x="7278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421;p40">
                <a:extLst>
                  <a:ext uri="{FF2B5EF4-FFF2-40B4-BE49-F238E27FC236}">
                    <a16:creationId xmlns:a16="http://schemas.microsoft.com/office/drawing/2014/main" id="{093918B8-C02A-1797-3FA8-95E5C991E2CC}"/>
                  </a:ext>
                </a:extLst>
              </p:cNvPr>
              <p:cNvSpPr/>
              <p:nvPr/>
            </p:nvSpPr>
            <p:spPr>
              <a:xfrm>
                <a:off x="12677538" y="348925"/>
                <a:ext cx="3903731" cy="3027161"/>
              </a:xfrm>
              <a:custGeom>
                <a:avLst/>
                <a:gdLst/>
                <a:ahLst/>
                <a:cxnLst/>
                <a:rect l="l" t="t" r="r" b="b"/>
                <a:pathLst>
                  <a:path w="62900" h="48776" extrusionOk="0">
                    <a:moveTo>
                      <a:pt x="62607" y="0"/>
                    </a:moveTo>
                    <a:lnTo>
                      <a:pt x="0" y="48775"/>
                    </a:lnTo>
                    <a:lnTo>
                      <a:pt x="0" y="48775"/>
                    </a:lnTo>
                    <a:lnTo>
                      <a:pt x="28417" y="48616"/>
                    </a:lnTo>
                    <a:lnTo>
                      <a:pt x="62900" y="13619"/>
                    </a:lnTo>
                    <a:lnTo>
                      <a:pt x="62607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422;p40">
                <a:extLst>
                  <a:ext uri="{FF2B5EF4-FFF2-40B4-BE49-F238E27FC236}">
                    <a16:creationId xmlns:a16="http://schemas.microsoft.com/office/drawing/2014/main" id="{7CF44F11-EE9B-7305-5077-C3324919D502}"/>
                  </a:ext>
                </a:extLst>
              </p:cNvPr>
              <p:cNvSpPr/>
              <p:nvPr/>
            </p:nvSpPr>
            <p:spPr>
              <a:xfrm>
                <a:off x="11819375" y="33018"/>
                <a:ext cx="371692" cy="3345851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3911" extrusionOk="0">
                    <a:moveTo>
                      <a:pt x="3533" y="0"/>
                    </a:moveTo>
                    <a:lnTo>
                      <a:pt x="1" y="766"/>
                    </a:lnTo>
                    <a:lnTo>
                      <a:pt x="3533" y="53910"/>
                    </a:lnTo>
                    <a:lnTo>
                      <a:pt x="5988" y="53910"/>
                    </a:lnTo>
                    <a:lnTo>
                      <a:pt x="35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423;p40">
                <a:extLst>
                  <a:ext uri="{FF2B5EF4-FFF2-40B4-BE49-F238E27FC236}">
                    <a16:creationId xmlns:a16="http://schemas.microsoft.com/office/drawing/2014/main" id="{E19CAA19-35E3-D027-1D30-9EC540681756}"/>
                  </a:ext>
                </a:extLst>
              </p:cNvPr>
              <p:cNvSpPr/>
              <p:nvPr/>
            </p:nvSpPr>
            <p:spPr>
              <a:xfrm>
                <a:off x="12191140" y="144175"/>
                <a:ext cx="4246999" cy="3055895"/>
              </a:xfrm>
              <a:custGeom>
                <a:avLst/>
                <a:gdLst/>
                <a:ahLst/>
                <a:cxnLst/>
                <a:rect l="l" t="t" r="r" b="b"/>
                <a:pathLst>
                  <a:path w="68431" h="49239" extrusionOk="0">
                    <a:moveTo>
                      <a:pt x="0" y="0"/>
                    </a:moveTo>
                    <a:lnTo>
                      <a:pt x="1617" y="30765"/>
                    </a:lnTo>
                    <a:lnTo>
                      <a:pt x="2588" y="49239"/>
                    </a:lnTo>
                    <a:lnTo>
                      <a:pt x="68430" y="49239"/>
                    </a:lnTo>
                    <a:lnTo>
                      <a:pt x="67631" y="7230"/>
                    </a:lnTo>
                    <a:lnTo>
                      <a:pt x="674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424;p40">
                <a:extLst>
                  <a:ext uri="{FF2B5EF4-FFF2-40B4-BE49-F238E27FC236}">
                    <a16:creationId xmlns:a16="http://schemas.microsoft.com/office/drawing/2014/main" id="{5D78593E-27A4-1385-4548-6843A67359B7}"/>
                  </a:ext>
                </a:extLst>
              </p:cNvPr>
              <p:cNvSpPr/>
              <p:nvPr/>
            </p:nvSpPr>
            <p:spPr>
              <a:xfrm>
                <a:off x="12390801" y="433704"/>
                <a:ext cx="3773400" cy="2537612"/>
              </a:xfrm>
              <a:custGeom>
                <a:avLst/>
                <a:gdLst/>
                <a:ahLst/>
                <a:cxnLst/>
                <a:rect l="l" t="t" r="r" b="b"/>
                <a:pathLst>
                  <a:path w="60800" h="40888" extrusionOk="0">
                    <a:moveTo>
                      <a:pt x="60800" y="0"/>
                    </a:moveTo>
                    <a:lnTo>
                      <a:pt x="1" y="706"/>
                    </a:lnTo>
                    <a:lnTo>
                      <a:pt x="3366" y="40887"/>
                    </a:lnTo>
                    <a:lnTo>
                      <a:pt x="60777" y="40849"/>
                    </a:lnTo>
                    <a:lnTo>
                      <a:pt x="608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425;p40">
                <a:extLst>
                  <a:ext uri="{FF2B5EF4-FFF2-40B4-BE49-F238E27FC236}">
                    <a16:creationId xmlns:a16="http://schemas.microsoft.com/office/drawing/2014/main" id="{7C1D187E-DE0A-B274-B5F7-4A355B25E48A}"/>
                  </a:ext>
                </a:extLst>
              </p:cNvPr>
              <p:cNvSpPr/>
              <p:nvPr/>
            </p:nvSpPr>
            <p:spPr>
              <a:xfrm>
                <a:off x="12291436" y="144175"/>
                <a:ext cx="4097056" cy="3055895"/>
              </a:xfrm>
              <a:custGeom>
                <a:avLst/>
                <a:gdLst/>
                <a:ahLst/>
                <a:cxnLst/>
                <a:rect l="l" t="t" r="r" b="b"/>
                <a:pathLst>
                  <a:path w="66015" h="49239" extrusionOk="0">
                    <a:moveTo>
                      <a:pt x="43773" y="0"/>
                    </a:moveTo>
                    <a:lnTo>
                      <a:pt x="1" y="30765"/>
                    </a:lnTo>
                    <a:lnTo>
                      <a:pt x="972" y="49239"/>
                    </a:lnTo>
                    <a:lnTo>
                      <a:pt x="3445" y="49239"/>
                    </a:lnTo>
                    <a:lnTo>
                      <a:pt x="4632" y="48433"/>
                    </a:lnTo>
                    <a:lnTo>
                      <a:pt x="65876" y="7372"/>
                    </a:lnTo>
                    <a:lnTo>
                      <a:pt x="66015" y="7230"/>
                    </a:lnTo>
                    <a:lnTo>
                      <a:pt x="65876" y="0"/>
                    </a:lnTo>
                    <a:close/>
                  </a:path>
                </a:pathLst>
              </a:custGeom>
              <a:solidFill>
                <a:srgbClr val="FDFEFF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426;p40">
              <a:extLst>
                <a:ext uri="{FF2B5EF4-FFF2-40B4-BE49-F238E27FC236}">
                  <a16:creationId xmlns:a16="http://schemas.microsoft.com/office/drawing/2014/main" id="{0FA312EC-5533-7F82-9302-7C350C510702}"/>
                </a:ext>
              </a:extLst>
            </p:cNvPr>
            <p:cNvGrpSpPr/>
            <p:nvPr/>
          </p:nvGrpSpPr>
          <p:grpSpPr>
            <a:xfrm>
              <a:off x="1509282" y="3096797"/>
              <a:ext cx="1029640" cy="1314720"/>
              <a:chOff x="3468517" y="2642571"/>
              <a:chExt cx="791118" cy="1010158"/>
            </a:xfrm>
          </p:grpSpPr>
          <p:sp>
            <p:nvSpPr>
              <p:cNvPr id="20" name="Google Shape;1427;p40">
                <a:extLst>
                  <a:ext uri="{FF2B5EF4-FFF2-40B4-BE49-F238E27FC236}">
                    <a16:creationId xmlns:a16="http://schemas.microsoft.com/office/drawing/2014/main" id="{77E9F890-77E5-6D5D-2E0F-3FA401F2130B}"/>
                  </a:ext>
                </a:extLst>
              </p:cNvPr>
              <p:cNvSpPr/>
              <p:nvPr/>
            </p:nvSpPr>
            <p:spPr>
              <a:xfrm>
                <a:off x="3468517" y="2848865"/>
                <a:ext cx="362577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24724" h="15330" extrusionOk="0">
                    <a:moveTo>
                      <a:pt x="13112" y="15313"/>
                    </a:moveTo>
                    <a:cubicBezTo>
                      <a:pt x="12899" y="15324"/>
                      <a:pt x="12681" y="15330"/>
                      <a:pt x="12458" y="15330"/>
                    </a:cubicBezTo>
                    <a:cubicBezTo>
                      <a:pt x="1" y="15330"/>
                      <a:pt x="5126" y="1"/>
                      <a:pt x="5126" y="1"/>
                    </a:cubicBezTo>
                    <a:lnTo>
                      <a:pt x="10666" y="1"/>
                    </a:lnTo>
                    <a:cubicBezTo>
                      <a:pt x="10666" y="1"/>
                      <a:pt x="10784" y="1247"/>
                      <a:pt x="12017" y="1247"/>
                    </a:cubicBezTo>
                    <a:cubicBezTo>
                      <a:pt x="13252" y="1247"/>
                      <a:pt x="13482" y="1"/>
                      <a:pt x="13482" y="1"/>
                    </a:cubicBezTo>
                    <a:lnTo>
                      <a:pt x="19531" y="1"/>
                    </a:lnTo>
                    <a:cubicBezTo>
                      <a:pt x="19531" y="1"/>
                      <a:pt x="24724" y="14783"/>
                      <a:pt x="13112" y="15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28;p40">
                <a:extLst>
                  <a:ext uri="{FF2B5EF4-FFF2-40B4-BE49-F238E27FC236}">
                    <a16:creationId xmlns:a16="http://schemas.microsoft.com/office/drawing/2014/main" id="{19F37130-C11B-5F4F-7563-6B07CDFBEA43}"/>
                  </a:ext>
                </a:extLst>
              </p:cNvPr>
              <p:cNvSpPr/>
              <p:nvPr/>
            </p:nvSpPr>
            <p:spPr>
              <a:xfrm>
                <a:off x="3468517" y="2848865"/>
                <a:ext cx="192302" cy="224814"/>
              </a:xfrm>
              <a:custGeom>
                <a:avLst/>
                <a:gdLst/>
                <a:ahLst/>
                <a:cxnLst/>
                <a:rect l="l" t="t" r="r" b="b"/>
                <a:pathLst>
                  <a:path w="13113" h="15330" extrusionOk="0">
                    <a:moveTo>
                      <a:pt x="5126" y="1"/>
                    </a:moveTo>
                    <a:cubicBezTo>
                      <a:pt x="5126" y="1"/>
                      <a:pt x="1" y="15330"/>
                      <a:pt x="12458" y="15330"/>
                    </a:cubicBezTo>
                    <a:cubicBezTo>
                      <a:pt x="12681" y="15330"/>
                      <a:pt x="12899" y="15324"/>
                      <a:pt x="13112" y="15313"/>
                    </a:cubicBezTo>
                    <a:lnTo>
                      <a:pt x="7487" y="1"/>
                    </a:ln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29;p40">
                <a:extLst>
                  <a:ext uri="{FF2B5EF4-FFF2-40B4-BE49-F238E27FC236}">
                    <a16:creationId xmlns:a16="http://schemas.microsoft.com/office/drawing/2014/main" id="{C08B7F8E-786D-C221-B678-5B19696A9AD3}"/>
                  </a:ext>
                </a:extLst>
              </p:cNvPr>
              <p:cNvSpPr/>
              <p:nvPr/>
            </p:nvSpPr>
            <p:spPr>
              <a:xfrm>
                <a:off x="3557886" y="2858866"/>
                <a:ext cx="1424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970" extrusionOk="0">
                    <a:moveTo>
                      <a:pt x="486" y="0"/>
                    </a:moveTo>
                    <a:cubicBezTo>
                      <a:pt x="219" y="0"/>
                      <a:pt x="1" y="217"/>
                      <a:pt x="1" y="485"/>
                    </a:cubicBezTo>
                    <a:cubicBezTo>
                      <a:pt x="1" y="753"/>
                      <a:pt x="219" y="970"/>
                      <a:pt x="486" y="970"/>
                    </a:cubicBezTo>
                    <a:cubicBezTo>
                      <a:pt x="754" y="970"/>
                      <a:pt x="970" y="753"/>
                      <a:pt x="970" y="485"/>
                    </a:cubicBezTo>
                    <a:cubicBezTo>
                      <a:pt x="970" y="217"/>
                      <a:pt x="754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30;p40">
                <a:extLst>
                  <a:ext uri="{FF2B5EF4-FFF2-40B4-BE49-F238E27FC236}">
                    <a16:creationId xmlns:a16="http://schemas.microsoft.com/office/drawing/2014/main" id="{347862CD-EE34-9A8C-4316-1518C37E2220}"/>
                  </a:ext>
                </a:extLst>
              </p:cNvPr>
              <p:cNvSpPr/>
              <p:nvPr/>
            </p:nvSpPr>
            <p:spPr>
              <a:xfrm>
                <a:off x="3536064" y="2935799"/>
                <a:ext cx="14210" cy="1424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71" extrusionOk="0">
                    <a:moveTo>
                      <a:pt x="485" y="1"/>
                    </a:moveTo>
                    <a:cubicBezTo>
                      <a:pt x="217" y="1"/>
                      <a:pt x="0" y="218"/>
                      <a:pt x="0" y="485"/>
                    </a:cubicBezTo>
                    <a:cubicBezTo>
                      <a:pt x="0" y="752"/>
                      <a:pt x="217" y="970"/>
                      <a:pt x="485" y="970"/>
                    </a:cubicBezTo>
                    <a:cubicBezTo>
                      <a:pt x="753" y="970"/>
                      <a:pt x="969" y="752"/>
                      <a:pt x="969" y="485"/>
                    </a:cubicBezTo>
                    <a:cubicBezTo>
                      <a:pt x="969" y="218"/>
                      <a:pt x="753" y="1"/>
                      <a:pt x="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31;p40">
                <a:extLst>
                  <a:ext uri="{FF2B5EF4-FFF2-40B4-BE49-F238E27FC236}">
                    <a16:creationId xmlns:a16="http://schemas.microsoft.com/office/drawing/2014/main" id="{A646FB68-9A01-CA42-688D-0EF85CBC7B61}"/>
                  </a:ext>
                </a:extLst>
              </p:cNvPr>
              <p:cNvSpPr/>
              <p:nvPr/>
            </p:nvSpPr>
            <p:spPr>
              <a:xfrm>
                <a:off x="3564998" y="3022367"/>
                <a:ext cx="14240" cy="1424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971" extrusionOk="0">
                    <a:moveTo>
                      <a:pt x="485" y="1"/>
                    </a:moveTo>
                    <a:cubicBezTo>
                      <a:pt x="218" y="1"/>
                      <a:pt x="1" y="219"/>
                      <a:pt x="1" y="486"/>
                    </a:cubicBezTo>
                    <a:cubicBezTo>
                      <a:pt x="1" y="753"/>
                      <a:pt x="218" y="970"/>
                      <a:pt x="485" y="970"/>
                    </a:cubicBezTo>
                    <a:cubicBezTo>
                      <a:pt x="753" y="970"/>
                      <a:pt x="970" y="753"/>
                      <a:pt x="970" y="486"/>
                    </a:cubicBezTo>
                    <a:cubicBezTo>
                      <a:pt x="970" y="219"/>
                      <a:pt x="753" y="1"/>
                      <a:pt x="4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32;p40">
                <a:extLst>
                  <a:ext uri="{FF2B5EF4-FFF2-40B4-BE49-F238E27FC236}">
                    <a16:creationId xmlns:a16="http://schemas.microsoft.com/office/drawing/2014/main" id="{98274EEF-3F6D-34F9-8B2B-08E5B571BE80}"/>
                  </a:ext>
                </a:extLst>
              </p:cNvPr>
              <p:cNvSpPr/>
              <p:nvPr/>
            </p:nvSpPr>
            <p:spPr>
              <a:xfrm>
                <a:off x="3724964" y="2858866"/>
                <a:ext cx="142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70" extrusionOk="0">
                    <a:moveTo>
                      <a:pt x="484" y="0"/>
                    </a:moveTo>
                    <a:cubicBezTo>
                      <a:pt x="216" y="0"/>
                      <a:pt x="0" y="217"/>
                      <a:pt x="0" y="485"/>
                    </a:cubicBezTo>
                    <a:cubicBezTo>
                      <a:pt x="0" y="753"/>
                      <a:pt x="217" y="970"/>
                      <a:pt x="484" y="970"/>
                    </a:cubicBezTo>
                    <a:cubicBezTo>
                      <a:pt x="753" y="970"/>
                      <a:pt x="970" y="753"/>
                      <a:pt x="970" y="485"/>
                    </a:cubicBezTo>
                    <a:cubicBezTo>
                      <a:pt x="970" y="217"/>
                      <a:pt x="753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33;p40">
                <a:extLst>
                  <a:ext uri="{FF2B5EF4-FFF2-40B4-BE49-F238E27FC236}">
                    <a16:creationId xmlns:a16="http://schemas.microsoft.com/office/drawing/2014/main" id="{121C88ED-2D26-4A2F-1D84-99D29D8949D5}"/>
                  </a:ext>
                </a:extLst>
              </p:cNvPr>
              <p:cNvSpPr/>
              <p:nvPr/>
            </p:nvSpPr>
            <p:spPr>
              <a:xfrm>
                <a:off x="3710739" y="3019463"/>
                <a:ext cx="1424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971" h="970" extrusionOk="0">
                    <a:moveTo>
                      <a:pt x="486" y="0"/>
                    </a:moveTo>
                    <a:cubicBezTo>
                      <a:pt x="218" y="0"/>
                      <a:pt x="1" y="219"/>
                      <a:pt x="1" y="486"/>
                    </a:cubicBezTo>
                    <a:cubicBezTo>
                      <a:pt x="1" y="753"/>
                      <a:pt x="218" y="970"/>
                      <a:pt x="486" y="970"/>
                    </a:cubicBezTo>
                    <a:cubicBezTo>
                      <a:pt x="753" y="970"/>
                      <a:pt x="970" y="753"/>
                      <a:pt x="970" y="486"/>
                    </a:cubicBezTo>
                    <a:cubicBezTo>
                      <a:pt x="970" y="219"/>
                      <a:pt x="753" y="0"/>
                      <a:pt x="4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34;p40">
                <a:extLst>
                  <a:ext uri="{FF2B5EF4-FFF2-40B4-BE49-F238E27FC236}">
                    <a16:creationId xmlns:a16="http://schemas.microsoft.com/office/drawing/2014/main" id="{A9E5D2CB-BA3D-3F2C-2281-2E2DCF4EABA1}"/>
                  </a:ext>
                </a:extLst>
              </p:cNvPr>
              <p:cNvSpPr/>
              <p:nvPr/>
            </p:nvSpPr>
            <p:spPr>
              <a:xfrm>
                <a:off x="3742724" y="2935799"/>
                <a:ext cx="14240" cy="1424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971" extrusionOk="0">
                    <a:moveTo>
                      <a:pt x="486" y="1"/>
                    </a:moveTo>
                    <a:cubicBezTo>
                      <a:pt x="218" y="1"/>
                      <a:pt x="1" y="218"/>
                      <a:pt x="1" y="485"/>
                    </a:cubicBezTo>
                    <a:cubicBezTo>
                      <a:pt x="1" y="752"/>
                      <a:pt x="218" y="970"/>
                      <a:pt x="486" y="970"/>
                    </a:cubicBezTo>
                    <a:cubicBezTo>
                      <a:pt x="753" y="970"/>
                      <a:pt x="970" y="752"/>
                      <a:pt x="970" y="485"/>
                    </a:cubicBezTo>
                    <a:cubicBezTo>
                      <a:pt x="970" y="218"/>
                      <a:pt x="753" y="1"/>
                      <a:pt x="4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35;p40">
                <a:extLst>
                  <a:ext uri="{FF2B5EF4-FFF2-40B4-BE49-F238E27FC236}">
                    <a16:creationId xmlns:a16="http://schemas.microsoft.com/office/drawing/2014/main" id="{9AA6E90F-9CAC-A3FC-DC74-03D3EC5A4ACD}"/>
                  </a:ext>
                </a:extLst>
              </p:cNvPr>
              <p:cNvSpPr/>
              <p:nvPr/>
            </p:nvSpPr>
            <p:spPr>
              <a:xfrm>
                <a:off x="3555100" y="2694852"/>
                <a:ext cx="184090" cy="154026"/>
              </a:xfrm>
              <a:custGeom>
                <a:avLst/>
                <a:gdLst/>
                <a:ahLst/>
                <a:cxnLst/>
                <a:rect l="l" t="t" r="r" b="b"/>
                <a:pathLst>
                  <a:path w="12553" h="10503" extrusionOk="0">
                    <a:moveTo>
                      <a:pt x="12010" y="10503"/>
                    </a:moveTo>
                    <a:lnTo>
                      <a:pt x="9979" y="10503"/>
                    </a:lnTo>
                    <a:cubicBezTo>
                      <a:pt x="9979" y="10503"/>
                      <a:pt x="10767" y="3435"/>
                      <a:pt x="6113" y="3435"/>
                    </a:cubicBezTo>
                    <a:cubicBezTo>
                      <a:pt x="1459" y="3435"/>
                      <a:pt x="2130" y="10503"/>
                      <a:pt x="2130" y="10503"/>
                    </a:cubicBezTo>
                    <a:lnTo>
                      <a:pt x="146" y="10503"/>
                    </a:lnTo>
                    <a:cubicBezTo>
                      <a:pt x="146" y="10503"/>
                      <a:pt x="1" y="6215"/>
                      <a:pt x="1308" y="4033"/>
                    </a:cubicBezTo>
                    <a:cubicBezTo>
                      <a:pt x="2692" y="1726"/>
                      <a:pt x="6201" y="1"/>
                      <a:pt x="9701" y="2355"/>
                    </a:cubicBezTo>
                    <a:cubicBezTo>
                      <a:pt x="12553" y="4271"/>
                      <a:pt x="12010" y="10503"/>
                      <a:pt x="12010" y="105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36;p40">
                <a:extLst>
                  <a:ext uri="{FF2B5EF4-FFF2-40B4-BE49-F238E27FC236}">
                    <a16:creationId xmlns:a16="http://schemas.microsoft.com/office/drawing/2014/main" id="{0CAD1902-4525-23FE-03B1-19B99FD46BB6}"/>
                  </a:ext>
                </a:extLst>
              </p:cNvPr>
              <p:cNvSpPr/>
              <p:nvPr/>
            </p:nvSpPr>
            <p:spPr>
              <a:xfrm>
                <a:off x="3567066" y="2736486"/>
                <a:ext cx="149070" cy="112393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7664" extrusionOk="0">
                    <a:moveTo>
                      <a:pt x="5087" y="0"/>
                    </a:moveTo>
                    <a:cubicBezTo>
                      <a:pt x="829" y="0"/>
                      <a:pt x="1" y="6218"/>
                      <a:pt x="226" y="7664"/>
                    </a:cubicBezTo>
                    <a:lnTo>
                      <a:pt x="1314" y="7664"/>
                    </a:lnTo>
                    <a:cubicBezTo>
                      <a:pt x="1314" y="7664"/>
                      <a:pt x="643" y="596"/>
                      <a:pt x="5297" y="596"/>
                    </a:cubicBezTo>
                    <a:cubicBezTo>
                      <a:pt x="9951" y="596"/>
                      <a:pt x="9163" y="7664"/>
                      <a:pt x="9163" y="7664"/>
                    </a:cubicBezTo>
                    <a:lnTo>
                      <a:pt x="9919" y="7664"/>
                    </a:lnTo>
                    <a:cubicBezTo>
                      <a:pt x="10165" y="5424"/>
                      <a:pt x="9798" y="0"/>
                      <a:pt x="5087" y="0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37;p40">
                <a:extLst>
                  <a:ext uri="{FF2B5EF4-FFF2-40B4-BE49-F238E27FC236}">
                    <a16:creationId xmlns:a16="http://schemas.microsoft.com/office/drawing/2014/main" id="{0A3E9784-3AB5-45B2-64C2-D269A8941566}"/>
                  </a:ext>
                </a:extLst>
              </p:cNvPr>
              <p:cNvSpPr/>
              <p:nvPr/>
            </p:nvSpPr>
            <p:spPr>
              <a:xfrm>
                <a:off x="3634144" y="2987229"/>
                <a:ext cx="30987" cy="64497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4398" extrusionOk="0">
                    <a:moveTo>
                      <a:pt x="1055" y="0"/>
                    </a:moveTo>
                    <a:cubicBezTo>
                      <a:pt x="472" y="0"/>
                      <a:pt x="0" y="537"/>
                      <a:pt x="0" y="1200"/>
                    </a:cubicBezTo>
                    <a:cubicBezTo>
                      <a:pt x="0" y="1705"/>
                      <a:pt x="274" y="2135"/>
                      <a:pt x="663" y="2312"/>
                    </a:cubicBezTo>
                    <a:lnTo>
                      <a:pt x="957" y="4397"/>
                    </a:lnTo>
                    <a:lnTo>
                      <a:pt x="1558" y="4397"/>
                    </a:lnTo>
                    <a:lnTo>
                      <a:pt x="1558" y="2256"/>
                    </a:lnTo>
                    <a:cubicBezTo>
                      <a:pt x="1888" y="2052"/>
                      <a:pt x="2112" y="1656"/>
                      <a:pt x="2112" y="1200"/>
                    </a:cubicBezTo>
                    <a:cubicBezTo>
                      <a:pt x="2112" y="537"/>
                      <a:pt x="1639" y="0"/>
                      <a:pt x="10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38;p40">
                <a:extLst>
                  <a:ext uri="{FF2B5EF4-FFF2-40B4-BE49-F238E27FC236}">
                    <a16:creationId xmlns:a16="http://schemas.microsoft.com/office/drawing/2014/main" id="{721A8256-AD18-1BB4-DD3A-0D7AFF518D67}"/>
                  </a:ext>
                </a:extLst>
              </p:cNvPr>
              <p:cNvSpPr/>
              <p:nvPr/>
            </p:nvSpPr>
            <p:spPr>
              <a:xfrm>
                <a:off x="3635200" y="2995574"/>
                <a:ext cx="23904" cy="18698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275" extrusionOk="0">
                    <a:moveTo>
                      <a:pt x="970" y="0"/>
                    </a:moveTo>
                    <a:cubicBezTo>
                      <a:pt x="0" y="0"/>
                      <a:pt x="399" y="1275"/>
                      <a:pt x="942" y="1275"/>
                    </a:cubicBezTo>
                    <a:cubicBezTo>
                      <a:pt x="956" y="1275"/>
                      <a:pt x="969" y="1274"/>
                      <a:pt x="983" y="1272"/>
                    </a:cubicBezTo>
                    <a:cubicBezTo>
                      <a:pt x="1551" y="1205"/>
                      <a:pt x="1629" y="8"/>
                      <a:pt x="983" y="0"/>
                    </a:cubicBezTo>
                    <a:cubicBezTo>
                      <a:pt x="979" y="0"/>
                      <a:pt x="975" y="0"/>
                      <a:pt x="9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39;p40">
                <a:extLst>
                  <a:ext uri="{FF2B5EF4-FFF2-40B4-BE49-F238E27FC236}">
                    <a16:creationId xmlns:a16="http://schemas.microsoft.com/office/drawing/2014/main" id="{64159915-EE69-9747-D1D3-97C5B419733C}"/>
                  </a:ext>
                </a:extLst>
              </p:cNvPr>
              <p:cNvSpPr/>
              <p:nvPr/>
            </p:nvSpPr>
            <p:spPr>
              <a:xfrm>
                <a:off x="3991486" y="3606622"/>
                <a:ext cx="268150" cy="21484"/>
              </a:xfrm>
              <a:custGeom>
                <a:avLst/>
                <a:gdLst/>
                <a:ahLst/>
                <a:cxnLst/>
                <a:rect l="l" t="t" r="r" b="b"/>
                <a:pathLst>
                  <a:path w="18285" h="1465" extrusionOk="0">
                    <a:moveTo>
                      <a:pt x="7551" y="0"/>
                    </a:moveTo>
                    <a:cubicBezTo>
                      <a:pt x="4800" y="0"/>
                      <a:pt x="2045" y="231"/>
                      <a:pt x="0" y="930"/>
                    </a:cubicBezTo>
                    <a:cubicBezTo>
                      <a:pt x="0" y="930"/>
                      <a:pt x="2568" y="1464"/>
                      <a:pt x="7849" y="1464"/>
                    </a:cubicBezTo>
                    <a:cubicBezTo>
                      <a:pt x="10590" y="1464"/>
                      <a:pt x="14062" y="1320"/>
                      <a:pt x="18285" y="883"/>
                    </a:cubicBezTo>
                    <a:cubicBezTo>
                      <a:pt x="18285" y="883"/>
                      <a:pt x="12927" y="0"/>
                      <a:pt x="7551" y="0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40;p40">
                <a:extLst>
                  <a:ext uri="{FF2B5EF4-FFF2-40B4-BE49-F238E27FC236}">
                    <a16:creationId xmlns:a16="http://schemas.microsoft.com/office/drawing/2014/main" id="{18BA8D0D-AA69-6C78-2B4F-D807A33BCF1D}"/>
                  </a:ext>
                </a:extLst>
              </p:cNvPr>
              <p:cNvSpPr/>
              <p:nvPr/>
            </p:nvSpPr>
            <p:spPr>
              <a:xfrm>
                <a:off x="3975252" y="3015181"/>
                <a:ext cx="277271" cy="565702"/>
              </a:xfrm>
              <a:custGeom>
                <a:avLst/>
                <a:gdLst/>
                <a:ahLst/>
                <a:cxnLst/>
                <a:rect l="l" t="t" r="r" b="b"/>
                <a:pathLst>
                  <a:path w="18907" h="38575" extrusionOk="0">
                    <a:moveTo>
                      <a:pt x="17064" y="0"/>
                    </a:moveTo>
                    <a:cubicBezTo>
                      <a:pt x="16531" y="1398"/>
                      <a:pt x="16020" y="2446"/>
                      <a:pt x="15753" y="2967"/>
                    </a:cubicBezTo>
                    <a:cubicBezTo>
                      <a:pt x="15629" y="3206"/>
                      <a:pt x="15558" y="3334"/>
                      <a:pt x="15558" y="3334"/>
                    </a:cubicBezTo>
                    <a:cubicBezTo>
                      <a:pt x="15454" y="3354"/>
                      <a:pt x="15340" y="3363"/>
                      <a:pt x="15222" y="3363"/>
                    </a:cubicBezTo>
                    <a:cubicBezTo>
                      <a:pt x="14628" y="3363"/>
                      <a:pt x="13932" y="3145"/>
                      <a:pt x="13932" y="3145"/>
                    </a:cubicBezTo>
                    <a:cubicBezTo>
                      <a:pt x="14331" y="2619"/>
                      <a:pt x="14515" y="1178"/>
                      <a:pt x="14515" y="1177"/>
                    </a:cubicBezTo>
                    <a:lnTo>
                      <a:pt x="14515" y="1177"/>
                    </a:lnTo>
                    <a:cubicBezTo>
                      <a:pt x="12763" y="2207"/>
                      <a:pt x="9093" y="2763"/>
                      <a:pt x="9093" y="2763"/>
                    </a:cubicBezTo>
                    <a:cubicBezTo>
                      <a:pt x="9093" y="2763"/>
                      <a:pt x="7703" y="4931"/>
                      <a:pt x="4838" y="9964"/>
                    </a:cubicBezTo>
                    <a:cubicBezTo>
                      <a:pt x="1974" y="14997"/>
                      <a:pt x="1" y="20974"/>
                      <a:pt x="1" y="20974"/>
                    </a:cubicBezTo>
                    <a:cubicBezTo>
                      <a:pt x="1" y="20974"/>
                      <a:pt x="1224" y="25896"/>
                      <a:pt x="1947" y="28983"/>
                    </a:cubicBezTo>
                    <a:cubicBezTo>
                      <a:pt x="2670" y="32070"/>
                      <a:pt x="4227" y="37823"/>
                      <a:pt x="4227" y="37823"/>
                    </a:cubicBezTo>
                    <a:cubicBezTo>
                      <a:pt x="4227" y="37823"/>
                      <a:pt x="4460" y="37788"/>
                      <a:pt x="4650" y="37665"/>
                    </a:cubicBezTo>
                    <a:cubicBezTo>
                      <a:pt x="4745" y="37602"/>
                      <a:pt x="4830" y="37520"/>
                      <a:pt x="4867" y="37407"/>
                    </a:cubicBezTo>
                    <a:cubicBezTo>
                      <a:pt x="4977" y="37073"/>
                      <a:pt x="6591" y="31705"/>
                      <a:pt x="6535" y="28648"/>
                    </a:cubicBezTo>
                    <a:cubicBezTo>
                      <a:pt x="6478" y="25591"/>
                      <a:pt x="5534" y="22364"/>
                      <a:pt x="4227" y="21254"/>
                    </a:cubicBezTo>
                    <a:cubicBezTo>
                      <a:pt x="4227" y="21254"/>
                      <a:pt x="7487" y="15948"/>
                      <a:pt x="10335" y="13058"/>
                    </a:cubicBezTo>
                    <a:cubicBezTo>
                      <a:pt x="10397" y="12996"/>
                      <a:pt x="10459" y="12935"/>
                      <a:pt x="10519" y="12876"/>
                    </a:cubicBezTo>
                    <a:lnTo>
                      <a:pt x="10537" y="12860"/>
                    </a:lnTo>
                    <a:lnTo>
                      <a:pt x="10537" y="12860"/>
                    </a:lnTo>
                    <a:cubicBezTo>
                      <a:pt x="10536" y="12873"/>
                      <a:pt x="10521" y="12941"/>
                      <a:pt x="10494" y="13052"/>
                    </a:cubicBezTo>
                    <a:lnTo>
                      <a:pt x="10493" y="13059"/>
                    </a:lnTo>
                    <a:cubicBezTo>
                      <a:pt x="10455" y="13222"/>
                      <a:pt x="10397" y="13479"/>
                      <a:pt x="10323" y="13808"/>
                    </a:cubicBezTo>
                    <a:cubicBezTo>
                      <a:pt x="9845" y="15897"/>
                      <a:pt x="8713" y="20852"/>
                      <a:pt x="8258" y="22782"/>
                    </a:cubicBezTo>
                    <a:lnTo>
                      <a:pt x="14014" y="38575"/>
                    </a:lnTo>
                    <a:cubicBezTo>
                      <a:pt x="14014" y="38575"/>
                      <a:pt x="14417" y="38479"/>
                      <a:pt x="14697" y="38219"/>
                    </a:cubicBezTo>
                    <a:cubicBezTo>
                      <a:pt x="14751" y="38170"/>
                      <a:pt x="14803" y="38110"/>
                      <a:pt x="14845" y="38046"/>
                    </a:cubicBezTo>
                    <a:cubicBezTo>
                      <a:pt x="14845" y="38046"/>
                      <a:pt x="15426" y="31445"/>
                      <a:pt x="14931" y="28453"/>
                    </a:cubicBezTo>
                    <a:cubicBezTo>
                      <a:pt x="14433" y="25436"/>
                      <a:pt x="13543" y="23635"/>
                      <a:pt x="12207" y="22198"/>
                    </a:cubicBezTo>
                    <a:cubicBezTo>
                      <a:pt x="12207" y="22198"/>
                      <a:pt x="13932" y="19585"/>
                      <a:pt x="15571" y="16442"/>
                    </a:cubicBezTo>
                    <a:cubicBezTo>
                      <a:pt x="17212" y="13302"/>
                      <a:pt x="18351" y="9409"/>
                      <a:pt x="18629" y="6544"/>
                    </a:cubicBezTo>
                    <a:cubicBezTo>
                      <a:pt x="18907" y="3679"/>
                      <a:pt x="17723" y="1130"/>
                      <a:pt x="17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41;p40">
                <a:extLst>
                  <a:ext uri="{FF2B5EF4-FFF2-40B4-BE49-F238E27FC236}">
                    <a16:creationId xmlns:a16="http://schemas.microsoft.com/office/drawing/2014/main" id="{1C17924A-48CA-B9A2-5118-7BDD8B8D15EA}"/>
                  </a:ext>
                </a:extLst>
              </p:cNvPr>
              <p:cNvSpPr/>
              <p:nvPr/>
            </p:nvSpPr>
            <p:spPr>
              <a:xfrm>
                <a:off x="4019291" y="3176291"/>
                <a:ext cx="114270" cy="391248"/>
              </a:xfrm>
              <a:custGeom>
                <a:avLst/>
                <a:gdLst/>
                <a:ahLst/>
                <a:cxnLst/>
                <a:rect l="l" t="t" r="r" b="b"/>
                <a:pathLst>
                  <a:path w="7792" h="26679" extrusionOk="0">
                    <a:moveTo>
                      <a:pt x="7791" y="1"/>
                    </a:moveTo>
                    <a:lnTo>
                      <a:pt x="7517" y="1890"/>
                    </a:lnTo>
                    <a:cubicBezTo>
                      <a:pt x="7456" y="1949"/>
                      <a:pt x="7395" y="2011"/>
                      <a:pt x="7332" y="2073"/>
                    </a:cubicBezTo>
                    <a:cubicBezTo>
                      <a:pt x="4484" y="4962"/>
                      <a:pt x="1224" y="10268"/>
                      <a:pt x="1224" y="10268"/>
                    </a:cubicBezTo>
                    <a:cubicBezTo>
                      <a:pt x="2532" y="11378"/>
                      <a:pt x="3476" y="14605"/>
                      <a:pt x="3532" y="17663"/>
                    </a:cubicBezTo>
                    <a:cubicBezTo>
                      <a:pt x="3588" y="20720"/>
                      <a:pt x="1974" y="26088"/>
                      <a:pt x="1864" y="26421"/>
                    </a:cubicBezTo>
                    <a:cubicBezTo>
                      <a:pt x="1827" y="26534"/>
                      <a:pt x="1742" y="26616"/>
                      <a:pt x="1647" y="26679"/>
                    </a:cubicBezTo>
                    <a:lnTo>
                      <a:pt x="1538" y="26633"/>
                    </a:lnTo>
                    <a:cubicBezTo>
                      <a:pt x="1538" y="26633"/>
                      <a:pt x="2455" y="22778"/>
                      <a:pt x="2202" y="19553"/>
                    </a:cubicBezTo>
                    <a:cubicBezTo>
                      <a:pt x="1947" y="16328"/>
                      <a:pt x="1" y="10990"/>
                      <a:pt x="1" y="10990"/>
                    </a:cubicBezTo>
                    <a:cubicBezTo>
                      <a:pt x="1" y="10990"/>
                      <a:pt x="1057" y="8208"/>
                      <a:pt x="3282" y="5597"/>
                    </a:cubicBezTo>
                    <a:cubicBezTo>
                      <a:pt x="5506" y="2981"/>
                      <a:pt x="7791" y="1"/>
                      <a:pt x="7791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42;p40">
                <a:extLst>
                  <a:ext uri="{FF2B5EF4-FFF2-40B4-BE49-F238E27FC236}">
                    <a16:creationId xmlns:a16="http://schemas.microsoft.com/office/drawing/2014/main" id="{309EBBEB-B217-F099-35C8-E18D0A6B6773}"/>
                  </a:ext>
                </a:extLst>
              </p:cNvPr>
              <p:cNvSpPr/>
              <p:nvPr/>
            </p:nvSpPr>
            <p:spPr>
              <a:xfrm>
                <a:off x="4138767" y="3015166"/>
                <a:ext cx="113756" cy="560496"/>
              </a:xfrm>
              <a:custGeom>
                <a:avLst/>
                <a:gdLst/>
                <a:ahLst/>
                <a:cxnLst/>
                <a:rect l="l" t="t" r="r" b="b"/>
                <a:pathLst>
                  <a:path w="7757" h="38220" extrusionOk="0">
                    <a:moveTo>
                      <a:pt x="7479" y="6545"/>
                    </a:moveTo>
                    <a:cubicBezTo>
                      <a:pt x="7201" y="9410"/>
                      <a:pt x="6062" y="13303"/>
                      <a:pt x="4421" y="16443"/>
                    </a:cubicBezTo>
                    <a:cubicBezTo>
                      <a:pt x="2782" y="19586"/>
                      <a:pt x="1057" y="22199"/>
                      <a:pt x="1057" y="22199"/>
                    </a:cubicBezTo>
                    <a:cubicBezTo>
                      <a:pt x="2393" y="23636"/>
                      <a:pt x="3283" y="25437"/>
                      <a:pt x="3781" y="28454"/>
                    </a:cubicBezTo>
                    <a:cubicBezTo>
                      <a:pt x="4276" y="31446"/>
                      <a:pt x="3695" y="38047"/>
                      <a:pt x="3695" y="38047"/>
                    </a:cubicBezTo>
                    <a:cubicBezTo>
                      <a:pt x="3653" y="38111"/>
                      <a:pt x="3601" y="38171"/>
                      <a:pt x="3547" y="38220"/>
                    </a:cubicBezTo>
                    <a:cubicBezTo>
                      <a:pt x="3348" y="36770"/>
                      <a:pt x="2425" y="30000"/>
                      <a:pt x="2000" y="27426"/>
                    </a:cubicBezTo>
                    <a:cubicBezTo>
                      <a:pt x="1525" y="24534"/>
                      <a:pt x="0" y="22422"/>
                      <a:pt x="0" y="22422"/>
                    </a:cubicBezTo>
                    <a:cubicBezTo>
                      <a:pt x="0" y="22422"/>
                      <a:pt x="5366" y="11243"/>
                      <a:pt x="5596" y="8397"/>
                    </a:cubicBezTo>
                    <a:cubicBezTo>
                      <a:pt x="5753" y="6468"/>
                      <a:pt x="5363" y="4862"/>
                      <a:pt x="4603" y="2968"/>
                    </a:cubicBezTo>
                    <a:cubicBezTo>
                      <a:pt x="4870" y="2446"/>
                      <a:pt x="5381" y="1398"/>
                      <a:pt x="5914" y="0"/>
                    </a:cubicBezTo>
                    <a:cubicBezTo>
                      <a:pt x="6573" y="1131"/>
                      <a:pt x="7757" y="3680"/>
                      <a:pt x="7479" y="6545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43;p40">
                <a:extLst>
                  <a:ext uri="{FF2B5EF4-FFF2-40B4-BE49-F238E27FC236}">
                    <a16:creationId xmlns:a16="http://schemas.microsoft.com/office/drawing/2014/main" id="{4EE6CA60-AAF6-8874-5804-52929D50DDB9}"/>
                  </a:ext>
                </a:extLst>
              </p:cNvPr>
              <p:cNvSpPr/>
              <p:nvPr/>
            </p:nvSpPr>
            <p:spPr>
              <a:xfrm>
                <a:off x="3939806" y="2684235"/>
                <a:ext cx="135622" cy="133745"/>
              </a:xfrm>
              <a:custGeom>
                <a:avLst/>
                <a:gdLst/>
                <a:ahLst/>
                <a:cxnLst/>
                <a:rect l="l" t="t" r="r" b="b"/>
                <a:pathLst>
                  <a:path w="9248" h="9120" extrusionOk="0">
                    <a:moveTo>
                      <a:pt x="8904" y="3734"/>
                    </a:moveTo>
                    <a:cubicBezTo>
                      <a:pt x="8790" y="4074"/>
                      <a:pt x="8622" y="4335"/>
                      <a:pt x="8437" y="4535"/>
                    </a:cubicBezTo>
                    <a:cubicBezTo>
                      <a:pt x="8099" y="4901"/>
                      <a:pt x="7703" y="5064"/>
                      <a:pt x="7487" y="5130"/>
                    </a:cubicBezTo>
                    <a:cubicBezTo>
                      <a:pt x="7385" y="5160"/>
                      <a:pt x="7319" y="5172"/>
                      <a:pt x="7319" y="5172"/>
                    </a:cubicBezTo>
                    <a:cubicBezTo>
                      <a:pt x="7319" y="5172"/>
                      <a:pt x="7048" y="6360"/>
                      <a:pt x="6402" y="7507"/>
                    </a:cubicBezTo>
                    <a:cubicBezTo>
                      <a:pt x="6398" y="7515"/>
                      <a:pt x="6393" y="7521"/>
                      <a:pt x="6389" y="7528"/>
                    </a:cubicBezTo>
                    <a:cubicBezTo>
                      <a:pt x="6167" y="7910"/>
                      <a:pt x="5790" y="8220"/>
                      <a:pt x="5344" y="8461"/>
                    </a:cubicBezTo>
                    <a:cubicBezTo>
                      <a:pt x="4469" y="8929"/>
                      <a:pt x="3327" y="9120"/>
                      <a:pt x="2585" y="9009"/>
                    </a:cubicBezTo>
                    <a:cubicBezTo>
                      <a:pt x="1459" y="8842"/>
                      <a:pt x="667" y="7821"/>
                      <a:pt x="269" y="5402"/>
                    </a:cubicBezTo>
                    <a:cubicBezTo>
                      <a:pt x="224" y="5126"/>
                      <a:pt x="186" y="4851"/>
                      <a:pt x="153" y="4583"/>
                    </a:cubicBezTo>
                    <a:cubicBezTo>
                      <a:pt x="153" y="4581"/>
                      <a:pt x="153" y="4578"/>
                      <a:pt x="151" y="4575"/>
                    </a:cubicBezTo>
                    <a:cubicBezTo>
                      <a:pt x="52" y="3756"/>
                      <a:pt x="6" y="2983"/>
                      <a:pt x="4" y="2320"/>
                    </a:cubicBezTo>
                    <a:cubicBezTo>
                      <a:pt x="1" y="1352"/>
                      <a:pt x="91" y="621"/>
                      <a:pt x="242" y="337"/>
                    </a:cubicBezTo>
                    <a:cubicBezTo>
                      <a:pt x="589" y="590"/>
                      <a:pt x="1230" y="701"/>
                      <a:pt x="2398" y="687"/>
                    </a:cubicBezTo>
                    <a:cubicBezTo>
                      <a:pt x="3778" y="672"/>
                      <a:pt x="4957" y="333"/>
                      <a:pt x="5523" y="136"/>
                    </a:cubicBezTo>
                    <a:cubicBezTo>
                      <a:pt x="5752" y="56"/>
                      <a:pt x="5882" y="0"/>
                      <a:pt x="5882" y="0"/>
                    </a:cubicBezTo>
                    <a:cubicBezTo>
                      <a:pt x="5882" y="0"/>
                      <a:pt x="6484" y="808"/>
                      <a:pt x="6881" y="1732"/>
                    </a:cubicBezTo>
                    <a:cubicBezTo>
                      <a:pt x="7277" y="2654"/>
                      <a:pt x="7487" y="4004"/>
                      <a:pt x="7487" y="4004"/>
                    </a:cubicBezTo>
                    <a:cubicBezTo>
                      <a:pt x="7487" y="4004"/>
                      <a:pt x="7916" y="3060"/>
                      <a:pt x="8175" y="2650"/>
                    </a:cubicBezTo>
                    <a:lnTo>
                      <a:pt x="8175" y="2545"/>
                    </a:lnTo>
                    <a:cubicBezTo>
                      <a:pt x="8185" y="2530"/>
                      <a:pt x="8194" y="2516"/>
                      <a:pt x="8204" y="2503"/>
                    </a:cubicBezTo>
                    <a:cubicBezTo>
                      <a:pt x="8362" y="2280"/>
                      <a:pt x="8526" y="2121"/>
                      <a:pt x="8674" y="2128"/>
                    </a:cubicBezTo>
                    <a:cubicBezTo>
                      <a:pt x="8758" y="2131"/>
                      <a:pt x="8834" y="2146"/>
                      <a:pt x="8898" y="2173"/>
                    </a:cubicBezTo>
                    <a:cubicBezTo>
                      <a:pt x="9194" y="2296"/>
                      <a:pt x="9248" y="2704"/>
                      <a:pt x="8904" y="373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44;p40">
                <a:extLst>
                  <a:ext uri="{FF2B5EF4-FFF2-40B4-BE49-F238E27FC236}">
                    <a16:creationId xmlns:a16="http://schemas.microsoft.com/office/drawing/2014/main" id="{7D0696DE-66BF-FBDF-5CAB-6056B3F0B024}"/>
                  </a:ext>
                </a:extLst>
              </p:cNvPr>
              <p:cNvSpPr/>
              <p:nvPr/>
            </p:nvSpPr>
            <p:spPr>
              <a:xfrm>
                <a:off x="4018176" y="2684235"/>
                <a:ext cx="52119" cy="124095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462" extrusionOk="0">
                    <a:moveTo>
                      <a:pt x="3554" y="2173"/>
                    </a:moveTo>
                    <a:cubicBezTo>
                      <a:pt x="3271" y="2833"/>
                      <a:pt x="3146" y="3845"/>
                      <a:pt x="3093" y="4535"/>
                    </a:cubicBezTo>
                    <a:cubicBezTo>
                      <a:pt x="2755" y="4901"/>
                      <a:pt x="2359" y="5064"/>
                      <a:pt x="2143" y="5130"/>
                    </a:cubicBezTo>
                    <a:cubicBezTo>
                      <a:pt x="2041" y="5160"/>
                      <a:pt x="1975" y="5172"/>
                      <a:pt x="1975" y="5172"/>
                    </a:cubicBezTo>
                    <a:cubicBezTo>
                      <a:pt x="1975" y="5172"/>
                      <a:pt x="1704" y="6360"/>
                      <a:pt x="1058" y="7507"/>
                    </a:cubicBezTo>
                    <a:cubicBezTo>
                      <a:pt x="1054" y="7515"/>
                      <a:pt x="1049" y="7521"/>
                      <a:pt x="1045" y="7528"/>
                    </a:cubicBezTo>
                    <a:cubicBezTo>
                      <a:pt x="823" y="7910"/>
                      <a:pt x="446" y="8220"/>
                      <a:pt x="0" y="8461"/>
                    </a:cubicBezTo>
                    <a:cubicBezTo>
                      <a:pt x="1938" y="5966"/>
                      <a:pt x="1348" y="2091"/>
                      <a:pt x="179" y="136"/>
                    </a:cubicBezTo>
                    <a:cubicBezTo>
                      <a:pt x="409" y="56"/>
                      <a:pt x="538" y="0"/>
                      <a:pt x="538" y="0"/>
                    </a:cubicBezTo>
                    <a:cubicBezTo>
                      <a:pt x="538" y="0"/>
                      <a:pt x="1140" y="808"/>
                      <a:pt x="1537" y="1732"/>
                    </a:cubicBezTo>
                    <a:cubicBezTo>
                      <a:pt x="1933" y="2654"/>
                      <a:pt x="2143" y="4004"/>
                      <a:pt x="2143" y="4004"/>
                    </a:cubicBezTo>
                    <a:cubicBezTo>
                      <a:pt x="2143" y="4004"/>
                      <a:pt x="2572" y="3060"/>
                      <a:pt x="2831" y="2650"/>
                    </a:cubicBezTo>
                    <a:lnTo>
                      <a:pt x="2831" y="2545"/>
                    </a:lnTo>
                    <a:cubicBezTo>
                      <a:pt x="2841" y="2530"/>
                      <a:pt x="2850" y="2516"/>
                      <a:pt x="2860" y="2503"/>
                    </a:cubicBezTo>
                    <a:cubicBezTo>
                      <a:pt x="3018" y="2280"/>
                      <a:pt x="3182" y="2121"/>
                      <a:pt x="3330" y="2127"/>
                    </a:cubicBezTo>
                    <a:cubicBezTo>
                      <a:pt x="3415" y="2130"/>
                      <a:pt x="3490" y="2146"/>
                      <a:pt x="3554" y="2173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45;p40">
                <a:extLst>
                  <a:ext uri="{FF2B5EF4-FFF2-40B4-BE49-F238E27FC236}">
                    <a16:creationId xmlns:a16="http://schemas.microsoft.com/office/drawing/2014/main" id="{B075E46C-5B13-C9A6-16E0-3A1106345675}"/>
                  </a:ext>
                </a:extLst>
              </p:cNvPr>
              <p:cNvSpPr/>
              <p:nvPr/>
            </p:nvSpPr>
            <p:spPr>
              <a:xfrm>
                <a:off x="4031155" y="2782095"/>
                <a:ext cx="220151" cy="282419"/>
              </a:xfrm>
              <a:custGeom>
                <a:avLst/>
                <a:gdLst/>
                <a:ahLst/>
                <a:cxnLst/>
                <a:rect l="l" t="t" r="r" b="b"/>
                <a:pathLst>
                  <a:path w="15012" h="19258" extrusionOk="0">
                    <a:moveTo>
                      <a:pt x="13706" y="14625"/>
                    </a:moveTo>
                    <a:cubicBezTo>
                      <a:pt x="13555" y="15075"/>
                      <a:pt x="13404" y="15499"/>
                      <a:pt x="13252" y="15893"/>
                    </a:cubicBezTo>
                    <a:cubicBezTo>
                      <a:pt x="12476" y="17930"/>
                      <a:pt x="11746" y="19227"/>
                      <a:pt x="11746" y="19227"/>
                    </a:cubicBezTo>
                    <a:cubicBezTo>
                      <a:pt x="11625" y="19253"/>
                      <a:pt x="11490" y="19258"/>
                      <a:pt x="11350" y="19256"/>
                    </a:cubicBezTo>
                    <a:lnTo>
                      <a:pt x="11348" y="19256"/>
                    </a:lnTo>
                    <a:cubicBezTo>
                      <a:pt x="10767" y="19242"/>
                      <a:pt x="10120" y="19039"/>
                      <a:pt x="10120" y="19039"/>
                    </a:cubicBezTo>
                    <a:cubicBezTo>
                      <a:pt x="10449" y="18607"/>
                      <a:pt x="10631" y="17553"/>
                      <a:pt x="10686" y="17194"/>
                    </a:cubicBezTo>
                    <a:lnTo>
                      <a:pt x="10686" y="17190"/>
                    </a:lnTo>
                    <a:cubicBezTo>
                      <a:pt x="10698" y="17115"/>
                      <a:pt x="10703" y="17071"/>
                      <a:pt x="10703" y="17071"/>
                    </a:cubicBezTo>
                    <a:cubicBezTo>
                      <a:pt x="10642" y="17107"/>
                      <a:pt x="10580" y="17141"/>
                      <a:pt x="10516" y="17175"/>
                    </a:cubicBezTo>
                    <a:cubicBezTo>
                      <a:pt x="10280" y="17300"/>
                      <a:pt x="10017" y="17418"/>
                      <a:pt x="9737" y="17527"/>
                    </a:cubicBezTo>
                    <a:cubicBezTo>
                      <a:pt x="7872" y="18265"/>
                      <a:pt x="5281" y="18657"/>
                      <a:pt x="5281" y="18657"/>
                    </a:cubicBezTo>
                    <a:cubicBezTo>
                      <a:pt x="5281" y="18657"/>
                      <a:pt x="4585" y="16015"/>
                      <a:pt x="3751" y="14347"/>
                    </a:cubicBezTo>
                    <a:cubicBezTo>
                      <a:pt x="3017" y="12879"/>
                      <a:pt x="2005" y="10787"/>
                      <a:pt x="1432" y="9673"/>
                    </a:cubicBezTo>
                    <a:cubicBezTo>
                      <a:pt x="1353" y="9521"/>
                      <a:pt x="1284" y="9386"/>
                      <a:pt x="1224" y="9274"/>
                    </a:cubicBezTo>
                    <a:cubicBezTo>
                      <a:pt x="727" y="8342"/>
                      <a:pt x="25" y="6618"/>
                      <a:pt x="2" y="4810"/>
                    </a:cubicBezTo>
                    <a:cubicBezTo>
                      <a:pt x="0" y="4639"/>
                      <a:pt x="8" y="4483"/>
                      <a:pt x="16" y="4333"/>
                    </a:cubicBezTo>
                    <a:cubicBezTo>
                      <a:pt x="16" y="4323"/>
                      <a:pt x="18" y="4315"/>
                      <a:pt x="18" y="4306"/>
                    </a:cubicBezTo>
                    <a:cubicBezTo>
                      <a:pt x="120" y="2871"/>
                      <a:pt x="722" y="2278"/>
                      <a:pt x="975" y="2002"/>
                    </a:cubicBezTo>
                    <a:lnTo>
                      <a:pt x="1946" y="779"/>
                    </a:lnTo>
                    <a:cubicBezTo>
                      <a:pt x="2282" y="497"/>
                      <a:pt x="2779" y="318"/>
                      <a:pt x="3364" y="228"/>
                    </a:cubicBezTo>
                    <a:cubicBezTo>
                      <a:pt x="4831" y="0"/>
                      <a:pt x="6860" y="354"/>
                      <a:pt x="8312" y="1168"/>
                    </a:cubicBezTo>
                    <a:cubicBezTo>
                      <a:pt x="9432" y="1796"/>
                      <a:pt x="10933" y="3221"/>
                      <a:pt x="12170" y="4672"/>
                    </a:cubicBezTo>
                    <a:cubicBezTo>
                      <a:pt x="12172" y="4673"/>
                      <a:pt x="12172" y="4673"/>
                      <a:pt x="12175" y="4675"/>
                    </a:cubicBezTo>
                    <a:cubicBezTo>
                      <a:pt x="13175" y="5851"/>
                      <a:pt x="14006" y="7043"/>
                      <a:pt x="14317" y="7838"/>
                    </a:cubicBezTo>
                    <a:cubicBezTo>
                      <a:pt x="15011" y="9614"/>
                      <a:pt x="14623" y="11873"/>
                      <a:pt x="13706" y="146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46;p40">
                <a:extLst>
                  <a:ext uri="{FF2B5EF4-FFF2-40B4-BE49-F238E27FC236}">
                    <a16:creationId xmlns:a16="http://schemas.microsoft.com/office/drawing/2014/main" id="{0818E1DE-F399-13E8-64A5-F9CFEFADFB61}"/>
                  </a:ext>
                </a:extLst>
              </p:cNvPr>
              <p:cNvSpPr/>
              <p:nvPr/>
            </p:nvSpPr>
            <p:spPr>
              <a:xfrm>
                <a:off x="4031389" y="2785424"/>
                <a:ext cx="49568" cy="60214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4106" extrusionOk="0">
                    <a:moveTo>
                      <a:pt x="3349" y="1"/>
                    </a:moveTo>
                    <a:cubicBezTo>
                      <a:pt x="3379" y="644"/>
                      <a:pt x="3073" y="1485"/>
                      <a:pt x="2444" y="2139"/>
                    </a:cubicBezTo>
                    <a:cubicBezTo>
                      <a:pt x="1631" y="2985"/>
                      <a:pt x="905" y="3871"/>
                      <a:pt x="0" y="4106"/>
                    </a:cubicBezTo>
                    <a:cubicBezTo>
                      <a:pt x="0" y="4096"/>
                      <a:pt x="2" y="4088"/>
                      <a:pt x="2" y="4079"/>
                    </a:cubicBezTo>
                    <a:cubicBezTo>
                      <a:pt x="104" y="2644"/>
                      <a:pt x="706" y="2051"/>
                      <a:pt x="959" y="1775"/>
                    </a:cubicBezTo>
                    <a:lnTo>
                      <a:pt x="1930" y="553"/>
                    </a:lnTo>
                    <a:cubicBezTo>
                      <a:pt x="2266" y="270"/>
                      <a:pt x="2763" y="91"/>
                      <a:pt x="3349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47;p40">
                <a:extLst>
                  <a:ext uri="{FF2B5EF4-FFF2-40B4-BE49-F238E27FC236}">
                    <a16:creationId xmlns:a16="http://schemas.microsoft.com/office/drawing/2014/main" id="{7B554FA2-EB6C-D386-1E14-46AA9C4816E8}"/>
                  </a:ext>
                </a:extLst>
              </p:cNvPr>
              <p:cNvSpPr/>
              <p:nvPr/>
            </p:nvSpPr>
            <p:spPr>
              <a:xfrm>
                <a:off x="4033487" y="2759452"/>
                <a:ext cx="26338" cy="52618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8" extrusionOk="0">
                    <a:moveTo>
                      <a:pt x="1786" y="2399"/>
                    </a:moveTo>
                    <a:cubicBezTo>
                      <a:pt x="1744" y="2858"/>
                      <a:pt x="1034" y="3588"/>
                      <a:pt x="887" y="3588"/>
                    </a:cubicBezTo>
                    <a:cubicBezTo>
                      <a:pt x="799" y="3588"/>
                      <a:pt x="534" y="3219"/>
                      <a:pt x="279" y="2833"/>
                    </a:cubicBezTo>
                    <a:cubicBezTo>
                      <a:pt x="183" y="2683"/>
                      <a:pt x="86" y="2534"/>
                      <a:pt x="0" y="2399"/>
                    </a:cubicBezTo>
                    <a:cubicBezTo>
                      <a:pt x="4" y="2392"/>
                      <a:pt x="10" y="2386"/>
                      <a:pt x="14" y="2378"/>
                    </a:cubicBezTo>
                    <a:cubicBezTo>
                      <a:pt x="660" y="1231"/>
                      <a:pt x="931" y="43"/>
                      <a:pt x="931" y="43"/>
                    </a:cubicBezTo>
                    <a:cubicBezTo>
                      <a:pt x="931" y="43"/>
                      <a:pt x="997" y="31"/>
                      <a:pt x="1099" y="1"/>
                    </a:cubicBezTo>
                    <a:cubicBezTo>
                      <a:pt x="1271" y="488"/>
                      <a:pt x="1540" y="1266"/>
                      <a:pt x="1684" y="1818"/>
                    </a:cubicBezTo>
                    <a:cubicBezTo>
                      <a:pt x="1754" y="2080"/>
                      <a:pt x="1795" y="2292"/>
                      <a:pt x="1786" y="2399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48;p40">
                <a:extLst>
                  <a:ext uri="{FF2B5EF4-FFF2-40B4-BE49-F238E27FC236}">
                    <a16:creationId xmlns:a16="http://schemas.microsoft.com/office/drawing/2014/main" id="{E80FF373-C8DE-5671-7927-F0C2538CAFB2}"/>
                  </a:ext>
                </a:extLst>
              </p:cNvPr>
              <p:cNvSpPr/>
              <p:nvPr/>
            </p:nvSpPr>
            <p:spPr>
              <a:xfrm>
                <a:off x="4033487" y="2759452"/>
                <a:ext cx="24711" cy="41546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833" extrusionOk="0">
                    <a:moveTo>
                      <a:pt x="1684" y="1818"/>
                    </a:moveTo>
                    <a:cubicBezTo>
                      <a:pt x="1198" y="2108"/>
                      <a:pt x="647" y="2536"/>
                      <a:pt x="279" y="2832"/>
                    </a:cubicBezTo>
                    <a:cubicBezTo>
                      <a:pt x="183" y="2683"/>
                      <a:pt x="86" y="2534"/>
                      <a:pt x="0" y="2398"/>
                    </a:cubicBezTo>
                    <a:cubicBezTo>
                      <a:pt x="4" y="2392"/>
                      <a:pt x="10" y="2384"/>
                      <a:pt x="14" y="2378"/>
                    </a:cubicBezTo>
                    <a:cubicBezTo>
                      <a:pt x="660" y="1231"/>
                      <a:pt x="931" y="43"/>
                      <a:pt x="931" y="43"/>
                    </a:cubicBezTo>
                    <a:cubicBezTo>
                      <a:pt x="931" y="43"/>
                      <a:pt x="997" y="31"/>
                      <a:pt x="1099" y="1"/>
                    </a:cubicBezTo>
                    <a:cubicBezTo>
                      <a:pt x="1271" y="488"/>
                      <a:pt x="1540" y="1266"/>
                      <a:pt x="1684" y="1818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49;p40">
                <a:extLst>
                  <a:ext uri="{FF2B5EF4-FFF2-40B4-BE49-F238E27FC236}">
                    <a16:creationId xmlns:a16="http://schemas.microsoft.com/office/drawing/2014/main" id="{BDD7B328-F65E-15C3-2006-CDF68545DA15}"/>
                  </a:ext>
                </a:extLst>
              </p:cNvPr>
              <p:cNvSpPr/>
              <p:nvPr/>
            </p:nvSpPr>
            <p:spPr>
              <a:xfrm>
                <a:off x="4059502" y="2689661"/>
                <a:ext cx="42074" cy="32351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206" extrusionOk="0">
                    <a:moveTo>
                      <a:pt x="0" y="1766"/>
                    </a:moveTo>
                    <a:cubicBezTo>
                      <a:pt x="0" y="1766"/>
                      <a:pt x="1867" y="1"/>
                      <a:pt x="2367" y="379"/>
                    </a:cubicBezTo>
                    <a:cubicBezTo>
                      <a:pt x="2868" y="756"/>
                      <a:pt x="0" y="2206"/>
                      <a:pt x="0" y="22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50;p40">
                <a:extLst>
                  <a:ext uri="{FF2B5EF4-FFF2-40B4-BE49-F238E27FC236}">
                    <a16:creationId xmlns:a16="http://schemas.microsoft.com/office/drawing/2014/main" id="{90508ACC-155E-F1BD-CB9F-436259CCFB3A}"/>
                  </a:ext>
                </a:extLst>
              </p:cNvPr>
              <p:cNvSpPr/>
              <p:nvPr/>
            </p:nvSpPr>
            <p:spPr>
              <a:xfrm>
                <a:off x="4067245" y="2714063"/>
                <a:ext cx="48087" cy="10852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740" extrusionOk="0">
                    <a:moveTo>
                      <a:pt x="0" y="261"/>
                    </a:moveTo>
                    <a:cubicBezTo>
                      <a:pt x="0" y="261"/>
                      <a:pt x="1069" y="739"/>
                      <a:pt x="2173" y="542"/>
                    </a:cubicBezTo>
                    <a:cubicBezTo>
                      <a:pt x="3278" y="344"/>
                      <a:pt x="2264" y="0"/>
                      <a:pt x="362" y="5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51;p40">
                <a:extLst>
                  <a:ext uri="{FF2B5EF4-FFF2-40B4-BE49-F238E27FC236}">
                    <a16:creationId xmlns:a16="http://schemas.microsoft.com/office/drawing/2014/main" id="{712B57E8-4A85-EB38-C9EB-8960157459CF}"/>
                  </a:ext>
                </a:extLst>
              </p:cNvPr>
              <p:cNvSpPr/>
              <p:nvPr/>
            </p:nvSpPr>
            <p:spPr>
              <a:xfrm>
                <a:off x="3792702" y="2877725"/>
                <a:ext cx="20179" cy="38628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634" extrusionOk="0">
                    <a:moveTo>
                      <a:pt x="0" y="1780"/>
                    </a:moveTo>
                    <a:cubicBezTo>
                      <a:pt x="0" y="1780"/>
                      <a:pt x="636" y="2530"/>
                      <a:pt x="1245" y="2633"/>
                    </a:cubicBezTo>
                    <a:cubicBezTo>
                      <a:pt x="1245" y="2633"/>
                      <a:pt x="1339" y="906"/>
                      <a:pt x="1376" y="215"/>
                    </a:cubicBezTo>
                    <a:lnTo>
                      <a:pt x="1231" y="0"/>
                    </a:lnTo>
                    <a:close/>
                  </a:path>
                </a:pathLst>
              </a:custGeom>
              <a:solidFill>
                <a:srgbClr val="FFBD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52;p40">
                <a:extLst>
                  <a:ext uri="{FF2B5EF4-FFF2-40B4-BE49-F238E27FC236}">
                    <a16:creationId xmlns:a16="http://schemas.microsoft.com/office/drawing/2014/main" id="{85A1DC8E-ECE0-B490-89B4-6AE5AE59E221}"/>
                  </a:ext>
                </a:extLst>
              </p:cNvPr>
              <p:cNvSpPr/>
              <p:nvPr/>
            </p:nvSpPr>
            <p:spPr>
              <a:xfrm>
                <a:off x="3810945" y="2843248"/>
                <a:ext cx="241797" cy="166374"/>
              </a:xfrm>
              <a:custGeom>
                <a:avLst/>
                <a:gdLst/>
                <a:ahLst/>
                <a:cxnLst/>
                <a:rect l="l" t="t" r="r" b="b"/>
                <a:pathLst>
                  <a:path w="16488" h="11345" extrusionOk="0">
                    <a:moveTo>
                      <a:pt x="16488" y="5618"/>
                    </a:moveTo>
                    <a:cubicBezTo>
                      <a:pt x="14930" y="7508"/>
                      <a:pt x="10954" y="10455"/>
                      <a:pt x="8452" y="10900"/>
                    </a:cubicBezTo>
                    <a:cubicBezTo>
                      <a:pt x="5950" y="11344"/>
                      <a:pt x="4754" y="10428"/>
                      <a:pt x="3448" y="9314"/>
                    </a:cubicBezTo>
                    <a:cubicBezTo>
                      <a:pt x="2141" y="8204"/>
                      <a:pt x="0" y="5146"/>
                      <a:pt x="0" y="4985"/>
                    </a:cubicBezTo>
                    <a:lnTo>
                      <a:pt x="54" y="3983"/>
                    </a:lnTo>
                    <a:lnTo>
                      <a:pt x="132" y="2566"/>
                    </a:lnTo>
                    <a:cubicBezTo>
                      <a:pt x="132" y="2566"/>
                      <a:pt x="2001" y="4227"/>
                      <a:pt x="3310" y="4985"/>
                    </a:cubicBezTo>
                    <a:cubicBezTo>
                      <a:pt x="4615" y="5743"/>
                      <a:pt x="7117" y="7202"/>
                      <a:pt x="7339" y="7202"/>
                    </a:cubicBezTo>
                    <a:cubicBezTo>
                      <a:pt x="7563" y="7202"/>
                      <a:pt x="9621" y="6007"/>
                      <a:pt x="11317" y="4343"/>
                    </a:cubicBezTo>
                    <a:cubicBezTo>
                      <a:pt x="13012" y="2680"/>
                      <a:pt x="15022" y="1"/>
                      <a:pt x="15022" y="1"/>
                    </a:cubicBezTo>
                    <a:cubicBezTo>
                      <a:pt x="15022" y="1"/>
                      <a:pt x="15026" y="51"/>
                      <a:pt x="15033" y="136"/>
                    </a:cubicBezTo>
                    <a:cubicBezTo>
                      <a:pt x="15024" y="295"/>
                      <a:pt x="15016" y="460"/>
                      <a:pt x="15018" y="640"/>
                    </a:cubicBezTo>
                    <a:cubicBezTo>
                      <a:pt x="15033" y="1781"/>
                      <a:pt x="15316" y="2891"/>
                      <a:pt x="15653" y="3786"/>
                    </a:cubicBezTo>
                    <a:cubicBezTo>
                      <a:pt x="15846" y="4310"/>
                      <a:pt x="16056" y="4761"/>
                      <a:pt x="16240" y="5104"/>
                    </a:cubicBezTo>
                    <a:cubicBezTo>
                      <a:pt x="16300" y="5216"/>
                      <a:pt x="16369" y="5351"/>
                      <a:pt x="16448" y="5503"/>
                    </a:cubicBezTo>
                    <a:cubicBezTo>
                      <a:pt x="16473" y="5576"/>
                      <a:pt x="16488" y="5618"/>
                      <a:pt x="16488" y="56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53;p40">
                <a:extLst>
                  <a:ext uri="{FF2B5EF4-FFF2-40B4-BE49-F238E27FC236}">
                    <a16:creationId xmlns:a16="http://schemas.microsoft.com/office/drawing/2014/main" id="{C25D1093-3C43-FD8D-3576-70ADE794AADB}"/>
                  </a:ext>
                </a:extLst>
              </p:cNvPr>
              <p:cNvSpPr/>
              <p:nvPr/>
            </p:nvSpPr>
            <p:spPr>
              <a:xfrm>
                <a:off x="3936126" y="2642571"/>
                <a:ext cx="123597" cy="100382"/>
              </a:xfrm>
              <a:custGeom>
                <a:avLst/>
                <a:gdLst/>
                <a:ahLst/>
                <a:cxnLst/>
                <a:rect l="l" t="t" r="r" b="b"/>
                <a:pathLst>
                  <a:path w="8428" h="6845" extrusionOk="0">
                    <a:moveTo>
                      <a:pt x="3638" y="0"/>
                    </a:moveTo>
                    <a:cubicBezTo>
                      <a:pt x="3546" y="0"/>
                      <a:pt x="3452" y="2"/>
                      <a:pt x="3357" y="6"/>
                    </a:cubicBezTo>
                    <a:cubicBezTo>
                      <a:pt x="709" y="110"/>
                      <a:pt x="0" y="1501"/>
                      <a:pt x="125" y="2494"/>
                    </a:cubicBezTo>
                    <a:cubicBezTo>
                      <a:pt x="162" y="2787"/>
                      <a:pt x="263" y="3012"/>
                      <a:pt x="493" y="3178"/>
                    </a:cubicBezTo>
                    <a:cubicBezTo>
                      <a:pt x="824" y="3418"/>
                      <a:pt x="1421" y="3531"/>
                      <a:pt x="2489" y="3531"/>
                    </a:cubicBezTo>
                    <a:cubicBezTo>
                      <a:pt x="2541" y="3531"/>
                      <a:pt x="2594" y="3531"/>
                      <a:pt x="2648" y="3530"/>
                    </a:cubicBezTo>
                    <a:cubicBezTo>
                      <a:pt x="4587" y="3509"/>
                      <a:pt x="6131" y="2841"/>
                      <a:pt x="6131" y="2841"/>
                    </a:cubicBezTo>
                    <a:cubicBezTo>
                      <a:pt x="6131" y="2841"/>
                      <a:pt x="6736" y="3648"/>
                      <a:pt x="7132" y="4573"/>
                    </a:cubicBezTo>
                    <a:cubicBezTo>
                      <a:pt x="7528" y="5496"/>
                      <a:pt x="7737" y="6845"/>
                      <a:pt x="7737" y="6845"/>
                    </a:cubicBezTo>
                    <a:cubicBezTo>
                      <a:pt x="7737" y="6845"/>
                      <a:pt x="8168" y="5900"/>
                      <a:pt x="8426" y="5490"/>
                    </a:cubicBezTo>
                    <a:cubicBezTo>
                      <a:pt x="8426" y="5490"/>
                      <a:pt x="8428" y="5451"/>
                      <a:pt x="8428" y="5384"/>
                    </a:cubicBezTo>
                    <a:cubicBezTo>
                      <a:pt x="8425" y="4936"/>
                      <a:pt x="8393" y="3149"/>
                      <a:pt x="7951" y="2278"/>
                    </a:cubicBezTo>
                    <a:cubicBezTo>
                      <a:pt x="7463" y="1314"/>
                      <a:pt x="6107" y="0"/>
                      <a:pt x="3638" y="0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54;p40">
                <a:extLst>
                  <a:ext uri="{FF2B5EF4-FFF2-40B4-BE49-F238E27FC236}">
                    <a16:creationId xmlns:a16="http://schemas.microsoft.com/office/drawing/2014/main" id="{F3339E29-F21B-0B16-8430-9F7EDAF33755}"/>
                  </a:ext>
                </a:extLst>
              </p:cNvPr>
              <p:cNvSpPr/>
              <p:nvPr/>
            </p:nvSpPr>
            <p:spPr>
              <a:xfrm>
                <a:off x="3939850" y="2706144"/>
                <a:ext cx="120502" cy="46899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3198" extrusionOk="0">
                    <a:moveTo>
                      <a:pt x="8201" y="1009"/>
                    </a:moveTo>
                    <a:cubicBezTo>
                      <a:pt x="8197" y="1077"/>
                      <a:pt x="8187" y="1130"/>
                      <a:pt x="8172" y="1155"/>
                    </a:cubicBezTo>
                    <a:cubicBezTo>
                      <a:pt x="8172" y="1155"/>
                      <a:pt x="7651" y="2384"/>
                      <a:pt x="7484" y="2510"/>
                    </a:cubicBezTo>
                    <a:cubicBezTo>
                      <a:pt x="7448" y="2537"/>
                      <a:pt x="7286" y="2583"/>
                      <a:pt x="7030" y="2635"/>
                    </a:cubicBezTo>
                    <a:cubicBezTo>
                      <a:pt x="6079" y="2833"/>
                      <a:pt x="3854" y="3162"/>
                      <a:pt x="2228" y="3178"/>
                    </a:cubicBezTo>
                    <a:cubicBezTo>
                      <a:pt x="165" y="3197"/>
                      <a:pt x="150" y="3091"/>
                      <a:pt x="150" y="3091"/>
                    </a:cubicBezTo>
                    <a:cubicBezTo>
                      <a:pt x="150" y="3091"/>
                      <a:pt x="150" y="3091"/>
                      <a:pt x="150" y="3089"/>
                    </a:cubicBezTo>
                    <a:cubicBezTo>
                      <a:pt x="150" y="3087"/>
                      <a:pt x="150" y="3084"/>
                      <a:pt x="148" y="3081"/>
                    </a:cubicBezTo>
                    <a:cubicBezTo>
                      <a:pt x="49" y="2261"/>
                      <a:pt x="3" y="1489"/>
                      <a:pt x="1" y="826"/>
                    </a:cubicBezTo>
                    <a:cubicBezTo>
                      <a:pt x="719" y="846"/>
                      <a:pt x="3994" y="909"/>
                      <a:pt x="6614" y="398"/>
                    </a:cubicBezTo>
                    <a:cubicBezTo>
                      <a:pt x="6753" y="371"/>
                      <a:pt x="6892" y="341"/>
                      <a:pt x="7030" y="311"/>
                    </a:cubicBezTo>
                    <a:cubicBezTo>
                      <a:pt x="7419" y="222"/>
                      <a:pt x="7790" y="119"/>
                      <a:pt x="8130" y="1"/>
                    </a:cubicBezTo>
                    <a:cubicBezTo>
                      <a:pt x="8130" y="2"/>
                      <a:pt x="8217" y="686"/>
                      <a:pt x="8201" y="10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55;p40">
                <a:extLst>
                  <a:ext uri="{FF2B5EF4-FFF2-40B4-BE49-F238E27FC236}">
                    <a16:creationId xmlns:a16="http://schemas.microsoft.com/office/drawing/2014/main" id="{83701C23-5C97-A817-6FF0-6126CC5EE3FE}"/>
                  </a:ext>
                </a:extLst>
              </p:cNvPr>
              <p:cNvSpPr/>
              <p:nvPr/>
            </p:nvSpPr>
            <p:spPr>
              <a:xfrm>
                <a:off x="3940921" y="2708461"/>
                <a:ext cx="30665" cy="19548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1333" extrusionOk="0">
                    <a:moveTo>
                      <a:pt x="1671" y="1"/>
                    </a:moveTo>
                    <a:cubicBezTo>
                      <a:pt x="1547" y="1"/>
                      <a:pt x="1405" y="49"/>
                      <a:pt x="1278" y="162"/>
                    </a:cubicBezTo>
                    <a:cubicBezTo>
                      <a:pt x="904" y="496"/>
                      <a:pt x="0" y="1162"/>
                      <a:pt x="150" y="1288"/>
                    </a:cubicBezTo>
                    <a:cubicBezTo>
                      <a:pt x="187" y="1319"/>
                      <a:pt x="243" y="1333"/>
                      <a:pt x="314" y="1333"/>
                    </a:cubicBezTo>
                    <a:cubicBezTo>
                      <a:pt x="767" y="1333"/>
                      <a:pt x="1805" y="758"/>
                      <a:pt x="1966" y="433"/>
                    </a:cubicBezTo>
                    <a:cubicBezTo>
                      <a:pt x="2090" y="185"/>
                      <a:pt x="1914" y="1"/>
                      <a:pt x="1671" y="1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56;p40">
                <a:extLst>
                  <a:ext uri="{FF2B5EF4-FFF2-40B4-BE49-F238E27FC236}">
                    <a16:creationId xmlns:a16="http://schemas.microsoft.com/office/drawing/2014/main" id="{534188BF-73B9-F7CB-1FF1-9550C7DEB8BF}"/>
                  </a:ext>
                </a:extLst>
              </p:cNvPr>
              <p:cNvSpPr/>
              <p:nvPr/>
            </p:nvSpPr>
            <p:spPr>
              <a:xfrm>
                <a:off x="3985957" y="2706159"/>
                <a:ext cx="38877" cy="12348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842" extrusionOk="0">
                    <a:moveTo>
                      <a:pt x="1926" y="0"/>
                    </a:moveTo>
                    <a:cubicBezTo>
                      <a:pt x="1897" y="0"/>
                      <a:pt x="1867" y="2"/>
                      <a:pt x="1836" y="6"/>
                    </a:cubicBezTo>
                    <a:cubicBezTo>
                      <a:pt x="1270" y="75"/>
                      <a:pt x="888" y="306"/>
                      <a:pt x="602" y="306"/>
                    </a:cubicBezTo>
                    <a:cubicBezTo>
                      <a:pt x="582" y="306"/>
                      <a:pt x="562" y="305"/>
                      <a:pt x="543" y="302"/>
                    </a:cubicBezTo>
                    <a:cubicBezTo>
                      <a:pt x="226" y="262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0" y="326"/>
                      <a:pt x="146" y="842"/>
                      <a:pt x="648" y="842"/>
                    </a:cubicBezTo>
                    <a:cubicBezTo>
                      <a:pt x="717" y="842"/>
                      <a:pt x="793" y="832"/>
                      <a:pt x="876" y="811"/>
                    </a:cubicBezTo>
                    <a:cubicBezTo>
                      <a:pt x="1394" y="679"/>
                      <a:pt x="1983" y="583"/>
                      <a:pt x="2359" y="583"/>
                    </a:cubicBezTo>
                    <a:cubicBezTo>
                      <a:pt x="2482" y="583"/>
                      <a:pt x="2583" y="594"/>
                      <a:pt x="2650" y="617"/>
                    </a:cubicBezTo>
                    <a:cubicBezTo>
                      <a:pt x="2650" y="617"/>
                      <a:pt x="2462" y="0"/>
                      <a:pt x="1926" y="0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457;p40">
                <a:extLst>
                  <a:ext uri="{FF2B5EF4-FFF2-40B4-BE49-F238E27FC236}">
                    <a16:creationId xmlns:a16="http://schemas.microsoft.com/office/drawing/2014/main" id="{609AFFA2-78CE-EC5F-2614-C17437387979}"/>
                  </a:ext>
                </a:extLst>
              </p:cNvPr>
              <p:cNvSpPr/>
              <p:nvPr/>
            </p:nvSpPr>
            <p:spPr>
              <a:xfrm>
                <a:off x="4159180" y="3081701"/>
                <a:ext cx="66403" cy="62048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4231" extrusionOk="0">
                    <a:moveTo>
                      <a:pt x="2264" y="178"/>
                    </a:moveTo>
                    <a:cubicBezTo>
                      <a:pt x="3412" y="178"/>
                      <a:pt x="4348" y="1047"/>
                      <a:pt x="4348" y="2114"/>
                    </a:cubicBezTo>
                    <a:cubicBezTo>
                      <a:pt x="4348" y="3182"/>
                      <a:pt x="3412" y="4052"/>
                      <a:pt x="2264" y="4052"/>
                    </a:cubicBezTo>
                    <a:cubicBezTo>
                      <a:pt x="1114" y="4052"/>
                      <a:pt x="179" y="3183"/>
                      <a:pt x="179" y="2114"/>
                    </a:cubicBezTo>
                    <a:cubicBezTo>
                      <a:pt x="179" y="1047"/>
                      <a:pt x="1114" y="178"/>
                      <a:pt x="2264" y="178"/>
                    </a:cubicBezTo>
                    <a:close/>
                    <a:moveTo>
                      <a:pt x="2264" y="1"/>
                    </a:moveTo>
                    <a:cubicBezTo>
                      <a:pt x="1016" y="1"/>
                      <a:pt x="0" y="950"/>
                      <a:pt x="0" y="2114"/>
                    </a:cubicBezTo>
                    <a:cubicBezTo>
                      <a:pt x="0" y="3282"/>
                      <a:pt x="1016" y="4231"/>
                      <a:pt x="2264" y="4231"/>
                    </a:cubicBezTo>
                    <a:cubicBezTo>
                      <a:pt x="3511" y="4231"/>
                      <a:pt x="4528" y="3282"/>
                      <a:pt x="4528" y="2114"/>
                    </a:cubicBezTo>
                    <a:cubicBezTo>
                      <a:pt x="4528" y="950"/>
                      <a:pt x="3511" y="1"/>
                      <a:pt x="2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458;p40">
                <a:extLst>
                  <a:ext uri="{FF2B5EF4-FFF2-40B4-BE49-F238E27FC236}">
                    <a16:creationId xmlns:a16="http://schemas.microsoft.com/office/drawing/2014/main" id="{87D6A446-EB56-DC94-93B9-2DB59DD713F0}"/>
                  </a:ext>
                </a:extLst>
              </p:cNvPr>
              <p:cNvSpPr/>
              <p:nvPr/>
            </p:nvSpPr>
            <p:spPr>
              <a:xfrm>
                <a:off x="4163389" y="3126899"/>
                <a:ext cx="14093" cy="20868"/>
              </a:xfrm>
              <a:custGeom>
                <a:avLst/>
                <a:gdLst/>
                <a:ahLst/>
                <a:cxnLst/>
                <a:rect l="l" t="t" r="r" b="b"/>
                <a:pathLst>
                  <a:path w="961" h="1423" extrusionOk="0">
                    <a:moveTo>
                      <a:pt x="499" y="178"/>
                    </a:moveTo>
                    <a:cubicBezTo>
                      <a:pt x="511" y="178"/>
                      <a:pt x="522" y="180"/>
                      <a:pt x="535" y="182"/>
                    </a:cubicBezTo>
                    <a:cubicBezTo>
                      <a:pt x="727" y="233"/>
                      <a:pt x="762" y="507"/>
                      <a:pt x="734" y="729"/>
                    </a:cubicBezTo>
                    <a:cubicBezTo>
                      <a:pt x="698" y="1008"/>
                      <a:pt x="569" y="1243"/>
                      <a:pt x="439" y="1243"/>
                    </a:cubicBezTo>
                    <a:cubicBezTo>
                      <a:pt x="426" y="1243"/>
                      <a:pt x="413" y="1240"/>
                      <a:pt x="400" y="1235"/>
                    </a:cubicBezTo>
                    <a:cubicBezTo>
                      <a:pt x="236" y="1172"/>
                      <a:pt x="189" y="851"/>
                      <a:pt x="239" y="578"/>
                    </a:cubicBezTo>
                    <a:cubicBezTo>
                      <a:pt x="283" y="343"/>
                      <a:pt x="389" y="178"/>
                      <a:pt x="499" y="178"/>
                    </a:cubicBezTo>
                    <a:close/>
                    <a:moveTo>
                      <a:pt x="500" y="0"/>
                    </a:moveTo>
                    <a:cubicBezTo>
                      <a:pt x="297" y="0"/>
                      <a:pt x="127" y="209"/>
                      <a:pt x="64" y="547"/>
                    </a:cubicBezTo>
                    <a:cubicBezTo>
                      <a:pt x="0" y="894"/>
                      <a:pt x="74" y="1302"/>
                      <a:pt x="338" y="1401"/>
                    </a:cubicBezTo>
                    <a:cubicBezTo>
                      <a:pt x="372" y="1414"/>
                      <a:pt x="406" y="1422"/>
                      <a:pt x="442" y="1422"/>
                    </a:cubicBezTo>
                    <a:cubicBezTo>
                      <a:pt x="693" y="1422"/>
                      <a:pt x="868" y="1084"/>
                      <a:pt x="912" y="751"/>
                    </a:cubicBezTo>
                    <a:cubicBezTo>
                      <a:pt x="961" y="367"/>
                      <a:pt x="831" y="74"/>
                      <a:pt x="581" y="11"/>
                    </a:cubicBezTo>
                    <a:cubicBezTo>
                      <a:pt x="553" y="4"/>
                      <a:pt x="526" y="0"/>
                      <a:pt x="5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459;p40">
                <a:extLst>
                  <a:ext uri="{FF2B5EF4-FFF2-40B4-BE49-F238E27FC236}">
                    <a16:creationId xmlns:a16="http://schemas.microsoft.com/office/drawing/2014/main" id="{F8F1FD0E-FC43-99C1-044D-FF70C029C75F}"/>
                  </a:ext>
                </a:extLst>
              </p:cNvPr>
              <p:cNvSpPr/>
              <p:nvPr/>
            </p:nvSpPr>
            <p:spPr>
              <a:xfrm>
                <a:off x="4189889" y="3132032"/>
                <a:ext cx="12275" cy="19108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303" extrusionOk="0">
                    <a:moveTo>
                      <a:pt x="453" y="177"/>
                    </a:moveTo>
                    <a:cubicBezTo>
                      <a:pt x="574" y="177"/>
                      <a:pt x="630" y="369"/>
                      <a:pt x="641" y="536"/>
                    </a:cubicBezTo>
                    <a:cubicBezTo>
                      <a:pt x="662" y="841"/>
                      <a:pt x="557" y="1113"/>
                      <a:pt x="458" y="1124"/>
                    </a:cubicBezTo>
                    <a:lnTo>
                      <a:pt x="455" y="1214"/>
                    </a:lnTo>
                    <a:lnTo>
                      <a:pt x="452" y="1124"/>
                    </a:lnTo>
                    <a:cubicBezTo>
                      <a:pt x="451" y="1125"/>
                      <a:pt x="450" y="1125"/>
                      <a:pt x="449" y="1125"/>
                    </a:cubicBezTo>
                    <a:cubicBezTo>
                      <a:pt x="369" y="1125"/>
                      <a:pt x="292" y="1015"/>
                      <a:pt x="248" y="844"/>
                    </a:cubicBezTo>
                    <a:cubicBezTo>
                      <a:pt x="181" y="568"/>
                      <a:pt x="232" y="262"/>
                      <a:pt x="355" y="204"/>
                    </a:cubicBezTo>
                    <a:cubicBezTo>
                      <a:pt x="390" y="187"/>
                      <a:pt x="421" y="178"/>
                      <a:pt x="448" y="177"/>
                    </a:cubicBezTo>
                    <a:cubicBezTo>
                      <a:pt x="449" y="177"/>
                      <a:pt x="451" y="177"/>
                      <a:pt x="453" y="177"/>
                    </a:cubicBezTo>
                    <a:close/>
                    <a:moveTo>
                      <a:pt x="461" y="0"/>
                    </a:moveTo>
                    <a:cubicBezTo>
                      <a:pt x="411" y="0"/>
                      <a:pt x="357" y="12"/>
                      <a:pt x="301" y="37"/>
                    </a:cubicBezTo>
                    <a:cubicBezTo>
                      <a:pt x="68" y="139"/>
                      <a:pt x="0" y="543"/>
                      <a:pt x="69" y="874"/>
                    </a:cubicBezTo>
                    <a:cubicBezTo>
                      <a:pt x="126" y="1142"/>
                      <a:pt x="263" y="1303"/>
                      <a:pt x="437" y="1303"/>
                    </a:cubicBezTo>
                    <a:lnTo>
                      <a:pt x="455" y="1303"/>
                    </a:lnTo>
                    <a:cubicBezTo>
                      <a:pt x="726" y="1286"/>
                      <a:pt x="836" y="846"/>
                      <a:pt x="827" y="538"/>
                    </a:cubicBezTo>
                    <a:cubicBezTo>
                      <a:pt x="815" y="204"/>
                      <a:pt x="670" y="0"/>
                      <a:pt x="4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460;p40">
                <a:extLst>
                  <a:ext uri="{FF2B5EF4-FFF2-40B4-BE49-F238E27FC236}">
                    <a16:creationId xmlns:a16="http://schemas.microsoft.com/office/drawing/2014/main" id="{064401E3-6493-EB3D-26DF-0A5ECB039149}"/>
                  </a:ext>
                </a:extLst>
              </p:cNvPr>
              <p:cNvSpPr/>
              <p:nvPr/>
            </p:nvSpPr>
            <p:spPr>
              <a:xfrm>
                <a:off x="4206416" y="3126313"/>
                <a:ext cx="14049" cy="17979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226" extrusionOk="0">
                    <a:moveTo>
                      <a:pt x="402" y="179"/>
                    </a:moveTo>
                    <a:cubicBezTo>
                      <a:pt x="514" y="179"/>
                      <a:pt x="651" y="355"/>
                      <a:pt x="708" y="572"/>
                    </a:cubicBezTo>
                    <a:cubicBezTo>
                      <a:pt x="751" y="738"/>
                      <a:pt x="747" y="943"/>
                      <a:pt x="607" y="1022"/>
                    </a:cubicBezTo>
                    <a:cubicBezTo>
                      <a:pt x="579" y="1038"/>
                      <a:pt x="551" y="1045"/>
                      <a:pt x="523" y="1045"/>
                    </a:cubicBezTo>
                    <a:cubicBezTo>
                      <a:pt x="412" y="1045"/>
                      <a:pt x="310" y="923"/>
                      <a:pt x="251" y="736"/>
                    </a:cubicBezTo>
                    <a:cubicBezTo>
                      <a:pt x="191" y="542"/>
                      <a:pt x="200" y="293"/>
                      <a:pt x="333" y="202"/>
                    </a:cubicBezTo>
                    <a:cubicBezTo>
                      <a:pt x="356" y="186"/>
                      <a:pt x="378" y="179"/>
                      <a:pt x="402" y="179"/>
                    </a:cubicBezTo>
                    <a:close/>
                    <a:moveTo>
                      <a:pt x="402" y="0"/>
                    </a:moveTo>
                    <a:cubicBezTo>
                      <a:pt x="343" y="0"/>
                      <a:pt x="285" y="19"/>
                      <a:pt x="233" y="56"/>
                    </a:cubicBezTo>
                    <a:cubicBezTo>
                      <a:pt x="17" y="204"/>
                      <a:pt x="0" y="530"/>
                      <a:pt x="82" y="788"/>
                    </a:cubicBezTo>
                    <a:cubicBezTo>
                      <a:pt x="165" y="1057"/>
                      <a:pt x="333" y="1225"/>
                      <a:pt x="521" y="1225"/>
                    </a:cubicBezTo>
                    <a:cubicBezTo>
                      <a:pt x="579" y="1225"/>
                      <a:pt x="638" y="1209"/>
                      <a:pt x="694" y="1177"/>
                    </a:cubicBezTo>
                    <a:cubicBezTo>
                      <a:pt x="885" y="1070"/>
                      <a:pt x="957" y="821"/>
                      <a:pt x="880" y="525"/>
                    </a:cubicBezTo>
                    <a:cubicBezTo>
                      <a:pt x="811" y="265"/>
                      <a:pt x="625" y="0"/>
                      <a:pt x="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461;p40">
                <a:extLst>
                  <a:ext uri="{FF2B5EF4-FFF2-40B4-BE49-F238E27FC236}">
                    <a16:creationId xmlns:a16="http://schemas.microsoft.com/office/drawing/2014/main" id="{F0B8015E-9A70-837D-218F-160DD3C2FB83}"/>
                  </a:ext>
                </a:extLst>
              </p:cNvPr>
              <p:cNvSpPr/>
              <p:nvPr/>
            </p:nvSpPr>
            <p:spPr>
              <a:xfrm>
                <a:off x="4215919" y="3104139"/>
                <a:ext cx="16102" cy="1891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290" extrusionOk="0">
                    <a:moveTo>
                      <a:pt x="377" y="179"/>
                    </a:moveTo>
                    <a:cubicBezTo>
                      <a:pt x="504" y="179"/>
                      <a:pt x="690" y="354"/>
                      <a:pt x="801" y="578"/>
                    </a:cubicBezTo>
                    <a:cubicBezTo>
                      <a:pt x="897" y="773"/>
                      <a:pt x="910" y="955"/>
                      <a:pt x="837" y="1051"/>
                    </a:cubicBezTo>
                    <a:cubicBezTo>
                      <a:pt x="805" y="1092"/>
                      <a:pt x="772" y="1110"/>
                      <a:pt x="728" y="1110"/>
                    </a:cubicBezTo>
                    <a:cubicBezTo>
                      <a:pt x="615" y="1110"/>
                      <a:pt x="456" y="981"/>
                      <a:pt x="344" y="793"/>
                    </a:cubicBezTo>
                    <a:cubicBezTo>
                      <a:pt x="226" y="598"/>
                      <a:pt x="190" y="395"/>
                      <a:pt x="253" y="275"/>
                    </a:cubicBezTo>
                    <a:cubicBezTo>
                      <a:pt x="302" y="179"/>
                      <a:pt x="358" y="179"/>
                      <a:pt x="377" y="179"/>
                    </a:cubicBezTo>
                    <a:close/>
                    <a:moveTo>
                      <a:pt x="377" y="1"/>
                    </a:moveTo>
                    <a:cubicBezTo>
                      <a:pt x="295" y="1"/>
                      <a:pt x="178" y="34"/>
                      <a:pt x="94" y="193"/>
                    </a:cubicBezTo>
                    <a:cubicBezTo>
                      <a:pt x="0" y="370"/>
                      <a:pt x="37" y="630"/>
                      <a:pt x="190" y="886"/>
                    </a:cubicBezTo>
                    <a:cubicBezTo>
                      <a:pt x="303" y="1072"/>
                      <a:pt x="511" y="1290"/>
                      <a:pt x="728" y="1290"/>
                    </a:cubicBezTo>
                    <a:cubicBezTo>
                      <a:pt x="827" y="1290"/>
                      <a:pt x="915" y="1245"/>
                      <a:pt x="979" y="1159"/>
                    </a:cubicBezTo>
                    <a:cubicBezTo>
                      <a:pt x="1097" y="1007"/>
                      <a:pt x="1089" y="760"/>
                      <a:pt x="960" y="500"/>
                    </a:cubicBezTo>
                    <a:cubicBezTo>
                      <a:pt x="843" y="260"/>
                      <a:pt x="610" y="1"/>
                      <a:pt x="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462;p40">
                <a:extLst>
                  <a:ext uri="{FF2B5EF4-FFF2-40B4-BE49-F238E27FC236}">
                    <a16:creationId xmlns:a16="http://schemas.microsoft.com/office/drawing/2014/main" id="{5FB21CD2-6F20-0D5D-687F-6E3824D3AA8B}"/>
                  </a:ext>
                </a:extLst>
              </p:cNvPr>
              <p:cNvSpPr/>
              <p:nvPr/>
            </p:nvSpPr>
            <p:spPr>
              <a:xfrm>
                <a:off x="4169079" y="3145113"/>
                <a:ext cx="5162" cy="4503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071" extrusionOk="0">
                    <a:moveTo>
                      <a:pt x="100" y="0"/>
                    </a:moveTo>
                    <a:cubicBezTo>
                      <a:pt x="96" y="0"/>
                      <a:pt x="92" y="0"/>
                      <a:pt x="88" y="1"/>
                    </a:cubicBezTo>
                    <a:cubicBezTo>
                      <a:pt x="39" y="3"/>
                      <a:pt x="1" y="46"/>
                      <a:pt x="4" y="96"/>
                    </a:cubicBezTo>
                    <a:lnTo>
                      <a:pt x="170" y="2986"/>
                    </a:lnTo>
                    <a:cubicBezTo>
                      <a:pt x="172" y="3033"/>
                      <a:pt x="213" y="3070"/>
                      <a:pt x="260" y="3070"/>
                    </a:cubicBezTo>
                    <a:cubicBezTo>
                      <a:pt x="262" y="3070"/>
                      <a:pt x="263" y="3070"/>
                      <a:pt x="264" y="3069"/>
                    </a:cubicBezTo>
                    <a:cubicBezTo>
                      <a:pt x="313" y="3067"/>
                      <a:pt x="351" y="3025"/>
                      <a:pt x="348" y="2976"/>
                    </a:cubicBezTo>
                    <a:lnTo>
                      <a:pt x="183" y="84"/>
                    </a:lnTo>
                    <a:cubicBezTo>
                      <a:pt x="180" y="39"/>
                      <a:pt x="149" y="0"/>
                      <a:pt x="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463;p40">
                <a:extLst>
                  <a:ext uri="{FF2B5EF4-FFF2-40B4-BE49-F238E27FC236}">
                    <a16:creationId xmlns:a16="http://schemas.microsoft.com/office/drawing/2014/main" id="{2069E225-7E3A-0C03-35A7-F14D961EDE74}"/>
                  </a:ext>
                </a:extLst>
              </p:cNvPr>
              <p:cNvSpPr/>
              <p:nvPr/>
            </p:nvSpPr>
            <p:spPr>
              <a:xfrm>
                <a:off x="4168947" y="3186205"/>
                <a:ext cx="8154" cy="5587"/>
              </a:xfrm>
              <a:custGeom>
                <a:avLst/>
                <a:gdLst/>
                <a:ahLst/>
                <a:cxnLst/>
                <a:rect l="l" t="t" r="r" b="b"/>
                <a:pathLst>
                  <a:path w="556" h="381" extrusionOk="0">
                    <a:moveTo>
                      <a:pt x="454" y="0"/>
                    </a:moveTo>
                    <a:cubicBezTo>
                      <a:pt x="438" y="0"/>
                      <a:pt x="423" y="4"/>
                      <a:pt x="408" y="12"/>
                    </a:cubicBezTo>
                    <a:lnTo>
                      <a:pt x="58" y="213"/>
                    </a:lnTo>
                    <a:cubicBezTo>
                      <a:pt x="16" y="237"/>
                      <a:pt x="0" y="293"/>
                      <a:pt x="25" y="334"/>
                    </a:cubicBezTo>
                    <a:cubicBezTo>
                      <a:pt x="41" y="363"/>
                      <a:pt x="71" y="381"/>
                      <a:pt x="103" y="381"/>
                    </a:cubicBezTo>
                    <a:cubicBezTo>
                      <a:pt x="118" y="381"/>
                      <a:pt x="133" y="376"/>
                      <a:pt x="147" y="368"/>
                    </a:cubicBezTo>
                    <a:lnTo>
                      <a:pt x="498" y="166"/>
                    </a:lnTo>
                    <a:cubicBezTo>
                      <a:pt x="540" y="143"/>
                      <a:pt x="556" y="88"/>
                      <a:pt x="531" y="46"/>
                    </a:cubicBezTo>
                    <a:cubicBezTo>
                      <a:pt x="515" y="16"/>
                      <a:pt x="485" y="0"/>
                      <a:pt x="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464;p40">
                <a:extLst>
                  <a:ext uri="{FF2B5EF4-FFF2-40B4-BE49-F238E27FC236}">
                    <a16:creationId xmlns:a16="http://schemas.microsoft.com/office/drawing/2014/main" id="{28816E99-6909-52E7-487E-27FC77A5D8AB}"/>
                  </a:ext>
                </a:extLst>
              </p:cNvPr>
              <p:cNvSpPr/>
              <p:nvPr/>
            </p:nvSpPr>
            <p:spPr>
              <a:xfrm>
                <a:off x="4167319" y="3178007"/>
                <a:ext cx="9782" cy="7567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16" extrusionOk="0">
                    <a:moveTo>
                      <a:pt x="564" y="0"/>
                    </a:moveTo>
                    <a:cubicBezTo>
                      <a:pt x="546" y="0"/>
                      <a:pt x="527" y="6"/>
                      <a:pt x="511" y="17"/>
                    </a:cubicBezTo>
                    <a:lnTo>
                      <a:pt x="50" y="352"/>
                    </a:lnTo>
                    <a:cubicBezTo>
                      <a:pt x="9" y="382"/>
                      <a:pt x="1" y="438"/>
                      <a:pt x="29" y="476"/>
                    </a:cubicBezTo>
                    <a:cubicBezTo>
                      <a:pt x="47" y="502"/>
                      <a:pt x="74" y="515"/>
                      <a:pt x="101" y="515"/>
                    </a:cubicBezTo>
                    <a:cubicBezTo>
                      <a:pt x="120" y="515"/>
                      <a:pt x="137" y="509"/>
                      <a:pt x="153" y="497"/>
                    </a:cubicBezTo>
                    <a:lnTo>
                      <a:pt x="616" y="162"/>
                    </a:lnTo>
                    <a:cubicBezTo>
                      <a:pt x="656" y="134"/>
                      <a:pt x="667" y="77"/>
                      <a:pt x="636" y="38"/>
                    </a:cubicBezTo>
                    <a:cubicBezTo>
                      <a:pt x="619" y="13"/>
                      <a:pt x="592" y="0"/>
                      <a:pt x="5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465;p40">
                <a:extLst>
                  <a:ext uri="{FF2B5EF4-FFF2-40B4-BE49-F238E27FC236}">
                    <a16:creationId xmlns:a16="http://schemas.microsoft.com/office/drawing/2014/main" id="{324B2C37-A3EB-34AE-5B8E-94A2686774DA}"/>
                  </a:ext>
                </a:extLst>
              </p:cNvPr>
              <p:cNvSpPr/>
              <p:nvPr/>
            </p:nvSpPr>
            <p:spPr>
              <a:xfrm>
                <a:off x="4194948" y="3149835"/>
                <a:ext cx="2625" cy="23581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608" extrusionOk="0">
                    <a:moveTo>
                      <a:pt x="90" y="0"/>
                    </a:moveTo>
                    <a:cubicBezTo>
                      <a:pt x="41" y="0"/>
                      <a:pt x="1" y="39"/>
                      <a:pt x="1" y="89"/>
                    </a:cubicBezTo>
                    <a:lnTo>
                      <a:pt x="1" y="1519"/>
                    </a:lnTo>
                    <a:cubicBezTo>
                      <a:pt x="1" y="1569"/>
                      <a:pt x="41" y="1607"/>
                      <a:pt x="90" y="1607"/>
                    </a:cubicBezTo>
                    <a:cubicBezTo>
                      <a:pt x="140" y="1607"/>
                      <a:pt x="179" y="1569"/>
                      <a:pt x="179" y="1519"/>
                    </a:cubicBezTo>
                    <a:lnTo>
                      <a:pt x="179" y="89"/>
                    </a:lnTo>
                    <a:cubicBezTo>
                      <a:pt x="179" y="40"/>
                      <a:pt x="140" y="0"/>
                      <a:pt x="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466;p40">
                <a:extLst>
                  <a:ext uri="{FF2B5EF4-FFF2-40B4-BE49-F238E27FC236}">
                    <a16:creationId xmlns:a16="http://schemas.microsoft.com/office/drawing/2014/main" id="{763FE8B2-AEAD-BCAC-D6BE-333AFB597FC8}"/>
                  </a:ext>
                </a:extLst>
              </p:cNvPr>
              <p:cNvSpPr/>
              <p:nvPr/>
            </p:nvSpPr>
            <p:spPr>
              <a:xfrm>
                <a:off x="4214526" y="3141110"/>
                <a:ext cx="8594" cy="36252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472" extrusionOk="0">
                    <a:moveTo>
                      <a:pt x="96" y="0"/>
                    </a:moveTo>
                    <a:cubicBezTo>
                      <a:pt x="91" y="0"/>
                      <a:pt x="87" y="1"/>
                      <a:pt x="83" y="1"/>
                    </a:cubicBezTo>
                    <a:cubicBezTo>
                      <a:pt x="34" y="11"/>
                      <a:pt x="0" y="57"/>
                      <a:pt x="10" y="106"/>
                    </a:cubicBezTo>
                    <a:lnTo>
                      <a:pt x="401" y="2399"/>
                    </a:lnTo>
                    <a:cubicBezTo>
                      <a:pt x="408" y="2440"/>
                      <a:pt x="446" y="2472"/>
                      <a:pt x="489" y="2472"/>
                    </a:cubicBezTo>
                    <a:cubicBezTo>
                      <a:pt x="494" y="2472"/>
                      <a:pt x="499" y="2472"/>
                      <a:pt x="504" y="2471"/>
                    </a:cubicBezTo>
                    <a:cubicBezTo>
                      <a:pt x="553" y="2463"/>
                      <a:pt x="586" y="2415"/>
                      <a:pt x="579" y="2368"/>
                    </a:cubicBezTo>
                    <a:lnTo>
                      <a:pt x="185" y="75"/>
                    </a:lnTo>
                    <a:cubicBezTo>
                      <a:pt x="177" y="32"/>
                      <a:pt x="138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467;p40">
                <a:extLst>
                  <a:ext uri="{FF2B5EF4-FFF2-40B4-BE49-F238E27FC236}">
                    <a16:creationId xmlns:a16="http://schemas.microsoft.com/office/drawing/2014/main" id="{61F95804-9A2E-5550-A5C4-D1D460E2C687}"/>
                  </a:ext>
                </a:extLst>
              </p:cNvPr>
              <p:cNvSpPr/>
              <p:nvPr/>
            </p:nvSpPr>
            <p:spPr>
              <a:xfrm>
                <a:off x="4217327" y="3156053"/>
                <a:ext cx="5881" cy="4487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06" extrusionOk="0">
                    <a:moveTo>
                      <a:pt x="299" y="0"/>
                    </a:moveTo>
                    <a:cubicBezTo>
                      <a:pt x="282" y="0"/>
                      <a:pt x="265" y="5"/>
                      <a:pt x="250" y="15"/>
                    </a:cubicBezTo>
                    <a:lnTo>
                      <a:pt x="54" y="142"/>
                    </a:lnTo>
                    <a:cubicBezTo>
                      <a:pt x="13" y="169"/>
                      <a:pt x="0" y="224"/>
                      <a:pt x="27" y="266"/>
                    </a:cubicBezTo>
                    <a:cubicBezTo>
                      <a:pt x="44" y="292"/>
                      <a:pt x="73" y="306"/>
                      <a:pt x="103" y="306"/>
                    </a:cubicBezTo>
                    <a:cubicBezTo>
                      <a:pt x="119" y="306"/>
                      <a:pt x="135" y="302"/>
                      <a:pt x="152" y="292"/>
                    </a:cubicBezTo>
                    <a:lnTo>
                      <a:pt x="347" y="164"/>
                    </a:lnTo>
                    <a:cubicBezTo>
                      <a:pt x="389" y="137"/>
                      <a:pt x="400" y="82"/>
                      <a:pt x="373" y="41"/>
                    </a:cubicBezTo>
                    <a:cubicBezTo>
                      <a:pt x="356" y="14"/>
                      <a:pt x="328" y="0"/>
                      <a:pt x="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468;p40">
                <a:extLst>
                  <a:ext uri="{FF2B5EF4-FFF2-40B4-BE49-F238E27FC236}">
                    <a16:creationId xmlns:a16="http://schemas.microsoft.com/office/drawing/2014/main" id="{4201EC51-1499-7368-E857-D30AE1778407}"/>
                  </a:ext>
                </a:extLst>
              </p:cNvPr>
              <p:cNvSpPr/>
              <p:nvPr/>
            </p:nvSpPr>
            <p:spPr>
              <a:xfrm>
                <a:off x="4220216" y="3168827"/>
                <a:ext cx="5529" cy="459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13" extrusionOk="0">
                    <a:moveTo>
                      <a:pt x="276" y="1"/>
                    </a:moveTo>
                    <a:cubicBezTo>
                      <a:pt x="257" y="1"/>
                      <a:pt x="237" y="7"/>
                      <a:pt x="221" y="20"/>
                    </a:cubicBezTo>
                    <a:lnTo>
                      <a:pt x="48" y="153"/>
                    </a:lnTo>
                    <a:cubicBezTo>
                      <a:pt x="7" y="184"/>
                      <a:pt x="1" y="239"/>
                      <a:pt x="31" y="279"/>
                    </a:cubicBezTo>
                    <a:cubicBezTo>
                      <a:pt x="49" y="302"/>
                      <a:pt x="75" y="312"/>
                      <a:pt x="101" y="312"/>
                    </a:cubicBezTo>
                    <a:cubicBezTo>
                      <a:pt x="121" y="312"/>
                      <a:pt x="139" y="306"/>
                      <a:pt x="156" y="294"/>
                    </a:cubicBezTo>
                    <a:lnTo>
                      <a:pt x="330" y="160"/>
                    </a:lnTo>
                    <a:cubicBezTo>
                      <a:pt x="369" y="131"/>
                      <a:pt x="376" y="76"/>
                      <a:pt x="346" y="36"/>
                    </a:cubicBezTo>
                    <a:cubicBezTo>
                      <a:pt x="328" y="13"/>
                      <a:pt x="302" y="1"/>
                      <a:pt x="2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469;p40">
                <a:extLst>
                  <a:ext uri="{FF2B5EF4-FFF2-40B4-BE49-F238E27FC236}">
                    <a16:creationId xmlns:a16="http://schemas.microsoft.com/office/drawing/2014/main" id="{34AF2A44-D150-8A3D-80DF-7CE67FA8A3AE}"/>
                  </a:ext>
                </a:extLst>
              </p:cNvPr>
              <p:cNvSpPr/>
              <p:nvPr/>
            </p:nvSpPr>
            <p:spPr>
              <a:xfrm>
                <a:off x="4226111" y="3120432"/>
                <a:ext cx="16088" cy="34492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352" extrusionOk="0">
                    <a:moveTo>
                      <a:pt x="100" y="0"/>
                    </a:moveTo>
                    <a:cubicBezTo>
                      <a:pt x="89" y="0"/>
                      <a:pt x="77" y="2"/>
                      <a:pt x="66" y="7"/>
                    </a:cubicBezTo>
                    <a:cubicBezTo>
                      <a:pt x="22" y="25"/>
                      <a:pt x="0" y="78"/>
                      <a:pt x="19" y="124"/>
                    </a:cubicBezTo>
                    <a:lnTo>
                      <a:pt x="913" y="2297"/>
                    </a:lnTo>
                    <a:cubicBezTo>
                      <a:pt x="927" y="2332"/>
                      <a:pt x="959" y="2352"/>
                      <a:pt x="995" y="2352"/>
                    </a:cubicBezTo>
                    <a:cubicBezTo>
                      <a:pt x="1006" y="2352"/>
                      <a:pt x="1018" y="2351"/>
                      <a:pt x="1029" y="2346"/>
                    </a:cubicBezTo>
                    <a:cubicBezTo>
                      <a:pt x="1074" y="2327"/>
                      <a:pt x="1096" y="2276"/>
                      <a:pt x="1077" y="2229"/>
                    </a:cubicBezTo>
                    <a:lnTo>
                      <a:pt x="184" y="56"/>
                    </a:lnTo>
                    <a:cubicBezTo>
                      <a:pt x="171" y="21"/>
                      <a:pt x="137" y="0"/>
                      <a:pt x="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470;p40">
                <a:extLst>
                  <a:ext uri="{FF2B5EF4-FFF2-40B4-BE49-F238E27FC236}">
                    <a16:creationId xmlns:a16="http://schemas.microsoft.com/office/drawing/2014/main" id="{E2683014-EBFB-EAC4-B36E-E995850F1540}"/>
                  </a:ext>
                </a:extLst>
              </p:cNvPr>
              <p:cNvSpPr/>
              <p:nvPr/>
            </p:nvSpPr>
            <p:spPr>
              <a:xfrm>
                <a:off x="4231024" y="3136358"/>
                <a:ext cx="9532" cy="1140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778" extrusionOk="0">
                    <a:moveTo>
                      <a:pt x="548" y="1"/>
                    </a:moveTo>
                    <a:cubicBezTo>
                      <a:pt x="521" y="1"/>
                      <a:pt x="494" y="13"/>
                      <a:pt x="476" y="36"/>
                    </a:cubicBezTo>
                    <a:lnTo>
                      <a:pt x="30" y="634"/>
                    </a:lnTo>
                    <a:cubicBezTo>
                      <a:pt x="0" y="673"/>
                      <a:pt x="8" y="728"/>
                      <a:pt x="47" y="758"/>
                    </a:cubicBezTo>
                    <a:cubicBezTo>
                      <a:pt x="64" y="771"/>
                      <a:pt x="83" y="777"/>
                      <a:pt x="101" y="777"/>
                    </a:cubicBezTo>
                    <a:cubicBezTo>
                      <a:pt x="129" y="777"/>
                      <a:pt x="156" y="764"/>
                      <a:pt x="173" y="741"/>
                    </a:cubicBezTo>
                    <a:lnTo>
                      <a:pt x="619" y="145"/>
                    </a:lnTo>
                    <a:cubicBezTo>
                      <a:pt x="650" y="105"/>
                      <a:pt x="641" y="49"/>
                      <a:pt x="602" y="19"/>
                    </a:cubicBezTo>
                    <a:cubicBezTo>
                      <a:pt x="586" y="7"/>
                      <a:pt x="567" y="1"/>
                      <a:pt x="5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471;p40">
                <a:extLst>
                  <a:ext uri="{FF2B5EF4-FFF2-40B4-BE49-F238E27FC236}">
                    <a16:creationId xmlns:a16="http://schemas.microsoft.com/office/drawing/2014/main" id="{35898D7F-AFF1-E731-46E9-782F365CC310}"/>
                  </a:ext>
                </a:extLst>
              </p:cNvPr>
              <p:cNvSpPr/>
              <p:nvPr/>
            </p:nvSpPr>
            <p:spPr>
              <a:xfrm>
                <a:off x="4235937" y="3145113"/>
                <a:ext cx="8227" cy="981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669" extrusionOk="0">
                    <a:moveTo>
                      <a:pt x="459" y="0"/>
                    </a:moveTo>
                    <a:cubicBezTo>
                      <a:pt x="431" y="0"/>
                      <a:pt x="404" y="13"/>
                      <a:pt x="387" y="37"/>
                    </a:cubicBezTo>
                    <a:lnTo>
                      <a:pt x="30" y="528"/>
                    </a:lnTo>
                    <a:cubicBezTo>
                      <a:pt x="0" y="569"/>
                      <a:pt x="9" y="623"/>
                      <a:pt x="49" y="652"/>
                    </a:cubicBezTo>
                    <a:cubicBezTo>
                      <a:pt x="65" y="666"/>
                      <a:pt x="83" y="669"/>
                      <a:pt x="102" y="669"/>
                    </a:cubicBezTo>
                    <a:cubicBezTo>
                      <a:pt x="130" y="669"/>
                      <a:pt x="157" y="657"/>
                      <a:pt x="174" y="632"/>
                    </a:cubicBezTo>
                    <a:lnTo>
                      <a:pt x="532" y="143"/>
                    </a:lnTo>
                    <a:cubicBezTo>
                      <a:pt x="561" y="102"/>
                      <a:pt x="551" y="47"/>
                      <a:pt x="512" y="17"/>
                    </a:cubicBezTo>
                    <a:cubicBezTo>
                      <a:pt x="496" y="6"/>
                      <a:pt x="477" y="0"/>
                      <a:pt x="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472;p40">
                <a:extLst>
                  <a:ext uri="{FF2B5EF4-FFF2-40B4-BE49-F238E27FC236}">
                    <a16:creationId xmlns:a16="http://schemas.microsoft.com/office/drawing/2014/main" id="{EEF4FD7A-99B1-4BBB-C879-D4DBEC8C97F3}"/>
                  </a:ext>
                </a:extLst>
              </p:cNvPr>
              <p:cNvSpPr/>
              <p:nvPr/>
            </p:nvSpPr>
            <p:spPr>
              <a:xfrm>
                <a:off x="4091369" y="2801262"/>
                <a:ext cx="103344" cy="232939"/>
              </a:xfrm>
              <a:custGeom>
                <a:avLst/>
                <a:gdLst/>
                <a:ahLst/>
                <a:cxnLst/>
                <a:rect l="l" t="t" r="r" b="b"/>
                <a:pathLst>
                  <a:path w="7047" h="15884" extrusionOk="0">
                    <a:moveTo>
                      <a:pt x="892" y="1"/>
                    </a:moveTo>
                    <a:cubicBezTo>
                      <a:pt x="865" y="1"/>
                      <a:pt x="838" y="14"/>
                      <a:pt x="821" y="37"/>
                    </a:cubicBezTo>
                    <a:cubicBezTo>
                      <a:pt x="194" y="972"/>
                      <a:pt x="0" y="3031"/>
                      <a:pt x="2159" y="4572"/>
                    </a:cubicBezTo>
                    <a:cubicBezTo>
                      <a:pt x="4066" y="5935"/>
                      <a:pt x="6377" y="8090"/>
                      <a:pt x="6640" y="8339"/>
                    </a:cubicBezTo>
                    <a:cubicBezTo>
                      <a:pt x="6660" y="8818"/>
                      <a:pt x="6862" y="14163"/>
                      <a:pt x="6410" y="15868"/>
                    </a:cubicBezTo>
                    <a:cubicBezTo>
                      <a:pt x="6474" y="15834"/>
                      <a:pt x="6538" y="15800"/>
                      <a:pt x="6597" y="15764"/>
                    </a:cubicBezTo>
                    <a:lnTo>
                      <a:pt x="6597" y="15764"/>
                    </a:lnTo>
                    <a:cubicBezTo>
                      <a:pt x="6597" y="15764"/>
                      <a:pt x="6592" y="15808"/>
                      <a:pt x="6580" y="15883"/>
                    </a:cubicBezTo>
                    <a:cubicBezTo>
                      <a:pt x="7047" y="14051"/>
                      <a:pt x="6817" y="8540"/>
                      <a:pt x="6806" y="8298"/>
                    </a:cubicBezTo>
                    <a:cubicBezTo>
                      <a:pt x="6806" y="8276"/>
                      <a:pt x="6795" y="8255"/>
                      <a:pt x="6780" y="8241"/>
                    </a:cubicBezTo>
                    <a:cubicBezTo>
                      <a:pt x="6756" y="8217"/>
                      <a:pt x="4281" y="5884"/>
                      <a:pt x="2255" y="4437"/>
                    </a:cubicBezTo>
                    <a:cubicBezTo>
                      <a:pt x="194" y="2964"/>
                      <a:pt x="367" y="1013"/>
                      <a:pt x="961" y="129"/>
                    </a:cubicBezTo>
                    <a:cubicBezTo>
                      <a:pt x="986" y="92"/>
                      <a:pt x="977" y="40"/>
                      <a:pt x="938" y="15"/>
                    </a:cubicBezTo>
                    <a:cubicBezTo>
                      <a:pt x="924" y="5"/>
                      <a:pt x="908" y="1"/>
                      <a:pt x="892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473;p40">
                <a:extLst>
                  <a:ext uri="{FF2B5EF4-FFF2-40B4-BE49-F238E27FC236}">
                    <a16:creationId xmlns:a16="http://schemas.microsoft.com/office/drawing/2014/main" id="{C775661F-2401-CF1D-AA33-7F3C0AB5086A}"/>
                  </a:ext>
                </a:extLst>
              </p:cNvPr>
              <p:cNvSpPr/>
              <p:nvPr/>
            </p:nvSpPr>
            <p:spPr>
              <a:xfrm>
                <a:off x="4126815" y="3139320"/>
                <a:ext cx="17187" cy="67371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4594" extrusionOk="0">
                    <a:moveTo>
                      <a:pt x="1080" y="1"/>
                    </a:moveTo>
                    <a:cubicBezTo>
                      <a:pt x="1042" y="1"/>
                      <a:pt x="1007" y="28"/>
                      <a:pt x="998" y="66"/>
                    </a:cubicBezTo>
                    <a:cubicBezTo>
                      <a:pt x="992" y="99"/>
                      <a:pt x="352" y="3018"/>
                      <a:pt x="0" y="4593"/>
                    </a:cubicBezTo>
                    <a:cubicBezTo>
                      <a:pt x="69" y="4523"/>
                      <a:pt x="138" y="4458"/>
                      <a:pt x="205" y="4390"/>
                    </a:cubicBezTo>
                    <a:cubicBezTo>
                      <a:pt x="205" y="4390"/>
                      <a:pt x="1152" y="141"/>
                      <a:pt x="1162" y="100"/>
                    </a:cubicBezTo>
                    <a:cubicBezTo>
                      <a:pt x="1171" y="56"/>
                      <a:pt x="1142" y="12"/>
                      <a:pt x="1097" y="2"/>
                    </a:cubicBezTo>
                    <a:cubicBezTo>
                      <a:pt x="1092" y="1"/>
                      <a:pt x="1086" y="1"/>
                      <a:pt x="1080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474;p40">
                <a:extLst>
                  <a:ext uri="{FF2B5EF4-FFF2-40B4-BE49-F238E27FC236}">
                    <a16:creationId xmlns:a16="http://schemas.microsoft.com/office/drawing/2014/main" id="{21F98C7A-3E92-ED3D-D7A4-18CAEF8349DC}"/>
                  </a:ext>
                </a:extLst>
              </p:cNvPr>
              <p:cNvSpPr/>
              <p:nvPr/>
            </p:nvSpPr>
            <p:spPr>
              <a:xfrm>
                <a:off x="3978170" y="2766183"/>
                <a:ext cx="45418" cy="301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057" extrusionOk="0">
                    <a:moveTo>
                      <a:pt x="2785" y="1"/>
                    </a:moveTo>
                    <a:cubicBezTo>
                      <a:pt x="2785" y="1"/>
                      <a:pt x="2597" y="283"/>
                      <a:pt x="1753" y="804"/>
                    </a:cubicBezTo>
                    <a:cubicBezTo>
                      <a:pt x="906" y="1324"/>
                      <a:pt x="0" y="1554"/>
                      <a:pt x="0" y="1554"/>
                    </a:cubicBezTo>
                    <a:cubicBezTo>
                      <a:pt x="0" y="1554"/>
                      <a:pt x="619" y="2056"/>
                      <a:pt x="1368" y="2056"/>
                    </a:cubicBezTo>
                    <a:cubicBezTo>
                      <a:pt x="1596" y="2056"/>
                      <a:pt x="1836" y="2010"/>
                      <a:pt x="2075" y="1888"/>
                    </a:cubicBezTo>
                    <a:cubicBezTo>
                      <a:pt x="3097" y="1367"/>
                      <a:pt x="2785" y="1"/>
                      <a:pt x="27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475;p40">
                <a:extLst>
                  <a:ext uri="{FF2B5EF4-FFF2-40B4-BE49-F238E27FC236}">
                    <a16:creationId xmlns:a16="http://schemas.microsoft.com/office/drawing/2014/main" id="{324933E0-3640-7280-47A7-CF3F1BD3C91D}"/>
                  </a:ext>
                </a:extLst>
              </p:cNvPr>
              <p:cNvSpPr/>
              <p:nvPr/>
            </p:nvSpPr>
            <p:spPr>
              <a:xfrm>
                <a:off x="3990855" y="2723332"/>
                <a:ext cx="32894" cy="16029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093" extrusionOk="0">
                    <a:moveTo>
                      <a:pt x="1233" y="1"/>
                    </a:moveTo>
                    <a:cubicBezTo>
                      <a:pt x="1205" y="1"/>
                      <a:pt x="1178" y="2"/>
                      <a:pt x="1149" y="6"/>
                    </a:cubicBezTo>
                    <a:cubicBezTo>
                      <a:pt x="559" y="49"/>
                      <a:pt x="136" y="593"/>
                      <a:pt x="0" y="806"/>
                    </a:cubicBezTo>
                    <a:cubicBezTo>
                      <a:pt x="0" y="806"/>
                      <a:pt x="443" y="1093"/>
                      <a:pt x="1075" y="1093"/>
                    </a:cubicBezTo>
                    <a:cubicBezTo>
                      <a:pt x="1155" y="1093"/>
                      <a:pt x="1239" y="1088"/>
                      <a:pt x="1325" y="1078"/>
                    </a:cubicBezTo>
                    <a:cubicBezTo>
                      <a:pt x="1439" y="1064"/>
                      <a:pt x="1539" y="1048"/>
                      <a:pt x="1627" y="1031"/>
                    </a:cubicBezTo>
                    <a:cubicBezTo>
                      <a:pt x="1718" y="1014"/>
                      <a:pt x="1797" y="995"/>
                      <a:pt x="1861" y="977"/>
                    </a:cubicBezTo>
                    <a:cubicBezTo>
                      <a:pt x="2167" y="893"/>
                      <a:pt x="2242" y="806"/>
                      <a:pt x="2242" y="806"/>
                    </a:cubicBezTo>
                    <a:cubicBezTo>
                      <a:pt x="2242" y="806"/>
                      <a:pt x="2218" y="744"/>
                      <a:pt x="2171" y="654"/>
                    </a:cubicBezTo>
                    <a:cubicBezTo>
                      <a:pt x="2048" y="429"/>
                      <a:pt x="1768" y="33"/>
                      <a:pt x="1294" y="3"/>
                    </a:cubicBezTo>
                    <a:cubicBezTo>
                      <a:pt x="1273" y="2"/>
                      <a:pt x="1253" y="1"/>
                      <a:pt x="12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476;p40">
                <a:extLst>
                  <a:ext uri="{FF2B5EF4-FFF2-40B4-BE49-F238E27FC236}">
                    <a16:creationId xmlns:a16="http://schemas.microsoft.com/office/drawing/2014/main" id="{9D5B3ED4-9112-B293-9858-9B40B3FBBFEA}"/>
                  </a:ext>
                </a:extLst>
              </p:cNvPr>
              <p:cNvSpPr/>
              <p:nvPr/>
            </p:nvSpPr>
            <p:spPr>
              <a:xfrm>
                <a:off x="3945892" y="2728875"/>
                <a:ext cx="22877" cy="1874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278" extrusionOk="0">
                    <a:moveTo>
                      <a:pt x="862" y="1"/>
                    </a:moveTo>
                    <a:cubicBezTo>
                      <a:pt x="848" y="1"/>
                      <a:pt x="833" y="1"/>
                      <a:pt x="818" y="3"/>
                    </a:cubicBezTo>
                    <a:cubicBezTo>
                      <a:pt x="731" y="11"/>
                      <a:pt x="637" y="42"/>
                      <a:pt x="544" y="105"/>
                    </a:cubicBezTo>
                    <a:cubicBezTo>
                      <a:pt x="158" y="366"/>
                      <a:pt x="0" y="1274"/>
                      <a:pt x="0" y="1274"/>
                    </a:cubicBezTo>
                    <a:cubicBezTo>
                      <a:pt x="0" y="1274"/>
                      <a:pt x="65" y="1278"/>
                      <a:pt x="165" y="1278"/>
                    </a:cubicBezTo>
                    <a:cubicBezTo>
                      <a:pt x="390" y="1278"/>
                      <a:pt x="795" y="1259"/>
                      <a:pt x="1075" y="1137"/>
                    </a:cubicBezTo>
                    <a:cubicBezTo>
                      <a:pt x="1095" y="1129"/>
                      <a:pt x="1115" y="1120"/>
                      <a:pt x="1133" y="1111"/>
                    </a:cubicBezTo>
                    <a:cubicBezTo>
                      <a:pt x="1491" y="933"/>
                      <a:pt x="1559" y="664"/>
                      <a:pt x="1429" y="397"/>
                    </a:cubicBezTo>
                    <a:cubicBezTo>
                      <a:pt x="1333" y="198"/>
                      <a:pt x="1119" y="1"/>
                      <a:pt x="8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477;p40">
                <a:extLst>
                  <a:ext uri="{FF2B5EF4-FFF2-40B4-BE49-F238E27FC236}">
                    <a16:creationId xmlns:a16="http://schemas.microsoft.com/office/drawing/2014/main" id="{3860A1BA-AC0C-6871-3999-FA5C95DC2D24}"/>
                  </a:ext>
                </a:extLst>
              </p:cNvPr>
              <p:cNvSpPr/>
              <p:nvPr/>
            </p:nvSpPr>
            <p:spPr>
              <a:xfrm>
                <a:off x="3965969" y="2716102"/>
                <a:ext cx="24447" cy="63001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4296" extrusionOk="0">
                    <a:moveTo>
                      <a:pt x="385" y="0"/>
                    </a:moveTo>
                    <a:cubicBezTo>
                      <a:pt x="340" y="0"/>
                      <a:pt x="303" y="36"/>
                      <a:pt x="301" y="80"/>
                    </a:cubicBezTo>
                    <a:lnTo>
                      <a:pt x="301" y="83"/>
                    </a:lnTo>
                    <a:cubicBezTo>
                      <a:pt x="301" y="83"/>
                      <a:pt x="285" y="450"/>
                      <a:pt x="262" y="1001"/>
                    </a:cubicBezTo>
                    <a:cubicBezTo>
                      <a:pt x="256" y="1140"/>
                      <a:pt x="243" y="1287"/>
                      <a:pt x="232" y="1443"/>
                    </a:cubicBezTo>
                    <a:cubicBezTo>
                      <a:pt x="222" y="1600"/>
                      <a:pt x="209" y="1766"/>
                      <a:pt x="197" y="1937"/>
                    </a:cubicBezTo>
                    <a:cubicBezTo>
                      <a:pt x="171" y="2277"/>
                      <a:pt x="153" y="2646"/>
                      <a:pt x="118" y="3006"/>
                    </a:cubicBezTo>
                    <a:cubicBezTo>
                      <a:pt x="101" y="3187"/>
                      <a:pt x="79" y="3368"/>
                      <a:pt x="57" y="3546"/>
                    </a:cubicBezTo>
                    <a:cubicBezTo>
                      <a:pt x="46" y="3637"/>
                      <a:pt x="35" y="3727"/>
                      <a:pt x="24" y="3816"/>
                    </a:cubicBezTo>
                    <a:cubicBezTo>
                      <a:pt x="15" y="3909"/>
                      <a:pt x="0" y="3989"/>
                      <a:pt x="9" y="4108"/>
                    </a:cubicBezTo>
                    <a:cubicBezTo>
                      <a:pt x="13" y="4126"/>
                      <a:pt x="16" y="4142"/>
                      <a:pt x="20" y="4161"/>
                    </a:cubicBezTo>
                    <a:cubicBezTo>
                      <a:pt x="32" y="4188"/>
                      <a:pt x="36" y="4208"/>
                      <a:pt x="63" y="4239"/>
                    </a:cubicBezTo>
                    <a:cubicBezTo>
                      <a:pt x="78" y="4255"/>
                      <a:pt x="95" y="4269"/>
                      <a:pt x="112" y="4279"/>
                    </a:cubicBezTo>
                    <a:cubicBezTo>
                      <a:pt x="108" y="4278"/>
                      <a:pt x="106" y="4277"/>
                      <a:pt x="106" y="4277"/>
                    </a:cubicBezTo>
                    <a:lnTo>
                      <a:pt x="106" y="4277"/>
                    </a:lnTo>
                    <a:cubicBezTo>
                      <a:pt x="104" y="4277"/>
                      <a:pt x="151" y="4293"/>
                      <a:pt x="152" y="4293"/>
                    </a:cubicBezTo>
                    <a:cubicBezTo>
                      <a:pt x="152" y="4293"/>
                      <a:pt x="152" y="4293"/>
                      <a:pt x="152" y="4293"/>
                    </a:cubicBezTo>
                    <a:lnTo>
                      <a:pt x="154" y="4293"/>
                    </a:lnTo>
                    <a:lnTo>
                      <a:pt x="157" y="4294"/>
                    </a:lnTo>
                    <a:lnTo>
                      <a:pt x="165" y="4295"/>
                    </a:lnTo>
                    <a:lnTo>
                      <a:pt x="181" y="4296"/>
                    </a:lnTo>
                    <a:lnTo>
                      <a:pt x="214" y="4295"/>
                    </a:lnTo>
                    <a:cubicBezTo>
                      <a:pt x="237" y="4293"/>
                      <a:pt x="260" y="4290"/>
                      <a:pt x="282" y="4285"/>
                    </a:cubicBezTo>
                    <a:cubicBezTo>
                      <a:pt x="303" y="4281"/>
                      <a:pt x="307" y="4278"/>
                      <a:pt x="321" y="4273"/>
                    </a:cubicBezTo>
                    <a:cubicBezTo>
                      <a:pt x="343" y="4267"/>
                      <a:pt x="368" y="4259"/>
                      <a:pt x="389" y="4250"/>
                    </a:cubicBezTo>
                    <a:cubicBezTo>
                      <a:pt x="472" y="4218"/>
                      <a:pt x="549" y="4182"/>
                      <a:pt x="622" y="4143"/>
                    </a:cubicBezTo>
                    <a:cubicBezTo>
                      <a:pt x="769" y="4067"/>
                      <a:pt x="902" y="3991"/>
                      <a:pt x="1017" y="3908"/>
                    </a:cubicBezTo>
                    <a:cubicBezTo>
                      <a:pt x="1133" y="3823"/>
                      <a:pt x="1236" y="3743"/>
                      <a:pt x="1321" y="3660"/>
                    </a:cubicBezTo>
                    <a:cubicBezTo>
                      <a:pt x="1408" y="3582"/>
                      <a:pt x="1475" y="3499"/>
                      <a:pt x="1525" y="3429"/>
                    </a:cubicBezTo>
                    <a:cubicBezTo>
                      <a:pt x="1574" y="3355"/>
                      <a:pt x="1611" y="3296"/>
                      <a:pt x="1625" y="3248"/>
                    </a:cubicBezTo>
                    <a:cubicBezTo>
                      <a:pt x="1643" y="3202"/>
                      <a:pt x="1653" y="3177"/>
                      <a:pt x="1653" y="3177"/>
                    </a:cubicBezTo>
                    <a:cubicBezTo>
                      <a:pt x="1666" y="3140"/>
                      <a:pt x="1650" y="3097"/>
                      <a:pt x="1615" y="3077"/>
                    </a:cubicBezTo>
                    <a:cubicBezTo>
                      <a:pt x="1602" y="3070"/>
                      <a:pt x="1588" y="3066"/>
                      <a:pt x="1575" y="3066"/>
                    </a:cubicBezTo>
                    <a:cubicBezTo>
                      <a:pt x="1545" y="3066"/>
                      <a:pt x="1517" y="3082"/>
                      <a:pt x="1502" y="3108"/>
                    </a:cubicBezTo>
                    <a:lnTo>
                      <a:pt x="1494" y="3124"/>
                    </a:lnTo>
                    <a:cubicBezTo>
                      <a:pt x="1494" y="3124"/>
                      <a:pt x="1485" y="3140"/>
                      <a:pt x="1467" y="3174"/>
                    </a:cubicBezTo>
                    <a:cubicBezTo>
                      <a:pt x="1451" y="3206"/>
                      <a:pt x="1417" y="3253"/>
                      <a:pt x="1370" y="3309"/>
                    </a:cubicBezTo>
                    <a:cubicBezTo>
                      <a:pt x="1273" y="3418"/>
                      <a:pt x="1107" y="3563"/>
                      <a:pt x="881" y="3703"/>
                    </a:cubicBezTo>
                    <a:cubicBezTo>
                      <a:pt x="768" y="3773"/>
                      <a:pt x="642" y="3847"/>
                      <a:pt x="507" y="3913"/>
                    </a:cubicBezTo>
                    <a:cubicBezTo>
                      <a:pt x="439" y="3947"/>
                      <a:pt x="368" y="3976"/>
                      <a:pt x="296" y="4004"/>
                    </a:cubicBezTo>
                    <a:cubicBezTo>
                      <a:pt x="289" y="4007"/>
                      <a:pt x="281" y="4009"/>
                      <a:pt x="274" y="4011"/>
                    </a:cubicBezTo>
                    <a:cubicBezTo>
                      <a:pt x="275" y="3961"/>
                      <a:pt x="280" y="3900"/>
                      <a:pt x="286" y="3844"/>
                    </a:cubicBezTo>
                    <a:cubicBezTo>
                      <a:pt x="296" y="3757"/>
                      <a:pt x="307" y="3668"/>
                      <a:pt x="317" y="3578"/>
                    </a:cubicBezTo>
                    <a:cubicBezTo>
                      <a:pt x="339" y="3398"/>
                      <a:pt x="358" y="3214"/>
                      <a:pt x="374" y="3030"/>
                    </a:cubicBezTo>
                    <a:cubicBezTo>
                      <a:pt x="409" y="2658"/>
                      <a:pt x="421" y="2292"/>
                      <a:pt x="436" y="1945"/>
                    </a:cubicBezTo>
                    <a:cubicBezTo>
                      <a:pt x="444" y="1772"/>
                      <a:pt x="451" y="1606"/>
                      <a:pt x="459" y="1448"/>
                    </a:cubicBezTo>
                    <a:cubicBezTo>
                      <a:pt x="463" y="1290"/>
                      <a:pt x="475" y="1139"/>
                      <a:pt x="473" y="1002"/>
                    </a:cubicBezTo>
                    <a:cubicBezTo>
                      <a:pt x="470" y="451"/>
                      <a:pt x="467" y="84"/>
                      <a:pt x="467" y="84"/>
                    </a:cubicBezTo>
                    <a:cubicBezTo>
                      <a:pt x="467" y="39"/>
                      <a:pt x="433" y="2"/>
                      <a:pt x="389" y="0"/>
                    </a:cubicBezTo>
                    <a:cubicBezTo>
                      <a:pt x="387" y="0"/>
                      <a:pt x="386" y="0"/>
                      <a:pt x="385" y="0"/>
                    </a:cubicBezTo>
                    <a:close/>
                  </a:path>
                </a:pathLst>
              </a:custGeom>
              <a:solidFill>
                <a:srgbClr val="ED8A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478;p40">
                <a:extLst>
                  <a:ext uri="{FF2B5EF4-FFF2-40B4-BE49-F238E27FC236}">
                    <a16:creationId xmlns:a16="http://schemas.microsoft.com/office/drawing/2014/main" id="{B353D2D1-2C69-7657-8CD6-4B85CEFF5D73}"/>
                  </a:ext>
                </a:extLst>
              </p:cNvPr>
              <p:cNvSpPr/>
              <p:nvPr/>
            </p:nvSpPr>
            <p:spPr>
              <a:xfrm>
                <a:off x="4049017" y="2728230"/>
                <a:ext cx="11879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1536" extrusionOk="0">
                    <a:moveTo>
                      <a:pt x="714" y="1"/>
                    </a:moveTo>
                    <a:cubicBezTo>
                      <a:pt x="687" y="1"/>
                      <a:pt x="661" y="14"/>
                      <a:pt x="645" y="38"/>
                    </a:cubicBezTo>
                    <a:cubicBezTo>
                      <a:pt x="623" y="72"/>
                      <a:pt x="114" y="844"/>
                      <a:pt x="9" y="1438"/>
                    </a:cubicBezTo>
                    <a:cubicBezTo>
                      <a:pt x="0" y="1483"/>
                      <a:pt x="31" y="1527"/>
                      <a:pt x="75" y="1535"/>
                    </a:cubicBezTo>
                    <a:cubicBezTo>
                      <a:pt x="80" y="1536"/>
                      <a:pt x="85" y="1536"/>
                      <a:pt x="90" y="1536"/>
                    </a:cubicBezTo>
                    <a:cubicBezTo>
                      <a:pt x="131" y="1536"/>
                      <a:pt x="165" y="1508"/>
                      <a:pt x="173" y="1467"/>
                    </a:cubicBezTo>
                    <a:cubicBezTo>
                      <a:pt x="272" y="908"/>
                      <a:pt x="779" y="138"/>
                      <a:pt x="785" y="131"/>
                    </a:cubicBezTo>
                    <a:cubicBezTo>
                      <a:pt x="809" y="92"/>
                      <a:pt x="799" y="40"/>
                      <a:pt x="761" y="15"/>
                    </a:cubicBezTo>
                    <a:cubicBezTo>
                      <a:pt x="747" y="6"/>
                      <a:pt x="730" y="1"/>
                      <a:pt x="714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479;p40">
                <a:extLst>
                  <a:ext uri="{FF2B5EF4-FFF2-40B4-BE49-F238E27FC236}">
                    <a16:creationId xmlns:a16="http://schemas.microsoft.com/office/drawing/2014/main" id="{812B16B3-DF0B-B6F9-34BD-8655676E0404}"/>
                  </a:ext>
                </a:extLst>
              </p:cNvPr>
              <p:cNvSpPr/>
              <p:nvPr/>
            </p:nvSpPr>
            <p:spPr>
              <a:xfrm>
                <a:off x="3953166" y="2728875"/>
                <a:ext cx="15604" cy="1633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114" extrusionOk="0">
                    <a:moveTo>
                      <a:pt x="366" y="1"/>
                    </a:moveTo>
                    <a:cubicBezTo>
                      <a:pt x="352" y="1"/>
                      <a:pt x="337" y="1"/>
                      <a:pt x="322" y="3"/>
                    </a:cubicBezTo>
                    <a:cubicBezTo>
                      <a:pt x="130" y="101"/>
                      <a:pt x="1" y="299"/>
                      <a:pt x="1" y="529"/>
                    </a:cubicBezTo>
                    <a:cubicBezTo>
                      <a:pt x="1" y="850"/>
                      <a:pt x="263" y="1113"/>
                      <a:pt x="586" y="1113"/>
                    </a:cubicBezTo>
                    <a:cubicBezTo>
                      <a:pt x="602" y="1113"/>
                      <a:pt x="619" y="1113"/>
                      <a:pt x="637" y="1111"/>
                    </a:cubicBezTo>
                    <a:cubicBezTo>
                      <a:pt x="995" y="933"/>
                      <a:pt x="1063" y="664"/>
                      <a:pt x="933" y="397"/>
                    </a:cubicBezTo>
                    <a:cubicBezTo>
                      <a:pt x="836" y="198"/>
                      <a:pt x="623" y="1"/>
                      <a:pt x="366" y="1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480;p40">
                <a:extLst>
                  <a:ext uri="{FF2B5EF4-FFF2-40B4-BE49-F238E27FC236}">
                    <a16:creationId xmlns:a16="http://schemas.microsoft.com/office/drawing/2014/main" id="{5FEFDFED-ADC4-F5C4-4DC2-3EC5B3163551}"/>
                  </a:ext>
                </a:extLst>
              </p:cNvPr>
              <p:cNvSpPr/>
              <p:nvPr/>
            </p:nvSpPr>
            <p:spPr>
              <a:xfrm>
                <a:off x="4005374" y="2723332"/>
                <a:ext cx="17349" cy="15149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033" extrusionOk="0">
                    <a:moveTo>
                      <a:pt x="240" y="1"/>
                    </a:moveTo>
                    <a:cubicBezTo>
                      <a:pt x="213" y="1"/>
                      <a:pt x="187" y="2"/>
                      <a:pt x="161" y="5"/>
                    </a:cubicBezTo>
                    <a:cubicBezTo>
                      <a:pt x="60" y="116"/>
                      <a:pt x="1" y="259"/>
                      <a:pt x="1" y="419"/>
                    </a:cubicBezTo>
                    <a:cubicBezTo>
                      <a:pt x="1" y="757"/>
                      <a:pt x="276" y="1033"/>
                      <a:pt x="615" y="1033"/>
                    </a:cubicBezTo>
                    <a:cubicBezTo>
                      <a:pt x="622" y="1033"/>
                      <a:pt x="629" y="1033"/>
                      <a:pt x="639" y="1031"/>
                    </a:cubicBezTo>
                    <a:cubicBezTo>
                      <a:pt x="721" y="1030"/>
                      <a:pt x="800" y="1009"/>
                      <a:pt x="871" y="977"/>
                    </a:cubicBezTo>
                    <a:cubicBezTo>
                      <a:pt x="1011" y="913"/>
                      <a:pt x="1123" y="798"/>
                      <a:pt x="1182" y="654"/>
                    </a:cubicBezTo>
                    <a:cubicBezTo>
                      <a:pt x="1058" y="429"/>
                      <a:pt x="777" y="33"/>
                      <a:pt x="304" y="3"/>
                    </a:cubicBezTo>
                    <a:cubicBezTo>
                      <a:pt x="282" y="1"/>
                      <a:pt x="261" y="1"/>
                      <a:pt x="240" y="1"/>
                    </a:cubicBezTo>
                    <a:close/>
                  </a:path>
                </a:pathLst>
              </a:custGeom>
              <a:solidFill>
                <a:srgbClr val="5118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481;p40">
                <a:extLst>
                  <a:ext uri="{FF2B5EF4-FFF2-40B4-BE49-F238E27FC236}">
                    <a16:creationId xmlns:a16="http://schemas.microsoft.com/office/drawing/2014/main" id="{9151577A-EF96-F5BB-FA78-2D67CCD2272E}"/>
                  </a:ext>
                </a:extLst>
              </p:cNvPr>
              <p:cNvSpPr/>
              <p:nvPr/>
            </p:nvSpPr>
            <p:spPr>
              <a:xfrm>
                <a:off x="3990855" y="2720237"/>
                <a:ext cx="34565" cy="14929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018" extrusionOk="0">
                    <a:moveTo>
                      <a:pt x="1271" y="1"/>
                    </a:moveTo>
                    <a:cubicBezTo>
                      <a:pt x="385" y="1"/>
                      <a:pt x="0" y="1017"/>
                      <a:pt x="0" y="1017"/>
                    </a:cubicBezTo>
                    <a:cubicBezTo>
                      <a:pt x="0" y="1017"/>
                      <a:pt x="631" y="283"/>
                      <a:pt x="1277" y="262"/>
                    </a:cubicBezTo>
                    <a:cubicBezTo>
                      <a:pt x="1285" y="262"/>
                      <a:pt x="1294" y="261"/>
                      <a:pt x="1302" y="261"/>
                    </a:cubicBezTo>
                    <a:cubicBezTo>
                      <a:pt x="1932" y="261"/>
                      <a:pt x="2242" y="1017"/>
                      <a:pt x="2242" y="1017"/>
                    </a:cubicBezTo>
                    <a:cubicBezTo>
                      <a:pt x="2242" y="1017"/>
                      <a:pt x="2357" y="99"/>
                      <a:pt x="1386" y="6"/>
                    </a:cubicBezTo>
                    <a:cubicBezTo>
                      <a:pt x="1347" y="2"/>
                      <a:pt x="1308" y="1"/>
                      <a:pt x="1271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482;p40">
                <a:extLst>
                  <a:ext uri="{FF2B5EF4-FFF2-40B4-BE49-F238E27FC236}">
                    <a16:creationId xmlns:a16="http://schemas.microsoft.com/office/drawing/2014/main" id="{21A410E0-9E7C-B64A-EB20-DE4746EC552B}"/>
                  </a:ext>
                </a:extLst>
              </p:cNvPr>
              <p:cNvSpPr/>
              <p:nvPr/>
            </p:nvSpPr>
            <p:spPr>
              <a:xfrm>
                <a:off x="3945438" y="2726881"/>
                <a:ext cx="21616" cy="20663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09" extrusionOk="0">
                    <a:moveTo>
                      <a:pt x="1001" y="1"/>
                    </a:moveTo>
                    <a:cubicBezTo>
                      <a:pt x="916" y="1"/>
                      <a:pt x="817" y="23"/>
                      <a:pt x="700" y="78"/>
                    </a:cubicBezTo>
                    <a:cubicBezTo>
                      <a:pt x="1" y="404"/>
                      <a:pt x="31" y="1409"/>
                      <a:pt x="31" y="1409"/>
                    </a:cubicBezTo>
                    <a:cubicBezTo>
                      <a:pt x="31" y="1409"/>
                      <a:pt x="367" y="467"/>
                      <a:pt x="762" y="306"/>
                    </a:cubicBezTo>
                    <a:cubicBezTo>
                      <a:pt x="826" y="279"/>
                      <a:pt x="888" y="268"/>
                      <a:pt x="946" y="268"/>
                    </a:cubicBezTo>
                    <a:cubicBezTo>
                      <a:pt x="1205" y="268"/>
                      <a:pt x="1406" y="482"/>
                      <a:pt x="1460" y="547"/>
                    </a:cubicBezTo>
                    <a:cubicBezTo>
                      <a:pt x="1469" y="558"/>
                      <a:pt x="1474" y="564"/>
                      <a:pt x="1474" y="564"/>
                    </a:cubicBezTo>
                    <a:cubicBezTo>
                      <a:pt x="1474" y="564"/>
                      <a:pt x="1421" y="1"/>
                      <a:pt x="1001" y="1"/>
                    </a:cubicBezTo>
                    <a:close/>
                  </a:path>
                </a:pathLst>
              </a:custGeom>
              <a:solidFill>
                <a:srgbClr val="EF89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483;p40">
                <a:extLst>
                  <a:ext uri="{FF2B5EF4-FFF2-40B4-BE49-F238E27FC236}">
                    <a16:creationId xmlns:a16="http://schemas.microsoft.com/office/drawing/2014/main" id="{5EDFBDA8-A831-C770-6B0C-570F9DE5C065}"/>
                  </a:ext>
                </a:extLst>
              </p:cNvPr>
              <p:cNvSpPr/>
              <p:nvPr/>
            </p:nvSpPr>
            <p:spPr>
              <a:xfrm>
                <a:off x="3744571" y="2843644"/>
                <a:ext cx="121324" cy="65787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4486" extrusionOk="0">
                    <a:moveTo>
                      <a:pt x="7107" y="476"/>
                    </a:moveTo>
                    <a:cubicBezTo>
                      <a:pt x="7685" y="476"/>
                      <a:pt x="7477" y="1566"/>
                      <a:pt x="6896" y="1584"/>
                    </a:cubicBezTo>
                    <a:cubicBezTo>
                      <a:pt x="6891" y="1584"/>
                      <a:pt x="6885" y="1584"/>
                      <a:pt x="6880" y="1584"/>
                    </a:cubicBezTo>
                    <a:cubicBezTo>
                      <a:pt x="6294" y="1584"/>
                      <a:pt x="6578" y="558"/>
                      <a:pt x="7019" y="484"/>
                    </a:cubicBezTo>
                    <a:cubicBezTo>
                      <a:pt x="7050" y="479"/>
                      <a:pt x="7079" y="476"/>
                      <a:pt x="7107" y="476"/>
                    </a:cubicBezTo>
                    <a:close/>
                    <a:moveTo>
                      <a:pt x="7198" y="0"/>
                    </a:moveTo>
                    <a:cubicBezTo>
                      <a:pt x="7147" y="0"/>
                      <a:pt x="7093" y="5"/>
                      <a:pt x="7035" y="14"/>
                    </a:cubicBezTo>
                    <a:cubicBezTo>
                      <a:pt x="6731" y="66"/>
                      <a:pt x="6466" y="363"/>
                      <a:pt x="6310" y="716"/>
                    </a:cubicBezTo>
                    <a:lnTo>
                      <a:pt x="0" y="3348"/>
                    </a:lnTo>
                    <a:lnTo>
                      <a:pt x="0" y="4486"/>
                    </a:lnTo>
                    <a:lnTo>
                      <a:pt x="549" y="3698"/>
                    </a:lnTo>
                    <a:lnTo>
                      <a:pt x="1012" y="4090"/>
                    </a:lnTo>
                    <a:lnTo>
                      <a:pt x="1452" y="3348"/>
                    </a:lnTo>
                    <a:lnTo>
                      <a:pt x="6166" y="1466"/>
                    </a:lnTo>
                    <a:cubicBezTo>
                      <a:pt x="6195" y="1801"/>
                      <a:pt x="6378" y="2060"/>
                      <a:pt x="6780" y="2060"/>
                    </a:cubicBezTo>
                    <a:cubicBezTo>
                      <a:pt x="6790" y="2060"/>
                      <a:pt x="6799" y="2060"/>
                      <a:pt x="6809" y="2060"/>
                    </a:cubicBezTo>
                    <a:cubicBezTo>
                      <a:pt x="7888" y="2026"/>
                      <a:pt x="8273" y="0"/>
                      <a:pt x="7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484;p40">
                <a:extLst>
                  <a:ext uri="{FF2B5EF4-FFF2-40B4-BE49-F238E27FC236}">
                    <a16:creationId xmlns:a16="http://schemas.microsoft.com/office/drawing/2014/main" id="{560693F8-019F-B218-9003-ECA8B3818D94}"/>
                  </a:ext>
                </a:extLst>
              </p:cNvPr>
              <p:cNvSpPr/>
              <p:nvPr/>
            </p:nvSpPr>
            <p:spPr>
              <a:xfrm>
                <a:off x="3773403" y="2864058"/>
                <a:ext cx="30606" cy="45872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3128" extrusionOk="0">
                    <a:moveTo>
                      <a:pt x="248" y="681"/>
                    </a:moveTo>
                    <a:cubicBezTo>
                      <a:pt x="26" y="876"/>
                      <a:pt x="0" y="1033"/>
                      <a:pt x="2" y="1919"/>
                    </a:cubicBezTo>
                    <a:cubicBezTo>
                      <a:pt x="3" y="2778"/>
                      <a:pt x="481" y="3128"/>
                      <a:pt x="523" y="2585"/>
                    </a:cubicBezTo>
                    <a:cubicBezTo>
                      <a:pt x="523" y="2585"/>
                      <a:pt x="607" y="2943"/>
                      <a:pt x="753" y="2880"/>
                    </a:cubicBezTo>
                    <a:cubicBezTo>
                      <a:pt x="899" y="2815"/>
                      <a:pt x="878" y="2460"/>
                      <a:pt x="878" y="2460"/>
                    </a:cubicBezTo>
                    <a:cubicBezTo>
                      <a:pt x="878" y="2460"/>
                      <a:pt x="1169" y="2898"/>
                      <a:pt x="1316" y="2712"/>
                    </a:cubicBezTo>
                    <a:cubicBezTo>
                      <a:pt x="1461" y="2523"/>
                      <a:pt x="1439" y="2210"/>
                      <a:pt x="1439" y="2210"/>
                    </a:cubicBezTo>
                    <a:cubicBezTo>
                      <a:pt x="1439" y="2210"/>
                      <a:pt x="1572" y="2773"/>
                      <a:pt x="1830" y="2251"/>
                    </a:cubicBezTo>
                    <a:cubicBezTo>
                      <a:pt x="2087" y="1730"/>
                      <a:pt x="1949" y="167"/>
                      <a:pt x="1830" y="84"/>
                    </a:cubicBezTo>
                    <a:cubicBezTo>
                      <a:pt x="1712" y="0"/>
                      <a:pt x="1503" y="251"/>
                      <a:pt x="1503" y="251"/>
                    </a:cubicBezTo>
                    <a:cubicBezTo>
                      <a:pt x="1503" y="251"/>
                      <a:pt x="1439" y="91"/>
                      <a:pt x="1211" y="67"/>
                    </a:cubicBezTo>
                    <a:cubicBezTo>
                      <a:pt x="982" y="42"/>
                      <a:pt x="1098" y="604"/>
                      <a:pt x="1098" y="604"/>
                    </a:cubicBezTo>
                    <a:cubicBezTo>
                      <a:pt x="1098" y="604"/>
                      <a:pt x="919" y="146"/>
                      <a:pt x="669" y="209"/>
                    </a:cubicBezTo>
                    <a:cubicBezTo>
                      <a:pt x="420" y="270"/>
                      <a:pt x="545" y="752"/>
                      <a:pt x="545" y="752"/>
                    </a:cubicBezTo>
                    <a:cubicBezTo>
                      <a:pt x="545" y="752"/>
                      <a:pt x="522" y="437"/>
                      <a:pt x="248" y="681"/>
                    </a:cubicBezTo>
                    <a:close/>
                  </a:path>
                </a:pathLst>
              </a:custGeom>
              <a:solidFill>
                <a:srgbClr val="FFBD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485;p40">
                <a:extLst>
                  <a:ext uri="{FF2B5EF4-FFF2-40B4-BE49-F238E27FC236}">
                    <a16:creationId xmlns:a16="http://schemas.microsoft.com/office/drawing/2014/main" id="{F99BE9E0-53EC-ED62-8F25-6DD89042B14B}"/>
                  </a:ext>
                </a:extLst>
              </p:cNvPr>
              <p:cNvSpPr/>
              <p:nvPr/>
            </p:nvSpPr>
            <p:spPr>
              <a:xfrm>
                <a:off x="3810945" y="2898770"/>
                <a:ext cx="241797" cy="110853"/>
              </a:xfrm>
              <a:custGeom>
                <a:avLst/>
                <a:gdLst/>
                <a:ahLst/>
                <a:cxnLst/>
                <a:rect l="l" t="t" r="r" b="b"/>
                <a:pathLst>
                  <a:path w="16488" h="7559" extrusionOk="0">
                    <a:moveTo>
                      <a:pt x="16488" y="1832"/>
                    </a:moveTo>
                    <a:cubicBezTo>
                      <a:pt x="14930" y="3722"/>
                      <a:pt x="10954" y="6669"/>
                      <a:pt x="8452" y="7114"/>
                    </a:cubicBezTo>
                    <a:cubicBezTo>
                      <a:pt x="5950" y="7558"/>
                      <a:pt x="4754" y="6642"/>
                      <a:pt x="3448" y="5528"/>
                    </a:cubicBezTo>
                    <a:cubicBezTo>
                      <a:pt x="2141" y="4418"/>
                      <a:pt x="0" y="1360"/>
                      <a:pt x="0" y="1199"/>
                    </a:cubicBezTo>
                    <a:lnTo>
                      <a:pt x="54" y="197"/>
                    </a:lnTo>
                    <a:cubicBezTo>
                      <a:pt x="1160" y="1500"/>
                      <a:pt x="2855" y="3977"/>
                      <a:pt x="4657" y="4973"/>
                    </a:cubicBezTo>
                    <a:cubicBezTo>
                      <a:pt x="6617" y="6057"/>
                      <a:pt x="8493" y="5640"/>
                      <a:pt x="10870" y="4431"/>
                    </a:cubicBezTo>
                    <a:cubicBezTo>
                      <a:pt x="12696" y="3503"/>
                      <a:pt x="14782" y="1077"/>
                      <a:pt x="15653" y="0"/>
                    </a:cubicBezTo>
                    <a:cubicBezTo>
                      <a:pt x="15846" y="524"/>
                      <a:pt x="16056" y="975"/>
                      <a:pt x="16240" y="1318"/>
                    </a:cubicBezTo>
                    <a:cubicBezTo>
                      <a:pt x="16300" y="1430"/>
                      <a:pt x="16369" y="1565"/>
                      <a:pt x="16448" y="1717"/>
                    </a:cubicBezTo>
                    <a:cubicBezTo>
                      <a:pt x="16473" y="1790"/>
                      <a:pt x="16488" y="1832"/>
                      <a:pt x="16488" y="1832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486;p40">
                <a:extLst>
                  <a:ext uri="{FF2B5EF4-FFF2-40B4-BE49-F238E27FC236}">
                    <a16:creationId xmlns:a16="http://schemas.microsoft.com/office/drawing/2014/main" id="{87EBE7F6-ACFD-3722-D2D5-0D29150A979B}"/>
                  </a:ext>
                </a:extLst>
              </p:cNvPr>
              <p:cNvSpPr/>
              <p:nvPr/>
            </p:nvSpPr>
            <p:spPr>
              <a:xfrm>
                <a:off x="4197603" y="2850639"/>
                <a:ext cx="53703" cy="213874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14584" extrusionOk="0">
                    <a:moveTo>
                      <a:pt x="2356" y="9951"/>
                    </a:moveTo>
                    <a:cubicBezTo>
                      <a:pt x="2205" y="10401"/>
                      <a:pt x="2054" y="10825"/>
                      <a:pt x="1902" y="11219"/>
                    </a:cubicBezTo>
                    <a:cubicBezTo>
                      <a:pt x="1126" y="13256"/>
                      <a:pt x="396" y="14553"/>
                      <a:pt x="396" y="14553"/>
                    </a:cubicBezTo>
                    <a:cubicBezTo>
                      <a:pt x="275" y="14579"/>
                      <a:pt x="140" y="14584"/>
                      <a:pt x="0" y="14582"/>
                    </a:cubicBezTo>
                    <a:cubicBezTo>
                      <a:pt x="1074" y="12447"/>
                      <a:pt x="2512" y="6817"/>
                      <a:pt x="2439" y="5336"/>
                    </a:cubicBezTo>
                    <a:cubicBezTo>
                      <a:pt x="2371" y="3933"/>
                      <a:pt x="1826" y="1853"/>
                      <a:pt x="825" y="1"/>
                    </a:cubicBezTo>
                    <a:cubicBezTo>
                      <a:pt x="1825" y="1177"/>
                      <a:pt x="2656" y="2369"/>
                      <a:pt x="2968" y="3164"/>
                    </a:cubicBezTo>
                    <a:cubicBezTo>
                      <a:pt x="3661" y="4940"/>
                      <a:pt x="3273" y="7199"/>
                      <a:pt x="2356" y="995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487;p40">
                <a:extLst>
                  <a:ext uri="{FF2B5EF4-FFF2-40B4-BE49-F238E27FC236}">
                    <a16:creationId xmlns:a16="http://schemas.microsoft.com/office/drawing/2014/main" id="{4F8AAD12-4C1E-6F63-F9DD-E9CC7E98623D}"/>
                  </a:ext>
                </a:extLst>
              </p:cNvPr>
              <p:cNvSpPr/>
              <p:nvPr/>
            </p:nvSpPr>
            <p:spPr>
              <a:xfrm>
                <a:off x="4159180" y="2897113"/>
                <a:ext cx="34345" cy="14203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9685" extrusionOk="0">
                    <a:moveTo>
                      <a:pt x="1786" y="9332"/>
                    </a:moveTo>
                    <a:cubicBezTo>
                      <a:pt x="1550" y="9457"/>
                      <a:pt x="1287" y="9575"/>
                      <a:pt x="1007" y="9684"/>
                    </a:cubicBezTo>
                    <a:cubicBezTo>
                      <a:pt x="1184" y="8364"/>
                      <a:pt x="1464" y="5940"/>
                      <a:pt x="1347" y="4518"/>
                    </a:cubicBezTo>
                    <a:cubicBezTo>
                      <a:pt x="1183" y="2524"/>
                      <a:pt x="123" y="151"/>
                      <a:pt x="0" y="0"/>
                    </a:cubicBezTo>
                    <a:lnTo>
                      <a:pt x="2156" y="1705"/>
                    </a:lnTo>
                    <a:cubicBezTo>
                      <a:pt x="2156" y="1705"/>
                      <a:pt x="2034" y="2335"/>
                      <a:pt x="2188" y="4063"/>
                    </a:cubicBezTo>
                    <a:cubicBezTo>
                      <a:pt x="2341" y="5792"/>
                      <a:pt x="1786" y="9332"/>
                      <a:pt x="1786" y="9332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488;p40">
                <a:extLst>
                  <a:ext uri="{FF2B5EF4-FFF2-40B4-BE49-F238E27FC236}">
                    <a16:creationId xmlns:a16="http://schemas.microsoft.com/office/drawing/2014/main" id="{0E3807F3-051E-3ED4-85A6-AAA2CE647FEC}"/>
                  </a:ext>
                </a:extLst>
              </p:cNvPr>
              <p:cNvSpPr/>
              <p:nvPr/>
            </p:nvSpPr>
            <p:spPr>
              <a:xfrm>
                <a:off x="3788053" y="2871507"/>
                <a:ext cx="25488" cy="34668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2364" extrusionOk="0">
                    <a:moveTo>
                      <a:pt x="1564" y="749"/>
                    </a:moveTo>
                    <a:cubicBezTo>
                      <a:pt x="1274" y="1351"/>
                      <a:pt x="566" y="2363"/>
                      <a:pt x="275" y="2166"/>
                    </a:cubicBezTo>
                    <a:cubicBezTo>
                      <a:pt x="275" y="2166"/>
                      <a:pt x="275" y="2168"/>
                      <a:pt x="273" y="2166"/>
                    </a:cubicBezTo>
                    <a:cubicBezTo>
                      <a:pt x="0" y="1978"/>
                      <a:pt x="898" y="268"/>
                      <a:pt x="1229" y="81"/>
                    </a:cubicBezTo>
                    <a:cubicBezTo>
                      <a:pt x="1367" y="5"/>
                      <a:pt x="1497" y="0"/>
                      <a:pt x="1581" y="65"/>
                    </a:cubicBezTo>
                    <a:cubicBezTo>
                      <a:pt x="1706" y="158"/>
                      <a:pt x="1738" y="392"/>
                      <a:pt x="1564" y="749"/>
                    </a:cubicBezTo>
                    <a:close/>
                  </a:path>
                </a:pathLst>
              </a:custGeom>
              <a:solidFill>
                <a:srgbClr val="FFBD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489;p40">
                <a:extLst>
                  <a:ext uri="{FF2B5EF4-FFF2-40B4-BE49-F238E27FC236}">
                    <a16:creationId xmlns:a16="http://schemas.microsoft.com/office/drawing/2014/main" id="{D2EB7D20-484E-F991-8726-36D4F9CE91AD}"/>
                  </a:ext>
                </a:extLst>
              </p:cNvPr>
              <p:cNvSpPr/>
              <p:nvPr/>
            </p:nvSpPr>
            <p:spPr>
              <a:xfrm>
                <a:off x="3792071" y="2872461"/>
                <a:ext cx="21470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2299" extrusionOk="0">
                    <a:moveTo>
                      <a:pt x="1290" y="684"/>
                    </a:moveTo>
                    <a:cubicBezTo>
                      <a:pt x="1000" y="1286"/>
                      <a:pt x="292" y="2298"/>
                      <a:pt x="1" y="2101"/>
                    </a:cubicBezTo>
                    <a:cubicBezTo>
                      <a:pt x="638" y="1573"/>
                      <a:pt x="1077" y="595"/>
                      <a:pt x="1307" y="0"/>
                    </a:cubicBezTo>
                    <a:cubicBezTo>
                      <a:pt x="1432" y="93"/>
                      <a:pt x="1464" y="327"/>
                      <a:pt x="1290" y="684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490;p40">
                <a:extLst>
                  <a:ext uri="{FF2B5EF4-FFF2-40B4-BE49-F238E27FC236}">
                    <a16:creationId xmlns:a16="http://schemas.microsoft.com/office/drawing/2014/main" id="{4E47A016-42C5-012C-7BD9-66A9107A1E79}"/>
                  </a:ext>
                </a:extLst>
              </p:cNvPr>
              <p:cNvSpPr/>
              <p:nvPr/>
            </p:nvSpPr>
            <p:spPr>
              <a:xfrm>
                <a:off x="4167305" y="3061288"/>
                <a:ext cx="46840" cy="46620"/>
              </a:xfrm>
              <a:custGeom>
                <a:avLst/>
                <a:gdLst/>
                <a:ahLst/>
                <a:cxnLst/>
                <a:rect l="l" t="t" r="r" b="b"/>
                <a:pathLst>
                  <a:path w="3194" h="3179" extrusionOk="0">
                    <a:moveTo>
                      <a:pt x="3062" y="2108"/>
                    </a:moveTo>
                    <a:cubicBezTo>
                      <a:pt x="3010" y="2231"/>
                      <a:pt x="2929" y="2370"/>
                      <a:pt x="2816" y="2524"/>
                    </a:cubicBezTo>
                    <a:cubicBezTo>
                      <a:pt x="2420" y="3066"/>
                      <a:pt x="2190" y="2902"/>
                      <a:pt x="2190" y="2902"/>
                    </a:cubicBezTo>
                    <a:cubicBezTo>
                      <a:pt x="2003" y="3179"/>
                      <a:pt x="1501" y="2879"/>
                      <a:pt x="1501" y="2879"/>
                    </a:cubicBezTo>
                    <a:cubicBezTo>
                      <a:pt x="1148" y="3003"/>
                      <a:pt x="959" y="2607"/>
                      <a:pt x="959" y="2607"/>
                    </a:cubicBezTo>
                    <a:cubicBezTo>
                      <a:pt x="959" y="2607"/>
                      <a:pt x="335" y="3150"/>
                      <a:pt x="167" y="1982"/>
                    </a:cubicBezTo>
                    <a:cubicBezTo>
                      <a:pt x="1" y="814"/>
                      <a:pt x="437" y="293"/>
                      <a:pt x="835" y="1"/>
                    </a:cubicBezTo>
                    <a:lnTo>
                      <a:pt x="2112" y="148"/>
                    </a:lnTo>
                    <a:lnTo>
                      <a:pt x="2462" y="189"/>
                    </a:lnTo>
                    <a:cubicBezTo>
                      <a:pt x="2805" y="552"/>
                      <a:pt x="2619" y="1749"/>
                      <a:pt x="2609" y="1831"/>
                    </a:cubicBezTo>
                    <a:cubicBezTo>
                      <a:pt x="2624" y="1782"/>
                      <a:pt x="2768" y="1404"/>
                      <a:pt x="2983" y="1510"/>
                    </a:cubicBezTo>
                    <a:cubicBezTo>
                      <a:pt x="3146" y="1590"/>
                      <a:pt x="3193" y="1796"/>
                      <a:pt x="3062" y="2108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491;p40">
                <a:extLst>
                  <a:ext uri="{FF2B5EF4-FFF2-40B4-BE49-F238E27FC236}">
                    <a16:creationId xmlns:a16="http://schemas.microsoft.com/office/drawing/2014/main" id="{5147C4A9-553B-C262-DDC6-AD0E4FB23587}"/>
                  </a:ext>
                </a:extLst>
              </p:cNvPr>
              <p:cNvSpPr/>
              <p:nvPr/>
            </p:nvSpPr>
            <p:spPr>
              <a:xfrm>
                <a:off x="4198292" y="3063444"/>
                <a:ext cx="15853" cy="31412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2142" extrusionOk="0">
                    <a:moveTo>
                      <a:pt x="949" y="1961"/>
                    </a:moveTo>
                    <a:cubicBezTo>
                      <a:pt x="649" y="1951"/>
                      <a:pt x="195" y="2141"/>
                      <a:pt x="195" y="2141"/>
                    </a:cubicBezTo>
                    <a:cubicBezTo>
                      <a:pt x="366" y="1751"/>
                      <a:pt x="130" y="672"/>
                      <a:pt x="0" y="1"/>
                    </a:cubicBezTo>
                    <a:lnTo>
                      <a:pt x="349" y="42"/>
                    </a:lnTo>
                    <a:cubicBezTo>
                      <a:pt x="692" y="405"/>
                      <a:pt x="507" y="1603"/>
                      <a:pt x="496" y="1684"/>
                    </a:cubicBezTo>
                    <a:cubicBezTo>
                      <a:pt x="511" y="1635"/>
                      <a:pt x="655" y="1257"/>
                      <a:pt x="870" y="1363"/>
                    </a:cubicBezTo>
                    <a:cubicBezTo>
                      <a:pt x="1033" y="1443"/>
                      <a:pt x="1080" y="1649"/>
                      <a:pt x="949" y="1961"/>
                    </a:cubicBezTo>
                    <a:close/>
                  </a:path>
                </a:pathLst>
              </a:custGeom>
              <a:solidFill>
                <a:srgbClr val="FDBB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492;p40">
                <a:extLst>
                  <a:ext uri="{FF2B5EF4-FFF2-40B4-BE49-F238E27FC236}">
                    <a16:creationId xmlns:a16="http://schemas.microsoft.com/office/drawing/2014/main" id="{8E67B51C-CCB0-FE8E-C2D6-84A80868E167}"/>
                  </a:ext>
                </a:extLst>
              </p:cNvPr>
              <p:cNvSpPr/>
              <p:nvPr/>
            </p:nvSpPr>
            <p:spPr>
              <a:xfrm>
                <a:off x="4006870" y="3563742"/>
                <a:ext cx="54451" cy="78722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5368" extrusionOk="0">
                    <a:moveTo>
                      <a:pt x="3712" y="1613"/>
                    </a:moveTo>
                    <a:cubicBezTo>
                      <a:pt x="3712" y="1613"/>
                      <a:pt x="3277" y="2716"/>
                      <a:pt x="2645" y="3633"/>
                    </a:cubicBezTo>
                    <a:cubicBezTo>
                      <a:pt x="2475" y="3882"/>
                      <a:pt x="2288" y="4116"/>
                      <a:pt x="2093" y="4311"/>
                    </a:cubicBezTo>
                    <a:cubicBezTo>
                      <a:pt x="1175" y="5229"/>
                      <a:pt x="0" y="5367"/>
                      <a:pt x="0" y="5367"/>
                    </a:cubicBezTo>
                    <a:cubicBezTo>
                      <a:pt x="973" y="4309"/>
                      <a:pt x="2071" y="417"/>
                      <a:pt x="2071" y="417"/>
                    </a:cubicBezTo>
                    <a:lnTo>
                      <a:pt x="2385" y="213"/>
                    </a:lnTo>
                    <a:lnTo>
                      <a:pt x="2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493;p40">
                <a:extLst>
                  <a:ext uri="{FF2B5EF4-FFF2-40B4-BE49-F238E27FC236}">
                    <a16:creationId xmlns:a16="http://schemas.microsoft.com/office/drawing/2014/main" id="{3099D6E7-E616-C2DF-8B13-385F7D43BD81}"/>
                  </a:ext>
                </a:extLst>
              </p:cNvPr>
              <p:cNvSpPr/>
              <p:nvPr/>
            </p:nvSpPr>
            <p:spPr>
              <a:xfrm>
                <a:off x="4041831" y="3563742"/>
                <a:ext cx="19490" cy="53278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3633" extrusionOk="0">
                    <a:moveTo>
                      <a:pt x="327" y="1"/>
                    </a:moveTo>
                    <a:lnTo>
                      <a:pt x="1" y="213"/>
                    </a:lnTo>
                    <a:cubicBezTo>
                      <a:pt x="186" y="1324"/>
                      <a:pt x="245" y="2619"/>
                      <a:pt x="261" y="3633"/>
                    </a:cubicBezTo>
                    <a:cubicBezTo>
                      <a:pt x="893" y="2716"/>
                      <a:pt x="1328" y="1613"/>
                      <a:pt x="1328" y="1613"/>
                    </a:cubicBezTo>
                    <a:lnTo>
                      <a:pt x="327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494;p40">
                <a:extLst>
                  <a:ext uri="{FF2B5EF4-FFF2-40B4-BE49-F238E27FC236}">
                    <a16:creationId xmlns:a16="http://schemas.microsoft.com/office/drawing/2014/main" id="{2AC009E3-858B-78FD-DD47-BCCA7AF5410F}"/>
                  </a:ext>
                </a:extLst>
              </p:cNvPr>
              <p:cNvSpPr/>
              <p:nvPr/>
            </p:nvSpPr>
            <p:spPr>
              <a:xfrm>
                <a:off x="4156702" y="3573113"/>
                <a:ext cx="58323" cy="79616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5429" extrusionOk="0">
                    <a:moveTo>
                      <a:pt x="2472" y="1"/>
                    </a:moveTo>
                    <a:lnTo>
                      <a:pt x="2290" y="81"/>
                    </a:lnTo>
                    <a:lnTo>
                      <a:pt x="1589" y="390"/>
                    </a:lnTo>
                    <a:cubicBezTo>
                      <a:pt x="1589" y="390"/>
                      <a:pt x="1253" y="3477"/>
                      <a:pt x="1002" y="3950"/>
                    </a:cubicBezTo>
                    <a:cubicBezTo>
                      <a:pt x="753" y="4422"/>
                      <a:pt x="0" y="5088"/>
                      <a:pt x="167" y="5313"/>
                    </a:cubicBezTo>
                    <a:cubicBezTo>
                      <a:pt x="222" y="5386"/>
                      <a:pt x="347" y="5429"/>
                      <a:pt x="518" y="5429"/>
                    </a:cubicBezTo>
                    <a:cubicBezTo>
                      <a:pt x="866" y="5429"/>
                      <a:pt x="1407" y="5251"/>
                      <a:pt x="1947" y="4785"/>
                    </a:cubicBezTo>
                    <a:cubicBezTo>
                      <a:pt x="2150" y="4608"/>
                      <a:pt x="2380" y="4318"/>
                      <a:pt x="2611" y="3981"/>
                    </a:cubicBezTo>
                    <a:cubicBezTo>
                      <a:pt x="3293" y="2983"/>
                      <a:pt x="3977" y="1586"/>
                      <a:pt x="3977" y="1586"/>
                    </a:cubicBezTo>
                    <a:cubicBezTo>
                      <a:pt x="3977" y="1586"/>
                      <a:pt x="3137" y="224"/>
                      <a:pt x="2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495;p40">
                <a:extLst>
                  <a:ext uri="{FF2B5EF4-FFF2-40B4-BE49-F238E27FC236}">
                    <a16:creationId xmlns:a16="http://schemas.microsoft.com/office/drawing/2014/main" id="{76263F88-03DE-D0B4-235C-68E2479EB2E9}"/>
                  </a:ext>
                </a:extLst>
              </p:cNvPr>
              <p:cNvSpPr/>
              <p:nvPr/>
            </p:nvSpPr>
            <p:spPr>
              <a:xfrm>
                <a:off x="4190285" y="3573113"/>
                <a:ext cx="24740" cy="58381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3981" extrusionOk="0">
                    <a:moveTo>
                      <a:pt x="182" y="1"/>
                    </a:moveTo>
                    <a:lnTo>
                      <a:pt x="0" y="81"/>
                    </a:lnTo>
                    <a:cubicBezTo>
                      <a:pt x="242" y="1182"/>
                      <a:pt x="307" y="2880"/>
                      <a:pt x="321" y="3981"/>
                    </a:cubicBezTo>
                    <a:cubicBezTo>
                      <a:pt x="1003" y="2983"/>
                      <a:pt x="1687" y="1586"/>
                      <a:pt x="1687" y="1586"/>
                    </a:cubicBezTo>
                    <a:cubicBezTo>
                      <a:pt x="1687" y="1586"/>
                      <a:pt x="847" y="224"/>
                      <a:pt x="182" y="1"/>
                    </a:cubicBez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496;p40">
                <a:extLst>
                  <a:ext uri="{FF2B5EF4-FFF2-40B4-BE49-F238E27FC236}">
                    <a16:creationId xmlns:a16="http://schemas.microsoft.com/office/drawing/2014/main" id="{A3501243-4893-5B55-0BFD-23D249198DEF}"/>
                  </a:ext>
                </a:extLst>
              </p:cNvPr>
              <p:cNvSpPr/>
              <p:nvPr/>
            </p:nvSpPr>
            <p:spPr>
              <a:xfrm>
                <a:off x="4036830" y="2706144"/>
                <a:ext cx="23523" cy="38642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635" extrusionOk="0">
                    <a:moveTo>
                      <a:pt x="1517" y="1"/>
                    </a:moveTo>
                    <a:cubicBezTo>
                      <a:pt x="1177" y="119"/>
                      <a:pt x="806" y="223"/>
                      <a:pt x="417" y="311"/>
                    </a:cubicBezTo>
                    <a:cubicBezTo>
                      <a:pt x="279" y="341"/>
                      <a:pt x="140" y="371"/>
                      <a:pt x="1" y="398"/>
                    </a:cubicBezTo>
                    <a:cubicBezTo>
                      <a:pt x="224" y="1031"/>
                      <a:pt x="383" y="1934"/>
                      <a:pt x="417" y="2635"/>
                    </a:cubicBezTo>
                    <a:cubicBezTo>
                      <a:pt x="673" y="2583"/>
                      <a:pt x="835" y="2537"/>
                      <a:pt x="871" y="2510"/>
                    </a:cubicBezTo>
                    <a:cubicBezTo>
                      <a:pt x="1038" y="2384"/>
                      <a:pt x="1559" y="1155"/>
                      <a:pt x="1559" y="1155"/>
                    </a:cubicBezTo>
                    <a:cubicBezTo>
                      <a:pt x="1574" y="1130"/>
                      <a:pt x="1584" y="1077"/>
                      <a:pt x="1588" y="1009"/>
                    </a:cubicBezTo>
                    <a:cubicBezTo>
                      <a:pt x="1604" y="686"/>
                      <a:pt x="1517" y="2"/>
                      <a:pt x="1517" y="1"/>
                    </a:cubicBezTo>
                    <a:close/>
                  </a:path>
                </a:pathLst>
              </a:custGeom>
              <a:solidFill>
                <a:srgbClr val="1A163D">
                  <a:alpha val="18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06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0" y="58994"/>
            <a:ext cx="6755264" cy="3782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/>
              <a:t>Desafios de Segurança nos Hospitais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Em todos os setores, incluindo o dos cuidados de saúde, a segurança dos dados é um problema crescente. Os piratas informáticos tornaram-se mais hábeis em resultado dos desenvolvimentos na inteligência artificial e na aprendizagem automática, criando formas inventivas de aceder a informações privadas. Por este motivo, tem havido um número considerável de violações de dados no sector dos cuidados de saúde, o que é preocupante, dada a sensibilidade dos dados dos doentes.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Para tentar contornar os desafios desta situação, é crucial pôr em prática requisitos de autenticação rigorosos para o acesso ao sistema, bem como medidas abrangentes de segurança dos dados, como a encriptação de dados sensíveis. Também é crucial que os hospitais invistam na educação e formação do pessoal de saúde, para que estes compreendam a importância da segurança dos dados e adira às melhores práticas.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grpSp>
        <p:nvGrpSpPr>
          <p:cNvPr id="2" name="Google Shape;1247;p39">
            <a:extLst>
              <a:ext uri="{FF2B5EF4-FFF2-40B4-BE49-F238E27FC236}">
                <a16:creationId xmlns:a16="http://schemas.microsoft.com/office/drawing/2014/main" id="{7C7F1D32-4587-2E46-01E8-23E0D5DD93D7}"/>
              </a:ext>
            </a:extLst>
          </p:cNvPr>
          <p:cNvGrpSpPr/>
          <p:nvPr/>
        </p:nvGrpSpPr>
        <p:grpSpPr>
          <a:xfrm flipH="1">
            <a:off x="5393646" y="2676662"/>
            <a:ext cx="3418487" cy="2330506"/>
            <a:chOff x="2862751" y="2748283"/>
            <a:chExt cx="3418487" cy="2330506"/>
          </a:xfrm>
        </p:grpSpPr>
        <p:sp>
          <p:nvSpPr>
            <p:cNvPr id="3" name="Google Shape;1248;p39">
              <a:extLst>
                <a:ext uri="{FF2B5EF4-FFF2-40B4-BE49-F238E27FC236}">
                  <a16:creationId xmlns:a16="http://schemas.microsoft.com/office/drawing/2014/main" id="{823A4D43-5DED-8590-6293-42D43BD47728}"/>
                </a:ext>
              </a:extLst>
            </p:cNvPr>
            <p:cNvSpPr/>
            <p:nvPr/>
          </p:nvSpPr>
          <p:spPr>
            <a:xfrm>
              <a:off x="2985754" y="3470299"/>
              <a:ext cx="529519" cy="371715"/>
            </a:xfrm>
            <a:custGeom>
              <a:avLst/>
              <a:gdLst/>
              <a:ahLst/>
              <a:cxnLst/>
              <a:rect l="l" t="t" r="r" b="b"/>
              <a:pathLst>
                <a:path w="11382" h="7990" extrusionOk="0">
                  <a:moveTo>
                    <a:pt x="1" y="1"/>
                  </a:moveTo>
                  <a:lnTo>
                    <a:pt x="2805" y="7990"/>
                  </a:lnTo>
                  <a:cubicBezTo>
                    <a:pt x="2967" y="7882"/>
                    <a:pt x="11382" y="281"/>
                    <a:pt x="11382" y="2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49;p39">
              <a:extLst>
                <a:ext uri="{FF2B5EF4-FFF2-40B4-BE49-F238E27FC236}">
                  <a16:creationId xmlns:a16="http://schemas.microsoft.com/office/drawing/2014/main" id="{E5BCE000-1049-5137-6CBE-D68D6148738C}"/>
                </a:ext>
              </a:extLst>
            </p:cNvPr>
            <p:cNvSpPr/>
            <p:nvPr/>
          </p:nvSpPr>
          <p:spPr>
            <a:xfrm>
              <a:off x="3405797" y="4086105"/>
              <a:ext cx="77367" cy="99326"/>
            </a:xfrm>
            <a:custGeom>
              <a:avLst/>
              <a:gdLst/>
              <a:ahLst/>
              <a:cxnLst/>
              <a:rect l="l" t="t" r="r" b="b"/>
              <a:pathLst>
                <a:path w="1663" h="2135" extrusionOk="0">
                  <a:moveTo>
                    <a:pt x="627" y="0"/>
                  </a:moveTo>
                  <a:cubicBezTo>
                    <a:pt x="582" y="0"/>
                    <a:pt x="537" y="7"/>
                    <a:pt x="494" y="21"/>
                  </a:cubicBezTo>
                  <a:cubicBezTo>
                    <a:pt x="138" y="135"/>
                    <a:pt x="0" y="696"/>
                    <a:pt x="186" y="1274"/>
                  </a:cubicBezTo>
                  <a:cubicBezTo>
                    <a:pt x="349" y="1782"/>
                    <a:pt x="709" y="2134"/>
                    <a:pt x="1035" y="2134"/>
                  </a:cubicBezTo>
                  <a:cubicBezTo>
                    <a:pt x="1080" y="2134"/>
                    <a:pt x="1125" y="2127"/>
                    <a:pt x="1168" y="2114"/>
                  </a:cubicBezTo>
                  <a:cubicBezTo>
                    <a:pt x="1524" y="2000"/>
                    <a:pt x="1663" y="1438"/>
                    <a:pt x="1476" y="859"/>
                  </a:cubicBezTo>
                  <a:cubicBezTo>
                    <a:pt x="1313" y="352"/>
                    <a:pt x="954" y="0"/>
                    <a:pt x="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50;p39">
              <a:extLst>
                <a:ext uri="{FF2B5EF4-FFF2-40B4-BE49-F238E27FC236}">
                  <a16:creationId xmlns:a16="http://schemas.microsoft.com/office/drawing/2014/main" id="{33939A96-0B4D-AEB1-F0A2-4A8F5FB4861D}"/>
                </a:ext>
              </a:extLst>
            </p:cNvPr>
            <p:cNvSpPr/>
            <p:nvPr/>
          </p:nvSpPr>
          <p:spPr>
            <a:xfrm>
              <a:off x="3401982" y="4053540"/>
              <a:ext cx="37683" cy="57827"/>
            </a:xfrm>
            <a:custGeom>
              <a:avLst/>
              <a:gdLst/>
              <a:ahLst/>
              <a:cxnLst/>
              <a:rect l="l" t="t" r="r" b="b"/>
              <a:pathLst>
                <a:path w="810" h="1243" extrusionOk="0">
                  <a:moveTo>
                    <a:pt x="755" y="1"/>
                  </a:moveTo>
                  <a:cubicBezTo>
                    <a:pt x="726" y="1"/>
                    <a:pt x="702" y="24"/>
                    <a:pt x="701" y="53"/>
                  </a:cubicBezTo>
                  <a:lnTo>
                    <a:pt x="677" y="1030"/>
                  </a:lnTo>
                  <a:lnTo>
                    <a:pt x="105" y="245"/>
                  </a:lnTo>
                  <a:cubicBezTo>
                    <a:pt x="94" y="231"/>
                    <a:pt x="78" y="223"/>
                    <a:pt x="62" y="223"/>
                  </a:cubicBezTo>
                  <a:cubicBezTo>
                    <a:pt x="51" y="223"/>
                    <a:pt x="40" y="227"/>
                    <a:pt x="31" y="234"/>
                  </a:cubicBezTo>
                  <a:cubicBezTo>
                    <a:pt x="6" y="251"/>
                    <a:pt x="1" y="285"/>
                    <a:pt x="18" y="309"/>
                  </a:cubicBezTo>
                  <a:lnTo>
                    <a:pt x="684" y="1221"/>
                  </a:lnTo>
                  <a:cubicBezTo>
                    <a:pt x="694" y="1235"/>
                    <a:pt x="710" y="1243"/>
                    <a:pt x="727" y="1243"/>
                  </a:cubicBezTo>
                  <a:cubicBezTo>
                    <a:pt x="732" y="1243"/>
                    <a:pt x="738" y="1242"/>
                    <a:pt x="743" y="1241"/>
                  </a:cubicBezTo>
                  <a:cubicBezTo>
                    <a:pt x="766" y="1235"/>
                    <a:pt x="780" y="1214"/>
                    <a:pt x="781" y="1191"/>
                  </a:cubicBezTo>
                  <a:lnTo>
                    <a:pt x="809" y="55"/>
                  </a:lnTo>
                  <a:cubicBezTo>
                    <a:pt x="810" y="26"/>
                    <a:pt x="786" y="1"/>
                    <a:pt x="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51;p39">
              <a:extLst>
                <a:ext uri="{FF2B5EF4-FFF2-40B4-BE49-F238E27FC236}">
                  <a16:creationId xmlns:a16="http://schemas.microsoft.com/office/drawing/2014/main" id="{0C783BF7-49BF-E568-EE60-5CD20EBE524E}"/>
                </a:ext>
              </a:extLst>
            </p:cNvPr>
            <p:cNvSpPr/>
            <p:nvPr/>
          </p:nvSpPr>
          <p:spPr>
            <a:xfrm>
              <a:off x="3392213" y="4073172"/>
              <a:ext cx="74808" cy="49733"/>
            </a:xfrm>
            <a:custGeom>
              <a:avLst/>
              <a:gdLst/>
              <a:ahLst/>
              <a:cxnLst/>
              <a:rect l="l" t="t" r="r" b="b"/>
              <a:pathLst>
                <a:path w="1608" h="1069" extrusionOk="0">
                  <a:moveTo>
                    <a:pt x="1547" y="0"/>
                  </a:moveTo>
                  <a:cubicBezTo>
                    <a:pt x="1528" y="0"/>
                    <a:pt x="1509" y="10"/>
                    <a:pt x="1499" y="29"/>
                  </a:cubicBezTo>
                  <a:lnTo>
                    <a:pt x="1002" y="949"/>
                  </a:lnTo>
                  <a:lnTo>
                    <a:pt x="78" y="638"/>
                  </a:lnTo>
                  <a:cubicBezTo>
                    <a:pt x="73" y="636"/>
                    <a:pt x="67" y="635"/>
                    <a:pt x="61" y="635"/>
                  </a:cubicBezTo>
                  <a:cubicBezTo>
                    <a:pt x="39" y="635"/>
                    <a:pt x="18" y="649"/>
                    <a:pt x="10" y="672"/>
                  </a:cubicBezTo>
                  <a:cubicBezTo>
                    <a:pt x="1" y="699"/>
                    <a:pt x="16" y="730"/>
                    <a:pt x="44" y="739"/>
                  </a:cubicBezTo>
                  <a:lnTo>
                    <a:pt x="1010" y="1066"/>
                  </a:lnTo>
                  <a:cubicBezTo>
                    <a:pt x="1016" y="1067"/>
                    <a:pt x="1023" y="1068"/>
                    <a:pt x="1028" y="1068"/>
                  </a:cubicBezTo>
                  <a:cubicBezTo>
                    <a:pt x="1047" y="1068"/>
                    <a:pt x="1065" y="1058"/>
                    <a:pt x="1075" y="1040"/>
                  </a:cubicBezTo>
                  <a:lnTo>
                    <a:pt x="1594" y="80"/>
                  </a:lnTo>
                  <a:cubicBezTo>
                    <a:pt x="1607" y="54"/>
                    <a:pt x="1598" y="20"/>
                    <a:pt x="1572" y="6"/>
                  </a:cubicBezTo>
                  <a:cubicBezTo>
                    <a:pt x="1564" y="2"/>
                    <a:pt x="1555" y="0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52;p39">
              <a:extLst>
                <a:ext uri="{FF2B5EF4-FFF2-40B4-BE49-F238E27FC236}">
                  <a16:creationId xmlns:a16="http://schemas.microsoft.com/office/drawing/2014/main" id="{5AA6324E-2215-B05F-BF50-E99D85F5D08B}"/>
                </a:ext>
              </a:extLst>
            </p:cNvPr>
            <p:cNvSpPr/>
            <p:nvPr/>
          </p:nvSpPr>
          <p:spPr>
            <a:xfrm>
              <a:off x="3392725" y="4097736"/>
              <a:ext cx="91138" cy="46848"/>
            </a:xfrm>
            <a:custGeom>
              <a:avLst/>
              <a:gdLst/>
              <a:ahLst/>
              <a:cxnLst/>
              <a:rect l="l" t="t" r="r" b="b"/>
              <a:pathLst>
                <a:path w="1959" h="1007" extrusionOk="0">
                  <a:moveTo>
                    <a:pt x="1897" y="0"/>
                  </a:moveTo>
                  <a:cubicBezTo>
                    <a:pt x="1882" y="0"/>
                    <a:pt x="1866" y="7"/>
                    <a:pt x="1856" y="19"/>
                  </a:cubicBezTo>
                  <a:lnTo>
                    <a:pt x="1129" y="896"/>
                  </a:lnTo>
                  <a:cubicBezTo>
                    <a:pt x="903" y="862"/>
                    <a:pt x="116" y="744"/>
                    <a:pt x="54" y="743"/>
                  </a:cubicBezTo>
                  <a:cubicBezTo>
                    <a:pt x="24" y="743"/>
                    <a:pt x="0" y="768"/>
                    <a:pt x="0" y="796"/>
                  </a:cubicBezTo>
                  <a:cubicBezTo>
                    <a:pt x="0" y="825"/>
                    <a:pt x="24" y="850"/>
                    <a:pt x="54" y="850"/>
                  </a:cubicBezTo>
                  <a:cubicBezTo>
                    <a:pt x="102" y="852"/>
                    <a:pt x="731" y="944"/>
                    <a:pt x="1142" y="1007"/>
                  </a:cubicBezTo>
                  <a:lnTo>
                    <a:pt x="1150" y="1007"/>
                  </a:lnTo>
                  <a:cubicBezTo>
                    <a:pt x="1166" y="1007"/>
                    <a:pt x="1182" y="1000"/>
                    <a:pt x="1191" y="988"/>
                  </a:cubicBezTo>
                  <a:lnTo>
                    <a:pt x="1938" y="88"/>
                  </a:lnTo>
                  <a:cubicBezTo>
                    <a:pt x="1958" y="65"/>
                    <a:pt x="1955" y="31"/>
                    <a:pt x="1932" y="13"/>
                  </a:cubicBezTo>
                  <a:cubicBezTo>
                    <a:pt x="1922" y="4"/>
                    <a:pt x="1909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53;p39">
              <a:extLst>
                <a:ext uri="{FF2B5EF4-FFF2-40B4-BE49-F238E27FC236}">
                  <a16:creationId xmlns:a16="http://schemas.microsoft.com/office/drawing/2014/main" id="{09D0DF80-1631-9217-60DC-0AF5BD48F1C2}"/>
                </a:ext>
              </a:extLst>
            </p:cNvPr>
            <p:cNvSpPr/>
            <p:nvPr/>
          </p:nvSpPr>
          <p:spPr>
            <a:xfrm>
              <a:off x="3405704" y="4139605"/>
              <a:ext cx="91696" cy="38939"/>
            </a:xfrm>
            <a:custGeom>
              <a:avLst/>
              <a:gdLst/>
              <a:ahLst/>
              <a:cxnLst/>
              <a:rect l="l" t="t" r="r" b="b"/>
              <a:pathLst>
                <a:path w="1971" h="837" extrusionOk="0">
                  <a:moveTo>
                    <a:pt x="873" y="0"/>
                  </a:moveTo>
                  <a:cubicBezTo>
                    <a:pt x="863" y="2"/>
                    <a:pt x="845" y="4"/>
                    <a:pt x="835" y="14"/>
                  </a:cubicBezTo>
                  <a:lnTo>
                    <a:pt x="24" y="742"/>
                  </a:lnTo>
                  <a:cubicBezTo>
                    <a:pt x="2" y="762"/>
                    <a:pt x="0" y="797"/>
                    <a:pt x="20" y="819"/>
                  </a:cubicBezTo>
                  <a:cubicBezTo>
                    <a:pt x="30" y="830"/>
                    <a:pt x="45" y="836"/>
                    <a:pt x="61" y="836"/>
                  </a:cubicBezTo>
                  <a:cubicBezTo>
                    <a:pt x="73" y="836"/>
                    <a:pt x="86" y="832"/>
                    <a:pt x="96" y="823"/>
                  </a:cubicBezTo>
                  <a:lnTo>
                    <a:pt x="891" y="108"/>
                  </a:lnTo>
                  <a:lnTo>
                    <a:pt x="1914" y="133"/>
                  </a:lnTo>
                  <a:lnTo>
                    <a:pt x="1916" y="133"/>
                  </a:lnTo>
                  <a:cubicBezTo>
                    <a:pt x="1945" y="133"/>
                    <a:pt x="1968" y="109"/>
                    <a:pt x="1969" y="80"/>
                  </a:cubicBezTo>
                  <a:cubicBezTo>
                    <a:pt x="1970" y="50"/>
                    <a:pt x="1947" y="25"/>
                    <a:pt x="1917" y="25"/>
                  </a:cubicBezTo>
                  <a:lnTo>
                    <a:pt x="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4;p39">
              <a:extLst>
                <a:ext uri="{FF2B5EF4-FFF2-40B4-BE49-F238E27FC236}">
                  <a16:creationId xmlns:a16="http://schemas.microsoft.com/office/drawing/2014/main" id="{527A18CB-62BF-A948-15A9-07650A1539D7}"/>
                </a:ext>
              </a:extLst>
            </p:cNvPr>
            <p:cNvSpPr/>
            <p:nvPr/>
          </p:nvSpPr>
          <p:spPr>
            <a:xfrm>
              <a:off x="3427244" y="4159377"/>
              <a:ext cx="69458" cy="37078"/>
            </a:xfrm>
            <a:custGeom>
              <a:avLst/>
              <a:gdLst/>
              <a:ahLst/>
              <a:cxnLst/>
              <a:rect l="l" t="t" r="r" b="b"/>
              <a:pathLst>
                <a:path w="1493" h="797" extrusionOk="0">
                  <a:moveTo>
                    <a:pt x="539" y="0"/>
                  </a:moveTo>
                  <a:cubicBezTo>
                    <a:pt x="522" y="0"/>
                    <a:pt x="506" y="9"/>
                    <a:pt x="496" y="23"/>
                  </a:cubicBezTo>
                  <a:lnTo>
                    <a:pt x="16" y="712"/>
                  </a:lnTo>
                  <a:cubicBezTo>
                    <a:pt x="0" y="736"/>
                    <a:pt x="6" y="769"/>
                    <a:pt x="30" y="786"/>
                  </a:cubicBezTo>
                  <a:cubicBezTo>
                    <a:pt x="39" y="792"/>
                    <a:pt x="51" y="796"/>
                    <a:pt x="61" y="796"/>
                  </a:cubicBezTo>
                  <a:cubicBezTo>
                    <a:pt x="78" y="796"/>
                    <a:pt x="94" y="788"/>
                    <a:pt x="105" y="773"/>
                  </a:cubicBezTo>
                  <a:lnTo>
                    <a:pt x="566" y="112"/>
                  </a:lnTo>
                  <a:lnTo>
                    <a:pt x="1426" y="243"/>
                  </a:lnTo>
                  <a:cubicBezTo>
                    <a:pt x="1429" y="244"/>
                    <a:pt x="1432" y="244"/>
                    <a:pt x="1435" y="244"/>
                  </a:cubicBezTo>
                  <a:cubicBezTo>
                    <a:pt x="1461" y="244"/>
                    <a:pt x="1484" y="225"/>
                    <a:pt x="1488" y="199"/>
                  </a:cubicBezTo>
                  <a:cubicBezTo>
                    <a:pt x="1493" y="170"/>
                    <a:pt x="1472" y="143"/>
                    <a:pt x="1443" y="138"/>
                  </a:cubicBezTo>
                  <a:lnTo>
                    <a:pt x="548" y="1"/>
                  </a:lnTo>
                  <a:cubicBezTo>
                    <a:pt x="545" y="0"/>
                    <a:pt x="542" y="0"/>
                    <a:pt x="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55;p39">
              <a:extLst>
                <a:ext uri="{FF2B5EF4-FFF2-40B4-BE49-F238E27FC236}">
                  <a16:creationId xmlns:a16="http://schemas.microsoft.com/office/drawing/2014/main" id="{FD2A8D60-34D6-702C-CD78-02E87D4E9480}"/>
                </a:ext>
              </a:extLst>
            </p:cNvPr>
            <p:cNvSpPr/>
            <p:nvPr/>
          </p:nvSpPr>
          <p:spPr>
            <a:xfrm>
              <a:off x="3277677" y="3606467"/>
              <a:ext cx="102163" cy="80158"/>
            </a:xfrm>
            <a:custGeom>
              <a:avLst/>
              <a:gdLst/>
              <a:ahLst/>
              <a:cxnLst/>
              <a:rect l="l" t="t" r="r" b="b"/>
              <a:pathLst>
                <a:path w="2196" h="1723" extrusionOk="0">
                  <a:moveTo>
                    <a:pt x="676" y="1"/>
                  </a:moveTo>
                  <a:cubicBezTo>
                    <a:pt x="487" y="1"/>
                    <a:pt x="327" y="62"/>
                    <a:pt x="230" y="187"/>
                  </a:cubicBezTo>
                  <a:cubicBezTo>
                    <a:pt x="1" y="483"/>
                    <a:pt x="203" y="1024"/>
                    <a:pt x="682" y="1396"/>
                  </a:cubicBezTo>
                  <a:cubicBezTo>
                    <a:pt x="958" y="1611"/>
                    <a:pt x="1265" y="1723"/>
                    <a:pt x="1520" y="1723"/>
                  </a:cubicBezTo>
                  <a:cubicBezTo>
                    <a:pt x="1709" y="1723"/>
                    <a:pt x="1869" y="1661"/>
                    <a:pt x="1967" y="1535"/>
                  </a:cubicBezTo>
                  <a:cubicBezTo>
                    <a:pt x="2196" y="1241"/>
                    <a:pt x="1993" y="698"/>
                    <a:pt x="1513" y="326"/>
                  </a:cubicBezTo>
                  <a:cubicBezTo>
                    <a:pt x="1238" y="112"/>
                    <a:pt x="931" y="1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56;p39">
              <a:extLst>
                <a:ext uri="{FF2B5EF4-FFF2-40B4-BE49-F238E27FC236}">
                  <a16:creationId xmlns:a16="http://schemas.microsoft.com/office/drawing/2014/main" id="{B0BB12A7-7E76-9852-4229-CB35C3CD9675}"/>
                </a:ext>
              </a:extLst>
            </p:cNvPr>
            <p:cNvSpPr/>
            <p:nvPr/>
          </p:nvSpPr>
          <p:spPr>
            <a:xfrm>
              <a:off x="3254137" y="3582369"/>
              <a:ext cx="55036" cy="49407"/>
            </a:xfrm>
            <a:custGeom>
              <a:avLst/>
              <a:gdLst/>
              <a:ahLst/>
              <a:cxnLst/>
              <a:rect l="l" t="t" r="r" b="b"/>
              <a:pathLst>
                <a:path w="1183" h="1062" extrusionOk="0">
                  <a:moveTo>
                    <a:pt x="509" y="1"/>
                  </a:moveTo>
                  <a:cubicBezTo>
                    <a:pt x="499" y="1"/>
                    <a:pt x="488" y="4"/>
                    <a:pt x="479" y="10"/>
                  </a:cubicBezTo>
                  <a:cubicBezTo>
                    <a:pt x="454" y="25"/>
                    <a:pt x="446" y="59"/>
                    <a:pt x="463" y="84"/>
                  </a:cubicBezTo>
                  <a:lnTo>
                    <a:pt x="994" y="904"/>
                  </a:lnTo>
                  <a:lnTo>
                    <a:pt x="79" y="578"/>
                  </a:lnTo>
                  <a:cubicBezTo>
                    <a:pt x="73" y="576"/>
                    <a:pt x="67" y="575"/>
                    <a:pt x="61" y="575"/>
                  </a:cubicBezTo>
                  <a:cubicBezTo>
                    <a:pt x="40" y="575"/>
                    <a:pt x="18" y="589"/>
                    <a:pt x="10" y="611"/>
                  </a:cubicBezTo>
                  <a:cubicBezTo>
                    <a:pt x="1" y="639"/>
                    <a:pt x="15" y="670"/>
                    <a:pt x="44" y="680"/>
                  </a:cubicBezTo>
                  <a:lnTo>
                    <a:pt x="1107" y="1057"/>
                  </a:lnTo>
                  <a:cubicBezTo>
                    <a:pt x="1112" y="1060"/>
                    <a:pt x="1120" y="1062"/>
                    <a:pt x="1125" y="1062"/>
                  </a:cubicBezTo>
                  <a:cubicBezTo>
                    <a:pt x="1142" y="1062"/>
                    <a:pt x="1157" y="1053"/>
                    <a:pt x="1168" y="1041"/>
                  </a:cubicBezTo>
                  <a:cubicBezTo>
                    <a:pt x="1181" y="1022"/>
                    <a:pt x="1182" y="998"/>
                    <a:pt x="1170" y="978"/>
                  </a:cubicBezTo>
                  <a:lnTo>
                    <a:pt x="553" y="25"/>
                  </a:lnTo>
                  <a:cubicBezTo>
                    <a:pt x="543" y="9"/>
                    <a:pt x="526" y="1"/>
                    <a:pt x="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7;p39">
              <a:extLst>
                <a:ext uri="{FF2B5EF4-FFF2-40B4-BE49-F238E27FC236}">
                  <a16:creationId xmlns:a16="http://schemas.microsoft.com/office/drawing/2014/main" id="{F884E689-1836-68DB-0E63-2A61FBBB3224}"/>
                </a:ext>
              </a:extLst>
            </p:cNvPr>
            <p:cNvSpPr/>
            <p:nvPr/>
          </p:nvSpPr>
          <p:spPr>
            <a:xfrm>
              <a:off x="3267954" y="3583253"/>
              <a:ext cx="51128" cy="68481"/>
            </a:xfrm>
            <a:custGeom>
              <a:avLst/>
              <a:gdLst/>
              <a:ahLst/>
              <a:cxnLst/>
              <a:rect l="l" t="t" r="r" b="b"/>
              <a:pathLst>
                <a:path w="1099" h="1472" extrusionOk="0">
                  <a:moveTo>
                    <a:pt x="929" y="1"/>
                  </a:moveTo>
                  <a:cubicBezTo>
                    <a:pt x="927" y="1"/>
                    <a:pt x="926" y="1"/>
                    <a:pt x="924" y="1"/>
                  </a:cubicBezTo>
                  <a:cubicBezTo>
                    <a:pt x="894" y="4"/>
                    <a:pt x="873" y="31"/>
                    <a:pt x="876" y="61"/>
                  </a:cubicBezTo>
                  <a:lnTo>
                    <a:pt x="984" y="1102"/>
                  </a:lnTo>
                  <a:lnTo>
                    <a:pt x="45" y="1365"/>
                  </a:lnTo>
                  <a:cubicBezTo>
                    <a:pt x="16" y="1373"/>
                    <a:pt x="0" y="1403"/>
                    <a:pt x="9" y="1432"/>
                  </a:cubicBezTo>
                  <a:cubicBezTo>
                    <a:pt x="15" y="1456"/>
                    <a:pt x="36" y="1472"/>
                    <a:pt x="60" y="1472"/>
                  </a:cubicBezTo>
                  <a:cubicBezTo>
                    <a:pt x="64" y="1472"/>
                    <a:pt x="69" y="1471"/>
                    <a:pt x="74" y="1468"/>
                  </a:cubicBezTo>
                  <a:lnTo>
                    <a:pt x="1056" y="1193"/>
                  </a:lnTo>
                  <a:cubicBezTo>
                    <a:pt x="1081" y="1187"/>
                    <a:pt x="1098" y="1163"/>
                    <a:pt x="1096" y="1136"/>
                  </a:cubicBezTo>
                  <a:lnTo>
                    <a:pt x="982" y="49"/>
                  </a:lnTo>
                  <a:cubicBezTo>
                    <a:pt x="979" y="22"/>
                    <a:pt x="955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8;p39">
              <a:extLst>
                <a:ext uri="{FF2B5EF4-FFF2-40B4-BE49-F238E27FC236}">
                  <a16:creationId xmlns:a16="http://schemas.microsoft.com/office/drawing/2014/main" id="{0EE6BE77-7699-73AB-7D83-1E6246DC71EE}"/>
                </a:ext>
              </a:extLst>
            </p:cNvPr>
            <p:cNvSpPr/>
            <p:nvPr/>
          </p:nvSpPr>
          <p:spPr>
            <a:xfrm>
              <a:off x="3284748" y="3594139"/>
              <a:ext cx="56850" cy="81880"/>
            </a:xfrm>
            <a:custGeom>
              <a:avLst/>
              <a:gdLst/>
              <a:ahLst/>
              <a:cxnLst/>
              <a:rect l="l" t="t" r="r" b="b"/>
              <a:pathLst>
                <a:path w="1222" h="1760" extrusionOk="0">
                  <a:moveTo>
                    <a:pt x="1162" y="0"/>
                  </a:moveTo>
                  <a:cubicBezTo>
                    <a:pt x="1138" y="0"/>
                    <a:pt x="1114" y="21"/>
                    <a:pt x="1111" y="49"/>
                  </a:cubicBezTo>
                  <a:lnTo>
                    <a:pt x="1003" y="1182"/>
                  </a:lnTo>
                  <a:cubicBezTo>
                    <a:pt x="829" y="1267"/>
                    <a:pt x="82" y="1627"/>
                    <a:pt x="31" y="1661"/>
                  </a:cubicBezTo>
                  <a:cubicBezTo>
                    <a:pt x="6" y="1678"/>
                    <a:pt x="0" y="1710"/>
                    <a:pt x="16" y="1735"/>
                  </a:cubicBezTo>
                  <a:cubicBezTo>
                    <a:pt x="26" y="1751"/>
                    <a:pt x="43" y="1759"/>
                    <a:pt x="61" y="1759"/>
                  </a:cubicBezTo>
                  <a:cubicBezTo>
                    <a:pt x="71" y="1759"/>
                    <a:pt x="82" y="1757"/>
                    <a:pt x="90" y="1751"/>
                  </a:cubicBezTo>
                  <a:cubicBezTo>
                    <a:pt x="131" y="1724"/>
                    <a:pt x="703" y="1447"/>
                    <a:pt x="1077" y="1267"/>
                  </a:cubicBezTo>
                  <a:cubicBezTo>
                    <a:pt x="1095" y="1258"/>
                    <a:pt x="1107" y="1241"/>
                    <a:pt x="1108" y="1223"/>
                  </a:cubicBezTo>
                  <a:lnTo>
                    <a:pt x="1217" y="58"/>
                  </a:lnTo>
                  <a:cubicBezTo>
                    <a:pt x="1221" y="29"/>
                    <a:pt x="1199" y="3"/>
                    <a:pt x="1169" y="1"/>
                  </a:cubicBezTo>
                  <a:cubicBezTo>
                    <a:pt x="1167" y="1"/>
                    <a:pt x="1165" y="0"/>
                    <a:pt x="1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59;p39">
              <a:extLst>
                <a:ext uri="{FF2B5EF4-FFF2-40B4-BE49-F238E27FC236}">
                  <a16:creationId xmlns:a16="http://schemas.microsoft.com/office/drawing/2014/main" id="{F5EC6110-31D8-3D85-6EA2-953D17D95572}"/>
                </a:ext>
              </a:extLst>
            </p:cNvPr>
            <p:cNvSpPr/>
            <p:nvPr/>
          </p:nvSpPr>
          <p:spPr>
            <a:xfrm>
              <a:off x="3318988" y="3621820"/>
              <a:ext cx="58479" cy="80810"/>
            </a:xfrm>
            <a:custGeom>
              <a:avLst/>
              <a:gdLst/>
              <a:ahLst/>
              <a:cxnLst/>
              <a:rect l="l" t="t" r="r" b="b"/>
              <a:pathLst>
                <a:path w="1257" h="1737" extrusionOk="0">
                  <a:moveTo>
                    <a:pt x="1196" y="1"/>
                  </a:moveTo>
                  <a:cubicBezTo>
                    <a:pt x="1186" y="1"/>
                    <a:pt x="1175" y="3"/>
                    <a:pt x="1166" y="9"/>
                  </a:cubicBezTo>
                  <a:lnTo>
                    <a:pt x="289" y="578"/>
                  </a:lnTo>
                  <a:cubicBezTo>
                    <a:pt x="278" y="585"/>
                    <a:pt x="269" y="597"/>
                    <a:pt x="266" y="610"/>
                  </a:cubicBezTo>
                  <a:lnTo>
                    <a:pt x="7" y="1670"/>
                  </a:lnTo>
                  <a:cubicBezTo>
                    <a:pt x="0" y="1698"/>
                    <a:pt x="18" y="1727"/>
                    <a:pt x="47" y="1734"/>
                  </a:cubicBezTo>
                  <a:cubicBezTo>
                    <a:pt x="51" y="1735"/>
                    <a:pt x="55" y="1736"/>
                    <a:pt x="60" y="1736"/>
                  </a:cubicBezTo>
                  <a:cubicBezTo>
                    <a:pt x="84" y="1736"/>
                    <a:pt x="105" y="1720"/>
                    <a:pt x="112" y="1695"/>
                  </a:cubicBezTo>
                  <a:lnTo>
                    <a:pt x="365" y="656"/>
                  </a:lnTo>
                  <a:lnTo>
                    <a:pt x="1224" y="100"/>
                  </a:lnTo>
                  <a:cubicBezTo>
                    <a:pt x="1249" y="82"/>
                    <a:pt x="1257" y="50"/>
                    <a:pt x="1241" y="26"/>
                  </a:cubicBezTo>
                  <a:cubicBezTo>
                    <a:pt x="1230" y="9"/>
                    <a:pt x="1213" y="1"/>
                    <a:pt x="1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0;p39">
              <a:extLst>
                <a:ext uri="{FF2B5EF4-FFF2-40B4-BE49-F238E27FC236}">
                  <a16:creationId xmlns:a16="http://schemas.microsoft.com/office/drawing/2014/main" id="{E9AB0BBC-76D1-74F0-D7F7-68943F355F52}"/>
                </a:ext>
              </a:extLst>
            </p:cNvPr>
            <p:cNvSpPr/>
            <p:nvPr/>
          </p:nvSpPr>
          <p:spPr>
            <a:xfrm>
              <a:off x="3347134" y="3642940"/>
              <a:ext cx="43685" cy="62294"/>
            </a:xfrm>
            <a:custGeom>
              <a:avLst/>
              <a:gdLst/>
              <a:ahLst/>
              <a:cxnLst/>
              <a:rect l="l" t="t" r="r" b="b"/>
              <a:pathLst>
                <a:path w="939" h="1339" extrusionOk="0">
                  <a:moveTo>
                    <a:pt x="877" y="1"/>
                  </a:moveTo>
                  <a:cubicBezTo>
                    <a:pt x="869" y="1"/>
                    <a:pt x="862" y="3"/>
                    <a:pt x="854" y="6"/>
                  </a:cubicBezTo>
                  <a:lnTo>
                    <a:pt x="39" y="397"/>
                  </a:lnTo>
                  <a:cubicBezTo>
                    <a:pt x="20" y="406"/>
                    <a:pt x="9" y="423"/>
                    <a:pt x="9" y="445"/>
                  </a:cubicBezTo>
                  <a:lnTo>
                    <a:pt x="0" y="1284"/>
                  </a:lnTo>
                  <a:cubicBezTo>
                    <a:pt x="0" y="1314"/>
                    <a:pt x="24" y="1339"/>
                    <a:pt x="54" y="1339"/>
                  </a:cubicBezTo>
                  <a:lnTo>
                    <a:pt x="55" y="1339"/>
                  </a:lnTo>
                  <a:cubicBezTo>
                    <a:pt x="84" y="1339"/>
                    <a:pt x="108" y="1315"/>
                    <a:pt x="108" y="1285"/>
                  </a:cubicBezTo>
                  <a:lnTo>
                    <a:pt x="115" y="480"/>
                  </a:lnTo>
                  <a:lnTo>
                    <a:pt x="901" y="104"/>
                  </a:lnTo>
                  <a:cubicBezTo>
                    <a:pt x="927" y="90"/>
                    <a:pt x="939" y="58"/>
                    <a:pt x="926" y="31"/>
                  </a:cubicBezTo>
                  <a:cubicBezTo>
                    <a:pt x="916" y="12"/>
                    <a:pt x="897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1;p39">
              <a:extLst>
                <a:ext uri="{FF2B5EF4-FFF2-40B4-BE49-F238E27FC236}">
                  <a16:creationId xmlns:a16="http://schemas.microsoft.com/office/drawing/2014/main" id="{A20B353C-A90D-FF78-0F7F-EB55A41FB3E5}"/>
                </a:ext>
              </a:extLst>
            </p:cNvPr>
            <p:cNvSpPr/>
            <p:nvPr/>
          </p:nvSpPr>
          <p:spPr>
            <a:xfrm>
              <a:off x="2862751" y="3409402"/>
              <a:ext cx="421633" cy="1106398"/>
            </a:xfrm>
            <a:custGeom>
              <a:avLst/>
              <a:gdLst/>
              <a:ahLst/>
              <a:cxnLst/>
              <a:rect l="l" t="t" r="r" b="b"/>
              <a:pathLst>
                <a:path w="9063" h="23782" extrusionOk="0">
                  <a:moveTo>
                    <a:pt x="648" y="1"/>
                  </a:moveTo>
                  <a:lnTo>
                    <a:pt x="1" y="202"/>
                  </a:lnTo>
                  <a:lnTo>
                    <a:pt x="8523" y="23781"/>
                  </a:lnTo>
                  <a:lnTo>
                    <a:pt x="9063" y="23781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2;p39">
              <a:extLst>
                <a:ext uri="{FF2B5EF4-FFF2-40B4-BE49-F238E27FC236}">
                  <a16:creationId xmlns:a16="http://schemas.microsoft.com/office/drawing/2014/main" id="{C8D069EA-DDB1-AEC5-8127-22455280FD11}"/>
                </a:ext>
              </a:extLst>
            </p:cNvPr>
            <p:cNvSpPr/>
            <p:nvPr/>
          </p:nvSpPr>
          <p:spPr>
            <a:xfrm>
              <a:off x="6037289" y="4829428"/>
              <a:ext cx="213306" cy="208328"/>
            </a:xfrm>
            <a:custGeom>
              <a:avLst/>
              <a:gdLst/>
              <a:ahLst/>
              <a:cxnLst/>
              <a:rect l="l" t="t" r="r" b="b"/>
              <a:pathLst>
                <a:path w="4585" h="4478" extrusionOk="0">
                  <a:moveTo>
                    <a:pt x="918" y="1"/>
                  </a:moveTo>
                  <a:cubicBezTo>
                    <a:pt x="918" y="1"/>
                    <a:pt x="362" y="586"/>
                    <a:pt x="1" y="868"/>
                  </a:cubicBezTo>
                  <a:cubicBezTo>
                    <a:pt x="20" y="898"/>
                    <a:pt x="37" y="930"/>
                    <a:pt x="52" y="962"/>
                  </a:cubicBezTo>
                  <a:cubicBezTo>
                    <a:pt x="114" y="1081"/>
                    <a:pt x="160" y="1201"/>
                    <a:pt x="196" y="1318"/>
                  </a:cubicBezTo>
                  <a:cubicBezTo>
                    <a:pt x="348" y="1797"/>
                    <a:pt x="323" y="2212"/>
                    <a:pt x="323" y="2212"/>
                  </a:cubicBezTo>
                  <a:cubicBezTo>
                    <a:pt x="323" y="2212"/>
                    <a:pt x="272" y="2197"/>
                    <a:pt x="178" y="2172"/>
                  </a:cubicBezTo>
                  <a:lnTo>
                    <a:pt x="178" y="2172"/>
                  </a:lnTo>
                  <a:lnTo>
                    <a:pt x="1113" y="2661"/>
                  </a:lnTo>
                  <a:lnTo>
                    <a:pt x="4585" y="4478"/>
                  </a:lnTo>
                  <a:cubicBezTo>
                    <a:pt x="4585" y="4478"/>
                    <a:pt x="4215" y="3889"/>
                    <a:pt x="3737" y="3188"/>
                  </a:cubicBezTo>
                  <a:cubicBezTo>
                    <a:pt x="3317" y="2571"/>
                    <a:pt x="2811" y="1870"/>
                    <a:pt x="2399" y="1403"/>
                  </a:cubicBezTo>
                  <a:cubicBezTo>
                    <a:pt x="1619" y="516"/>
                    <a:pt x="918" y="1"/>
                    <a:pt x="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3;p39">
              <a:extLst>
                <a:ext uri="{FF2B5EF4-FFF2-40B4-BE49-F238E27FC236}">
                  <a16:creationId xmlns:a16="http://schemas.microsoft.com/office/drawing/2014/main" id="{B0F0BEFD-7B92-1F7E-6CF3-FB42095C666B}"/>
                </a:ext>
              </a:extLst>
            </p:cNvPr>
            <p:cNvSpPr/>
            <p:nvPr/>
          </p:nvSpPr>
          <p:spPr>
            <a:xfrm>
              <a:off x="5280662" y="4038235"/>
              <a:ext cx="773390" cy="894116"/>
            </a:xfrm>
            <a:custGeom>
              <a:avLst/>
              <a:gdLst/>
              <a:ahLst/>
              <a:cxnLst/>
              <a:rect l="l" t="t" r="r" b="b"/>
              <a:pathLst>
                <a:path w="16624" h="19219" extrusionOk="0">
                  <a:moveTo>
                    <a:pt x="16587" y="19219"/>
                  </a:moveTo>
                  <a:cubicBezTo>
                    <a:pt x="16587" y="19219"/>
                    <a:pt x="16536" y="19205"/>
                    <a:pt x="16442" y="19179"/>
                  </a:cubicBezTo>
                  <a:cubicBezTo>
                    <a:pt x="14988" y="18780"/>
                    <a:pt x="3095" y="15498"/>
                    <a:pt x="2158" y="15121"/>
                  </a:cubicBezTo>
                  <a:cubicBezTo>
                    <a:pt x="1161" y="14716"/>
                    <a:pt x="1025" y="14823"/>
                    <a:pt x="593" y="12018"/>
                  </a:cubicBezTo>
                  <a:cubicBezTo>
                    <a:pt x="162" y="9215"/>
                    <a:pt x="1" y="5518"/>
                    <a:pt x="135" y="4925"/>
                  </a:cubicBezTo>
                  <a:cubicBezTo>
                    <a:pt x="135" y="4925"/>
                    <a:pt x="1452" y="4445"/>
                    <a:pt x="2819" y="3630"/>
                  </a:cubicBezTo>
                  <a:cubicBezTo>
                    <a:pt x="3547" y="3197"/>
                    <a:pt x="4291" y="2668"/>
                    <a:pt x="4856" y="2066"/>
                  </a:cubicBezTo>
                  <a:cubicBezTo>
                    <a:pt x="5585" y="1287"/>
                    <a:pt x="6010" y="614"/>
                    <a:pt x="6245" y="4"/>
                  </a:cubicBezTo>
                  <a:cubicBezTo>
                    <a:pt x="6247" y="2"/>
                    <a:pt x="6248" y="0"/>
                    <a:pt x="6248" y="0"/>
                  </a:cubicBezTo>
                  <a:cubicBezTo>
                    <a:pt x="6248" y="0"/>
                    <a:pt x="6527" y="4413"/>
                    <a:pt x="6122" y="6948"/>
                  </a:cubicBezTo>
                  <a:cubicBezTo>
                    <a:pt x="5718" y="9483"/>
                    <a:pt x="4974" y="11667"/>
                    <a:pt x="4974" y="11667"/>
                  </a:cubicBezTo>
                  <a:cubicBezTo>
                    <a:pt x="6169" y="11452"/>
                    <a:pt x="8577" y="11803"/>
                    <a:pt x="11085" y="13203"/>
                  </a:cubicBezTo>
                  <a:cubicBezTo>
                    <a:pt x="13593" y="14607"/>
                    <a:pt x="15507" y="16926"/>
                    <a:pt x="16075" y="17601"/>
                  </a:cubicBezTo>
                  <a:cubicBezTo>
                    <a:pt x="16149" y="17689"/>
                    <a:pt x="16211" y="17781"/>
                    <a:pt x="16265" y="17875"/>
                  </a:cubicBezTo>
                  <a:cubicBezTo>
                    <a:pt x="16284" y="17906"/>
                    <a:pt x="16301" y="17937"/>
                    <a:pt x="16316" y="17969"/>
                  </a:cubicBezTo>
                  <a:cubicBezTo>
                    <a:pt x="16624" y="18574"/>
                    <a:pt x="16587" y="19219"/>
                    <a:pt x="16587" y="19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4;p39">
              <a:extLst>
                <a:ext uri="{FF2B5EF4-FFF2-40B4-BE49-F238E27FC236}">
                  <a16:creationId xmlns:a16="http://schemas.microsoft.com/office/drawing/2014/main" id="{B727768D-8FDF-FF3B-E28D-6E236F1A186F}"/>
                </a:ext>
              </a:extLst>
            </p:cNvPr>
            <p:cNvSpPr/>
            <p:nvPr/>
          </p:nvSpPr>
          <p:spPr>
            <a:xfrm>
              <a:off x="5280662" y="4207062"/>
              <a:ext cx="773390" cy="725286"/>
            </a:xfrm>
            <a:custGeom>
              <a:avLst/>
              <a:gdLst/>
              <a:ahLst/>
              <a:cxnLst/>
              <a:rect l="l" t="t" r="r" b="b"/>
              <a:pathLst>
                <a:path w="16624" h="15590" extrusionOk="0">
                  <a:moveTo>
                    <a:pt x="16587" y="15590"/>
                  </a:moveTo>
                  <a:cubicBezTo>
                    <a:pt x="16587" y="15590"/>
                    <a:pt x="16536" y="15576"/>
                    <a:pt x="16442" y="15550"/>
                  </a:cubicBezTo>
                  <a:cubicBezTo>
                    <a:pt x="14988" y="15151"/>
                    <a:pt x="3095" y="11869"/>
                    <a:pt x="2158" y="11492"/>
                  </a:cubicBezTo>
                  <a:cubicBezTo>
                    <a:pt x="1161" y="11087"/>
                    <a:pt x="1025" y="11194"/>
                    <a:pt x="593" y="8389"/>
                  </a:cubicBezTo>
                  <a:cubicBezTo>
                    <a:pt x="162" y="5586"/>
                    <a:pt x="1" y="1889"/>
                    <a:pt x="135" y="1296"/>
                  </a:cubicBezTo>
                  <a:cubicBezTo>
                    <a:pt x="135" y="1296"/>
                    <a:pt x="1452" y="816"/>
                    <a:pt x="2819" y="1"/>
                  </a:cubicBezTo>
                  <a:cubicBezTo>
                    <a:pt x="2023" y="3269"/>
                    <a:pt x="1427" y="7530"/>
                    <a:pt x="2294" y="9926"/>
                  </a:cubicBezTo>
                  <a:cubicBezTo>
                    <a:pt x="2294" y="9926"/>
                    <a:pt x="3346" y="10925"/>
                    <a:pt x="6905" y="12246"/>
                  </a:cubicBezTo>
                  <a:cubicBezTo>
                    <a:pt x="10094" y="13429"/>
                    <a:pt x="14338" y="14419"/>
                    <a:pt x="16316" y="14340"/>
                  </a:cubicBezTo>
                  <a:cubicBezTo>
                    <a:pt x="16624" y="14945"/>
                    <a:pt x="16587" y="15590"/>
                    <a:pt x="16587" y="15590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5;p39">
              <a:extLst>
                <a:ext uri="{FF2B5EF4-FFF2-40B4-BE49-F238E27FC236}">
                  <a16:creationId xmlns:a16="http://schemas.microsoft.com/office/drawing/2014/main" id="{3A8105C9-A936-93DD-3055-5BC8C4C00453}"/>
                </a:ext>
              </a:extLst>
            </p:cNvPr>
            <p:cNvSpPr/>
            <p:nvPr/>
          </p:nvSpPr>
          <p:spPr>
            <a:xfrm>
              <a:off x="6045570" y="4890697"/>
              <a:ext cx="205025" cy="147058"/>
            </a:xfrm>
            <a:custGeom>
              <a:avLst/>
              <a:gdLst/>
              <a:ahLst/>
              <a:cxnLst/>
              <a:rect l="l" t="t" r="r" b="b"/>
              <a:pathLst>
                <a:path w="4407" h="3161" extrusionOk="0">
                  <a:moveTo>
                    <a:pt x="4407" y="3161"/>
                  </a:moveTo>
                  <a:lnTo>
                    <a:pt x="935" y="1344"/>
                  </a:lnTo>
                  <a:lnTo>
                    <a:pt x="0" y="855"/>
                  </a:lnTo>
                  <a:cubicBezTo>
                    <a:pt x="94" y="880"/>
                    <a:pt x="145" y="895"/>
                    <a:pt x="145" y="895"/>
                  </a:cubicBezTo>
                  <a:cubicBezTo>
                    <a:pt x="145" y="895"/>
                    <a:pt x="170" y="480"/>
                    <a:pt x="18" y="1"/>
                  </a:cubicBezTo>
                  <a:cubicBezTo>
                    <a:pt x="798" y="568"/>
                    <a:pt x="2319" y="1438"/>
                    <a:pt x="3559" y="1871"/>
                  </a:cubicBezTo>
                  <a:cubicBezTo>
                    <a:pt x="4037" y="2572"/>
                    <a:pt x="4407" y="3161"/>
                    <a:pt x="4407" y="3161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66;p39">
              <a:extLst>
                <a:ext uri="{FF2B5EF4-FFF2-40B4-BE49-F238E27FC236}">
                  <a16:creationId xmlns:a16="http://schemas.microsoft.com/office/drawing/2014/main" id="{DCBF1E41-69F0-4B0B-14F9-43F38C476302}"/>
                </a:ext>
              </a:extLst>
            </p:cNvPr>
            <p:cNvSpPr/>
            <p:nvPr/>
          </p:nvSpPr>
          <p:spPr>
            <a:xfrm>
              <a:off x="2892897" y="3409355"/>
              <a:ext cx="672669" cy="449780"/>
            </a:xfrm>
            <a:custGeom>
              <a:avLst/>
              <a:gdLst/>
              <a:ahLst/>
              <a:cxnLst/>
              <a:rect l="l" t="t" r="r" b="b"/>
              <a:pathLst>
                <a:path w="14459" h="9668" extrusionOk="0">
                  <a:moveTo>
                    <a:pt x="0" y="1"/>
                  </a:moveTo>
                  <a:lnTo>
                    <a:pt x="0" y="1"/>
                  </a:lnTo>
                  <a:cubicBezTo>
                    <a:pt x="24" y="45"/>
                    <a:pt x="1627" y="4574"/>
                    <a:pt x="3428" y="9667"/>
                  </a:cubicBezTo>
                  <a:cubicBezTo>
                    <a:pt x="7007" y="6619"/>
                    <a:pt x="12383" y="2028"/>
                    <a:pt x="14459" y="19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67;p39">
              <a:extLst>
                <a:ext uri="{FF2B5EF4-FFF2-40B4-BE49-F238E27FC236}">
                  <a16:creationId xmlns:a16="http://schemas.microsoft.com/office/drawing/2014/main" id="{D67F9A61-B705-681E-66EF-1B392DAEF13F}"/>
                </a:ext>
              </a:extLst>
            </p:cNvPr>
            <p:cNvSpPr/>
            <p:nvPr/>
          </p:nvSpPr>
          <p:spPr>
            <a:xfrm>
              <a:off x="3109222" y="3501003"/>
              <a:ext cx="510166" cy="326681"/>
            </a:xfrm>
            <a:custGeom>
              <a:avLst/>
              <a:gdLst/>
              <a:ahLst/>
              <a:cxnLst/>
              <a:rect l="l" t="t" r="r" b="b"/>
              <a:pathLst>
                <a:path w="10966" h="7022" extrusionOk="0">
                  <a:moveTo>
                    <a:pt x="71" y="0"/>
                  </a:moveTo>
                  <a:cubicBezTo>
                    <a:pt x="50" y="0"/>
                    <a:pt x="31" y="10"/>
                    <a:pt x="19" y="28"/>
                  </a:cubicBezTo>
                  <a:cubicBezTo>
                    <a:pt x="1" y="56"/>
                    <a:pt x="9" y="94"/>
                    <a:pt x="37" y="112"/>
                  </a:cubicBezTo>
                  <a:lnTo>
                    <a:pt x="352" y="312"/>
                  </a:lnTo>
                  <a:cubicBezTo>
                    <a:pt x="363" y="318"/>
                    <a:pt x="374" y="322"/>
                    <a:pt x="386" y="322"/>
                  </a:cubicBezTo>
                  <a:cubicBezTo>
                    <a:pt x="405" y="322"/>
                    <a:pt x="424" y="312"/>
                    <a:pt x="436" y="293"/>
                  </a:cubicBezTo>
                  <a:cubicBezTo>
                    <a:pt x="454" y="265"/>
                    <a:pt x="446" y="229"/>
                    <a:pt x="418" y="210"/>
                  </a:cubicBezTo>
                  <a:lnTo>
                    <a:pt x="103" y="9"/>
                  </a:lnTo>
                  <a:cubicBezTo>
                    <a:pt x="93" y="3"/>
                    <a:pt x="82" y="0"/>
                    <a:pt x="71" y="0"/>
                  </a:cubicBezTo>
                  <a:close/>
                  <a:moveTo>
                    <a:pt x="1042" y="619"/>
                  </a:moveTo>
                  <a:cubicBezTo>
                    <a:pt x="1022" y="619"/>
                    <a:pt x="1002" y="630"/>
                    <a:pt x="991" y="648"/>
                  </a:cubicBezTo>
                  <a:cubicBezTo>
                    <a:pt x="973" y="675"/>
                    <a:pt x="980" y="713"/>
                    <a:pt x="1010" y="731"/>
                  </a:cubicBezTo>
                  <a:lnTo>
                    <a:pt x="1666" y="1150"/>
                  </a:lnTo>
                  <a:cubicBezTo>
                    <a:pt x="1677" y="1156"/>
                    <a:pt x="1688" y="1160"/>
                    <a:pt x="1699" y="1160"/>
                  </a:cubicBezTo>
                  <a:cubicBezTo>
                    <a:pt x="1719" y="1160"/>
                    <a:pt x="1738" y="1150"/>
                    <a:pt x="1751" y="1131"/>
                  </a:cubicBezTo>
                  <a:cubicBezTo>
                    <a:pt x="1768" y="1103"/>
                    <a:pt x="1760" y="1066"/>
                    <a:pt x="1732" y="1048"/>
                  </a:cubicBezTo>
                  <a:lnTo>
                    <a:pt x="1074" y="629"/>
                  </a:lnTo>
                  <a:cubicBezTo>
                    <a:pt x="1064" y="623"/>
                    <a:pt x="1053" y="619"/>
                    <a:pt x="1042" y="619"/>
                  </a:cubicBezTo>
                  <a:close/>
                  <a:moveTo>
                    <a:pt x="2356" y="1457"/>
                  </a:moveTo>
                  <a:cubicBezTo>
                    <a:pt x="2336" y="1457"/>
                    <a:pt x="2316" y="1467"/>
                    <a:pt x="2305" y="1484"/>
                  </a:cubicBezTo>
                  <a:cubicBezTo>
                    <a:pt x="2286" y="1513"/>
                    <a:pt x="2294" y="1551"/>
                    <a:pt x="2324" y="1569"/>
                  </a:cubicBezTo>
                  <a:lnTo>
                    <a:pt x="2980" y="1987"/>
                  </a:lnTo>
                  <a:cubicBezTo>
                    <a:pt x="2991" y="1993"/>
                    <a:pt x="3002" y="1997"/>
                    <a:pt x="3012" y="1997"/>
                  </a:cubicBezTo>
                  <a:cubicBezTo>
                    <a:pt x="3032" y="1997"/>
                    <a:pt x="3053" y="1987"/>
                    <a:pt x="3064" y="1969"/>
                  </a:cubicBezTo>
                  <a:cubicBezTo>
                    <a:pt x="3082" y="1940"/>
                    <a:pt x="3074" y="1903"/>
                    <a:pt x="3045" y="1885"/>
                  </a:cubicBezTo>
                  <a:lnTo>
                    <a:pt x="2389" y="1466"/>
                  </a:lnTo>
                  <a:cubicBezTo>
                    <a:pt x="2379" y="1460"/>
                    <a:pt x="2367" y="1457"/>
                    <a:pt x="2356" y="1457"/>
                  </a:cubicBezTo>
                  <a:close/>
                  <a:moveTo>
                    <a:pt x="3670" y="2294"/>
                  </a:moveTo>
                  <a:cubicBezTo>
                    <a:pt x="3650" y="2294"/>
                    <a:pt x="3630" y="2304"/>
                    <a:pt x="3619" y="2322"/>
                  </a:cubicBezTo>
                  <a:cubicBezTo>
                    <a:pt x="3600" y="2350"/>
                    <a:pt x="3609" y="2387"/>
                    <a:pt x="3638" y="2406"/>
                  </a:cubicBezTo>
                  <a:lnTo>
                    <a:pt x="4294" y="2824"/>
                  </a:lnTo>
                  <a:cubicBezTo>
                    <a:pt x="4305" y="2832"/>
                    <a:pt x="4315" y="2834"/>
                    <a:pt x="4326" y="2834"/>
                  </a:cubicBezTo>
                  <a:cubicBezTo>
                    <a:pt x="4346" y="2834"/>
                    <a:pt x="4366" y="2824"/>
                    <a:pt x="4378" y="2806"/>
                  </a:cubicBezTo>
                  <a:cubicBezTo>
                    <a:pt x="4396" y="2777"/>
                    <a:pt x="4388" y="2741"/>
                    <a:pt x="4360" y="2722"/>
                  </a:cubicBezTo>
                  <a:lnTo>
                    <a:pt x="3702" y="2303"/>
                  </a:lnTo>
                  <a:cubicBezTo>
                    <a:pt x="3692" y="2297"/>
                    <a:pt x="3681" y="2294"/>
                    <a:pt x="3670" y="2294"/>
                  </a:cubicBezTo>
                  <a:close/>
                  <a:moveTo>
                    <a:pt x="4983" y="3132"/>
                  </a:moveTo>
                  <a:cubicBezTo>
                    <a:pt x="4963" y="3132"/>
                    <a:pt x="4944" y="3141"/>
                    <a:pt x="4933" y="3159"/>
                  </a:cubicBezTo>
                  <a:cubicBezTo>
                    <a:pt x="4915" y="3187"/>
                    <a:pt x="4923" y="3226"/>
                    <a:pt x="4951" y="3243"/>
                  </a:cubicBezTo>
                  <a:lnTo>
                    <a:pt x="5608" y="3662"/>
                  </a:lnTo>
                  <a:cubicBezTo>
                    <a:pt x="5618" y="3669"/>
                    <a:pt x="5629" y="3672"/>
                    <a:pt x="5640" y="3672"/>
                  </a:cubicBezTo>
                  <a:cubicBezTo>
                    <a:pt x="5661" y="3672"/>
                    <a:pt x="5680" y="3661"/>
                    <a:pt x="5692" y="3643"/>
                  </a:cubicBezTo>
                  <a:cubicBezTo>
                    <a:pt x="5709" y="3615"/>
                    <a:pt x="5702" y="3578"/>
                    <a:pt x="5673" y="3560"/>
                  </a:cubicBezTo>
                  <a:lnTo>
                    <a:pt x="5016" y="3141"/>
                  </a:lnTo>
                  <a:cubicBezTo>
                    <a:pt x="5006" y="3135"/>
                    <a:pt x="4994" y="3132"/>
                    <a:pt x="4983" y="3132"/>
                  </a:cubicBezTo>
                  <a:close/>
                  <a:moveTo>
                    <a:pt x="6297" y="3969"/>
                  </a:moveTo>
                  <a:cubicBezTo>
                    <a:pt x="6277" y="3969"/>
                    <a:pt x="6258" y="3979"/>
                    <a:pt x="6246" y="3997"/>
                  </a:cubicBezTo>
                  <a:cubicBezTo>
                    <a:pt x="6229" y="4025"/>
                    <a:pt x="6237" y="4062"/>
                    <a:pt x="6266" y="4081"/>
                  </a:cubicBezTo>
                  <a:lnTo>
                    <a:pt x="6922" y="4499"/>
                  </a:lnTo>
                  <a:cubicBezTo>
                    <a:pt x="6932" y="4506"/>
                    <a:pt x="6944" y="4510"/>
                    <a:pt x="6955" y="4510"/>
                  </a:cubicBezTo>
                  <a:cubicBezTo>
                    <a:pt x="6975" y="4510"/>
                    <a:pt x="6994" y="4499"/>
                    <a:pt x="7005" y="4481"/>
                  </a:cubicBezTo>
                  <a:cubicBezTo>
                    <a:pt x="7023" y="4453"/>
                    <a:pt x="7015" y="4415"/>
                    <a:pt x="6988" y="4397"/>
                  </a:cubicBezTo>
                  <a:lnTo>
                    <a:pt x="6330" y="3980"/>
                  </a:lnTo>
                  <a:cubicBezTo>
                    <a:pt x="6320" y="3973"/>
                    <a:pt x="6308" y="3969"/>
                    <a:pt x="6297" y="3969"/>
                  </a:cubicBezTo>
                  <a:close/>
                  <a:moveTo>
                    <a:pt x="7612" y="4806"/>
                  </a:moveTo>
                  <a:cubicBezTo>
                    <a:pt x="7592" y="4806"/>
                    <a:pt x="7572" y="4816"/>
                    <a:pt x="7561" y="4834"/>
                  </a:cubicBezTo>
                  <a:cubicBezTo>
                    <a:pt x="7542" y="4862"/>
                    <a:pt x="7550" y="4900"/>
                    <a:pt x="7579" y="4919"/>
                  </a:cubicBezTo>
                  <a:lnTo>
                    <a:pt x="8236" y="5337"/>
                  </a:lnTo>
                  <a:cubicBezTo>
                    <a:pt x="8245" y="5344"/>
                    <a:pt x="8258" y="5346"/>
                    <a:pt x="8268" y="5346"/>
                  </a:cubicBezTo>
                  <a:cubicBezTo>
                    <a:pt x="8289" y="5346"/>
                    <a:pt x="8308" y="5336"/>
                    <a:pt x="8319" y="5319"/>
                  </a:cubicBezTo>
                  <a:cubicBezTo>
                    <a:pt x="8337" y="5290"/>
                    <a:pt x="8329" y="5253"/>
                    <a:pt x="8301" y="5234"/>
                  </a:cubicBezTo>
                  <a:lnTo>
                    <a:pt x="7644" y="4816"/>
                  </a:lnTo>
                  <a:cubicBezTo>
                    <a:pt x="7634" y="4809"/>
                    <a:pt x="7623" y="4806"/>
                    <a:pt x="7612" y="4806"/>
                  </a:cubicBezTo>
                  <a:close/>
                  <a:moveTo>
                    <a:pt x="8926" y="5644"/>
                  </a:moveTo>
                  <a:cubicBezTo>
                    <a:pt x="8906" y="5644"/>
                    <a:pt x="8886" y="5654"/>
                    <a:pt x="8875" y="5672"/>
                  </a:cubicBezTo>
                  <a:cubicBezTo>
                    <a:pt x="8856" y="5699"/>
                    <a:pt x="8864" y="5738"/>
                    <a:pt x="8893" y="5756"/>
                  </a:cubicBezTo>
                  <a:lnTo>
                    <a:pt x="9550" y="6174"/>
                  </a:lnTo>
                  <a:cubicBezTo>
                    <a:pt x="9559" y="6181"/>
                    <a:pt x="9572" y="6185"/>
                    <a:pt x="9582" y="6185"/>
                  </a:cubicBezTo>
                  <a:cubicBezTo>
                    <a:pt x="9602" y="6185"/>
                    <a:pt x="9622" y="6174"/>
                    <a:pt x="9633" y="6156"/>
                  </a:cubicBezTo>
                  <a:cubicBezTo>
                    <a:pt x="9652" y="6128"/>
                    <a:pt x="9644" y="6090"/>
                    <a:pt x="9615" y="6072"/>
                  </a:cubicBezTo>
                  <a:lnTo>
                    <a:pt x="8958" y="5654"/>
                  </a:lnTo>
                  <a:cubicBezTo>
                    <a:pt x="8948" y="5647"/>
                    <a:pt x="8937" y="5644"/>
                    <a:pt x="8926" y="5644"/>
                  </a:cubicBezTo>
                  <a:close/>
                  <a:moveTo>
                    <a:pt x="10239" y="6482"/>
                  </a:moveTo>
                  <a:cubicBezTo>
                    <a:pt x="10219" y="6482"/>
                    <a:pt x="10199" y="6491"/>
                    <a:pt x="10189" y="6509"/>
                  </a:cubicBezTo>
                  <a:cubicBezTo>
                    <a:pt x="10170" y="6538"/>
                    <a:pt x="10178" y="6575"/>
                    <a:pt x="10206" y="6594"/>
                  </a:cubicBezTo>
                  <a:lnTo>
                    <a:pt x="10864" y="7011"/>
                  </a:lnTo>
                  <a:cubicBezTo>
                    <a:pt x="10873" y="7019"/>
                    <a:pt x="10886" y="7022"/>
                    <a:pt x="10896" y="7022"/>
                  </a:cubicBezTo>
                  <a:cubicBezTo>
                    <a:pt x="10916" y="7022"/>
                    <a:pt x="10936" y="7011"/>
                    <a:pt x="10947" y="6994"/>
                  </a:cubicBezTo>
                  <a:cubicBezTo>
                    <a:pt x="10965" y="6965"/>
                    <a:pt x="10957" y="6928"/>
                    <a:pt x="10929" y="6910"/>
                  </a:cubicBezTo>
                  <a:lnTo>
                    <a:pt x="10273" y="6492"/>
                  </a:lnTo>
                  <a:cubicBezTo>
                    <a:pt x="10263" y="6485"/>
                    <a:pt x="10251" y="6482"/>
                    <a:pt x="10239" y="6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68;p39">
              <a:extLst>
                <a:ext uri="{FF2B5EF4-FFF2-40B4-BE49-F238E27FC236}">
                  <a16:creationId xmlns:a16="http://schemas.microsoft.com/office/drawing/2014/main" id="{2CAD3094-FDE0-76CA-E984-FEB075A5F2A9}"/>
                </a:ext>
              </a:extLst>
            </p:cNvPr>
            <p:cNvSpPr/>
            <p:nvPr/>
          </p:nvSpPr>
          <p:spPr>
            <a:xfrm>
              <a:off x="3579462" y="3731331"/>
              <a:ext cx="76018" cy="100023"/>
            </a:xfrm>
            <a:custGeom>
              <a:avLst/>
              <a:gdLst/>
              <a:ahLst/>
              <a:cxnLst/>
              <a:rect l="l" t="t" r="r" b="b"/>
              <a:pathLst>
                <a:path w="1634" h="2150" extrusionOk="0">
                  <a:moveTo>
                    <a:pt x="998" y="1"/>
                  </a:moveTo>
                  <a:cubicBezTo>
                    <a:pt x="667" y="1"/>
                    <a:pt x="311" y="369"/>
                    <a:pt x="165" y="891"/>
                  </a:cubicBezTo>
                  <a:cubicBezTo>
                    <a:pt x="0" y="1476"/>
                    <a:pt x="158" y="2032"/>
                    <a:pt x="518" y="2133"/>
                  </a:cubicBezTo>
                  <a:cubicBezTo>
                    <a:pt x="556" y="2144"/>
                    <a:pt x="596" y="2150"/>
                    <a:pt x="635" y="2150"/>
                  </a:cubicBezTo>
                  <a:cubicBezTo>
                    <a:pt x="966" y="2150"/>
                    <a:pt x="1322" y="1781"/>
                    <a:pt x="1469" y="1259"/>
                  </a:cubicBezTo>
                  <a:cubicBezTo>
                    <a:pt x="1634" y="674"/>
                    <a:pt x="1475" y="118"/>
                    <a:pt x="1115" y="17"/>
                  </a:cubicBezTo>
                  <a:cubicBezTo>
                    <a:pt x="1076" y="6"/>
                    <a:pt x="1037" y="1"/>
                    <a:pt x="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9;p39">
              <a:extLst>
                <a:ext uri="{FF2B5EF4-FFF2-40B4-BE49-F238E27FC236}">
                  <a16:creationId xmlns:a16="http://schemas.microsoft.com/office/drawing/2014/main" id="{67241A5A-C086-B8B1-CC70-BFB65EB7A24A}"/>
                </a:ext>
              </a:extLst>
            </p:cNvPr>
            <p:cNvSpPr/>
            <p:nvPr/>
          </p:nvSpPr>
          <p:spPr>
            <a:xfrm>
              <a:off x="3620215" y="3699232"/>
              <a:ext cx="38102" cy="57455"/>
            </a:xfrm>
            <a:custGeom>
              <a:avLst/>
              <a:gdLst/>
              <a:ahLst/>
              <a:cxnLst/>
              <a:rect l="l" t="t" r="r" b="b"/>
              <a:pathLst>
                <a:path w="819" h="1235" extrusionOk="0">
                  <a:moveTo>
                    <a:pt x="53" y="0"/>
                  </a:moveTo>
                  <a:cubicBezTo>
                    <a:pt x="24" y="0"/>
                    <a:pt x="1" y="26"/>
                    <a:pt x="2" y="56"/>
                  </a:cubicBezTo>
                  <a:lnTo>
                    <a:pt x="52" y="1184"/>
                  </a:lnTo>
                  <a:cubicBezTo>
                    <a:pt x="53" y="1207"/>
                    <a:pt x="69" y="1227"/>
                    <a:pt x="91" y="1233"/>
                  </a:cubicBezTo>
                  <a:cubicBezTo>
                    <a:pt x="95" y="1234"/>
                    <a:pt x="100" y="1235"/>
                    <a:pt x="105" y="1235"/>
                  </a:cubicBezTo>
                  <a:cubicBezTo>
                    <a:pt x="122" y="1235"/>
                    <a:pt x="139" y="1227"/>
                    <a:pt x="149" y="1212"/>
                  </a:cubicBezTo>
                  <a:lnTo>
                    <a:pt x="800" y="281"/>
                  </a:lnTo>
                  <a:cubicBezTo>
                    <a:pt x="818" y="258"/>
                    <a:pt x="812" y="224"/>
                    <a:pt x="788" y="207"/>
                  </a:cubicBezTo>
                  <a:cubicBezTo>
                    <a:pt x="778" y="201"/>
                    <a:pt x="768" y="198"/>
                    <a:pt x="757" y="198"/>
                  </a:cubicBezTo>
                  <a:cubicBezTo>
                    <a:pt x="740" y="198"/>
                    <a:pt x="724" y="206"/>
                    <a:pt x="713" y="221"/>
                  </a:cubicBezTo>
                  <a:lnTo>
                    <a:pt x="152" y="1021"/>
                  </a:lnTo>
                  <a:lnTo>
                    <a:pt x="109" y="50"/>
                  </a:lnTo>
                  <a:cubicBezTo>
                    <a:pt x="108" y="22"/>
                    <a:pt x="81" y="1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0;p39">
              <a:extLst>
                <a:ext uri="{FF2B5EF4-FFF2-40B4-BE49-F238E27FC236}">
                  <a16:creationId xmlns:a16="http://schemas.microsoft.com/office/drawing/2014/main" id="{27CA59FF-4415-208C-421A-3BE5A2B6418F}"/>
                </a:ext>
              </a:extLst>
            </p:cNvPr>
            <p:cNvSpPr/>
            <p:nvPr/>
          </p:nvSpPr>
          <p:spPr>
            <a:xfrm>
              <a:off x="3590348" y="3726028"/>
              <a:ext cx="79647" cy="42568"/>
            </a:xfrm>
            <a:custGeom>
              <a:avLst/>
              <a:gdLst/>
              <a:ahLst/>
              <a:cxnLst/>
              <a:rect l="l" t="t" r="r" b="b"/>
              <a:pathLst>
                <a:path w="1712" h="915" extrusionOk="0">
                  <a:moveTo>
                    <a:pt x="61" y="1"/>
                  </a:moveTo>
                  <a:cubicBezTo>
                    <a:pt x="49" y="1"/>
                    <a:pt x="37" y="5"/>
                    <a:pt x="27" y="13"/>
                  </a:cubicBezTo>
                  <a:cubicBezTo>
                    <a:pt x="4" y="30"/>
                    <a:pt x="0" y="64"/>
                    <a:pt x="18" y="88"/>
                  </a:cubicBezTo>
                  <a:lnTo>
                    <a:pt x="643" y="894"/>
                  </a:lnTo>
                  <a:cubicBezTo>
                    <a:pt x="653" y="907"/>
                    <a:pt x="670" y="915"/>
                    <a:pt x="686" y="915"/>
                  </a:cubicBezTo>
                  <a:cubicBezTo>
                    <a:pt x="694" y="915"/>
                    <a:pt x="703" y="914"/>
                    <a:pt x="711" y="908"/>
                  </a:cubicBezTo>
                  <a:lnTo>
                    <a:pt x="1675" y="395"/>
                  </a:lnTo>
                  <a:cubicBezTo>
                    <a:pt x="1702" y="381"/>
                    <a:pt x="1712" y="349"/>
                    <a:pt x="1698" y="323"/>
                  </a:cubicBezTo>
                  <a:cubicBezTo>
                    <a:pt x="1688" y="305"/>
                    <a:pt x="1670" y="294"/>
                    <a:pt x="1651" y="294"/>
                  </a:cubicBezTo>
                  <a:cubicBezTo>
                    <a:pt x="1642" y="294"/>
                    <a:pt x="1633" y="296"/>
                    <a:pt x="1625" y="301"/>
                  </a:cubicBezTo>
                  <a:lnTo>
                    <a:pt x="701" y="793"/>
                  </a:lnTo>
                  <a:lnTo>
                    <a:pt x="102" y="21"/>
                  </a:lnTo>
                  <a:cubicBezTo>
                    <a:pt x="92" y="8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1;p39">
              <a:extLst>
                <a:ext uri="{FF2B5EF4-FFF2-40B4-BE49-F238E27FC236}">
                  <a16:creationId xmlns:a16="http://schemas.microsoft.com/office/drawing/2014/main" id="{98D95515-87FC-D494-4D4E-406EA3286CBC}"/>
                </a:ext>
              </a:extLst>
            </p:cNvPr>
            <p:cNvSpPr/>
            <p:nvPr/>
          </p:nvSpPr>
          <p:spPr>
            <a:xfrm>
              <a:off x="3574066" y="3750777"/>
              <a:ext cx="96255" cy="39405"/>
            </a:xfrm>
            <a:custGeom>
              <a:avLst/>
              <a:gdLst/>
              <a:ahLst/>
              <a:cxnLst/>
              <a:rect l="l" t="t" r="r" b="b"/>
              <a:pathLst>
                <a:path w="2069" h="847" extrusionOk="0">
                  <a:moveTo>
                    <a:pt x="62" y="1"/>
                  </a:moveTo>
                  <a:cubicBezTo>
                    <a:pt x="45" y="1"/>
                    <a:pt x="29" y="9"/>
                    <a:pt x="18" y="24"/>
                  </a:cubicBezTo>
                  <a:cubicBezTo>
                    <a:pt x="0" y="49"/>
                    <a:pt x="8" y="82"/>
                    <a:pt x="32" y="99"/>
                  </a:cubicBezTo>
                  <a:cubicBezTo>
                    <a:pt x="71" y="127"/>
                    <a:pt x="544" y="553"/>
                    <a:pt x="853" y="832"/>
                  </a:cubicBezTo>
                  <a:cubicBezTo>
                    <a:pt x="862" y="841"/>
                    <a:pt x="876" y="846"/>
                    <a:pt x="889" y="846"/>
                  </a:cubicBezTo>
                  <a:cubicBezTo>
                    <a:pt x="894" y="846"/>
                    <a:pt x="899" y="845"/>
                    <a:pt x="904" y="844"/>
                  </a:cubicBezTo>
                  <a:lnTo>
                    <a:pt x="2024" y="508"/>
                  </a:lnTo>
                  <a:cubicBezTo>
                    <a:pt x="2053" y="500"/>
                    <a:pt x="2069" y="469"/>
                    <a:pt x="2061" y="441"/>
                  </a:cubicBezTo>
                  <a:cubicBezTo>
                    <a:pt x="2054" y="418"/>
                    <a:pt x="2033" y="403"/>
                    <a:pt x="2010" y="403"/>
                  </a:cubicBezTo>
                  <a:cubicBezTo>
                    <a:pt x="2005" y="403"/>
                    <a:pt x="1999" y="404"/>
                    <a:pt x="1994" y="406"/>
                  </a:cubicBezTo>
                  <a:lnTo>
                    <a:pt x="902" y="732"/>
                  </a:lnTo>
                  <a:cubicBezTo>
                    <a:pt x="759" y="602"/>
                    <a:pt x="143" y="45"/>
                    <a:pt x="92" y="10"/>
                  </a:cubicBezTo>
                  <a:cubicBezTo>
                    <a:pt x="83" y="4"/>
                    <a:pt x="72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2;p39">
              <a:extLst>
                <a:ext uri="{FF2B5EF4-FFF2-40B4-BE49-F238E27FC236}">
                  <a16:creationId xmlns:a16="http://schemas.microsoft.com/office/drawing/2014/main" id="{CA7438C1-461B-5242-25F6-9E1289D21860}"/>
                </a:ext>
              </a:extLst>
            </p:cNvPr>
            <p:cNvSpPr/>
            <p:nvPr/>
          </p:nvSpPr>
          <p:spPr>
            <a:xfrm>
              <a:off x="3562528" y="3785110"/>
              <a:ext cx="95557" cy="32938"/>
            </a:xfrm>
            <a:custGeom>
              <a:avLst/>
              <a:gdLst/>
              <a:ahLst/>
              <a:cxnLst/>
              <a:rect l="l" t="t" r="r" b="b"/>
              <a:pathLst>
                <a:path w="2054" h="708" extrusionOk="0">
                  <a:moveTo>
                    <a:pt x="1138" y="1"/>
                  </a:moveTo>
                  <a:cubicBezTo>
                    <a:pt x="1135" y="1"/>
                    <a:pt x="1132" y="1"/>
                    <a:pt x="1129" y="2"/>
                  </a:cubicBezTo>
                  <a:lnTo>
                    <a:pt x="49" y="159"/>
                  </a:lnTo>
                  <a:cubicBezTo>
                    <a:pt x="21" y="163"/>
                    <a:pt x="0" y="191"/>
                    <a:pt x="4" y="220"/>
                  </a:cubicBezTo>
                  <a:cubicBezTo>
                    <a:pt x="9" y="246"/>
                    <a:pt x="27" y="265"/>
                    <a:pt x="57" y="265"/>
                  </a:cubicBezTo>
                  <a:cubicBezTo>
                    <a:pt x="60" y="265"/>
                    <a:pt x="63" y="265"/>
                    <a:pt x="66" y="265"/>
                  </a:cubicBezTo>
                  <a:lnTo>
                    <a:pt x="1123" y="110"/>
                  </a:lnTo>
                  <a:lnTo>
                    <a:pt x="1963" y="697"/>
                  </a:lnTo>
                  <a:cubicBezTo>
                    <a:pt x="1971" y="703"/>
                    <a:pt x="1983" y="707"/>
                    <a:pt x="1992" y="707"/>
                  </a:cubicBezTo>
                  <a:cubicBezTo>
                    <a:pt x="2010" y="707"/>
                    <a:pt x="2027" y="699"/>
                    <a:pt x="2037" y="684"/>
                  </a:cubicBezTo>
                  <a:cubicBezTo>
                    <a:pt x="2054" y="659"/>
                    <a:pt x="2049" y="626"/>
                    <a:pt x="2024" y="608"/>
                  </a:cubicBezTo>
                  <a:lnTo>
                    <a:pt x="1168" y="10"/>
                  </a:lnTo>
                  <a:cubicBezTo>
                    <a:pt x="1160" y="4"/>
                    <a:pt x="1149" y="1"/>
                    <a:pt x="1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3;p39">
              <a:extLst>
                <a:ext uri="{FF2B5EF4-FFF2-40B4-BE49-F238E27FC236}">
                  <a16:creationId xmlns:a16="http://schemas.microsoft.com/office/drawing/2014/main" id="{AC386B85-ADE0-98D7-93D2-ABC028505A14}"/>
                </a:ext>
              </a:extLst>
            </p:cNvPr>
            <p:cNvSpPr/>
            <p:nvPr/>
          </p:nvSpPr>
          <p:spPr>
            <a:xfrm>
              <a:off x="3570437" y="3804975"/>
              <a:ext cx="73087" cy="33403"/>
            </a:xfrm>
            <a:custGeom>
              <a:avLst/>
              <a:gdLst/>
              <a:ahLst/>
              <a:cxnLst/>
              <a:rect l="l" t="t" r="r" b="b"/>
              <a:pathLst>
                <a:path w="1571" h="718" extrusionOk="0">
                  <a:moveTo>
                    <a:pt x="841" y="0"/>
                  </a:moveTo>
                  <a:cubicBezTo>
                    <a:pt x="835" y="0"/>
                    <a:pt x="828" y="1"/>
                    <a:pt x="821" y="4"/>
                  </a:cubicBezTo>
                  <a:lnTo>
                    <a:pt x="42" y="312"/>
                  </a:lnTo>
                  <a:cubicBezTo>
                    <a:pt x="14" y="323"/>
                    <a:pt x="0" y="354"/>
                    <a:pt x="12" y="382"/>
                  </a:cubicBezTo>
                  <a:cubicBezTo>
                    <a:pt x="20" y="403"/>
                    <a:pt x="40" y="415"/>
                    <a:pt x="61" y="415"/>
                  </a:cubicBezTo>
                  <a:cubicBezTo>
                    <a:pt x="68" y="415"/>
                    <a:pt x="75" y="414"/>
                    <a:pt x="82" y="412"/>
                  </a:cubicBezTo>
                  <a:lnTo>
                    <a:pt x="831" y="116"/>
                  </a:lnTo>
                  <a:lnTo>
                    <a:pt x="1475" y="703"/>
                  </a:lnTo>
                  <a:cubicBezTo>
                    <a:pt x="1484" y="712"/>
                    <a:pt x="1498" y="717"/>
                    <a:pt x="1511" y="717"/>
                  </a:cubicBezTo>
                  <a:cubicBezTo>
                    <a:pt x="1525" y="717"/>
                    <a:pt x="1540" y="711"/>
                    <a:pt x="1551" y="700"/>
                  </a:cubicBezTo>
                  <a:cubicBezTo>
                    <a:pt x="1571" y="677"/>
                    <a:pt x="1569" y="643"/>
                    <a:pt x="1547" y="623"/>
                  </a:cubicBezTo>
                  <a:lnTo>
                    <a:pt x="878" y="14"/>
                  </a:lnTo>
                  <a:cubicBezTo>
                    <a:pt x="868" y="5"/>
                    <a:pt x="855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4;p39">
              <a:extLst>
                <a:ext uri="{FF2B5EF4-FFF2-40B4-BE49-F238E27FC236}">
                  <a16:creationId xmlns:a16="http://schemas.microsoft.com/office/drawing/2014/main" id="{EE975F1E-7CB1-88F2-37D9-5A333183BA80}"/>
                </a:ext>
              </a:extLst>
            </p:cNvPr>
            <p:cNvSpPr/>
            <p:nvPr/>
          </p:nvSpPr>
          <p:spPr>
            <a:xfrm>
              <a:off x="3690323" y="4237022"/>
              <a:ext cx="104350" cy="77506"/>
            </a:xfrm>
            <a:custGeom>
              <a:avLst/>
              <a:gdLst/>
              <a:ahLst/>
              <a:cxnLst/>
              <a:rect l="l" t="t" r="r" b="b"/>
              <a:pathLst>
                <a:path w="2243" h="1666" extrusionOk="0">
                  <a:moveTo>
                    <a:pt x="705" y="1"/>
                  </a:moveTo>
                  <a:cubicBezTo>
                    <a:pt x="489" y="1"/>
                    <a:pt x="308" y="73"/>
                    <a:pt x="210" y="220"/>
                  </a:cubicBezTo>
                  <a:cubicBezTo>
                    <a:pt x="1" y="530"/>
                    <a:pt x="240" y="1056"/>
                    <a:pt x="744" y="1395"/>
                  </a:cubicBezTo>
                  <a:cubicBezTo>
                    <a:pt x="1010" y="1574"/>
                    <a:pt x="1297" y="1665"/>
                    <a:pt x="1539" y="1665"/>
                  </a:cubicBezTo>
                  <a:cubicBezTo>
                    <a:pt x="1756" y="1665"/>
                    <a:pt x="1936" y="1593"/>
                    <a:pt x="2035" y="1446"/>
                  </a:cubicBezTo>
                  <a:cubicBezTo>
                    <a:pt x="2243" y="1135"/>
                    <a:pt x="2004" y="609"/>
                    <a:pt x="1501" y="270"/>
                  </a:cubicBezTo>
                  <a:cubicBezTo>
                    <a:pt x="1234" y="92"/>
                    <a:pt x="948" y="1"/>
                    <a:pt x="7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5;p39">
              <a:extLst>
                <a:ext uri="{FF2B5EF4-FFF2-40B4-BE49-F238E27FC236}">
                  <a16:creationId xmlns:a16="http://schemas.microsoft.com/office/drawing/2014/main" id="{11EF4C4C-71B9-EEFC-11AC-5D5D35351316}"/>
                </a:ext>
              </a:extLst>
            </p:cNvPr>
            <p:cNvSpPr/>
            <p:nvPr/>
          </p:nvSpPr>
          <p:spPr>
            <a:xfrm>
              <a:off x="3665713" y="4215249"/>
              <a:ext cx="56106" cy="47267"/>
            </a:xfrm>
            <a:custGeom>
              <a:avLst/>
              <a:gdLst/>
              <a:ahLst/>
              <a:cxnLst/>
              <a:rect l="l" t="t" r="r" b="b"/>
              <a:pathLst>
                <a:path w="1206" h="1016" extrusionOk="0">
                  <a:moveTo>
                    <a:pt x="466" y="1"/>
                  </a:moveTo>
                  <a:cubicBezTo>
                    <a:pt x="455" y="1"/>
                    <a:pt x="444" y="4"/>
                    <a:pt x="434" y="11"/>
                  </a:cubicBezTo>
                  <a:cubicBezTo>
                    <a:pt x="411" y="28"/>
                    <a:pt x="406" y="62"/>
                    <a:pt x="425" y="86"/>
                  </a:cubicBezTo>
                  <a:lnTo>
                    <a:pt x="1009" y="868"/>
                  </a:lnTo>
                  <a:lnTo>
                    <a:pt x="76" y="607"/>
                  </a:lnTo>
                  <a:cubicBezTo>
                    <a:pt x="71" y="605"/>
                    <a:pt x="66" y="605"/>
                    <a:pt x="61" y="605"/>
                  </a:cubicBezTo>
                  <a:cubicBezTo>
                    <a:pt x="36" y="605"/>
                    <a:pt x="15" y="620"/>
                    <a:pt x="9" y="643"/>
                  </a:cubicBezTo>
                  <a:cubicBezTo>
                    <a:pt x="1" y="672"/>
                    <a:pt x="18" y="702"/>
                    <a:pt x="46" y="710"/>
                  </a:cubicBezTo>
                  <a:lnTo>
                    <a:pt x="1133" y="1015"/>
                  </a:lnTo>
                  <a:cubicBezTo>
                    <a:pt x="1138" y="1016"/>
                    <a:pt x="1144" y="1016"/>
                    <a:pt x="1148" y="1016"/>
                  </a:cubicBezTo>
                  <a:cubicBezTo>
                    <a:pt x="1166" y="1016"/>
                    <a:pt x="1181" y="1007"/>
                    <a:pt x="1193" y="993"/>
                  </a:cubicBezTo>
                  <a:cubicBezTo>
                    <a:pt x="1205" y="974"/>
                    <a:pt x="1204" y="948"/>
                    <a:pt x="1191" y="930"/>
                  </a:cubicBezTo>
                  <a:lnTo>
                    <a:pt x="509" y="21"/>
                  </a:lnTo>
                  <a:cubicBezTo>
                    <a:pt x="499" y="8"/>
                    <a:pt x="483" y="1"/>
                    <a:pt x="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276;p39">
              <a:extLst>
                <a:ext uri="{FF2B5EF4-FFF2-40B4-BE49-F238E27FC236}">
                  <a16:creationId xmlns:a16="http://schemas.microsoft.com/office/drawing/2014/main" id="{65B8B452-206E-D83A-19FB-41AD6B7EBAEE}"/>
                </a:ext>
              </a:extLst>
            </p:cNvPr>
            <p:cNvSpPr/>
            <p:nvPr/>
          </p:nvSpPr>
          <p:spPr>
            <a:xfrm>
              <a:off x="3681949" y="4213854"/>
              <a:ext cx="50244" cy="71040"/>
            </a:xfrm>
            <a:custGeom>
              <a:avLst/>
              <a:gdLst/>
              <a:ahLst/>
              <a:cxnLst/>
              <a:rect l="l" t="t" r="r" b="b"/>
              <a:pathLst>
                <a:path w="1080" h="1527" extrusionOk="0">
                  <a:moveTo>
                    <a:pt x="836" y="0"/>
                  </a:moveTo>
                  <a:cubicBezTo>
                    <a:pt x="833" y="0"/>
                    <a:pt x="830" y="1"/>
                    <a:pt x="827" y="1"/>
                  </a:cubicBezTo>
                  <a:cubicBezTo>
                    <a:pt x="797" y="7"/>
                    <a:pt x="778" y="34"/>
                    <a:pt x="782" y="64"/>
                  </a:cubicBezTo>
                  <a:lnTo>
                    <a:pt x="962" y="1095"/>
                  </a:lnTo>
                  <a:lnTo>
                    <a:pt x="43" y="1423"/>
                  </a:lnTo>
                  <a:cubicBezTo>
                    <a:pt x="14" y="1433"/>
                    <a:pt x="0" y="1463"/>
                    <a:pt x="10" y="1491"/>
                  </a:cubicBezTo>
                  <a:cubicBezTo>
                    <a:pt x="18" y="1513"/>
                    <a:pt x="38" y="1527"/>
                    <a:pt x="61" y="1527"/>
                  </a:cubicBezTo>
                  <a:cubicBezTo>
                    <a:pt x="67" y="1527"/>
                    <a:pt x="72" y="1526"/>
                    <a:pt x="79" y="1525"/>
                  </a:cubicBezTo>
                  <a:lnTo>
                    <a:pt x="1040" y="1181"/>
                  </a:lnTo>
                  <a:cubicBezTo>
                    <a:pt x="1065" y="1172"/>
                    <a:pt x="1080" y="1147"/>
                    <a:pt x="1074" y="1121"/>
                  </a:cubicBezTo>
                  <a:lnTo>
                    <a:pt x="889" y="46"/>
                  </a:lnTo>
                  <a:cubicBezTo>
                    <a:pt x="884" y="20"/>
                    <a:pt x="863" y="0"/>
                    <a:pt x="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277;p39">
              <a:extLst>
                <a:ext uri="{FF2B5EF4-FFF2-40B4-BE49-F238E27FC236}">
                  <a16:creationId xmlns:a16="http://schemas.microsoft.com/office/drawing/2014/main" id="{66D88C4E-EF03-8476-5D2F-BF9B34FF98E8}"/>
                </a:ext>
              </a:extLst>
            </p:cNvPr>
            <p:cNvSpPr/>
            <p:nvPr/>
          </p:nvSpPr>
          <p:spPr>
            <a:xfrm>
              <a:off x="3700465" y="4222786"/>
              <a:ext cx="51361" cy="85229"/>
            </a:xfrm>
            <a:custGeom>
              <a:avLst/>
              <a:gdLst/>
              <a:ahLst/>
              <a:cxnLst/>
              <a:rect l="l" t="t" r="r" b="b"/>
              <a:pathLst>
                <a:path w="1104" h="1832" extrusionOk="0">
                  <a:moveTo>
                    <a:pt x="1049" y="0"/>
                  </a:moveTo>
                  <a:cubicBezTo>
                    <a:pt x="1020" y="0"/>
                    <a:pt x="996" y="24"/>
                    <a:pt x="995" y="53"/>
                  </a:cubicBezTo>
                  <a:lnTo>
                    <a:pt x="965" y="1191"/>
                  </a:lnTo>
                  <a:cubicBezTo>
                    <a:pt x="797" y="1287"/>
                    <a:pt x="76" y="1698"/>
                    <a:pt x="28" y="1736"/>
                  </a:cubicBezTo>
                  <a:cubicBezTo>
                    <a:pt x="4" y="1753"/>
                    <a:pt x="0" y="1787"/>
                    <a:pt x="18" y="1810"/>
                  </a:cubicBezTo>
                  <a:cubicBezTo>
                    <a:pt x="28" y="1823"/>
                    <a:pt x="44" y="1832"/>
                    <a:pt x="61" y="1832"/>
                  </a:cubicBezTo>
                  <a:cubicBezTo>
                    <a:pt x="72" y="1832"/>
                    <a:pt x="84" y="1827"/>
                    <a:pt x="93" y="1820"/>
                  </a:cubicBezTo>
                  <a:cubicBezTo>
                    <a:pt x="132" y="1792"/>
                    <a:pt x="684" y="1476"/>
                    <a:pt x="1045" y="1270"/>
                  </a:cubicBezTo>
                  <a:cubicBezTo>
                    <a:pt x="1061" y="1260"/>
                    <a:pt x="1072" y="1243"/>
                    <a:pt x="1072" y="1224"/>
                  </a:cubicBezTo>
                  <a:lnTo>
                    <a:pt x="1102" y="56"/>
                  </a:lnTo>
                  <a:cubicBezTo>
                    <a:pt x="1103" y="26"/>
                    <a:pt x="1079" y="1"/>
                    <a:pt x="1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278;p39">
              <a:extLst>
                <a:ext uri="{FF2B5EF4-FFF2-40B4-BE49-F238E27FC236}">
                  <a16:creationId xmlns:a16="http://schemas.microsoft.com/office/drawing/2014/main" id="{97BFF78E-CD20-936E-2FEB-69E5646FD047}"/>
                </a:ext>
              </a:extLst>
            </p:cNvPr>
            <p:cNvSpPr/>
            <p:nvPr/>
          </p:nvSpPr>
          <p:spPr>
            <a:xfrm>
              <a:off x="3736472" y="4248001"/>
              <a:ext cx="53129" cy="84206"/>
            </a:xfrm>
            <a:custGeom>
              <a:avLst/>
              <a:gdLst/>
              <a:ahLst/>
              <a:cxnLst/>
              <a:rect l="l" t="t" r="r" b="b"/>
              <a:pathLst>
                <a:path w="1142" h="1810" extrusionOk="0">
                  <a:moveTo>
                    <a:pt x="1080" y="0"/>
                  </a:moveTo>
                  <a:cubicBezTo>
                    <a:pt x="1069" y="0"/>
                    <a:pt x="1058" y="3"/>
                    <a:pt x="1048" y="10"/>
                  </a:cubicBezTo>
                  <a:lnTo>
                    <a:pt x="212" y="638"/>
                  </a:lnTo>
                  <a:cubicBezTo>
                    <a:pt x="201" y="646"/>
                    <a:pt x="193" y="658"/>
                    <a:pt x="191" y="672"/>
                  </a:cubicBezTo>
                  <a:lnTo>
                    <a:pt x="6" y="1746"/>
                  </a:lnTo>
                  <a:cubicBezTo>
                    <a:pt x="0" y="1776"/>
                    <a:pt x="20" y="1803"/>
                    <a:pt x="48" y="1808"/>
                  </a:cubicBezTo>
                  <a:cubicBezTo>
                    <a:pt x="53" y="1809"/>
                    <a:pt x="56" y="1809"/>
                    <a:pt x="58" y="1809"/>
                  </a:cubicBezTo>
                  <a:cubicBezTo>
                    <a:pt x="84" y="1809"/>
                    <a:pt x="107" y="1791"/>
                    <a:pt x="111" y="1765"/>
                  </a:cubicBezTo>
                  <a:lnTo>
                    <a:pt x="294" y="711"/>
                  </a:lnTo>
                  <a:lnTo>
                    <a:pt x="1113" y="97"/>
                  </a:lnTo>
                  <a:cubicBezTo>
                    <a:pt x="1136" y="79"/>
                    <a:pt x="1141" y="46"/>
                    <a:pt x="1123" y="22"/>
                  </a:cubicBezTo>
                  <a:cubicBezTo>
                    <a:pt x="1113" y="7"/>
                    <a:pt x="1097" y="0"/>
                    <a:pt x="1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279;p39">
              <a:extLst>
                <a:ext uri="{FF2B5EF4-FFF2-40B4-BE49-F238E27FC236}">
                  <a16:creationId xmlns:a16="http://schemas.microsoft.com/office/drawing/2014/main" id="{A9071B38-8608-56CD-F8FF-1C43EA34C72D}"/>
                </a:ext>
              </a:extLst>
            </p:cNvPr>
            <p:cNvSpPr/>
            <p:nvPr/>
          </p:nvSpPr>
          <p:spPr>
            <a:xfrm>
              <a:off x="3762292" y="4268144"/>
              <a:ext cx="42103" cy="64759"/>
            </a:xfrm>
            <a:custGeom>
              <a:avLst/>
              <a:gdLst/>
              <a:ahLst/>
              <a:cxnLst/>
              <a:rect l="l" t="t" r="r" b="b"/>
              <a:pathLst>
                <a:path w="905" h="1392" extrusionOk="0">
                  <a:moveTo>
                    <a:pt x="844" y="0"/>
                  </a:moveTo>
                  <a:cubicBezTo>
                    <a:pt x="835" y="0"/>
                    <a:pt x="826" y="2"/>
                    <a:pt x="818" y="7"/>
                  </a:cubicBezTo>
                  <a:lnTo>
                    <a:pt x="30" y="453"/>
                  </a:lnTo>
                  <a:cubicBezTo>
                    <a:pt x="12" y="463"/>
                    <a:pt x="1" y="483"/>
                    <a:pt x="3" y="503"/>
                  </a:cubicBezTo>
                  <a:lnTo>
                    <a:pt x="53" y="1341"/>
                  </a:lnTo>
                  <a:cubicBezTo>
                    <a:pt x="54" y="1369"/>
                    <a:pt x="78" y="1391"/>
                    <a:pt x="106" y="1391"/>
                  </a:cubicBezTo>
                  <a:lnTo>
                    <a:pt x="109" y="1391"/>
                  </a:lnTo>
                  <a:cubicBezTo>
                    <a:pt x="138" y="1390"/>
                    <a:pt x="161" y="1364"/>
                    <a:pt x="159" y="1334"/>
                  </a:cubicBezTo>
                  <a:lnTo>
                    <a:pt x="111" y="530"/>
                  </a:lnTo>
                  <a:lnTo>
                    <a:pt x="870" y="100"/>
                  </a:lnTo>
                  <a:cubicBezTo>
                    <a:pt x="896" y="85"/>
                    <a:pt x="904" y="53"/>
                    <a:pt x="891" y="28"/>
                  </a:cubicBezTo>
                  <a:cubicBezTo>
                    <a:pt x="881" y="10"/>
                    <a:pt x="862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280;p39">
              <a:extLst>
                <a:ext uri="{FF2B5EF4-FFF2-40B4-BE49-F238E27FC236}">
                  <a16:creationId xmlns:a16="http://schemas.microsoft.com/office/drawing/2014/main" id="{D4203534-B59F-4132-9D53-0D5FC12C4892}"/>
                </a:ext>
              </a:extLst>
            </p:cNvPr>
            <p:cNvSpPr/>
            <p:nvPr/>
          </p:nvSpPr>
          <p:spPr>
            <a:xfrm>
              <a:off x="3595559" y="3250763"/>
              <a:ext cx="168784" cy="154036"/>
            </a:xfrm>
            <a:custGeom>
              <a:avLst/>
              <a:gdLst/>
              <a:ahLst/>
              <a:cxnLst/>
              <a:rect l="l" t="t" r="r" b="b"/>
              <a:pathLst>
                <a:path w="3628" h="3311" extrusionOk="0">
                  <a:moveTo>
                    <a:pt x="1741" y="0"/>
                  </a:moveTo>
                  <a:cubicBezTo>
                    <a:pt x="441" y="0"/>
                    <a:pt x="113" y="1416"/>
                    <a:pt x="39" y="2397"/>
                  </a:cubicBezTo>
                  <a:cubicBezTo>
                    <a:pt x="1" y="2915"/>
                    <a:pt x="34" y="3311"/>
                    <a:pt x="34" y="3311"/>
                  </a:cubicBezTo>
                  <a:lnTo>
                    <a:pt x="3446" y="3311"/>
                  </a:lnTo>
                  <a:cubicBezTo>
                    <a:pt x="3446" y="3311"/>
                    <a:pt x="3627" y="1159"/>
                    <a:pt x="2658" y="326"/>
                  </a:cubicBezTo>
                  <a:cubicBezTo>
                    <a:pt x="2425" y="125"/>
                    <a:pt x="2125" y="0"/>
                    <a:pt x="1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81;p39">
              <a:extLst>
                <a:ext uri="{FF2B5EF4-FFF2-40B4-BE49-F238E27FC236}">
                  <a16:creationId xmlns:a16="http://schemas.microsoft.com/office/drawing/2014/main" id="{12C82DF3-8A1B-8779-FCA1-FD9E45A08D62}"/>
                </a:ext>
              </a:extLst>
            </p:cNvPr>
            <p:cNvSpPr/>
            <p:nvPr/>
          </p:nvSpPr>
          <p:spPr>
            <a:xfrm>
              <a:off x="3546944" y="3389118"/>
              <a:ext cx="39684" cy="5257"/>
            </a:xfrm>
            <a:custGeom>
              <a:avLst/>
              <a:gdLst/>
              <a:ahLst/>
              <a:cxnLst/>
              <a:rect l="l" t="t" r="r" b="b"/>
              <a:pathLst>
                <a:path w="853" h="113" extrusionOk="0">
                  <a:moveTo>
                    <a:pt x="52" y="1"/>
                  </a:moveTo>
                  <a:cubicBezTo>
                    <a:pt x="23" y="1"/>
                    <a:pt x="0" y="26"/>
                    <a:pt x="0" y="56"/>
                  </a:cubicBezTo>
                  <a:cubicBezTo>
                    <a:pt x="0" y="87"/>
                    <a:pt x="23" y="112"/>
                    <a:pt x="52" y="112"/>
                  </a:cubicBezTo>
                  <a:lnTo>
                    <a:pt x="802" y="112"/>
                  </a:lnTo>
                  <a:cubicBezTo>
                    <a:pt x="830" y="112"/>
                    <a:pt x="853" y="87"/>
                    <a:pt x="853" y="56"/>
                  </a:cubicBezTo>
                  <a:cubicBezTo>
                    <a:pt x="853" y="26"/>
                    <a:pt x="830" y="1"/>
                    <a:pt x="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82;p39">
              <a:extLst>
                <a:ext uri="{FF2B5EF4-FFF2-40B4-BE49-F238E27FC236}">
                  <a16:creationId xmlns:a16="http://schemas.microsoft.com/office/drawing/2014/main" id="{0FC3A4E1-23C9-E2B4-273B-DE47F2DE282D}"/>
                </a:ext>
              </a:extLst>
            </p:cNvPr>
            <p:cNvSpPr/>
            <p:nvPr/>
          </p:nvSpPr>
          <p:spPr>
            <a:xfrm>
              <a:off x="3770387" y="3402144"/>
              <a:ext cx="41452" cy="5257"/>
            </a:xfrm>
            <a:custGeom>
              <a:avLst/>
              <a:gdLst/>
              <a:ahLst/>
              <a:cxnLst/>
              <a:rect l="l" t="t" r="r" b="b"/>
              <a:pathLst>
                <a:path w="891" h="113" extrusionOk="0">
                  <a:moveTo>
                    <a:pt x="54" y="0"/>
                  </a:moveTo>
                  <a:cubicBezTo>
                    <a:pt x="25" y="0"/>
                    <a:pt x="1" y="25"/>
                    <a:pt x="1" y="57"/>
                  </a:cubicBezTo>
                  <a:cubicBezTo>
                    <a:pt x="1" y="87"/>
                    <a:pt x="25" y="113"/>
                    <a:pt x="54" y="113"/>
                  </a:cubicBezTo>
                  <a:lnTo>
                    <a:pt x="837" y="113"/>
                  </a:lnTo>
                  <a:cubicBezTo>
                    <a:pt x="866" y="113"/>
                    <a:pt x="890" y="87"/>
                    <a:pt x="890" y="57"/>
                  </a:cubicBezTo>
                  <a:cubicBezTo>
                    <a:pt x="890" y="25"/>
                    <a:pt x="866" y="0"/>
                    <a:pt x="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83;p39">
              <a:extLst>
                <a:ext uri="{FF2B5EF4-FFF2-40B4-BE49-F238E27FC236}">
                  <a16:creationId xmlns:a16="http://schemas.microsoft.com/office/drawing/2014/main" id="{A99D6F4C-0314-EACA-4AF3-164DA7ABAA07}"/>
                </a:ext>
              </a:extLst>
            </p:cNvPr>
            <p:cNvSpPr/>
            <p:nvPr/>
          </p:nvSpPr>
          <p:spPr>
            <a:xfrm>
              <a:off x="3546758" y="3350924"/>
              <a:ext cx="40056" cy="9584"/>
            </a:xfrm>
            <a:custGeom>
              <a:avLst/>
              <a:gdLst/>
              <a:ahLst/>
              <a:cxnLst/>
              <a:rect l="l" t="t" r="r" b="b"/>
              <a:pathLst>
                <a:path w="861" h="206" extrusionOk="0">
                  <a:moveTo>
                    <a:pt x="58" y="0"/>
                  </a:moveTo>
                  <a:cubicBezTo>
                    <a:pt x="30" y="0"/>
                    <a:pt x="8" y="20"/>
                    <a:pt x="4" y="50"/>
                  </a:cubicBezTo>
                  <a:cubicBezTo>
                    <a:pt x="1" y="81"/>
                    <a:pt x="22" y="108"/>
                    <a:pt x="51" y="112"/>
                  </a:cubicBezTo>
                  <a:lnTo>
                    <a:pt x="798" y="206"/>
                  </a:lnTo>
                  <a:lnTo>
                    <a:pt x="806" y="206"/>
                  </a:lnTo>
                  <a:cubicBezTo>
                    <a:pt x="832" y="206"/>
                    <a:pt x="854" y="185"/>
                    <a:pt x="857" y="156"/>
                  </a:cubicBezTo>
                  <a:cubicBezTo>
                    <a:pt x="861" y="125"/>
                    <a:pt x="840" y="97"/>
                    <a:pt x="811" y="94"/>
                  </a:cubicBezTo>
                  <a:lnTo>
                    <a:pt x="62" y="0"/>
                  </a:lnTo>
                  <a:cubicBezTo>
                    <a:pt x="61" y="0"/>
                    <a:pt x="60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84;p39">
              <a:extLst>
                <a:ext uri="{FF2B5EF4-FFF2-40B4-BE49-F238E27FC236}">
                  <a16:creationId xmlns:a16="http://schemas.microsoft.com/office/drawing/2014/main" id="{62A925B5-44D2-FDCB-BBD9-C3F949C70473}"/>
                </a:ext>
              </a:extLst>
            </p:cNvPr>
            <p:cNvSpPr/>
            <p:nvPr/>
          </p:nvSpPr>
          <p:spPr>
            <a:xfrm>
              <a:off x="3770247" y="3359577"/>
              <a:ext cx="41684" cy="9630"/>
            </a:xfrm>
            <a:custGeom>
              <a:avLst/>
              <a:gdLst/>
              <a:ahLst/>
              <a:cxnLst/>
              <a:rect l="l" t="t" r="r" b="b"/>
              <a:pathLst>
                <a:path w="896" h="207" extrusionOk="0">
                  <a:moveTo>
                    <a:pt x="841" y="1"/>
                  </a:moveTo>
                  <a:cubicBezTo>
                    <a:pt x="839" y="1"/>
                    <a:pt x="838" y="1"/>
                    <a:pt x="836" y="1"/>
                  </a:cubicBezTo>
                  <a:cubicBezTo>
                    <a:pt x="806" y="4"/>
                    <a:pt x="135" y="76"/>
                    <a:pt x="47" y="95"/>
                  </a:cubicBezTo>
                  <a:cubicBezTo>
                    <a:pt x="19" y="101"/>
                    <a:pt x="1" y="131"/>
                    <a:pt x="6" y="161"/>
                  </a:cubicBezTo>
                  <a:cubicBezTo>
                    <a:pt x="11" y="188"/>
                    <a:pt x="33" y="207"/>
                    <a:pt x="57" y="207"/>
                  </a:cubicBezTo>
                  <a:cubicBezTo>
                    <a:pt x="60" y="207"/>
                    <a:pt x="64" y="206"/>
                    <a:pt x="68" y="204"/>
                  </a:cubicBezTo>
                  <a:cubicBezTo>
                    <a:pt x="134" y="190"/>
                    <a:pt x="605" y="139"/>
                    <a:pt x="846" y="113"/>
                  </a:cubicBezTo>
                  <a:cubicBezTo>
                    <a:pt x="874" y="110"/>
                    <a:pt x="895" y="82"/>
                    <a:pt x="893" y="51"/>
                  </a:cubicBezTo>
                  <a:cubicBezTo>
                    <a:pt x="889" y="23"/>
                    <a:pt x="868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85;p39">
              <a:extLst>
                <a:ext uri="{FF2B5EF4-FFF2-40B4-BE49-F238E27FC236}">
                  <a16:creationId xmlns:a16="http://schemas.microsoft.com/office/drawing/2014/main" id="{356A71CA-9AE5-2427-BBC6-8FF936CF2430}"/>
                </a:ext>
              </a:extLst>
            </p:cNvPr>
            <p:cNvSpPr/>
            <p:nvPr/>
          </p:nvSpPr>
          <p:spPr>
            <a:xfrm>
              <a:off x="3552247" y="3301425"/>
              <a:ext cx="34706" cy="17399"/>
            </a:xfrm>
            <a:custGeom>
              <a:avLst/>
              <a:gdLst/>
              <a:ahLst/>
              <a:cxnLst/>
              <a:rect l="l" t="t" r="r" b="b"/>
              <a:pathLst>
                <a:path w="746" h="374" extrusionOk="0">
                  <a:moveTo>
                    <a:pt x="61" y="0"/>
                  </a:moveTo>
                  <a:cubicBezTo>
                    <a:pt x="40" y="0"/>
                    <a:pt x="20" y="14"/>
                    <a:pt x="11" y="36"/>
                  </a:cubicBezTo>
                  <a:cubicBezTo>
                    <a:pt x="1" y="65"/>
                    <a:pt x="14" y="98"/>
                    <a:pt x="42" y="108"/>
                  </a:cubicBezTo>
                  <a:lnTo>
                    <a:pt x="668" y="370"/>
                  </a:lnTo>
                  <a:cubicBezTo>
                    <a:pt x="675" y="372"/>
                    <a:pt x="680" y="373"/>
                    <a:pt x="688" y="373"/>
                  </a:cubicBezTo>
                  <a:cubicBezTo>
                    <a:pt x="708" y="373"/>
                    <a:pt x="727" y="360"/>
                    <a:pt x="736" y="338"/>
                  </a:cubicBezTo>
                  <a:cubicBezTo>
                    <a:pt x="746" y="310"/>
                    <a:pt x="732" y="276"/>
                    <a:pt x="705" y="266"/>
                  </a:cubicBezTo>
                  <a:lnTo>
                    <a:pt x="79" y="4"/>
                  </a:lnTo>
                  <a:cubicBezTo>
                    <a:pt x="73" y="1"/>
                    <a:pt x="67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86;p39">
              <a:extLst>
                <a:ext uri="{FF2B5EF4-FFF2-40B4-BE49-F238E27FC236}">
                  <a16:creationId xmlns:a16="http://schemas.microsoft.com/office/drawing/2014/main" id="{6E2891B2-2899-F5BC-0E0E-6B90DD31E6FC}"/>
                </a:ext>
              </a:extLst>
            </p:cNvPr>
            <p:cNvSpPr/>
            <p:nvPr/>
          </p:nvSpPr>
          <p:spPr>
            <a:xfrm>
              <a:off x="3578950" y="3248158"/>
              <a:ext cx="32287" cy="28146"/>
            </a:xfrm>
            <a:custGeom>
              <a:avLst/>
              <a:gdLst/>
              <a:ahLst/>
              <a:cxnLst/>
              <a:rect l="l" t="t" r="r" b="b"/>
              <a:pathLst>
                <a:path w="694" h="605" extrusionOk="0">
                  <a:moveTo>
                    <a:pt x="61" y="1"/>
                  </a:moveTo>
                  <a:cubicBezTo>
                    <a:pt x="45" y="1"/>
                    <a:pt x="30" y="8"/>
                    <a:pt x="20" y="22"/>
                  </a:cubicBezTo>
                  <a:cubicBezTo>
                    <a:pt x="1" y="46"/>
                    <a:pt x="6" y="81"/>
                    <a:pt x="29" y="101"/>
                  </a:cubicBezTo>
                  <a:lnTo>
                    <a:pt x="602" y="592"/>
                  </a:lnTo>
                  <a:cubicBezTo>
                    <a:pt x="612" y="601"/>
                    <a:pt x="624" y="604"/>
                    <a:pt x="635" y="604"/>
                  </a:cubicBezTo>
                  <a:cubicBezTo>
                    <a:pt x="651" y="604"/>
                    <a:pt x="666" y="597"/>
                    <a:pt x="676" y="583"/>
                  </a:cubicBezTo>
                  <a:cubicBezTo>
                    <a:pt x="694" y="559"/>
                    <a:pt x="691" y="524"/>
                    <a:pt x="668" y="505"/>
                  </a:cubicBezTo>
                  <a:lnTo>
                    <a:pt x="94" y="13"/>
                  </a:lnTo>
                  <a:cubicBezTo>
                    <a:pt x="84" y="5"/>
                    <a:pt x="72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87;p39">
              <a:extLst>
                <a:ext uri="{FF2B5EF4-FFF2-40B4-BE49-F238E27FC236}">
                  <a16:creationId xmlns:a16="http://schemas.microsoft.com/office/drawing/2014/main" id="{1CB88DFA-BA86-C2E9-647E-BD45BBDEDA30}"/>
                </a:ext>
              </a:extLst>
            </p:cNvPr>
            <p:cNvSpPr/>
            <p:nvPr/>
          </p:nvSpPr>
          <p:spPr>
            <a:xfrm>
              <a:off x="3624355" y="3207684"/>
              <a:ext cx="20982" cy="35636"/>
            </a:xfrm>
            <a:custGeom>
              <a:avLst/>
              <a:gdLst/>
              <a:ahLst/>
              <a:cxnLst/>
              <a:rect l="l" t="t" r="r" b="b"/>
              <a:pathLst>
                <a:path w="451" h="766" extrusionOk="0">
                  <a:moveTo>
                    <a:pt x="59" y="0"/>
                  </a:moveTo>
                  <a:cubicBezTo>
                    <a:pt x="51" y="0"/>
                    <a:pt x="43" y="2"/>
                    <a:pt x="35" y="7"/>
                  </a:cubicBezTo>
                  <a:cubicBezTo>
                    <a:pt x="9" y="21"/>
                    <a:pt x="1" y="56"/>
                    <a:pt x="14" y="83"/>
                  </a:cubicBezTo>
                  <a:lnTo>
                    <a:pt x="344" y="736"/>
                  </a:lnTo>
                  <a:cubicBezTo>
                    <a:pt x="354" y="754"/>
                    <a:pt x="372" y="765"/>
                    <a:pt x="390" y="765"/>
                  </a:cubicBezTo>
                  <a:cubicBezTo>
                    <a:pt x="399" y="765"/>
                    <a:pt x="408" y="763"/>
                    <a:pt x="415" y="758"/>
                  </a:cubicBezTo>
                  <a:cubicBezTo>
                    <a:pt x="441" y="742"/>
                    <a:pt x="450" y="710"/>
                    <a:pt x="437" y="683"/>
                  </a:cubicBezTo>
                  <a:lnTo>
                    <a:pt x="106" y="29"/>
                  </a:lnTo>
                  <a:cubicBezTo>
                    <a:pt x="96" y="11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88;p39">
              <a:extLst>
                <a:ext uri="{FF2B5EF4-FFF2-40B4-BE49-F238E27FC236}">
                  <a16:creationId xmlns:a16="http://schemas.microsoft.com/office/drawing/2014/main" id="{BD86AE49-4AF3-C179-C03A-B987246269A0}"/>
                </a:ext>
              </a:extLst>
            </p:cNvPr>
            <p:cNvSpPr/>
            <p:nvPr/>
          </p:nvSpPr>
          <p:spPr>
            <a:xfrm>
              <a:off x="3686090" y="3200706"/>
              <a:ext cx="10095" cy="42615"/>
            </a:xfrm>
            <a:custGeom>
              <a:avLst/>
              <a:gdLst/>
              <a:ahLst/>
              <a:cxnLst/>
              <a:rect l="l" t="t" r="r" b="b"/>
              <a:pathLst>
                <a:path w="217" h="916" extrusionOk="0">
                  <a:moveTo>
                    <a:pt x="160" y="1"/>
                  </a:moveTo>
                  <a:cubicBezTo>
                    <a:pt x="134" y="1"/>
                    <a:pt x="112" y="21"/>
                    <a:pt x="109" y="49"/>
                  </a:cubicBezTo>
                  <a:lnTo>
                    <a:pt x="4" y="852"/>
                  </a:lnTo>
                  <a:cubicBezTo>
                    <a:pt x="0" y="882"/>
                    <a:pt x="19" y="910"/>
                    <a:pt x="48" y="915"/>
                  </a:cubicBezTo>
                  <a:lnTo>
                    <a:pt x="55" y="915"/>
                  </a:lnTo>
                  <a:cubicBezTo>
                    <a:pt x="82" y="915"/>
                    <a:pt x="103" y="895"/>
                    <a:pt x="108" y="867"/>
                  </a:cubicBezTo>
                  <a:lnTo>
                    <a:pt x="212" y="65"/>
                  </a:lnTo>
                  <a:cubicBezTo>
                    <a:pt x="216" y="33"/>
                    <a:pt x="196" y="5"/>
                    <a:pt x="167" y="1"/>
                  </a:cubicBezTo>
                  <a:cubicBezTo>
                    <a:pt x="165" y="1"/>
                    <a:pt x="162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9;p39">
              <a:extLst>
                <a:ext uri="{FF2B5EF4-FFF2-40B4-BE49-F238E27FC236}">
                  <a16:creationId xmlns:a16="http://schemas.microsoft.com/office/drawing/2014/main" id="{C50EC2DE-4E3A-15AA-14FB-1CEAB264CBEE}"/>
                </a:ext>
              </a:extLst>
            </p:cNvPr>
            <p:cNvSpPr/>
            <p:nvPr/>
          </p:nvSpPr>
          <p:spPr>
            <a:xfrm>
              <a:off x="3735309" y="3215453"/>
              <a:ext cx="24006" cy="37962"/>
            </a:xfrm>
            <a:custGeom>
              <a:avLst/>
              <a:gdLst/>
              <a:ahLst/>
              <a:cxnLst/>
              <a:rect l="l" t="t" r="r" b="b"/>
              <a:pathLst>
                <a:path w="516" h="816" extrusionOk="0">
                  <a:moveTo>
                    <a:pt x="456" y="1"/>
                  </a:moveTo>
                  <a:cubicBezTo>
                    <a:pt x="439" y="1"/>
                    <a:pt x="421" y="10"/>
                    <a:pt x="412" y="28"/>
                  </a:cubicBezTo>
                  <a:lnTo>
                    <a:pt x="15" y="731"/>
                  </a:lnTo>
                  <a:cubicBezTo>
                    <a:pt x="0" y="758"/>
                    <a:pt x="8" y="793"/>
                    <a:pt x="33" y="808"/>
                  </a:cubicBezTo>
                  <a:cubicBezTo>
                    <a:pt x="41" y="812"/>
                    <a:pt x="50" y="815"/>
                    <a:pt x="60" y="815"/>
                  </a:cubicBezTo>
                  <a:cubicBezTo>
                    <a:pt x="78" y="815"/>
                    <a:pt x="94" y="806"/>
                    <a:pt x="105" y="788"/>
                  </a:cubicBezTo>
                  <a:lnTo>
                    <a:pt x="500" y="86"/>
                  </a:lnTo>
                  <a:cubicBezTo>
                    <a:pt x="516" y="60"/>
                    <a:pt x="508" y="24"/>
                    <a:pt x="483" y="9"/>
                  </a:cubicBezTo>
                  <a:cubicBezTo>
                    <a:pt x="474" y="3"/>
                    <a:pt x="465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0;p39">
              <a:extLst>
                <a:ext uri="{FF2B5EF4-FFF2-40B4-BE49-F238E27FC236}">
                  <a16:creationId xmlns:a16="http://schemas.microsoft.com/office/drawing/2014/main" id="{8EED52A5-3097-DD96-373F-127386C08873}"/>
                </a:ext>
              </a:extLst>
            </p:cNvPr>
            <p:cNvSpPr/>
            <p:nvPr/>
          </p:nvSpPr>
          <p:spPr>
            <a:xfrm>
              <a:off x="3758756" y="3253647"/>
              <a:ext cx="35078" cy="32194"/>
            </a:xfrm>
            <a:custGeom>
              <a:avLst/>
              <a:gdLst/>
              <a:ahLst/>
              <a:cxnLst/>
              <a:rect l="l" t="t" r="r" b="b"/>
              <a:pathLst>
                <a:path w="754" h="692" extrusionOk="0">
                  <a:moveTo>
                    <a:pt x="696" y="1"/>
                  </a:moveTo>
                  <a:cubicBezTo>
                    <a:pt x="684" y="1"/>
                    <a:pt x="672" y="5"/>
                    <a:pt x="662" y="14"/>
                  </a:cubicBezTo>
                  <a:cubicBezTo>
                    <a:pt x="428" y="231"/>
                    <a:pt x="67" y="562"/>
                    <a:pt x="32" y="589"/>
                  </a:cubicBezTo>
                  <a:cubicBezTo>
                    <a:pt x="8" y="606"/>
                    <a:pt x="0" y="640"/>
                    <a:pt x="17" y="667"/>
                  </a:cubicBezTo>
                  <a:cubicBezTo>
                    <a:pt x="27" y="682"/>
                    <a:pt x="43" y="692"/>
                    <a:pt x="60" y="692"/>
                  </a:cubicBezTo>
                  <a:cubicBezTo>
                    <a:pt x="70" y="692"/>
                    <a:pt x="80" y="690"/>
                    <a:pt x="90" y="682"/>
                  </a:cubicBezTo>
                  <a:cubicBezTo>
                    <a:pt x="143" y="644"/>
                    <a:pt x="670" y="155"/>
                    <a:pt x="730" y="100"/>
                  </a:cubicBezTo>
                  <a:cubicBezTo>
                    <a:pt x="752" y="79"/>
                    <a:pt x="754" y="44"/>
                    <a:pt x="734" y="21"/>
                  </a:cubicBezTo>
                  <a:cubicBezTo>
                    <a:pt x="724" y="7"/>
                    <a:pt x="710" y="1"/>
                    <a:pt x="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291;p39">
              <a:extLst>
                <a:ext uri="{FF2B5EF4-FFF2-40B4-BE49-F238E27FC236}">
                  <a16:creationId xmlns:a16="http://schemas.microsoft.com/office/drawing/2014/main" id="{080B811D-8B95-6B41-B4D7-D7C62FA20475}"/>
                </a:ext>
              </a:extLst>
            </p:cNvPr>
            <p:cNvSpPr/>
            <p:nvPr/>
          </p:nvSpPr>
          <p:spPr>
            <a:xfrm>
              <a:off x="3770247" y="3313567"/>
              <a:ext cx="41777" cy="12189"/>
            </a:xfrm>
            <a:custGeom>
              <a:avLst/>
              <a:gdLst/>
              <a:ahLst/>
              <a:cxnLst/>
              <a:rect l="l" t="t" r="r" b="b"/>
              <a:pathLst>
                <a:path w="898" h="262" extrusionOk="0">
                  <a:moveTo>
                    <a:pt x="841" y="1"/>
                  </a:moveTo>
                  <a:cubicBezTo>
                    <a:pt x="838" y="1"/>
                    <a:pt x="835" y="1"/>
                    <a:pt x="832" y="2"/>
                  </a:cubicBezTo>
                  <a:lnTo>
                    <a:pt x="49" y="151"/>
                  </a:lnTo>
                  <a:cubicBezTo>
                    <a:pt x="20" y="156"/>
                    <a:pt x="1" y="185"/>
                    <a:pt x="6" y="216"/>
                  </a:cubicBezTo>
                  <a:cubicBezTo>
                    <a:pt x="11" y="243"/>
                    <a:pt x="32" y="262"/>
                    <a:pt x="57" y="262"/>
                  </a:cubicBezTo>
                  <a:lnTo>
                    <a:pt x="66" y="262"/>
                  </a:lnTo>
                  <a:lnTo>
                    <a:pt x="850" y="111"/>
                  </a:lnTo>
                  <a:cubicBezTo>
                    <a:pt x="879" y="106"/>
                    <a:pt x="897" y="78"/>
                    <a:pt x="891" y="47"/>
                  </a:cubicBezTo>
                  <a:cubicBezTo>
                    <a:pt x="887" y="20"/>
                    <a:pt x="866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292;p39">
              <a:extLst>
                <a:ext uri="{FF2B5EF4-FFF2-40B4-BE49-F238E27FC236}">
                  <a16:creationId xmlns:a16="http://schemas.microsoft.com/office/drawing/2014/main" id="{F0C93838-8ED3-BB76-8267-EEBA8B46BE59}"/>
                </a:ext>
              </a:extLst>
            </p:cNvPr>
            <p:cNvSpPr/>
            <p:nvPr/>
          </p:nvSpPr>
          <p:spPr>
            <a:xfrm>
              <a:off x="3597373" y="3250763"/>
              <a:ext cx="128960" cy="118912"/>
            </a:xfrm>
            <a:custGeom>
              <a:avLst/>
              <a:gdLst/>
              <a:ahLst/>
              <a:cxnLst/>
              <a:rect l="l" t="t" r="r" b="b"/>
              <a:pathLst>
                <a:path w="2772" h="2556" extrusionOk="0">
                  <a:moveTo>
                    <a:pt x="1702" y="0"/>
                  </a:moveTo>
                  <a:cubicBezTo>
                    <a:pt x="402" y="0"/>
                    <a:pt x="74" y="1416"/>
                    <a:pt x="0" y="2396"/>
                  </a:cubicBezTo>
                  <a:cubicBezTo>
                    <a:pt x="209" y="2486"/>
                    <a:pt x="467" y="2555"/>
                    <a:pt x="768" y="2555"/>
                  </a:cubicBezTo>
                  <a:cubicBezTo>
                    <a:pt x="1045" y="2555"/>
                    <a:pt x="1358" y="2496"/>
                    <a:pt x="1702" y="2340"/>
                  </a:cubicBezTo>
                  <a:cubicBezTo>
                    <a:pt x="2594" y="1932"/>
                    <a:pt x="2771" y="1081"/>
                    <a:pt x="2620" y="326"/>
                  </a:cubicBezTo>
                  <a:cubicBezTo>
                    <a:pt x="2386" y="125"/>
                    <a:pt x="2086" y="0"/>
                    <a:pt x="1702" y="0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293;p39">
              <a:extLst>
                <a:ext uri="{FF2B5EF4-FFF2-40B4-BE49-F238E27FC236}">
                  <a16:creationId xmlns:a16="http://schemas.microsoft.com/office/drawing/2014/main" id="{DB267474-5D76-FA32-9964-EEB2B914ED5A}"/>
                </a:ext>
              </a:extLst>
            </p:cNvPr>
            <p:cNvSpPr/>
            <p:nvPr/>
          </p:nvSpPr>
          <p:spPr>
            <a:xfrm>
              <a:off x="3046418" y="4478655"/>
              <a:ext cx="2622241" cy="416516"/>
            </a:xfrm>
            <a:custGeom>
              <a:avLst/>
              <a:gdLst/>
              <a:ahLst/>
              <a:cxnLst/>
              <a:rect l="l" t="t" r="r" b="b"/>
              <a:pathLst>
                <a:path w="56365" h="8953" extrusionOk="0">
                  <a:moveTo>
                    <a:pt x="30028" y="0"/>
                  </a:moveTo>
                  <a:cubicBezTo>
                    <a:pt x="28362" y="0"/>
                    <a:pt x="26638" y="45"/>
                    <a:pt x="24863" y="144"/>
                  </a:cubicBezTo>
                  <a:cubicBezTo>
                    <a:pt x="9454" y="1002"/>
                    <a:pt x="0" y="3550"/>
                    <a:pt x="0" y="3550"/>
                  </a:cubicBezTo>
                  <a:cubicBezTo>
                    <a:pt x="0" y="3550"/>
                    <a:pt x="11860" y="8237"/>
                    <a:pt x="23510" y="8858"/>
                  </a:cubicBezTo>
                  <a:cubicBezTo>
                    <a:pt x="24724" y="8922"/>
                    <a:pt x="25935" y="8952"/>
                    <a:pt x="27135" y="8952"/>
                  </a:cubicBezTo>
                  <a:cubicBezTo>
                    <a:pt x="42553" y="8952"/>
                    <a:pt x="56364" y="4008"/>
                    <a:pt x="56364" y="4008"/>
                  </a:cubicBezTo>
                  <a:cubicBezTo>
                    <a:pt x="56364" y="4008"/>
                    <a:pt x="45793" y="0"/>
                    <a:pt x="30028" y="0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294;p39">
              <a:extLst>
                <a:ext uri="{FF2B5EF4-FFF2-40B4-BE49-F238E27FC236}">
                  <a16:creationId xmlns:a16="http://schemas.microsoft.com/office/drawing/2014/main" id="{8DDEC0B2-F8E0-BFAC-3308-0BC0AB49C72C}"/>
                </a:ext>
              </a:extLst>
            </p:cNvPr>
            <p:cNvSpPr/>
            <p:nvPr/>
          </p:nvSpPr>
          <p:spPr>
            <a:xfrm>
              <a:off x="4481748" y="4821147"/>
              <a:ext cx="1799490" cy="257642"/>
            </a:xfrm>
            <a:custGeom>
              <a:avLst/>
              <a:gdLst/>
              <a:ahLst/>
              <a:cxnLst/>
              <a:rect l="l" t="t" r="r" b="b"/>
              <a:pathLst>
                <a:path w="38680" h="5538" extrusionOk="0">
                  <a:moveTo>
                    <a:pt x="13260" y="1"/>
                  </a:moveTo>
                  <a:cubicBezTo>
                    <a:pt x="2525" y="1"/>
                    <a:pt x="0" y="1496"/>
                    <a:pt x="0" y="1496"/>
                  </a:cubicBezTo>
                  <a:cubicBezTo>
                    <a:pt x="0" y="1496"/>
                    <a:pt x="9553" y="5538"/>
                    <a:pt x="25549" y="5538"/>
                  </a:cubicBezTo>
                  <a:cubicBezTo>
                    <a:pt x="29540" y="5538"/>
                    <a:pt x="33933" y="5286"/>
                    <a:pt x="38679" y="4657"/>
                  </a:cubicBezTo>
                  <a:cubicBezTo>
                    <a:pt x="38679" y="4657"/>
                    <a:pt x="36863" y="971"/>
                    <a:pt x="20213" y="179"/>
                  </a:cubicBezTo>
                  <a:cubicBezTo>
                    <a:pt x="17581" y="53"/>
                    <a:pt x="15275" y="1"/>
                    <a:pt x="13260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295;p39">
              <a:extLst>
                <a:ext uri="{FF2B5EF4-FFF2-40B4-BE49-F238E27FC236}">
                  <a16:creationId xmlns:a16="http://schemas.microsoft.com/office/drawing/2014/main" id="{E19BE955-FD13-92F3-AF13-305404BBC7A8}"/>
                </a:ext>
              </a:extLst>
            </p:cNvPr>
            <p:cNvSpPr/>
            <p:nvPr/>
          </p:nvSpPr>
          <p:spPr>
            <a:xfrm>
              <a:off x="2892897" y="3409402"/>
              <a:ext cx="1630939" cy="1106445"/>
            </a:xfrm>
            <a:custGeom>
              <a:avLst/>
              <a:gdLst/>
              <a:ahLst/>
              <a:cxnLst/>
              <a:rect l="l" t="t" r="r" b="b"/>
              <a:pathLst>
                <a:path w="35057" h="23783" extrusionOk="0">
                  <a:moveTo>
                    <a:pt x="0" y="1"/>
                  </a:moveTo>
                  <a:cubicBezTo>
                    <a:pt x="24" y="44"/>
                    <a:pt x="1628" y="4573"/>
                    <a:pt x="3428" y="9666"/>
                  </a:cubicBezTo>
                  <a:cubicBezTo>
                    <a:pt x="4141" y="11681"/>
                    <a:pt x="4883" y="13783"/>
                    <a:pt x="5572" y="15732"/>
                  </a:cubicBezTo>
                  <a:cubicBezTo>
                    <a:pt x="6167" y="17419"/>
                    <a:pt x="6722" y="18991"/>
                    <a:pt x="7181" y="20288"/>
                  </a:cubicBezTo>
                  <a:cubicBezTo>
                    <a:pt x="7924" y="22394"/>
                    <a:pt x="8415" y="23783"/>
                    <a:pt x="8415" y="23783"/>
                  </a:cubicBezTo>
                  <a:lnTo>
                    <a:pt x="35056" y="18570"/>
                  </a:lnTo>
                  <a:lnTo>
                    <a:pt x="32363" y="3921"/>
                  </a:lnTo>
                  <a:lnTo>
                    <a:pt x="31718" y="423"/>
                  </a:lnTo>
                  <a:lnTo>
                    <a:pt x="27164" y="363"/>
                  </a:lnTo>
                  <a:lnTo>
                    <a:pt x="14459" y="1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296;p39">
              <a:extLst>
                <a:ext uri="{FF2B5EF4-FFF2-40B4-BE49-F238E27FC236}">
                  <a16:creationId xmlns:a16="http://schemas.microsoft.com/office/drawing/2014/main" id="{D3E060E6-28CC-5505-678A-AF93FB80FD28}"/>
                </a:ext>
              </a:extLst>
            </p:cNvPr>
            <p:cNvSpPr/>
            <p:nvPr/>
          </p:nvSpPr>
          <p:spPr>
            <a:xfrm>
              <a:off x="3152069" y="3426243"/>
              <a:ext cx="1246431" cy="927054"/>
            </a:xfrm>
            <a:custGeom>
              <a:avLst/>
              <a:gdLst/>
              <a:ahLst/>
              <a:cxnLst/>
              <a:rect l="l" t="t" r="r" b="b"/>
              <a:pathLst>
                <a:path w="26792" h="19927" extrusionOk="0">
                  <a:moveTo>
                    <a:pt x="21593" y="1"/>
                  </a:moveTo>
                  <a:cubicBezTo>
                    <a:pt x="16633" y="3521"/>
                    <a:pt x="3965" y="12515"/>
                    <a:pt x="0" y="15370"/>
                  </a:cubicBezTo>
                  <a:cubicBezTo>
                    <a:pt x="596" y="17057"/>
                    <a:pt x="1151" y="18629"/>
                    <a:pt x="1610" y="19926"/>
                  </a:cubicBezTo>
                  <a:lnTo>
                    <a:pt x="26792" y="3560"/>
                  </a:lnTo>
                  <a:lnTo>
                    <a:pt x="26147" y="61"/>
                  </a:lnTo>
                  <a:lnTo>
                    <a:pt x="21593" y="1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297;p39">
              <a:extLst>
                <a:ext uri="{FF2B5EF4-FFF2-40B4-BE49-F238E27FC236}">
                  <a16:creationId xmlns:a16="http://schemas.microsoft.com/office/drawing/2014/main" id="{782282C3-4B3B-B263-1547-850EA80BFD0F}"/>
                </a:ext>
              </a:extLst>
            </p:cNvPr>
            <p:cNvSpPr/>
            <p:nvPr/>
          </p:nvSpPr>
          <p:spPr>
            <a:xfrm>
              <a:off x="2957236" y="3455412"/>
              <a:ext cx="1514121" cy="1008608"/>
            </a:xfrm>
            <a:custGeom>
              <a:avLst/>
              <a:gdLst/>
              <a:ahLst/>
              <a:cxnLst/>
              <a:rect l="l" t="t" r="r" b="b"/>
              <a:pathLst>
                <a:path w="32546" h="21680" extrusionOk="0">
                  <a:moveTo>
                    <a:pt x="1" y="0"/>
                  </a:moveTo>
                  <a:lnTo>
                    <a:pt x="1" y="0"/>
                  </a:lnTo>
                  <a:cubicBezTo>
                    <a:pt x="774" y="2168"/>
                    <a:pt x="2718" y="7656"/>
                    <a:pt x="7669" y="21680"/>
                  </a:cubicBezTo>
                  <a:lnTo>
                    <a:pt x="32545" y="16812"/>
                  </a:lnTo>
                  <a:lnTo>
                    <a:pt x="29526" y="3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298;p39">
              <a:extLst>
                <a:ext uri="{FF2B5EF4-FFF2-40B4-BE49-F238E27FC236}">
                  <a16:creationId xmlns:a16="http://schemas.microsoft.com/office/drawing/2014/main" id="{71D6C969-29B1-C89D-AD68-BBEF2D04BAB7}"/>
                </a:ext>
              </a:extLst>
            </p:cNvPr>
            <p:cNvSpPr/>
            <p:nvPr/>
          </p:nvSpPr>
          <p:spPr>
            <a:xfrm>
              <a:off x="3821374" y="3712723"/>
              <a:ext cx="581113" cy="637870"/>
            </a:xfrm>
            <a:custGeom>
              <a:avLst/>
              <a:gdLst/>
              <a:ahLst/>
              <a:cxnLst/>
              <a:rect l="l" t="t" r="r" b="b"/>
              <a:pathLst>
                <a:path w="12491" h="13711" extrusionOk="0">
                  <a:moveTo>
                    <a:pt x="11491" y="0"/>
                  </a:moveTo>
                  <a:lnTo>
                    <a:pt x="1" y="13711"/>
                  </a:lnTo>
                  <a:lnTo>
                    <a:pt x="6204" y="12348"/>
                  </a:lnTo>
                  <a:lnTo>
                    <a:pt x="12490" y="5072"/>
                  </a:lnTo>
                  <a:lnTo>
                    <a:pt x="11491" y="0"/>
                  </a:ln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299;p39">
              <a:extLst>
                <a:ext uri="{FF2B5EF4-FFF2-40B4-BE49-F238E27FC236}">
                  <a16:creationId xmlns:a16="http://schemas.microsoft.com/office/drawing/2014/main" id="{2821BA0B-1F2E-B2C8-D6E7-A0CF01B821CB}"/>
                </a:ext>
              </a:extLst>
            </p:cNvPr>
            <p:cNvSpPr/>
            <p:nvPr/>
          </p:nvSpPr>
          <p:spPr>
            <a:xfrm>
              <a:off x="3876595" y="4335089"/>
              <a:ext cx="143057" cy="50244"/>
            </a:xfrm>
            <a:custGeom>
              <a:avLst/>
              <a:gdLst/>
              <a:ahLst/>
              <a:cxnLst/>
              <a:rect l="l" t="t" r="r" b="b"/>
              <a:pathLst>
                <a:path w="3075" h="1080" extrusionOk="0">
                  <a:moveTo>
                    <a:pt x="2833" y="0"/>
                  </a:moveTo>
                  <a:lnTo>
                    <a:pt x="0" y="594"/>
                  </a:lnTo>
                  <a:lnTo>
                    <a:pt x="162" y="1079"/>
                  </a:lnTo>
                  <a:lnTo>
                    <a:pt x="3075" y="594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00;p39">
              <a:extLst>
                <a:ext uri="{FF2B5EF4-FFF2-40B4-BE49-F238E27FC236}">
                  <a16:creationId xmlns:a16="http://schemas.microsoft.com/office/drawing/2014/main" id="{A7DDFFE7-D92D-E7B0-3D07-58873124139B}"/>
                </a:ext>
              </a:extLst>
            </p:cNvPr>
            <p:cNvSpPr/>
            <p:nvPr/>
          </p:nvSpPr>
          <p:spPr>
            <a:xfrm>
              <a:off x="3294378" y="4287125"/>
              <a:ext cx="2077602" cy="498954"/>
            </a:xfrm>
            <a:custGeom>
              <a:avLst/>
              <a:gdLst/>
              <a:ahLst/>
              <a:cxnLst/>
              <a:rect l="l" t="t" r="r" b="b"/>
              <a:pathLst>
                <a:path w="44658" h="10725" extrusionOk="0">
                  <a:moveTo>
                    <a:pt x="26427" y="1"/>
                  </a:moveTo>
                  <a:lnTo>
                    <a:pt x="1" y="5166"/>
                  </a:lnTo>
                  <a:lnTo>
                    <a:pt x="21146" y="10724"/>
                  </a:lnTo>
                  <a:lnTo>
                    <a:pt x="44658" y="3227"/>
                  </a:lnTo>
                  <a:lnTo>
                    <a:pt x="264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301;p39">
              <a:extLst>
                <a:ext uri="{FF2B5EF4-FFF2-40B4-BE49-F238E27FC236}">
                  <a16:creationId xmlns:a16="http://schemas.microsoft.com/office/drawing/2014/main" id="{ABAA3EB4-75B0-E4AD-7D40-676E03CB0637}"/>
                </a:ext>
              </a:extLst>
            </p:cNvPr>
            <p:cNvSpPr/>
            <p:nvPr/>
          </p:nvSpPr>
          <p:spPr>
            <a:xfrm>
              <a:off x="3294378" y="4527410"/>
              <a:ext cx="988789" cy="323006"/>
            </a:xfrm>
            <a:custGeom>
              <a:avLst/>
              <a:gdLst/>
              <a:ahLst/>
              <a:cxnLst/>
              <a:rect l="l" t="t" r="r" b="b"/>
              <a:pathLst>
                <a:path w="21254" h="6943" extrusionOk="0">
                  <a:moveTo>
                    <a:pt x="1" y="1"/>
                  </a:moveTo>
                  <a:lnTo>
                    <a:pt x="1" y="1531"/>
                  </a:lnTo>
                  <a:lnTo>
                    <a:pt x="21254" y="6942"/>
                  </a:lnTo>
                  <a:lnTo>
                    <a:pt x="21146" y="55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302;p39">
              <a:extLst>
                <a:ext uri="{FF2B5EF4-FFF2-40B4-BE49-F238E27FC236}">
                  <a16:creationId xmlns:a16="http://schemas.microsoft.com/office/drawing/2014/main" id="{1E198389-4A36-1229-FD14-1A764C798B83}"/>
                </a:ext>
              </a:extLst>
            </p:cNvPr>
            <p:cNvSpPr/>
            <p:nvPr/>
          </p:nvSpPr>
          <p:spPr>
            <a:xfrm>
              <a:off x="4278123" y="4437204"/>
              <a:ext cx="1093837" cy="413213"/>
            </a:xfrm>
            <a:custGeom>
              <a:avLst/>
              <a:gdLst/>
              <a:ahLst/>
              <a:cxnLst/>
              <a:rect l="l" t="t" r="r" b="b"/>
              <a:pathLst>
                <a:path w="23512" h="8882" extrusionOk="0">
                  <a:moveTo>
                    <a:pt x="23512" y="1"/>
                  </a:moveTo>
                  <a:lnTo>
                    <a:pt x="0" y="7498"/>
                  </a:lnTo>
                  <a:lnTo>
                    <a:pt x="108" y="8881"/>
                  </a:lnTo>
                  <a:lnTo>
                    <a:pt x="23419" y="1688"/>
                  </a:lnTo>
                  <a:lnTo>
                    <a:pt x="23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303;p39">
              <a:extLst>
                <a:ext uri="{FF2B5EF4-FFF2-40B4-BE49-F238E27FC236}">
                  <a16:creationId xmlns:a16="http://schemas.microsoft.com/office/drawing/2014/main" id="{BD6921FE-0987-9BF8-B37E-A072938950C3}"/>
                </a:ext>
              </a:extLst>
            </p:cNvPr>
            <p:cNvSpPr/>
            <p:nvPr/>
          </p:nvSpPr>
          <p:spPr>
            <a:xfrm>
              <a:off x="3428639" y="4305594"/>
              <a:ext cx="1462481" cy="338219"/>
            </a:xfrm>
            <a:custGeom>
              <a:avLst/>
              <a:gdLst/>
              <a:ahLst/>
              <a:cxnLst/>
              <a:rect l="l" t="t" r="r" b="b"/>
              <a:pathLst>
                <a:path w="31436" h="7270" extrusionOk="0">
                  <a:moveTo>
                    <a:pt x="23540" y="1"/>
                  </a:moveTo>
                  <a:lnTo>
                    <a:pt x="20683" y="580"/>
                  </a:lnTo>
                  <a:lnTo>
                    <a:pt x="19966" y="726"/>
                  </a:lnTo>
                  <a:lnTo>
                    <a:pt x="16998" y="1326"/>
                  </a:lnTo>
                  <a:lnTo>
                    <a:pt x="16282" y="1471"/>
                  </a:lnTo>
                  <a:lnTo>
                    <a:pt x="12613" y="2214"/>
                  </a:lnTo>
                  <a:lnTo>
                    <a:pt x="11899" y="2359"/>
                  </a:lnTo>
                  <a:lnTo>
                    <a:pt x="8299" y="3089"/>
                  </a:lnTo>
                  <a:lnTo>
                    <a:pt x="7586" y="3232"/>
                  </a:lnTo>
                  <a:lnTo>
                    <a:pt x="4131" y="3933"/>
                  </a:lnTo>
                  <a:lnTo>
                    <a:pt x="3413" y="4078"/>
                  </a:lnTo>
                  <a:lnTo>
                    <a:pt x="1" y="4769"/>
                  </a:lnTo>
                  <a:lnTo>
                    <a:pt x="2362" y="5345"/>
                  </a:lnTo>
                  <a:lnTo>
                    <a:pt x="3072" y="5520"/>
                  </a:lnTo>
                  <a:lnTo>
                    <a:pt x="6608" y="6382"/>
                  </a:lnTo>
                  <a:lnTo>
                    <a:pt x="7275" y="6546"/>
                  </a:lnTo>
                  <a:lnTo>
                    <a:pt x="10236" y="7270"/>
                  </a:lnTo>
                  <a:lnTo>
                    <a:pt x="12811" y="6573"/>
                  </a:lnTo>
                  <a:lnTo>
                    <a:pt x="13437" y="6404"/>
                  </a:lnTo>
                  <a:lnTo>
                    <a:pt x="16454" y="5588"/>
                  </a:lnTo>
                  <a:lnTo>
                    <a:pt x="17079" y="5420"/>
                  </a:lnTo>
                  <a:lnTo>
                    <a:pt x="20221" y="4571"/>
                  </a:lnTo>
                  <a:lnTo>
                    <a:pt x="20848" y="4401"/>
                  </a:lnTo>
                  <a:lnTo>
                    <a:pt x="24052" y="3534"/>
                  </a:lnTo>
                  <a:lnTo>
                    <a:pt x="24678" y="3364"/>
                  </a:lnTo>
                  <a:lnTo>
                    <a:pt x="27268" y="2664"/>
                  </a:lnTo>
                  <a:lnTo>
                    <a:pt x="27894" y="2496"/>
                  </a:lnTo>
                  <a:lnTo>
                    <a:pt x="31435" y="1538"/>
                  </a:lnTo>
                  <a:lnTo>
                    <a:pt x="28772" y="1018"/>
                  </a:lnTo>
                  <a:lnTo>
                    <a:pt x="28031" y="874"/>
                  </a:lnTo>
                  <a:lnTo>
                    <a:pt x="25805" y="442"/>
                  </a:lnTo>
                  <a:lnTo>
                    <a:pt x="25010" y="286"/>
                  </a:lnTo>
                  <a:lnTo>
                    <a:pt x="235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304;p39">
              <a:extLst>
                <a:ext uri="{FF2B5EF4-FFF2-40B4-BE49-F238E27FC236}">
                  <a16:creationId xmlns:a16="http://schemas.microsoft.com/office/drawing/2014/main" id="{42A1F4CF-0DC9-9D6C-DE40-F7BEEE16719A}"/>
                </a:ext>
              </a:extLst>
            </p:cNvPr>
            <p:cNvSpPr/>
            <p:nvPr/>
          </p:nvSpPr>
          <p:spPr>
            <a:xfrm>
              <a:off x="3538477" y="4318900"/>
              <a:ext cx="1228752" cy="292533"/>
            </a:xfrm>
            <a:custGeom>
              <a:avLst/>
              <a:gdLst/>
              <a:ahLst/>
              <a:cxnLst/>
              <a:rect l="l" t="t" r="r" b="b"/>
              <a:pathLst>
                <a:path w="26412" h="6288" extrusionOk="0">
                  <a:moveTo>
                    <a:pt x="19693" y="993"/>
                  </a:moveTo>
                  <a:lnTo>
                    <a:pt x="21861" y="1569"/>
                  </a:lnTo>
                  <a:lnTo>
                    <a:pt x="19203" y="2252"/>
                  </a:lnTo>
                  <a:lnTo>
                    <a:pt x="16852" y="1628"/>
                  </a:lnTo>
                  <a:lnTo>
                    <a:pt x="19693" y="993"/>
                  </a:lnTo>
                  <a:close/>
                  <a:moveTo>
                    <a:pt x="16168" y="1781"/>
                  </a:moveTo>
                  <a:lnTo>
                    <a:pt x="18561" y="2417"/>
                  </a:lnTo>
                  <a:lnTo>
                    <a:pt x="15276" y="3262"/>
                  </a:lnTo>
                  <a:lnTo>
                    <a:pt x="12655" y="2566"/>
                  </a:lnTo>
                  <a:lnTo>
                    <a:pt x="16168" y="1781"/>
                  </a:lnTo>
                  <a:close/>
                  <a:moveTo>
                    <a:pt x="11968" y="2718"/>
                  </a:moveTo>
                  <a:lnTo>
                    <a:pt x="14634" y="3427"/>
                  </a:lnTo>
                  <a:lnTo>
                    <a:pt x="11412" y="4255"/>
                  </a:lnTo>
                  <a:lnTo>
                    <a:pt x="8523" y="3488"/>
                  </a:lnTo>
                  <a:lnTo>
                    <a:pt x="11968" y="2718"/>
                  </a:lnTo>
                  <a:close/>
                  <a:moveTo>
                    <a:pt x="7838" y="3642"/>
                  </a:moveTo>
                  <a:lnTo>
                    <a:pt x="10770" y="4420"/>
                  </a:lnTo>
                  <a:lnTo>
                    <a:pt x="7676" y="5215"/>
                  </a:lnTo>
                  <a:lnTo>
                    <a:pt x="4531" y="4380"/>
                  </a:lnTo>
                  <a:lnTo>
                    <a:pt x="7838" y="3642"/>
                  </a:lnTo>
                  <a:close/>
                  <a:moveTo>
                    <a:pt x="22649" y="0"/>
                  </a:moveTo>
                  <a:lnTo>
                    <a:pt x="19700" y="659"/>
                  </a:lnTo>
                  <a:lnTo>
                    <a:pt x="18322" y="294"/>
                  </a:lnTo>
                  <a:lnTo>
                    <a:pt x="17606" y="440"/>
                  </a:lnTo>
                  <a:lnTo>
                    <a:pt x="19015" y="812"/>
                  </a:lnTo>
                  <a:lnTo>
                    <a:pt x="16174" y="1447"/>
                  </a:lnTo>
                  <a:lnTo>
                    <a:pt x="14637" y="1040"/>
                  </a:lnTo>
                  <a:lnTo>
                    <a:pt x="13921" y="1184"/>
                  </a:lnTo>
                  <a:lnTo>
                    <a:pt x="15489" y="1600"/>
                  </a:lnTo>
                  <a:lnTo>
                    <a:pt x="11976" y="2385"/>
                  </a:lnTo>
                  <a:lnTo>
                    <a:pt x="10252" y="1928"/>
                  </a:lnTo>
                  <a:lnTo>
                    <a:pt x="9537" y="2073"/>
                  </a:lnTo>
                  <a:lnTo>
                    <a:pt x="11290" y="2538"/>
                  </a:lnTo>
                  <a:lnTo>
                    <a:pt x="7846" y="3308"/>
                  </a:lnTo>
                  <a:lnTo>
                    <a:pt x="5938" y="2803"/>
                  </a:lnTo>
                  <a:lnTo>
                    <a:pt x="5225" y="2946"/>
                  </a:lnTo>
                  <a:lnTo>
                    <a:pt x="7160" y="3460"/>
                  </a:lnTo>
                  <a:lnTo>
                    <a:pt x="3853" y="4200"/>
                  </a:lnTo>
                  <a:lnTo>
                    <a:pt x="1770" y="3646"/>
                  </a:lnTo>
                  <a:lnTo>
                    <a:pt x="1052" y="3791"/>
                  </a:lnTo>
                  <a:lnTo>
                    <a:pt x="3168" y="4351"/>
                  </a:lnTo>
                  <a:lnTo>
                    <a:pt x="0" y="5059"/>
                  </a:lnTo>
                  <a:lnTo>
                    <a:pt x="711" y="5233"/>
                  </a:lnTo>
                  <a:lnTo>
                    <a:pt x="3846" y="4533"/>
                  </a:lnTo>
                  <a:lnTo>
                    <a:pt x="7036" y="5379"/>
                  </a:lnTo>
                  <a:lnTo>
                    <a:pt x="4246" y="6096"/>
                  </a:lnTo>
                  <a:lnTo>
                    <a:pt x="4914" y="6259"/>
                  </a:lnTo>
                  <a:lnTo>
                    <a:pt x="7676" y="5550"/>
                  </a:lnTo>
                  <a:lnTo>
                    <a:pt x="10450" y="6287"/>
                  </a:lnTo>
                  <a:lnTo>
                    <a:pt x="11075" y="6117"/>
                  </a:lnTo>
                  <a:lnTo>
                    <a:pt x="8317" y="5385"/>
                  </a:lnTo>
                  <a:lnTo>
                    <a:pt x="11410" y="4589"/>
                  </a:lnTo>
                  <a:lnTo>
                    <a:pt x="14092" y="5301"/>
                  </a:lnTo>
                  <a:lnTo>
                    <a:pt x="14718" y="5133"/>
                  </a:lnTo>
                  <a:lnTo>
                    <a:pt x="12050" y="4425"/>
                  </a:lnTo>
                  <a:lnTo>
                    <a:pt x="15274" y="3596"/>
                  </a:lnTo>
                  <a:lnTo>
                    <a:pt x="17859" y="4284"/>
                  </a:lnTo>
                  <a:lnTo>
                    <a:pt x="18487" y="4114"/>
                  </a:lnTo>
                  <a:lnTo>
                    <a:pt x="15915" y="3431"/>
                  </a:lnTo>
                  <a:lnTo>
                    <a:pt x="19201" y="2587"/>
                  </a:lnTo>
                  <a:lnTo>
                    <a:pt x="21691" y="3247"/>
                  </a:lnTo>
                  <a:lnTo>
                    <a:pt x="22317" y="3078"/>
                  </a:lnTo>
                  <a:lnTo>
                    <a:pt x="19842" y="2422"/>
                  </a:lnTo>
                  <a:lnTo>
                    <a:pt x="22499" y="1738"/>
                  </a:lnTo>
                  <a:lnTo>
                    <a:pt x="24907" y="2377"/>
                  </a:lnTo>
                  <a:lnTo>
                    <a:pt x="25532" y="2209"/>
                  </a:lnTo>
                  <a:lnTo>
                    <a:pt x="23140" y="1573"/>
                  </a:lnTo>
                  <a:lnTo>
                    <a:pt x="26411" y="732"/>
                  </a:lnTo>
                  <a:lnTo>
                    <a:pt x="25670" y="588"/>
                  </a:lnTo>
                  <a:lnTo>
                    <a:pt x="22500" y="1404"/>
                  </a:lnTo>
                  <a:lnTo>
                    <a:pt x="20378" y="840"/>
                  </a:lnTo>
                  <a:lnTo>
                    <a:pt x="23444" y="156"/>
                  </a:lnTo>
                  <a:lnTo>
                    <a:pt x="22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305;p39">
              <a:extLst>
                <a:ext uri="{FF2B5EF4-FFF2-40B4-BE49-F238E27FC236}">
                  <a16:creationId xmlns:a16="http://schemas.microsoft.com/office/drawing/2014/main" id="{23E6296B-106C-9D4B-A7F3-79DA18138833}"/>
                </a:ext>
              </a:extLst>
            </p:cNvPr>
            <p:cNvSpPr/>
            <p:nvPr/>
          </p:nvSpPr>
          <p:spPr>
            <a:xfrm>
              <a:off x="4228531" y="4450556"/>
              <a:ext cx="779298" cy="214562"/>
            </a:xfrm>
            <a:custGeom>
              <a:avLst/>
              <a:gdLst/>
              <a:ahLst/>
              <a:cxnLst/>
              <a:rect l="l" t="t" r="r" b="b"/>
              <a:pathLst>
                <a:path w="16751" h="4612" extrusionOk="0">
                  <a:moveTo>
                    <a:pt x="9842" y="1"/>
                  </a:moveTo>
                  <a:lnTo>
                    <a:pt x="1" y="2562"/>
                  </a:lnTo>
                  <a:cubicBezTo>
                    <a:pt x="163" y="2670"/>
                    <a:pt x="7433" y="4612"/>
                    <a:pt x="7433" y="4612"/>
                  </a:cubicBezTo>
                  <a:lnTo>
                    <a:pt x="16750" y="1850"/>
                  </a:lnTo>
                  <a:lnTo>
                    <a:pt x="98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306;p39">
              <a:extLst>
                <a:ext uri="{FF2B5EF4-FFF2-40B4-BE49-F238E27FC236}">
                  <a16:creationId xmlns:a16="http://schemas.microsoft.com/office/drawing/2014/main" id="{8F325F6C-FC16-336A-5236-9899C2DE7485}"/>
                </a:ext>
              </a:extLst>
            </p:cNvPr>
            <p:cNvSpPr/>
            <p:nvPr/>
          </p:nvSpPr>
          <p:spPr>
            <a:xfrm>
              <a:off x="3439386" y="3516029"/>
              <a:ext cx="766784" cy="821913"/>
            </a:xfrm>
            <a:custGeom>
              <a:avLst/>
              <a:gdLst/>
              <a:ahLst/>
              <a:cxnLst/>
              <a:rect l="l" t="t" r="r" b="b"/>
              <a:pathLst>
                <a:path w="16482" h="17667" extrusionOk="0">
                  <a:moveTo>
                    <a:pt x="6696" y="0"/>
                  </a:moveTo>
                  <a:cubicBezTo>
                    <a:pt x="6692" y="0"/>
                    <a:pt x="6688" y="1"/>
                    <a:pt x="6684" y="2"/>
                  </a:cubicBezTo>
                  <a:cubicBezTo>
                    <a:pt x="6665" y="5"/>
                    <a:pt x="6649" y="17"/>
                    <a:pt x="6641" y="34"/>
                  </a:cubicBezTo>
                  <a:lnTo>
                    <a:pt x="6452" y="408"/>
                  </a:lnTo>
                  <a:cubicBezTo>
                    <a:pt x="6437" y="438"/>
                    <a:pt x="6448" y="475"/>
                    <a:pt x="6478" y="489"/>
                  </a:cubicBezTo>
                  <a:cubicBezTo>
                    <a:pt x="6488" y="494"/>
                    <a:pt x="6496" y="496"/>
                    <a:pt x="6505" y="496"/>
                  </a:cubicBezTo>
                  <a:cubicBezTo>
                    <a:pt x="6528" y="496"/>
                    <a:pt x="6549" y="485"/>
                    <a:pt x="6561" y="463"/>
                  </a:cubicBezTo>
                  <a:lnTo>
                    <a:pt x="6714" y="158"/>
                  </a:lnTo>
                  <a:lnTo>
                    <a:pt x="6931" y="346"/>
                  </a:lnTo>
                  <a:cubicBezTo>
                    <a:pt x="6943" y="356"/>
                    <a:pt x="6957" y="361"/>
                    <a:pt x="6970" y="361"/>
                  </a:cubicBezTo>
                  <a:cubicBezTo>
                    <a:pt x="6987" y="361"/>
                    <a:pt x="7004" y="354"/>
                    <a:pt x="7016" y="341"/>
                  </a:cubicBezTo>
                  <a:cubicBezTo>
                    <a:pt x="7038" y="316"/>
                    <a:pt x="7036" y="277"/>
                    <a:pt x="7009" y="254"/>
                  </a:cubicBezTo>
                  <a:lnTo>
                    <a:pt x="6735" y="16"/>
                  </a:lnTo>
                  <a:cubicBezTo>
                    <a:pt x="6724" y="6"/>
                    <a:pt x="6710" y="0"/>
                    <a:pt x="6696" y="0"/>
                  </a:cubicBezTo>
                  <a:close/>
                  <a:moveTo>
                    <a:pt x="7561" y="754"/>
                  </a:moveTo>
                  <a:cubicBezTo>
                    <a:pt x="7544" y="754"/>
                    <a:pt x="7527" y="761"/>
                    <a:pt x="7516" y="775"/>
                  </a:cubicBezTo>
                  <a:cubicBezTo>
                    <a:pt x="7494" y="800"/>
                    <a:pt x="7496" y="838"/>
                    <a:pt x="7521" y="861"/>
                  </a:cubicBezTo>
                  <a:lnTo>
                    <a:pt x="8112" y="1373"/>
                  </a:lnTo>
                  <a:cubicBezTo>
                    <a:pt x="8123" y="1383"/>
                    <a:pt x="8138" y="1389"/>
                    <a:pt x="8151" y="1389"/>
                  </a:cubicBezTo>
                  <a:cubicBezTo>
                    <a:pt x="8169" y="1389"/>
                    <a:pt x="8186" y="1381"/>
                    <a:pt x="8197" y="1368"/>
                  </a:cubicBezTo>
                  <a:cubicBezTo>
                    <a:pt x="8219" y="1342"/>
                    <a:pt x="8216" y="1304"/>
                    <a:pt x="8191" y="1281"/>
                  </a:cubicBezTo>
                  <a:lnTo>
                    <a:pt x="7600" y="769"/>
                  </a:lnTo>
                  <a:cubicBezTo>
                    <a:pt x="7589" y="759"/>
                    <a:pt x="7575" y="754"/>
                    <a:pt x="7561" y="754"/>
                  </a:cubicBezTo>
                  <a:close/>
                  <a:moveTo>
                    <a:pt x="6154" y="1070"/>
                  </a:moveTo>
                  <a:cubicBezTo>
                    <a:pt x="6132" y="1070"/>
                    <a:pt x="6111" y="1082"/>
                    <a:pt x="6100" y="1104"/>
                  </a:cubicBezTo>
                  <a:lnTo>
                    <a:pt x="5748" y="1799"/>
                  </a:lnTo>
                  <a:cubicBezTo>
                    <a:pt x="5733" y="1829"/>
                    <a:pt x="5746" y="1866"/>
                    <a:pt x="5775" y="1880"/>
                  </a:cubicBezTo>
                  <a:cubicBezTo>
                    <a:pt x="5784" y="1884"/>
                    <a:pt x="5794" y="1888"/>
                    <a:pt x="5803" y="1888"/>
                  </a:cubicBezTo>
                  <a:cubicBezTo>
                    <a:pt x="5824" y="1888"/>
                    <a:pt x="5846" y="1875"/>
                    <a:pt x="5857" y="1853"/>
                  </a:cubicBezTo>
                  <a:lnTo>
                    <a:pt x="6208" y="1158"/>
                  </a:lnTo>
                  <a:cubicBezTo>
                    <a:pt x="6224" y="1129"/>
                    <a:pt x="6212" y="1092"/>
                    <a:pt x="6182" y="1077"/>
                  </a:cubicBezTo>
                  <a:cubicBezTo>
                    <a:pt x="6173" y="1072"/>
                    <a:pt x="6164" y="1070"/>
                    <a:pt x="6154" y="1070"/>
                  </a:cubicBezTo>
                  <a:close/>
                  <a:moveTo>
                    <a:pt x="8741" y="1780"/>
                  </a:moveTo>
                  <a:cubicBezTo>
                    <a:pt x="8724" y="1780"/>
                    <a:pt x="8707" y="1787"/>
                    <a:pt x="8696" y="1801"/>
                  </a:cubicBezTo>
                  <a:cubicBezTo>
                    <a:pt x="8673" y="1826"/>
                    <a:pt x="8676" y="1865"/>
                    <a:pt x="8701" y="1887"/>
                  </a:cubicBezTo>
                  <a:lnTo>
                    <a:pt x="9291" y="2399"/>
                  </a:lnTo>
                  <a:cubicBezTo>
                    <a:pt x="9303" y="2409"/>
                    <a:pt x="9317" y="2414"/>
                    <a:pt x="9332" y="2414"/>
                  </a:cubicBezTo>
                  <a:cubicBezTo>
                    <a:pt x="9348" y="2414"/>
                    <a:pt x="9365" y="2407"/>
                    <a:pt x="9378" y="2393"/>
                  </a:cubicBezTo>
                  <a:cubicBezTo>
                    <a:pt x="9399" y="2368"/>
                    <a:pt x="9396" y="2330"/>
                    <a:pt x="9371" y="2307"/>
                  </a:cubicBezTo>
                  <a:lnTo>
                    <a:pt x="8782" y="1795"/>
                  </a:lnTo>
                  <a:cubicBezTo>
                    <a:pt x="8770" y="1785"/>
                    <a:pt x="8756" y="1780"/>
                    <a:pt x="8741" y="1780"/>
                  </a:cubicBezTo>
                  <a:close/>
                  <a:moveTo>
                    <a:pt x="5450" y="2460"/>
                  </a:moveTo>
                  <a:cubicBezTo>
                    <a:pt x="5428" y="2460"/>
                    <a:pt x="5408" y="2473"/>
                    <a:pt x="5397" y="2494"/>
                  </a:cubicBezTo>
                  <a:lnTo>
                    <a:pt x="5045" y="3189"/>
                  </a:lnTo>
                  <a:cubicBezTo>
                    <a:pt x="5031" y="3219"/>
                    <a:pt x="5042" y="3256"/>
                    <a:pt x="5072" y="3270"/>
                  </a:cubicBezTo>
                  <a:cubicBezTo>
                    <a:pt x="5081" y="3275"/>
                    <a:pt x="5090" y="3277"/>
                    <a:pt x="5100" y="3277"/>
                  </a:cubicBezTo>
                  <a:cubicBezTo>
                    <a:pt x="5122" y="3277"/>
                    <a:pt x="5143" y="3265"/>
                    <a:pt x="5154" y="3244"/>
                  </a:cubicBezTo>
                  <a:lnTo>
                    <a:pt x="5506" y="2548"/>
                  </a:lnTo>
                  <a:cubicBezTo>
                    <a:pt x="5520" y="2519"/>
                    <a:pt x="5508" y="2482"/>
                    <a:pt x="5478" y="2468"/>
                  </a:cubicBezTo>
                  <a:cubicBezTo>
                    <a:pt x="5469" y="2463"/>
                    <a:pt x="5460" y="2460"/>
                    <a:pt x="5450" y="2460"/>
                  </a:cubicBezTo>
                  <a:close/>
                  <a:moveTo>
                    <a:pt x="9921" y="2806"/>
                  </a:moveTo>
                  <a:cubicBezTo>
                    <a:pt x="9904" y="2806"/>
                    <a:pt x="9887" y="2813"/>
                    <a:pt x="9874" y="2827"/>
                  </a:cubicBezTo>
                  <a:cubicBezTo>
                    <a:pt x="9853" y="2852"/>
                    <a:pt x="9856" y="2889"/>
                    <a:pt x="9881" y="2912"/>
                  </a:cubicBezTo>
                  <a:lnTo>
                    <a:pt x="10471" y="3425"/>
                  </a:lnTo>
                  <a:cubicBezTo>
                    <a:pt x="10483" y="3434"/>
                    <a:pt x="10497" y="3439"/>
                    <a:pt x="10511" y="3439"/>
                  </a:cubicBezTo>
                  <a:cubicBezTo>
                    <a:pt x="10529" y="3439"/>
                    <a:pt x="10545" y="3432"/>
                    <a:pt x="10557" y="3419"/>
                  </a:cubicBezTo>
                  <a:cubicBezTo>
                    <a:pt x="10578" y="3394"/>
                    <a:pt x="10576" y="3355"/>
                    <a:pt x="10551" y="3333"/>
                  </a:cubicBezTo>
                  <a:lnTo>
                    <a:pt x="9961" y="2821"/>
                  </a:lnTo>
                  <a:cubicBezTo>
                    <a:pt x="9949" y="2811"/>
                    <a:pt x="9935" y="2806"/>
                    <a:pt x="9921" y="2806"/>
                  </a:cubicBezTo>
                  <a:close/>
                  <a:moveTo>
                    <a:pt x="11100" y="3830"/>
                  </a:moveTo>
                  <a:cubicBezTo>
                    <a:pt x="11083" y="3830"/>
                    <a:pt x="11067" y="3838"/>
                    <a:pt x="11055" y="3852"/>
                  </a:cubicBezTo>
                  <a:cubicBezTo>
                    <a:pt x="11033" y="3877"/>
                    <a:pt x="11036" y="3915"/>
                    <a:pt x="11061" y="3936"/>
                  </a:cubicBezTo>
                  <a:lnTo>
                    <a:pt x="11651" y="4450"/>
                  </a:lnTo>
                  <a:cubicBezTo>
                    <a:pt x="11662" y="4460"/>
                    <a:pt x="11676" y="4464"/>
                    <a:pt x="11690" y="4464"/>
                  </a:cubicBezTo>
                  <a:cubicBezTo>
                    <a:pt x="11707" y="4464"/>
                    <a:pt x="11724" y="4458"/>
                    <a:pt x="11736" y="4443"/>
                  </a:cubicBezTo>
                  <a:cubicBezTo>
                    <a:pt x="11758" y="4418"/>
                    <a:pt x="11756" y="4380"/>
                    <a:pt x="11731" y="4358"/>
                  </a:cubicBezTo>
                  <a:lnTo>
                    <a:pt x="11140" y="3845"/>
                  </a:lnTo>
                  <a:cubicBezTo>
                    <a:pt x="11129" y="3835"/>
                    <a:pt x="11115" y="3830"/>
                    <a:pt x="11100" y="3830"/>
                  </a:cubicBezTo>
                  <a:close/>
                  <a:moveTo>
                    <a:pt x="4749" y="3851"/>
                  </a:moveTo>
                  <a:cubicBezTo>
                    <a:pt x="4726" y="3851"/>
                    <a:pt x="4705" y="3863"/>
                    <a:pt x="4694" y="3884"/>
                  </a:cubicBezTo>
                  <a:lnTo>
                    <a:pt x="4342" y="4579"/>
                  </a:lnTo>
                  <a:cubicBezTo>
                    <a:pt x="4327" y="4609"/>
                    <a:pt x="4339" y="4646"/>
                    <a:pt x="4369" y="4661"/>
                  </a:cubicBezTo>
                  <a:cubicBezTo>
                    <a:pt x="4378" y="4666"/>
                    <a:pt x="4388" y="4668"/>
                    <a:pt x="4396" y="4668"/>
                  </a:cubicBezTo>
                  <a:cubicBezTo>
                    <a:pt x="4419" y="4668"/>
                    <a:pt x="4440" y="4655"/>
                    <a:pt x="4450" y="4634"/>
                  </a:cubicBezTo>
                  <a:lnTo>
                    <a:pt x="4802" y="3939"/>
                  </a:lnTo>
                  <a:cubicBezTo>
                    <a:pt x="4818" y="3909"/>
                    <a:pt x="4805" y="3873"/>
                    <a:pt x="4776" y="3857"/>
                  </a:cubicBezTo>
                  <a:cubicBezTo>
                    <a:pt x="4767" y="3853"/>
                    <a:pt x="4758" y="3851"/>
                    <a:pt x="4749" y="3851"/>
                  </a:cubicBezTo>
                  <a:close/>
                  <a:moveTo>
                    <a:pt x="12281" y="4856"/>
                  </a:moveTo>
                  <a:cubicBezTo>
                    <a:pt x="12263" y="4856"/>
                    <a:pt x="12246" y="4863"/>
                    <a:pt x="12234" y="4877"/>
                  </a:cubicBezTo>
                  <a:cubicBezTo>
                    <a:pt x="12212" y="4902"/>
                    <a:pt x="12215" y="4940"/>
                    <a:pt x="12240" y="4962"/>
                  </a:cubicBezTo>
                  <a:lnTo>
                    <a:pt x="12830" y="5475"/>
                  </a:lnTo>
                  <a:cubicBezTo>
                    <a:pt x="12841" y="5484"/>
                    <a:pt x="12855" y="5489"/>
                    <a:pt x="12870" y="5489"/>
                  </a:cubicBezTo>
                  <a:cubicBezTo>
                    <a:pt x="12885" y="5489"/>
                    <a:pt x="12903" y="5482"/>
                    <a:pt x="12915" y="5468"/>
                  </a:cubicBezTo>
                  <a:cubicBezTo>
                    <a:pt x="12937" y="5443"/>
                    <a:pt x="12935" y="5405"/>
                    <a:pt x="12910" y="5383"/>
                  </a:cubicBezTo>
                  <a:lnTo>
                    <a:pt x="12320" y="4870"/>
                  </a:lnTo>
                  <a:cubicBezTo>
                    <a:pt x="12309" y="4860"/>
                    <a:pt x="12295" y="4856"/>
                    <a:pt x="12281" y="4856"/>
                  </a:cubicBezTo>
                  <a:close/>
                  <a:moveTo>
                    <a:pt x="4045" y="5242"/>
                  </a:moveTo>
                  <a:cubicBezTo>
                    <a:pt x="4023" y="5242"/>
                    <a:pt x="4002" y="5254"/>
                    <a:pt x="3991" y="5275"/>
                  </a:cubicBezTo>
                  <a:lnTo>
                    <a:pt x="3640" y="5970"/>
                  </a:lnTo>
                  <a:cubicBezTo>
                    <a:pt x="3625" y="6001"/>
                    <a:pt x="3636" y="6036"/>
                    <a:pt x="3667" y="6052"/>
                  </a:cubicBezTo>
                  <a:cubicBezTo>
                    <a:pt x="3675" y="6056"/>
                    <a:pt x="3684" y="6058"/>
                    <a:pt x="3693" y="6058"/>
                  </a:cubicBezTo>
                  <a:cubicBezTo>
                    <a:pt x="3716" y="6058"/>
                    <a:pt x="3737" y="6047"/>
                    <a:pt x="3748" y="6025"/>
                  </a:cubicBezTo>
                  <a:lnTo>
                    <a:pt x="4099" y="5330"/>
                  </a:lnTo>
                  <a:cubicBezTo>
                    <a:pt x="4114" y="5299"/>
                    <a:pt x="4102" y="5263"/>
                    <a:pt x="4073" y="5248"/>
                  </a:cubicBezTo>
                  <a:cubicBezTo>
                    <a:pt x="4064" y="5244"/>
                    <a:pt x="4054" y="5242"/>
                    <a:pt x="4045" y="5242"/>
                  </a:cubicBezTo>
                  <a:close/>
                  <a:moveTo>
                    <a:pt x="13460" y="5881"/>
                  </a:moveTo>
                  <a:cubicBezTo>
                    <a:pt x="13442" y="5881"/>
                    <a:pt x="13425" y="5888"/>
                    <a:pt x="13413" y="5901"/>
                  </a:cubicBezTo>
                  <a:cubicBezTo>
                    <a:pt x="13391" y="5926"/>
                    <a:pt x="13395" y="5966"/>
                    <a:pt x="13420" y="5987"/>
                  </a:cubicBezTo>
                  <a:lnTo>
                    <a:pt x="14009" y="6499"/>
                  </a:lnTo>
                  <a:cubicBezTo>
                    <a:pt x="14021" y="6509"/>
                    <a:pt x="14035" y="6515"/>
                    <a:pt x="14050" y="6515"/>
                  </a:cubicBezTo>
                  <a:cubicBezTo>
                    <a:pt x="14067" y="6515"/>
                    <a:pt x="14083" y="6507"/>
                    <a:pt x="14095" y="6493"/>
                  </a:cubicBezTo>
                  <a:cubicBezTo>
                    <a:pt x="14117" y="6468"/>
                    <a:pt x="14115" y="6431"/>
                    <a:pt x="14090" y="6409"/>
                  </a:cubicBezTo>
                  <a:lnTo>
                    <a:pt x="13499" y="5895"/>
                  </a:lnTo>
                  <a:cubicBezTo>
                    <a:pt x="13488" y="5885"/>
                    <a:pt x="13474" y="5881"/>
                    <a:pt x="13460" y="5881"/>
                  </a:cubicBezTo>
                  <a:close/>
                  <a:moveTo>
                    <a:pt x="3342" y="6632"/>
                  </a:moveTo>
                  <a:cubicBezTo>
                    <a:pt x="3320" y="6632"/>
                    <a:pt x="3299" y="6644"/>
                    <a:pt x="3288" y="6665"/>
                  </a:cubicBezTo>
                  <a:lnTo>
                    <a:pt x="2936" y="7360"/>
                  </a:lnTo>
                  <a:cubicBezTo>
                    <a:pt x="2920" y="7391"/>
                    <a:pt x="2933" y="7426"/>
                    <a:pt x="2962" y="7442"/>
                  </a:cubicBezTo>
                  <a:cubicBezTo>
                    <a:pt x="2973" y="7446"/>
                    <a:pt x="2981" y="7448"/>
                    <a:pt x="2990" y="7448"/>
                  </a:cubicBezTo>
                  <a:cubicBezTo>
                    <a:pt x="3012" y="7448"/>
                    <a:pt x="3034" y="7437"/>
                    <a:pt x="3045" y="7416"/>
                  </a:cubicBezTo>
                  <a:lnTo>
                    <a:pt x="3396" y="6720"/>
                  </a:lnTo>
                  <a:cubicBezTo>
                    <a:pt x="3411" y="6689"/>
                    <a:pt x="3399" y="6653"/>
                    <a:pt x="3369" y="6638"/>
                  </a:cubicBezTo>
                  <a:cubicBezTo>
                    <a:pt x="3360" y="6634"/>
                    <a:pt x="3351" y="6632"/>
                    <a:pt x="3342" y="6632"/>
                  </a:cubicBezTo>
                  <a:close/>
                  <a:moveTo>
                    <a:pt x="14639" y="6906"/>
                  </a:moveTo>
                  <a:cubicBezTo>
                    <a:pt x="14622" y="6906"/>
                    <a:pt x="14605" y="6913"/>
                    <a:pt x="14593" y="6926"/>
                  </a:cubicBezTo>
                  <a:cubicBezTo>
                    <a:pt x="14572" y="6952"/>
                    <a:pt x="14574" y="6991"/>
                    <a:pt x="14600" y="7012"/>
                  </a:cubicBezTo>
                  <a:lnTo>
                    <a:pt x="15191" y="7524"/>
                  </a:lnTo>
                  <a:cubicBezTo>
                    <a:pt x="15202" y="7535"/>
                    <a:pt x="15216" y="7540"/>
                    <a:pt x="15230" y="7540"/>
                  </a:cubicBezTo>
                  <a:cubicBezTo>
                    <a:pt x="15247" y="7540"/>
                    <a:pt x="15264" y="7533"/>
                    <a:pt x="15276" y="7519"/>
                  </a:cubicBezTo>
                  <a:cubicBezTo>
                    <a:pt x="15298" y="7494"/>
                    <a:pt x="15296" y="7455"/>
                    <a:pt x="15270" y="7434"/>
                  </a:cubicBezTo>
                  <a:lnTo>
                    <a:pt x="14679" y="6920"/>
                  </a:lnTo>
                  <a:cubicBezTo>
                    <a:pt x="14668" y="6911"/>
                    <a:pt x="14654" y="6906"/>
                    <a:pt x="14639" y="6906"/>
                  </a:cubicBezTo>
                  <a:close/>
                  <a:moveTo>
                    <a:pt x="15820" y="7931"/>
                  </a:moveTo>
                  <a:cubicBezTo>
                    <a:pt x="15803" y="7931"/>
                    <a:pt x="15786" y="7939"/>
                    <a:pt x="15775" y="7952"/>
                  </a:cubicBezTo>
                  <a:cubicBezTo>
                    <a:pt x="15753" y="7978"/>
                    <a:pt x="15755" y="8016"/>
                    <a:pt x="15781" y="8038"/>
                  </a:cubicBezTo>
                  <a:cubicBezTo>
                    <a:pt x="16052" y="8273"/>
                    <a:pt x="16256" y="8449"/>
                    <a:pt x="16374" y="8551"/>
                  </a:cubicBezTo>
                  <a:cubicBezTo>
                    <a:pt x="16385" y="8562"/>
                    <a:pt x="16399" y="8566"/>
                    <a:pt x="16414" y="8566"/>
                  </a:cubicBezTo>
                  <a:cubicBezTo>
                    <a:pt x="16431" y="8566"/>
                    <a:pt x="16448" y="8559"/>
                    <a:pt x="16460" y="8545"/>
                  </a:cubicBezTo>
                  <a:cubicBezTo>
                    <a:pt x="16482" y="8520"/>
                    <a:pt x="16479" y="8481"/>
                    <a:pt x="16453" y="8459"/>
                  </a:cubicBezTo>
                  <a:cubicBezTo>
                    <a:pt x="16334" y="8358"/>
                    <a:pt x="16131" y="8181"/>
                    <a:pt x="15861" y="7947"/>
                  </a:cubicBezTo>
                  <a:cubicBezTo>
                    <a:pt x="15849" y="7937"/>
                    <a:pt x="15834" y="7931"/>
                    <a:pt x="15820" y="7931"/>
                  </a:cubicBezTo>
                  <a:close/>
                  <a:moveTo>
                    <a:pt x="2640" y="8022"/>
                  </a:moveTo>
                  <a:cubicBezTo>
                    <a:pt x="2617" y="8022"/>
                    <a:pt x="2596" y="8035"/>
                    <a:pt x="2584" y="8056"/>
                  </a:cubicBezTo>
                  <a:lnTo>
                    <a:pt x="2234" y="8751"/>
                  </a:lnTo>
                  <a:cubicBezTo>
                    <a:pt x="2218" y="8781"/>
                    <a:pt x="2230" y="8817"/>
                    <a:pt x="2260" y="8832"/>
                  </a:cubicBezTo>
                  <a:cubicBezTo>
                    <a:pt x="2269" y="8837"/>
                    <a:pt x="2279" y="8839"/>
                    <a:pt x="2287" y="8839"/>
                  </a:cubicBezTo>
                  <a:cubicBezTo>
                    <a:pt x="2310" y="8839"/>
                    <a:pt x="2331" y="8827"/>
                    <a:pt x="2342" y="8806"/>
                  </a:cubicBezTo>
                  <a:lnTo>
                    <a:pt x="2693" y="8111"/>
                  </a:lnTo>
                  <a:cubicBezTo>
                    <a:pt x="2709" y="8081"/>
                    <a:pt x="2696" y="8044"/>
                    <a:pt x="2667" y="8028"/>
                  </a:cubicBezTo>
                  <a:cubicBezTo>
                    <a:pt x="2658" y="8024"/>
                    <a:pt x="2649" y="8022"/>
                    <a:pt x="2640" y="8022"/>
                  </a:cubicBezTo>
                  <a:close/>
                  <a:moveTo>
                    <a:pt x="16141" y="9047"/>
                  </a:moveTo>
                  <a:cubicBezTo>
                    <a:pt x="16123" y="9047"/>
                    <a:pt x="16105" y="9055"/>
                    <a:pt x="16093" y="9070"/>
                  </a:cubicBezTo>
                  <a:cubicBezTo>
                    <a:pt x="15960" y="9240"/>
                    <a:pt x="15796" y="9447"/>
                    <a:pt x="15609" y="9684"/>
                  </a:cubicBezTo>
                  <a:cubicBezTo>
                    <a:pt x="15588" y="9710"/>
                    <a:pt x="15592" y="9747"/>
                    <a:pt x="15619" y="9769"/>
                  </a:cubicBezTo>
                  <a:cubicBezTo>
                    <a:pt x="15630" y="9778"/>
                    <a:pt x="15643" y="9782"/>
                    <a:pt x="15656" y="9782"/>
                  </a:cubicBezTo>
                  <a:cubicBezTo>
                    <a:pt x="15674" y="9782"/>
                    <a:pt x="15692" y="9773"/>
                    <a:pt x="15704" y="9759"/>
                  </a:cubicBezTo>
                  <a:cubicBezTo>
                    <a:pt x="15892" y="9521"/>
                    <a:pt x="16056" y="9315"/>
                    <a:pt x="16189" y="9145"/>
                  </a:cubicBezTo>
                  <a:cubicBezTo>
                    <a:pt x="16210" y="9119"/>
                    <a:pt x="16205" y="9080"/>
                    <a:pt x="16179" y="9061"/>
                  </a:cubicBezTo>
                  <a:cubicBezTo>
                    <a:pt x="16168" y="9051"/>
                    <a:pt x="16155" y="9047"/>
                    <a:pt x="16141" y="9047"/>
                  </a:cubicBezTo>
                  <a:close/>
                  <a:moveTo>
                    <a:pt x="1936" y="9413"/>
                  </a:moveTo>
                  <a:cubicBezTo>
                    <a:pt x="1913" y="9413"/>
                    <a:pt x="1892" y="9425"/>
                    <a:pt x="1882" y="9446"/>
                  </a:cubicBezTo>
                  <a:lnTo>
                    <a:pt x="1530" y="10142"/>
                  </a:lnTo>
                  <a:cubicBezTo>
                    <a:pt x="1515" y="10171"/>
                    <a:pt x="1527" y="10208"/>
                    <a:pt x="1557" y="10223"/>
                  </a:cubicBezTo>
                  <a:cubicBezTo>
                    <a:pt x="1566" y="10227"/>
                    <a:pt x="1575" y="10229"/>
                    <a:pt x="1585" y="10229"/>
                  </a:cubicBezTo>
                  <a:cubicBezTo>
                    <a:pt x="1607" y="10229"/>
                    <a:pt x="1628" y="10217"/>
                    <a:pt x="1639" y="10196"/>
                  </a:cubicBezTo>
                  <a:lnTo>
                    <a:pt x="1991" y="9501"/>
                  </a:lnTo>
                  <a:cubicBezTo>
                    <a:pt x="2005" y="9471"/>
                    <a:pt x="1994" y="9434"/>
                    <a:pt x="1963" y="9420"/>
                  </a:cubicBezTo>
                  <a:cubicBezTo>
                    <a:pt x="1954" y="9415"/>
                    <a:pt x="1945" y="9413"/>
                    <a:pt x="1936" y="9413"/>
                  </a:cubicBezTo>
                  <a:close/>
                  <a:moveTo>
                    <a:pt x="15170" y="10273"/>
                  </a:moveTo>
                  <a:cubicBezTo>
                    <a:pt x="15152" y="10273"/>
                    <a:pt x="15135" y="10280"/>
                    <a:pt x="15123" y="10295"/>
                  </a:cubicBezTo>
                  <a:lnTo>
                    <a:pt x="14635" y="10907"/>
                  </a:lnTo>
                  <a:cubicBezTo>
                    <a:pt x="14615" y="10933"/>
                    <a:pt x="14619" y="10970"/>
                    <a:pt x="14645" y="10991"/>
                  </a:cubicBezTo>
                  <a:cubicBezTo>
                    <a:pt x="14656" y="11001"/>
                    <a:pt x="14671" y="11005"/>
                    <a:pt x="14683" y="11005"/>
                  </a:cubicBezTo>
                  <a:cubicBezTo>
                    <a:pt x="14701" y="11005"/>
                    <a:pt x="14719" y="10998"/>
                    <a:pt x="14730" y="10982"/>
                  </a:cubicBezTo>
                  <a:lnTo>
                    <a:pt x="15218" y="10370"/>
                  </a:lnTo>
                  <a:cubicBezTo>
                    <a:pt x="15239" y="10345"/>
                    <a:pt x="15234" y="10307"/>
                    <a:pt x="15207" y="10286"/>
                  </a:cubicBezTo>
                  <a:cubicBezTo>
                    <a:pt x="15196" y="10277"/>
                    <a:pt x="15183" y="10273"/>
                    <a:pt x="15170" y="10273"/>
                  </a:cubicBezTo>
                  <a:close/>
                  <a:moveTo>
                    <a:pt x="1233" y="10803"/>
                  </a:moveTo>
                  <a:cubicBezTo>
                    <a:pt x="1211" y="10803"/>
                    <a:pt x="1190" y="10816"/>
                    <a:pt x="1180" y="10837"/>
                  </a:cubicBezTo>
                  <a:lnTo>
                    <a:pt x="827" y="11532"/>
                  </a:lnTo>
                  <a:cubicBezTo>
                    <a:pt x="812" y="11561"/>
                    <a:pt x="824" y="11599"/>
                    <a:pt x="854" y="11613"/>
                  </a:cubicBezTo>
                  <a:cubicBezTo>
                    <a:pt x="862" y="11618"/>
                    <a:pt x="872" y="11620"/>
                    <a:pt x="881" y="11620"/>
                  </a:cubicBezTo>
                  <a:cubicBezTo>
                    <a:pt x="904" y="11620"/>
                    <a:pt x="925" y="11608"/>
                    <a:pt x="935" y="11586"/>
                  </a:cubicBezTo>
                  <a:lnTo>
                    <a:pt x="1288" y="10891"/>
                  </a:lnTo>
                  <a:cubicBezTo>
                    <a:pt x="1303" y="10861"/>
                    <a:pt x="1290" y="10824"/>
                    <a:pt x="1261" y="10810"/>
                  </a:cubicBezTo>
                  <a:cubicBezTo>
                    <a:pt x="1252" y="10805"/>
                    <a:pt x="1243" y="10803"/>
                    <a:pt x="1233" y="10803"/>
                  </a:cubicBezTo>
                  <a:close/>
                  <a:moveTo>
                    <a:pt x="14196" y="11495"/>
                  </a:moveTo>
                  <a:cubicBezTo>
                    <a:pt x="14178" y="11495"/>
                    <a:pt x="14160" y="11502"/>
                    <a:pt x="14148" y="11517"/>
                  </a:cubicBezTo>
                  <a:lnTo>
                    <a:pt x="13661" y="12128"/>
                  </a:lnTo>
                  <a:cubicBezTo>
                    <a:pt x="13639" y="12154"/>
                    <a:pt x="13644" y="12193"/>
                    <a:pt x="13670" y="12213"/>
                  </a:cubicBezTo>
                  <a:cubicBezTo>
                    <a:pt x="13680" y="12222"/>
                    <a:pt x="13695" y="12227"/>
                    <a:pt x="13709" y="12227"/>
                  </a:cubicBezTo>
                  <a:cubicBezTo>
                    <a:pt x="13725" y="12227"/>
                    <a:pt x="13743" y="12219"/>
                    <a:pt x="13755" y="12204"/>
                  </a:cubicBezTo>
                  <a:lnTo>
                    <a:pt x="14243" y="11592"/>
                  </a:lnTo>
                  <a:cubicBezTo>
                    <a:pt x="14264" y="11566"/>
                    <a:pt x="14260" y="11529"/>
                    <a:pt x="14234" y="11508"/>
                  </a:cubicBezTo>
                  <a:cubicBezTo>
                    <a:pt x="14222" y="11499"/>
                    <a:pt x="14209" y="11495"/>
                    <a:pt x="14196" y="11495"/>
                  </a:cubicBezTo>
                  <a:close/>
                  <a:moveTo>
                    <a:pt x="530" y="12194"/>
                  </a:moveTo>
                  <a:cubicBezTo>
                    <a:pt x="508" y="12194"/>
                    <a:pt x="486" y="12206"/>
                    <a:pt x="475" y="12227"/>
                  </a:cubicBezTo>
                  <a:lnTo>
                    <a:pt x="125" y="12922"/>
                  </a:lnTo>
                  <a:cubicBezTo>
                    <a:pt x="109" y="12952"/>
                    <a:pt x="121" y="12989"/>
                    <a:pt x="151" y="13004"/>
                  </a:cubicBezTo>
                  <a:cubicBezTo>
                    <a:pt x="160" y="13009"/>
                    <a:pt x="169" y="13011"/>
                    <a:pt x="179" y="13011"/>
                  </a:cubicBezTo>
                  <a:cubicBezTo>
                    <a:pt x="201" y="13011"/>
                    <a:pt x="222" y="12998"/>
                    <a:pt x="232" y="12977"/>
                  </a:cubicBezTo>
                  <a:lnTo>
                    <a:pt x="584" y="12282"/>
                  </a:lnTo>
                  <a:cubicBezTo>
                    <a:pt x="599" y="12252"/>
                    <a:pt x="587" y="12216"/>
                    <a:pt x="557" y="12200"/>
                  </a:cubicBezTo>
                  <a:cubicBezTo>
                    <a:pt x="548" y="12196"/>
                    <a:pt x="539" y="12194"/>
                    <a:pt x="530" y="12194"/>
                  </a:cubicBezTo>
                  <a:close/>
                  <a:moveTo>
                    <a:pt x="13220" y="12716"/>
                  </a:moveTo>
                  <a:cubicBezTo>
                    <a:pt x="13202" y="12716"/>
                    <a:pt x="13184" y="12724"/>
                    <a:pt x="13172" y="12738"/>
                  </a:cubicBezTo>
                  <a:lnTo>
                    <a:pt x="12685" y="13349"/>
                  </a:lnTo>
                  <a:cubicBezTo>
                    <a:pt x="12664" y="13375"/>
                    <a:pt x="12668" y="13414"/>
                    <a:pt x="12694" y="13433"/>
                  </a:cubicBezTo>
                  <a:cubicBezTo>
                    <a:pt x="12705" y="13443"/>
                    <a:pt x="12718" y="13447"/>
                    <a:pt x="12732" y="13447"/>
                  </a:cubicBezTo>
                  <a:cubicBezTo>
                    <a:pt x="12750" y="13447"/>
                    <a:pt x="12767" y="13440"/>
                    <a:pt x="12780" y="13425"/>
                  </a:cubicBezTo>
                  <a:lnTo>
                    <a:pt x="13267" y="12815"/>
                  </a:lnTo>
                  <a:cubicBezTo>
                    <a:pt x="13289" y="12789"/>
                    <a:pt x="13284" y="12750"/>
                    <a:pt x="13258" y="12729"/>
                  </a:cubicBezTo>
                  <a:cubicBezTo>
                    <a:pt x="13247" y="12720"/>
                    <a:pt x="13233" y="12716"/>
                    <a:pt x="13220" y="12716"/>
                  </a:cubicBezTo>
                  <a:close/>
                  <a:moveTo>
                    <a:pt x="70" y="13497"/>
                  </a:moveTo>
                  <a:cubicBezTo>
                    <a:pt x="47" y="13497"/>
                    <a:pt x="24" y="13510"/>
                    <a:pt x="14" y="13534"/>
                  </a:cubicBezTo>
                  <a:cubicBezTo>
                    <a:pt x="0" y="13564"/>
                    <a:pt x="15" y="13599"/>
                    <a:pt x="45" y="13613"/>
                  </a:cubicBezTo>
                  <a:lnTo>
                    <a:pt x="760" y="13924"/>
                  </a:lnTo>
                  <a:cubicBezTo>
                    <a:pt x="767" y="13927"/>
                    <a:pt x="776" y="13929"/>
                    <a:pt x="783" y="13929"/>
                  </a:cubicBezTo>
                  <a:cubicBezTo>
                    <a:pt x="807" y="13929"/>
                    <a:pt x="830" y="13916"/>
                    <a:pt x="839" y="13893"/>
                  </a:cubicBezTo>
                  <a:cubicBezTo>
                    <a:pt x="853" y="13862"/>
                    <a:pt x="838" y="13827"/>
                    <a:pt x="808" y="13813"/>
                  </a:cubicBezTo>
                  <a:lnTo>
                    <a:pt x="93" y="13501"/>
                  </a:lnTo>
                  <a:cubicBezTo>
                    <a:pt x="86" y="13498"/>
                    <a:pt x="78" y="13497"/>
                    <a:pt x="70" y="13497"/>
                  </a:cubicBezTo>
                  <a:close/>
                  <a:moveTo>
                    <a:pt x="1499" y="14120"/>
                  </a:moveTo>
                  <a:cubicBezTo>
                    <a:pt x="1475" y="14120"/>
                    <a:pt x="1453" y="14133"/>
                    <a:pt x="1443" y="14156"/>
                  </a:cubicBezTo>
                  <a:cubicBezTo>
                    <a:pt x="1429" y="14187"/>
                    <a:pt x="1443" y="14223"/>
                    <a:pt x="1474" y="14236"/>
                  </a:cubicBezTo>
                  <a:lnTo>
                    <a:pt x="2188" y="14547"/>
                  </a:lnTo>
                  <a:cubicBezTo>
                    <a:pt x="2196" y="14551"/>
                    <a:pt x="2205" y="14552"/>
                    <a:pt x="2212" y="14552"/>
                  </a:cubicBezTo>
                  <a:cubicBezTo>
                    <a:pt x="2235" y="14552"/>
                    <a:pt x="2258" y="14539"/>
                    <a:pt x="2267" y="14516"/>
                  </a:cubicBezTo>
                  <a:cubicBezTo>
                    <a:pt x="2281" y="14486"/>
                    <a:pt x="2267" y="14449"/>
                    <a:pt x="2236" y="14435"/>
                  </a:cubicBezTo>
                  <a:lnTo>
                    <a:pt x="1522" y="14124"/>
                  </a:lnTo>
                  <a:cubicBezTo>
                    <a:pt x="1514" y="14121"/>
                    <a:pt x="1506" y="14120"/>
                    <a:pt x="1499" y="14120"/>
                  </a:cubicBezTo>
                  <a:close/>
                  <a:moveTo>
                    <a:pt x="12244" y="13937"/>
                  </a:moveTo>
                  <a:cubicBezTo>
                    <a:pt x="12226" y="13937"/>
                    <a:pt x="12208" y="13944"/>
                    <a:pt x="12196" y="13958"/>
                  </a:cubicBezTo>
                  <a:lnTo>
                    <a:pt x="11708" y="14569"/>
                  </a:lnTo>
                  <a:cubicBezTo>
                    <a:pt x="11687" y="14595"/>
                    <a:pt x="11691" y="14634"/>
                    <a:pt x="11717" y="14655"/>
                  </a:cubicBezTo>
                  <a:cubicBezTo>
                    <a:pt x="11729" y="14663"/>
                    <a:pt x="11741" y="14668"/>
                    <a:pt x="11756" y="14668"/>
                  </a:cubicBezTo>
                  <a:cubicBezTo>
                    <a:pt x="11774" y="14668"/>
                    <a:pt x="11790" y="14660"/>
                    <a:pt x="11803" y="14645"/>
                  </a:cubicBezTo>
                  <a:lnTo>
                    <a:pt x="12290" y="14035"/>
                  </a:lnTo>
                  <a:cubicBezTo>
                    <a:pt x="12312" y="14009"/>
                    <a:pt x="12308" y="13970"/>
                    <a:pt x="12282" y="13949"/>
                  </a:cubicBezTo>
                  <a:cubicBezTo>
                    <a:pt x="12271" y="13941"/>
                    <a:pt x="12258" y="13937"/>
                    <a:pt x="12244" y="13937"/>
                  </a:cubicBezTo>
                  <a:close/>
                  <a:moveTo>
                    <a:pt x="2927" y="14742"/>
                  </a:moveTo>
                  <a:cubicBezTo>
                    <a:pt x="2903" y="14742"/>
                    <a:pt x="2880" y="14756"/>
                    <a:pt x="2870" y="14780"/>
                  </a:cubicBezTo>
                  <a:cubicBezTo>
                    <a:pt x="2857" y="14810"/>
                    <a:pt x="2870" y="14846"/>
                    <a:pt x="2902" y="14859"/>
                  </a:cubicBezTo>
                  <a:lnTo>
                    <a:pt x="3617" y="15170"/>
                  </a:lnTo>
                  <a:cubicBezTo>
                    <a:pt x="3624" y="15174"/>
                    <a:pt x="3632" y="15175"/>
                    <a:pt x="3640" y="15175"/>
                  </a:cubicBezTo>
                  <a:cubicBezTo>
                    <a:pt x="3664" y="15175"/>
                    <a:pt x="3685" y="15162"/>
                    <a:pt x="3696" y="15139"/>
                  </a:cubicBezTo>
                  <a:cubicBezTo>
                    <a:pt x="3708" y="15109"/>
                    <a:pt x="3695" y="15072"/>
                    <a:pt x="3665" y="15060"/>
                  </a:cubicBezTo>
                  <a:lnTo>
                    <a:pt x="2951" y="14747"/>
                  </a:lnTo>
                  <a:cubicBezTo>
                    <a:pt x="2943" y="14744"/>
                    <a:pt x="2935" y="14742"/>
                    <a:pt x="2927" y="14742"/>
                  </a:cubicBezTo>
                  <a:close/>
                  <a:moveTo>
                    <a:pt x="4355" y="15365"/>
                  </a:moveTo>
                  <a:cubicBezTo>
                    <a:pt x="4331" y="15365"/>
                    <a:pt x="4308" y="15379"/>
                    <a:pt x="4299" y="15402"/>
                  </a:cubicBezTo>
                  <a:cubicBezTo>
                    <a:pt x="4285" y="15433"/>
                    <a:pt x="4299" y="15469"/>
                    <a:pt x="4329" y="15481"/>
                  </a:cubicBezTo>
                  <a:lnTo>
                    <a:pt x="5044" y="15793"/>
                  </a:lnTo>
                  <a:cubicBezTo>
                    <a:pt x="5052" y="15796"/>
                    <a:pt x="5060" y="15797"/>
                    <a:pt x="5068" y="15797"/>
                  </a:cubicBezTo>
                  <a:cubicBezTo>
                    <a:pt x="5092" y="15797"/>
                    <a:pt x="5113" y="15784"/>
                    <a:pt x="5124" y="15762"/>
                  </a:cubicBezTo>
                  <a:cubicBezTo>
                    <a:pt x="5137" y="15731"/>
                    <a:pt x="5123" y="15695"/>
                    <a:pt x="5092" y="15683"/>
                  </a:cubicBezTo>
                  <a:lnTo>
                    <a:pt x="4378" y="15371"/>
                  </a:lnTo>
                  <a:cubicBezTo>
                    <a:pt x="4371" y="15367"/>
                    <a:pt x="4363" y="15365"/>
                    <a:pt x="4355" y="15365"/>
                  </a:cubicBezTo>
                  <a:close/>
                  <a:moveTo>
                    <a:pt x="11268" y="15157"/>
                  </a:moveTo>
                  <a:cubicBezTo>
                    <a:pt x="11250" y="15157"/>
                    <a:pt x="11232" y="15164"/>
                    <a:pt x="11220" y="15178"/>
                  </a:cubicBezTo>
                  <a:lnTo>
                    <a:pt x="10731" y="15789"/>
                  </a:lnTo>
                  <a:cubicBezTo>
                    <a:pt x="10710" y="15816"/>
                    <a:pt x="10714" y="15854"/>
                    <a:pt x="10741" y="15875"/>
                  </a:cubicBezTo>
                  <a:cubicBezTo>
                    <a:pt x="10751" y="15884"/>
                    <a:pt x="10766" y="15887"/>
                    <a:pt x="10778" y="15887"/>
                  </a:cubicBezTo>
                  <a:cubicBezTo>
                    <a:pt x="10796" y="15887"/>
                    <a:pt x="10815" y="15880"/>
                    <a:pt x="10826" y="15865"/>
                  </a:cubicBezTo>
                  <a:lnTo>
                    <a:pt x="11315" y="15255"/>
                  </a:lnTo>
                  <a:cubicBezTo>
                    <a:pt x="11335" y="15229"/>
                    <a:pt x="11331" y="15190"/>
                    <a:pt x="11305" y="15169"/>
                  </a:cubicBezTo>
                  <a:cubicBezTo>
                    <a:pt x="11294" y="15161"/>
                    <a:pt x="11281" y="15157"/>
                    <a:pt x="11268" y="15157"/>
                  </a:cubicBezTo>
                  <a:close/>
                  <a:moveTo>
                    <a:pt x="5783" y="15988"/>
                  </a:moveTo>
                  <a:cubicBezTo>
                    <a:pt x="5759" y="15988"/>
                    <a:pt x="5736" y="16001"/>
                    <a:pt x="5727" y="16025"/>
                  </a:cubicBezTo>
                  <a:cubicBezTo>
                    <a:pt x="5712" y="16056"/>
                    <a:pt x="5728" y="16092"/>
                    <a:pt x="5758" y="16105"/>
                  </a:cubicBezTo>
                  <a:lnTo>
                    <a:pt x="6472" y="16416"/>
                  </a:lnTo>
                  <a:cubicBezTo>
                    <a:pt x="6480" y="16419"/>
                    <a:pt x="6488" y="16421"/>
                    <a:pt x="6496" y="16421"/>
                  </a:cubicBezTo>
                  <a:cubicBezTo>
                    <a:pt x="6520" y="16421"/>
                    <a:pt x="6542" y="16408"/>
                    <a:pt x="6551" y="16384"/>
                  </a:cubicBezTo>
                  <a:cubicBezTo>
                    <a:pt x="6565" y="16354"/>
                    <a:pt x="6551" y="16318"/>
                    <a:pt x="6520" y="16305"/>
                  </a:cubicBezTo>
                  <a:lnTo>
                    <a:pt x="5806" y="15993"/>
                  </a:lnTo>
                  <a:cubicBezTo>
                    <a:pt x="5799" y="15989"/>
                    <a:pt x="5791" y="15988"/>
                    <a:pt x="5783" y="15988"/>
                  </a:cubicBezTo>
                  <a:close/>
                  <a:moveTo>
                    <a:pt x="7210" y="16611"/>
                  </a:moveTo>
                  <a:cubicBezTo>
                    <a:pt x="7186" y="16611"/>
                    <a:pt x="7165" y="16625"/>
                    <a:pt x="7155" y="16647"/>
                  </a:cubicBezTo>
                  <a:cubicBezTo>
                    <a:pt x="7141" y="16679"/>
                    <a:pt x="7156" y="16714"/>
                    <a:pt x="7187" y="16727"/>
                  </a:cubicBezTo>
                  <a:lnTo>
                    <a:pt x="7901" y="17039"/>
                  </a:lnTo>
                  <a:cubicBezTo>
                    <a:pt x="7908" y="17041"/>
                    <a:pt x="7916" y="17045"/>
                    <a:pt x="7925" y="17045"/>
                  </a:cubicBezTo>
                  <a:cubicBezTo>
                    <a:pt x="7948" y="17045"/>
                    <a:pt x="7971" y="17030"/>
                    <a:pt x="7980" y="17008"/>
                  </a:cubicBezTo>
                  <a:cubicBezTo>
                    <a:pt x="7994" y="16977"/>
                    <a:pt x="7979" y="16941"/>
                    <a:pt x="7949" y="16928"/>
                  </a:cubicBezTo>
                  <a:lnTo>
                    <a:pt x="7235" y="16617"/>
                  </a:lnTo>
                  <a:cubicBezTo>
                    <a:pt x="7227" y="16613"/>
                    <a:pt x="7218" y="16611"/>
                    <a:pt x="7210" y="16611"/>
                  </a:cubicBezTo>
                  <a:close/>
                  <a:moveTo>
                    <a:pt x="10290" y="16377"/>
                  </a:moveTo>
                  <a:cubicBezTo>
                    <a:pt x="10272" y="16377"/>
                    <a:pt x="10255" y="16384"/>
                    <a:pt x="10243" y="16400"/>
                  </a:cubicBezTo>
                  <a:lnTo>
                    <a:pt x="9753" y="17009"/>
                  </a:lnTo>
                  <a:cubicBezTo>
                    <a:pt x="9732" y="17035"/>
                    <a:pt x="9737" y="17074"/>
                    <a:pt x="9763" y="17095"/>
                  </a:cubicBezTo>
                  <a:cubicBezTo>
                    <a:pt x="9774" y="17103"/>
                    <a:pt x="9788" y="17108"/>
                    <a:pt x="9800" y="17108"/>
                  </a:cubicBezTo>
                  <a:cubicBezTo>
                    <a:pt x="9819" y="17108"/>
                    <a:pt x="9836" y="17101"/>
                    <a:pt x="9848" y="17085"/>
                  </a:cubicBezTo>
                  <a:lnTo>
                    <a:pt x="10337" y="16476"/>
                  </a:lnTo>
                  <a:cubicBezTo>
                    <a:pt x="10359" y="16449"/>
                    <a:pt x="10353" y="16411"/>
                    <a:pt x="10328" y="16390"/>
                  </a:cubicBezTo>
                  <a:cubicBezTo>
                    <a:pt x="10317" y="16381"/>
                    <a:pt x="10303" y="16377"/>
                    <a:pt x="10290" y="16377"/>
                  </a:cubicBezTo>
                  <a:close/>
                  <a:moveTo>
                    <a:pt x="8639" y="17234"/>
                  </a:moveTo>
                  <a:cubicBezTo>
                    <a:pt x="8616" y="17234"/>
                    <a:pt x="8593" y="17248"/>
                    <a:pt x="8583" y="17270"/>
                  </a:cubicBezTo>
                  <a:cubicBezTo>
                    <a:pt x="8570" y="17301"/>
                    <a:pt x="8584" y="17337"/>
                    <a:pt x="8615" y="17350"/>
                  </a:cubicBezTo>
                  <a:lnTo>
                    <a:pt x="9328" y="17661"/>
                  </a:lnTo>
                  <a:cubicBezTo>
                    <a:pt x="9336" y="17666"/>
                    <a:pt x="9344" y="17667"/>
                    <a:pt x="9354" y="17667"/>
                  </a:cubicBezTo>
                  <a:cubicBezTo>
                    <a:pt x="9376" y="17667"/>
                    <a:pt x="9398" y="17653"/>
                    <a:pt x="9409" y="17630"/>
                  </a:cubicBezTo>
                  <a:cubicBezTo>
                    <a:pt x="9422" y="17600"/>
                    <a:pt x="9408" y="17563"/>
                    <a:pt x="9378" y="17551"/>
                  </a:cubicBezTo>
                  <a:lnTo>
                    <a:pt x="8663" y="17240"/>
                  </a:lnTo>
                  <a:cubicBezTo>
                    <a:pt x="8655" y="17236"/>
                    <a:pt x="8647" y="17234"/>
                    <a:pt x="8639" y="172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307;p39">
              <a:extLst>
                <a:ext uri="{FF2B5EF4-FFF2-40B4-BE49-F238E27FC236}">
                  <a16:creationId xmlns:a16="http://schemas.microsoft.com/office/drawing/2014/main" id="{5E52BD3B-9B81-D35F-5592-C46DE2B5A2C3}"/>
                </a:ext>
              </a:extLst>
            </p:cNvPr>
            <p:cNvSpPr/>
            <p:nvPr/>
          </p:nvSpPr>
          <p:spPr>
            <a:xfrm>
              <a:off x="4156655" y="3626937"/>
              <a:ext cx="197488" cy="256525"/>
            </a:xfrm>
            <a:custGeom>
              <a:avLst/>
              <a:gdLst/>
              <a:ahLst/>
              <a:cxnLst/>
              <a:rect l="l" t="t" r="r" b="b"/>
              <a:pathLst>
                <a:path w="4245" h="5514" extrusionOk="0">
                  <a:moveTo>
                    <a:pt x="4176" y="1"/>
                  </a:moveTo>
                  <a:cubicBezTo>
                    <a:pt x="4157" y="1"/>
                    <a:pt x="4140" y="9"/>
                    <a:pt x="4128" y="24"/>
                  </a:cubicBezTo>
                  <a:lnTo>
                    <a:pt x="3797" y="457"/>
                  </a:lnTo>
                  <a:cubicBezTo>
                    <a:pt x="3777" y="485"/>
                    <a:pt x="3782" y="523"/>
                    <a:pt x="3808" y="543"/>
                  </a:cubicBezTo>
                  <a:cubicBezTo>
                    <a:pt x="3820" y="551"/>
                    <a:pt x="3832" y="556"/>
                    <a:pt x="3846" y="556"/>
                  </a:cubicBezTo>
                  <a:cubicBezTo>
                    <a:pt x="3864" y="556"/>
                    <a:pt x="3881" y="547"/>
                    <a:pt x="3893" y="532"/>
                  </a:cubicBezTo>
                  <a:lnTo>
                    <a:pt x="4225" y="98"/>
                  </a:lnTo>
                  <a:cubicBezTo>
                    <a:pt x="4245" y="71"/>
                    <a:pt x="4239" y="34"/>
                    <a:pt x="4212" y="13"/>
                  </a:cubicBezTo>
                  <a:cubicBezTo>
                    <a:pt x="4201" y="5"/>
                    <a:pt x="4188" y="1"/>
                    <a:pt x="4176" y="1"/>
                  </a:cubicBezTo>
                  <a:close/>
                  <a:moveTo>
                    <a:pt x="3373" y="1054"/>
                  </a:moveTo>
                  <a:cubicBezTo>
                    <a:pt x="3355" y="1054"/>
                    <a:pt x="3337" y="1063"/>
                    <a:pt x="3325" y="1078"/>
                  </a:cubicBezTo>
                  <a:lnTo>
                    <a:pt x="2852" y="1697"/>
                  </a:lnTo>
                  <a:cubicBezTo>
                    <a:pt x="2833" y="1725"/>
                    <a:pt x="2838" y="1763"/>
                    <a:pt x="2865" y="1783"/>
                  </a:cubicBezTo>
                  <a:cubicBezTo>
                    <a:pt x="2875" y="1791"/>
                    <a:pt x="2889" y="1795"/>
                    <a:pt x="2902" y="1795"/>
                  </a:cubicBezTo>
                  <a:cubicBezTo>
                    <a:pt x="2919" y="1795"/>
                    <a:pt x="2937" y="1787"/>
                    <a:pt x="2951" y="1771"/>
                  </a:cubicBezTo>
                  <a:lnTo>
                    <a:pt x="3421" y="1151"/>
                  </a:lnTo>
                  <a:cubicBezTo>
                    <a:pt x="3441" y="1125"/>
                    <a:pt x="3437" y="1087"/>
                    <a:pt x="3410" y="1067"/>
                  </a:cubicBezTo>
                  <a:cubicBezTo>
                    <a:pt x="3399" y="1058"/>
                    <a:pt x="3386" y="1054"/>
                    <a:pt x="3373" y="1054"/>
                  </a:cubicBezTo>
                  <a:close/>
                  <a:moveTo>
                    <a:pt x="2430" y="2294"/>
                  </a:moveTo>
                  <a:cubicBezTo>
                    <a:pt x="2411" y="2294"/>
                    <a:pt x="2393" y="2302"/>
                    <a:pt x="2381" y="2318"/>
                  </a:cubicBezTo>
                  <a:lnTo>
                    <a:pt x="1909" y="2937"/>
                  </a:lnTo>
                  <a:cubicBezTo>
                    <a:pt x="1889" y="2964"/>
                    <a:pt x="1893" y="3002"/>
                    <a:pt x="1920" y="3023"/>
                  </a:cubicBezTo>
                  <a:cubicBezTo>
                    <a:pt x="1931" y="3031"/>
                    <a:pt x="1944" y="3035"/>
                    <a:pt x="1957" y="3035"/>
                  </a:cubicBezTo>
                  <a:cubicBezTo>
                    <a:pt x="1976" y="3035"/>
                    <a:pt x="1994" y="3027"/>
                    <a:pt x="2005" y="3011"/>
                  </a:cubicBezTo>
                  <a:lnTo>
                    <a:pt x="2478" y="2391"/>
                  </a:lnTo>
                  <a:cubicBezTo>
                    <a:pt x="2498" y="2365"/>
                    <a:pt x="2492" y="2326"/>
                    <a:pt x="2466" y="2306"/>
                  </a:cubicBezTo>
                  <a:cubicBezTo>
                    <a:pt x="2455" y="2298"/>
                    <a:pt x="2443" y="2294"/>
                    <a:pt x="2430" y="2294"/>
                  </a:cubicBezTo>
                  <a:close/>
                  <a:moveTo>
                    <a:pt x="1485" y="3533"/>
                  </a:moveTo>
                  <a:cubicBezTo>
                    <a:pt x="1467" y="3533"/>
                    <a:pt x="1449" y="3542"/>
                    <a:pt x="1437" y="3557"/>
                  </a:cubicBezTo>
                  <a:lnTo>
                    <a:pt x="966" y="4176"/>
                  </a:lnTo>
                  <a:cubicBezTo>
                    <a:pt x="945" y="4203"/>
                    <a:pt x="950" y="4242"/>
                    <a:pt x="976" y="4263"/>
                  </a:cubicBezTo>
                  <a:cubicBezTo>
                    <a:pt x="987" y="4271"/>
                    <a:pt x="1001" y="4275"/>
                    <a:pt x="1014" y="4275"/>
                  </a:cubicBezTo>
                  <a:cubicBezTo>
                    <a:pt x="1031" y="4275"/>
                    <a:pt x="1050" y="4266"/>
                    <a:pt x="1063" y="4250"/>
                  </a:cubicBezTo>
                  <a:lnTo>
                    <a:pt x="1533" y="3631"/>
                  </a:lnTo>
                  <a:cubicBezTo>
                    <a:pt x="1554" y="3604"/>
                    <a:pt x="1549" y="3567"/>
                    <a:pt x="1522" y="3546"/>
                  </a:cubicBezTo>
                  <a:cubicBezTo>
                    <a:pt x="1511" y="3537"/>
                    <a:pt x="1498" y="3533"/>
                    <a:pt x="1485" y="3533"/>
                  </a:cubicBezTo>
                  <a:close/>
                  <a:moveTo>
                    <a:pt x="541" y="4773"/>
                  </a:moveTo>
                  <a:cubicBezTo>
                    <a:pt x="523" y="4773"/>
                    <a:pt x="505" y="4781"/>
                    <a:pt x="493" y="4797"/>
                  </a:cubicBezTo>
                  <a:lnTo>
                    <a:pt x="22" y="5417"/>
                  </a:lnTo>
                  <a:cubicBezTo>
                    <a:pt x="0" y="5443"/>
                    <a:pt x="6" y="5482"/>
                    <a:pt x="33" y="5501"/>
                  </a:cubicBezTo>
                  <a:cubicBezTo>
                    <a:pt x="44" y="5510"/>
                    <a:pt x="55" y="5514"/>
                    <a:pt x="69" y="5514"/>
                  </a:cubicBezTo>
                  <a:cubicBezTo>
                    <a:pt x="87" y="5514"/>
                    <a:pt x="106" y="5506"/>
                    <a:pt x="118" y="5490"/>
                  </a:cubicBezTo>
                  <a:lnTo>
                    <a:pt x="590" y="4870"/>
                  </a:lnTo>
                  <a:cubicBezTo>
                    <a:pt x="611" y="4844"/>
                    <a:pt x="604" y="4805"/>
                    <a:pt x="577" y="4785"/>
                  </a:cubicBezTo>
                  <a:cubicBezTo>
                    <a:pt x="567" y="4777"/>
                    <a:pt x="554" y="4773"/>
                    <a:pt x="541" y="4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308;p39">
              <a:extLst>
                <a:ext uri="{FF2B5EF4-FFF2-40B4-BE49-F238E27FC236}">
                  <a16:creationId xmlns:a16="http://schemas.microsoft.com/office/drawing/2014/main" id="{C0485D37-4189-B516-3644-06525D9CB841}"/>
                </a:ext>
              </a:extLst>
            </p:cNvPr>
            <p:cNvSpPr/>
            <p:nvPr/>
          </p:nvSpPr>
          <p:spPr>
            <a:xfrm>
              <a:off x="4468489" y="2987078"/>
              <a:ext cx="338777" cy="272203"/>
            </a:xfrm>
            <a:custGeom>
              <a:avLst/>
              <a:gdLst/>
              <a:ahLst/>
              <a:cxnLst/>
              <a:rect l="l" t="t" r="r" b="b"/>
              <a:pathLst>
                <a:path w="7282" h="5851" extrusionOk="0">
                  <a:moveTo>
                    <a:pt x="5400" y="5537"/>
                  </a:moveTo>
                  <a:cubicBezTo>
                    <a:pt x="5054" y="5713"/>
                    <a:pt x="4678" y="5823"/>
                    <a:pt x="4297" y="5835"/>
                  </a:cubicBezTo>
                  <a:cubicBezTo>
                    <a:pt x="3799" y="5851"/>
                    <a:pt x="3351" y="5714"/>
                    <a:pt x="2968" y="5515"/>
                  </a:cubicBezTo>
                  <a:cubicBezTo>
                    <a:pt x="2526" y="5288"/>
                    <a:pt x="2175" y="4982"/>
                    <a:pt x="1938" y="4741"/>
                  </a:cubicBezTo>
                  <a:cubicBezTo>
                    <a:pt x="1719" y="4518"/>
                    <a:pt x="1599" y="4351"/>
                    <a:pt x="1599" y="4351"/>
                  </a:cubicBezTo>
                  <a:cubicBezTo>
                    <a:pt x="1438" y="4216"/>
                    <a:pt x="493" y="4486"/>
                    <a:pt x="493" y="4486"/>
                  </a:cubicBezTo>
                  <a:cubicBezTo>
                    <a:pt x="830" y="2882"/>
                    <a:pt x="174" y="235"/>
                    <a:pt x="1" y="0"/>
                  </a:cubicBezTo>
                  <a:cubicBezTo>
                    <a:pt x="141" y="129"/>
                    <a:pt x="1137" y="981"/>
                    <a:pt x="3203" y="1223"/>
                  </a:cubicBezTo>
                  <a:cubicBezTo>
                    <a:pt x="3283" y="1232"/>
                    <a:pt x="3359" y="1242"/>
                    <a:pt x="3441" y="1249"/>
                  </a:cubicBezTo>
                  <a:cubicBezTo>
                    <a:pt x="3677" y="1270"/>
                    <a:pt x="3900" y="1276"/>
                    <a:pt x="4114" y="1276"/>
                  </a:cubicBezTo>
                  <a:cubicBezTo>
                    <a:pt x="4319" y="1276"/>
                    <a:pt x="4516" y="1268"/>
                    <a:pt x="4700" y="1250"/>
                  </a:cubicBezTo>
                  <a:cubicBezTo>
                    <a:pt x="4805" y="1243"/>
                    <a:pt x="4908" y="1232"/>
                    <a:pt x="5006" y="1217"/>
                  </a:cubicBezTo>
                  <a:cubicBezTo>
                    <a:pt x="5195" y="1390"/>
                    <a:pt x="5294" y="1678"/>
                    <a:pt x="5294" y="1959"/>
                  </a:cubicBezTo>
                  <a:cubicBezTo>
                    <a:pt x="5294" y="1959"/>
                    <a:pt x="5079" y="2499"/>
                    <a:pt x="5847" y="2918"/>
                  </a:cubicBezTo>
                  <a:cubicBezTo>
                    <a:pt x="6422" y="3231"/>
                    <a:pt x="6869" y="3184"/>
                    <a:pt x="7138" y="2959"/>
                  </a:cubicBezTo>
                  <a:cubicBezTo>
                    <a:pt x="7281" y="3807"/>
                    <a:pt x="6478" y="4989"/>
                    <a:pt x="5400" y="5537"/>
                  </a:cubicBez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309;p39">
              <a:extLst>
                <a:ext uri="{FF2B5EF4-FFF2-40B4-BE49-F238E27FC236}">
                  <a16:creationId xmlns:a16="http://schemas.microsoft.com/office/drawing/2014/main" id="{5CDD4BD2-CF6A-26D6-E667-6B3E748A0309}"/>
                </a:ext>
              </a:extLst>
            </p:cNvPr>
            <p:cNvSpPr/>
            <p:nvPr/>
          </p:nvSpPr>
          <p:spPr>
            <a:xfrm>
              <a:off x="4701283" y="3007641"/>
              <a:ext cx="123145" cy="125564"/>
            </a:xfrm>
            <a:custGeom>
              <a:avLst/>
              <a:gdLst/>
              <a:ahLst/>
              <a:cxnLst/>
              <a:rect l="l" t="t" r="r" b="b"/>
              <a:pathLst>
                <a:path w="2647" h="2699" extrusionOk="0">
                  <a:moveTo>
                    <a:pt x="2076" y="1"/>
                  </a:moveTo>
                  <a:cubicBezTo>
                    <a:pt x="2076" y="1"/>
                    <a:pt x="1476" y="497"/>
                    <a:pt x="296" y="725"/>
                  </a:cubicBezTo>
                  <a:cubicBezTo>
                    <a:pt x="201" y="744"/>
                    <a:pt x="104" y="760"/>
                    <a:pt x="1" y="775"/>
                  </a:cubicBezTo>
                  <a:cubicBezTo>
                    <a:pt x="191" y="947"/>
                    <a:pt x="291" y="1235"/>
                    <a:pt x="291" y="1517"/>
                  </a:cubicBezTo>
                  <a:cubicBezTo>
                    <a:pt x="291" y="1517"/>
                    <a:pt x="74" y="2057"/>
                    <a:pt x="843" y="2476"/>
                  </a:cubicBezTo>
                  <a:cubicBezTo>
                    <a:pt x="1129" y="2632"/>
                    <a:pt x="1383" y="2699"/>
                    <a:pt x="1599" y="2699"/>
                  </a:cubicBezTo>
                  <a:cubicBezTo>
                    <a:pt x="1818" y="2699"/>
                    <a:pt x="1998" y="2630"/>
                    <a:pt x="2133" y="2517"/>
                  </a:cubicBezTo>
                  <a:cubicBezTo>
                    <a:pt x="2223" y="2442"/>
                    <a:pt x="2293" y="2346"/>
                    <a:pt x="2340" y="2236"/>
                  </a:cubicBezTo>
                  <a:cubicBezTo>
                    <a:pt x="2530" y="1805"/>
                    <a:pt x="2646" y="569"/>
                    <a:pt x="2076" y="1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310;p39">
              <a:extLst>
                <a:ext uri="{FF2B5EF4-FFF2-40B4-BE49-F238E27FC236}">
                  <a16:creationId xmlns:a16="http://schemas.microsoft.com/office/drawing/2014/main" id="{930B704D-70FA-3C92-1061-5A0CB2FA942B}"/>
                </a:ext>
              </a:extLst>
            </p:cNvPr>
            <p:cNvSpPr/>
            <p:nvPr/>
          </p:nvSpPr>
          <p:spPr>
            <a:xfrm>
              <a:off x="4222902" y="3174514"/>
              <a:ext cx="1301234" cy="968971"/>
            </a:xfrm>
            <a:custGeom>
              <a:avLst/>
              <a:gdLst/>
              <a:ahLst/>
              <a:cxnLst/>
              <a:rect l="l" t="t" r="r" b="b"/>
              <a:pathLst>
                <a:path w="27970" h="20828" extrusionOk="0">
                  <a:moveTo>
                    <a:pt x="15732" y="0"/>
                  </a:moveTo>
                  <a:cubicBezTo>
                    <a:pt x="15624" y="0"/>
                    <a:pt x="15522" y="9"/>
                    <a:pt x="15428" y="27"/>
                  </a:cubicBezTo>
                  <a:cubicBezTo>
                    <a:pt x="13837" y="322"/>
                    <a:pt x="10896" y="1806"/>
                    <a:pt x="10896" y="1806"/>
                  </a:cubicBezTo>
                  <a:cubicBezTo>
                    <a:pt x="9576" y="2507"/>
                    <a:pt x="8119" y="3478"/>
                    <a:pt x="7930" y="4825"/>
                  </a:cubicBezTo>
                  <a:cubicBezTo>
                    <a:pt x="7741" y="6176"/>
                    <a:pt x="8333" y="11273"/>
                    <a:pt x="8846" y="12594"/>
                  </a:cubicBezTo>
                  <a:cubicBezTo>
                    <a:pt x="8846" y="12594"/>
                    <a:pt x="6340" y="14616"/>
                    <a:pt x="4584" y="16047"/>
                  </a:cubicBezTo>
                  <a:cubicBezTo>
                    <a:pt x="2833" y="17476"/>
                    <a:pt x="1" y="19823"/>
                    <a:pt x="1" y="19823"/>
                  </a:cubicBezTo>
                  <a:cubicBezTo>
                    <a:pt x="1" y="19823"/>
                    <a:pt x="199" y="20256"/>
                    <a:pt x="392" y="20564"/>
                  </a:cubicBezTo>
                  <a:cubicBezTo>
                    <a:pt x="464" y="20681"/>
                    <a:pt x="534" y="20778"/>
                    <a:pt x="595" y="20828"/>
                  </a:cubicBezTo>
                  <a:cubicBezTo>
                    <a:pt x="595" y="20828"/>
                    <a:pt x="3204" y="20455"/>
                    <a:pt x="6163" y="19383"/>
                  </a:cubicBezTo>
                  <a:cubicBezTo>
                    <a:pt x="7046" y="19064"/>
                    <a:pt x="7962" y="18683"/>
                    <a:pt x="8846" y="18231"/>
                  </a:cubicBezTo>
                  <a:cubicBezTo>
                    <a:pt x="10391" y="17442"/>
                    <a:pt x="11383" y="16542"/>
                    <a:pt x="12012" y="15646"/>
                  </a:cubicBezTo>
                  <a:cubicBezTo>
                    <a:pt x="12953" y="14306"/>
                    <a:pt x="13087" y="12977"/>
                    <a:pt x="13055" y="12055"/>
                  </a:cubicBezTo>
                  <a:lnTo>
                    <a:pt x="13055" y="12055"/>
                  </a:lnTo>
                  <a:cubicBezTo>
                    <a:pt x="13055" y="12055"/>
                    <a:pt x="13059" y="12056"/>
                    <a:pt x="13063" y="12060"/>
                  </a:cubicBezTo>
                  <a:cubicBezTo>
                    <a:pt x="13083" y="12069"/>
                    <a:pt x="13139" y="12101"/>
                    <a:pt x="13227" y="12149"/>
                  </a:cubicBezTo>
                  <a:cubicBezTo>
                    <a:pt x="13900" y="12518"/>
                    <a:pt x="16361" y="13901"/>
                    <a:pt x="17126" y="14806"/>
                  </a:cubicBezTo>
                  <a:cubicBezTo>
                    <a:pt x="17722" y="15510"/>
                    <a:pt x="18148" y="16212"/>
                    <a:pt x="18494" y="16641"/>
                  </a:cubicBezTo>
                  <a:cubicBezTo>
                    <a:pt x="18665" y="16853"/>
                    <a:pt x="18818" y="17001"/>
                    <a:pt x="18962" y="17044"/>
                  </a:cubicBezTo>
                  <a:cubicBezTo>
                    <a:pt x="19054" y="17073"/>
                    <a:pt x="19250" y="17119"/>
                    <a:pt x="19535" y="17153"/>
                  </a:cubicBezTo>
                  <a:cubicBezTo>
                    <a:pt x="19753" y="17179"/>
                    <a:pt x="20023" y="17199"/>
                    <a:pt x="20336" y="17199"/>
                  </a:cubicBezTo>
                  <a:cubicBezTo>
                    <a:pt x="21535" y="17199"/>
                    <a:pt x="23366" y="16911"/>
                    <a:pt x="25354" y="15616"/>
                  </a:cubicBezTo>
                  <a:cubicBezTo>
                    <a:pt x="27970" y="13909"/>
                    <a:pt x="27906" y="13114"/>
                    <a:pt x="27758" y="12524"/>
                  </a:cubicBezTo>
                  <a:cubicBezTo>
                    <a:pt x="27725" y="12396"/>
                    <a:pt x="27689" y="12278"/>
                    <a:pt x="27673" y="12163"/>
                  </a:cubicBezTo>
                  <a:cubicBezTo>
                    <a:pt x="27593" y="11516"/>
                    <a:pt x="26002" y="7308"/>
                    <a:pt x="23358" y="4665"/>
                  </a:cubicBezTo>
                  <a:cubicBezTo>
                    <a:pt x="20870" y="2177"/>
                    <a:pt x="17454" y="0"/>
                    <a:pt x="15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311;p39">
              <a:extLst>
                <a:ext uri="{FF2B5EF4-FFF2-40B4-BE49-F238E27FC236}">
                  <a16:creationId xmlns:a16="http://schemas.microsoft.com/office/drawing/2014/main" id="{B7D5C6F0-A008-49BB-A425-2C1AAE61B77A}"/>
                </a:ext>
              </a:extLst>
            </p:cNvPr>
            <p:cNvSpPr/>
            <p:nvPr/>
          </p:nvSpPr>
          <p:spPr>
            <a:xfrm>
              <a:off x="4241138" y="3461366"/>
              <a:ext cx="890580" cy="682113"/>
            </a:xfrm>
            <a:custGeom>
              <a:avLst/>
              <a:gdLst/>
              <a:ahLst/>
              <a:cxnLst/>
              <a:rect l="l" t="t" r="r" b="b"/>
              <a:pathLst>
                <a:path w="19143" h="14662" extrusionOk="0">
                  <a:moveTo>
                    <a:pt x="19143" y="10987"/>
                  </a:moveTo>
                  <a:cubicBezTo>
                    <a:pt x="18858" y="10953"/>
                    <a:pt x="18662" y="10907"/>
                    <a:pt x="18570" y="10878"/>
                  </a:cubicBezTo>
                  <a:cubicBezTo>
                    <a:pt x="18426" y="10835"/>
                    <a:pt x="18273" y="10687"/>
                    <a:pt x="18102" y="10475"/>
                  </a:cubicBezTo>
                  <a:cubicBezTo>
                    <a:pt x="17756" y="10046"/>
                    <a:pt x="17330" y="9344"/>
                    <a:pt x="16734" y="8640"/>
                  </a:cubicBezTo>
                  <a:cubicBezTo>
                    <a:pt x="15969" y="7735"/>
                    <a:pt x="13508" y="6352"/>
                    <a:pt x="12835" y="5983"/>
                  </a:cubicBezTo>
                  <a:cubicBezTo>
                    <a:pt x="12747" y="5935"/>
                    <a:pt x="12691" y="5903"/>
                    <a:pt x="12671" y="5894"/>
                  </a:cubicBezTo>
                  <a:cubicBezTo>
                    <a:pt x="12667" y="5890"/>
                    <a:pt x="12663" y="5889"/>
                    <a:pt x="12663" y="5889"/>
                  </a:cubicBezTo>
                  <a:cubicBezTo>
                    <a:pt x="12695" y="6811"/>
                    <a:pt x="12561" y="8140"/>
                    <a:pt x="11620" y="9480"/>
                  </a:cubicBezTo>
                  <a:cubicBezTo>
                    <a:pt x="10991" y="10376"/>
                    <a:pt x="9999" y="11276"/>
                    <a:pt x="8454" y="12065"/>
                  </a:cubicBezTo>
                  <a:cubicBezTo>
                    <a:pt x="7570" y="12517"/>
                    <a:pt x="6654" y="12898"/>
                    <a:pt x="5771" y="13217"/>
                  </a:cubicBezTo>
                  <a:cubicBezTo>
                    <a:pt x="2812" y="14289"/>
                    <a:pt x="203" y="14662"/>
                    <a:pt x="203" y="14662"/>
                  </a:cubicBezTo>
                  <a:cubicBezTo>
                    <a:pt x="142" y="14612"/>
                    <a:pt x="72" y="14515"/>
                    <a:pt x="0" y="14398"/>
                  </a:cubicBezTo>
                  <a:cubicBezTo>
                    <a:pt x="1343" y="14165"/>
                    <a:pt x="4284" y="13352"/>
                    <a:pt x="6378" y="12066"/>
                  </a:cubicBezTo>
                  <a:cubicBezTo>
                    <a:pt x="8618" y="10690"/>
                    <a:pt x="11054" y="8774"/>
                    <a:pt x="11536" y="6859"/>
                  </a:cubicBezTo>
                  <a:cubicBezTo>
                    <a:pt x="12016" y="4946"/>
                    <a:pt x="11980" y="907"/>
                    <a:pt x="11688" y="0"/>
                  </a:cubicBezTo>
                  <a:cubicBezTo>
                    <a:pt x="11688" y="0"/>
                    <a:pt x="12673" y="1358"/>
                    <a:pt x="13141" y="2409"/>
                  </a:cubicBezTo>
                  <a:cubicBezTo>
                    <a:pt x="13607" y="3461"/>
                    <a:pt x="13984" y="4248"/>
                    <a:pt x="13984" y="4248"/>
                  </a:cubicBezTo>
                  <a:cubicBezTo>
                    <a:pt x="13984" y="4248"/>
                    <a:pt x="16951" y="6240"/>
                    <a:pt x="17572" y="7399"/>
                  </a:cubicBezTo>
                  <a:cubicBezTo>
                    <a:pt x="18039" y="8272"/>
                    <a:pt x="18796" y="10126"/>
                    <a:pt x="19143" y="10987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312;p39">
              <a:extLst>
                <a:ext uri="{FF2B5EF4-FFF2-40B4-BE49-F238E27FC236}">
                  <a16:creationId xmlns:a16="http://schemas.microsoft.com/office/drawing/2014/main" id="{4E8D1AB1-63D4-9FA6-4377-641088B1BCE8}"/>
                </a:ext>
              </a:extLst>
            </p:cNvPr>
            <p:cNvSpPr/>
            <p:nvPr/>
          </p:nvSpPr>
          <p:spPr>
            <a:xfrm>
              <a:off x="4766878" y="3174468"/>
              <a:ext cx="28937" cy="33868"/>
            </a:xfrm>
            <a:custGeom>
              <a:avLst/>
              <a:gdLst/>
              <a:ahLst/>
              <a:cxnLst/>
              <a:rect l="l" t="t" r="r" b="b"/>
              <a:pathLst>
                <a:path w="622" h="728" extrusionOk="0">
                  <a:moveTo>
                    <a:pt x="507" y="1"/>
                  </a:moveTo>
                  <a:lnTo>
                    <a:pt x="622" y="453"/>
                  </a:lnTo>
                  <a:cubicBezTo>
                    <a:pt x="622" y="453"/>
                    <a:pt x="286" y="524"/>
                    <a:pt x="1" y="728"/>
                  </a:cubicBezTo>
                  <a:close/>
                </a:path>
              </a:pathLst>
            </a:custGeom>
            <a:solidFill>
              <a:srgbClr val="FFBD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313;p39">
              <a:extLst>
                <a:ext uri="{FF2B5EF4-FFF2-40B4-BE49-F238E27FC236}">
                  <a16:creationId xmlns:a16="http://schemas.microsoft.com/office/drawing/2014/main" id="{18C7E5FE-D10E-2F12-9370-DB0CCBC9AA5D}"/>
                </a:ext>
              </a:extLst>
            </p:cNvPr>
            <p:cNvSpPr/>
            <p:nvPr/>
          </p:nvSpPr>
          <p:spPr>
            <a:xfrm>
              <a:off x="4467559" y="2986241"/>
              <a:ext cx="977" cy="884"/>
            </a:xfrm>
            <a:custGeom>
              <a:avLst/>
              <a:gdLst/>
              <a:ahLst/>
              <a:cxnLst/>
              <a:rect l="l" t="t" r="r" b="b"/>
              <a:pathLst>
                <a:path w="21" h="19" extrusionOk="0">
                  <a:moveTo>
                    <a:pt x="1" y="0"/>
                  </a:moveTo>
                  <a:cubicBezTo>
                    <a:pt x="1" y="0"/>
                    <a:pt x="9" y="8"/>
                    <a:pt x="21" y="18"/>
                  </a:cubicBezTo>
                  <a:cubicBezTo>
                    <a:pt x="13" y="9"/>
                    <a:pt x="7" y="1"/>
                    <a:pt x="1" y="0"/>
                  </a:cubicBezTo>
                  <a:close/>
                </a:path>
              </a:pathLst>
            </a:custGeom>
            <a:solidFill>
              <a:srgbClr val="3F70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314;p39">
              <a:extLst>
                <a:ext uri="{FF2B5EF4-FFF2-40B4-BE49-F238E27FC236}">
                  <a16:creationId xmlns:a16="http://schemas.microsoft.com/office/drawing/2014/main" id="{3FDE2CEA-715E-92C0-D09F-252BD175175A}"/>
                </a:ext>
              </a:extLst>
            </p:cNvPr>
            <p:cNvSpPr/>
            <p:nvPr/>
          </p:nvSpPr>
          <p:spPr>
            <a:xfrm>
              <a:off x="4509614" y="3757104"/>
              <a:ext cx="1075088" cy="1066110"/>
            </a:xfrm>
            <a:custGeom>
              <a:avLst/>
              <a:gdLst/>
              <a:ahLst/>
              <a:cxnLst/>
              <a:rect l="l" t="t" r="r" b="b"/>
              <a:pathLst>
                <a:path w="23109" h="22916" extrusionOk="0">
                  <a:moveTo>
                    <a:pt x="22820" y="6047"/>
                  </a:moveTo>
                  <a:cubicBezTo>
                    <a:pt x="22585" y="6658"/>
                    <a:pt x="22159" y="7330"/>
                    <a:pt x="21430" y="8109"/>
                  </a:cubicBezTo>
                  <a:cubicBezTo>
                    <a:pt x="19811" y="9836"/>
                    <a:pt x="16709" y="10968"/>
                    <a:pt x="16709" y="10968"/>
                  </a:cubicBezTo>
                  <a:cubicBezTo>
                    <a:pt x="15468" y="11372"/>
                    <a:pt x="14309" y="11398"/>
                    <a:pt x="10938" y="10589"/>
                  </a:cubicBezTo>
                  <a:cubicBezTo>
                    <a:pt x="7619" y="9793"/>
                    <a:pt x="4353" y="8657"/>
                    <a:pt x="4250" y="8624"/>
                  </a:cubicBezTo>
                  <a:cubicBezTo>
                    <a:pt x="4315" y="8696"/>
                    <a:pt x="5694" y="10268"/>
                    <a:pt x="6271" y="13691"/>
                  </a:cubicBezTo>
                  <a:cubicBezTo>
                    <a:pt x="6617" y="15743"/>
                    <a:pt x="6403" y="18456"/>
                    <a:pt x="6164" y="20356"/>
                  </a:cubicBezTo>
                  <a:lnTo>
                    <a:pt x="6164" y="20357"/>
                  </a:lnTo>
                  <a:cubicBezTo>
                    <a:pt x="6027" y="21452"/>
                    <a:pt x="5881" y="22275"/>
                    <a:pt x="5831" y="22546"/>
                  </a:cubicBezTo>
                  <a:cubicBezTo>
                    <a:pt x="5819" y="22610"/>
                    <a:pt x="5813" y="22646"/>
                    <a:pt x="5813" y="22646"/>
                  </a:cubicBezTo>
                  <a:cubicBezTo>
                    <a:pt x="5274" y="22916"/>
                    <a:pt x="4437" y="22727"/>
                    <a:pt x="4384" y="22646"/>
                  </a:cubicBezTo>
                  <a:cubicBezTo>
                    <a:pt x="4330" y="22565"/>
                    <a:pt x="3196" y="19436"/>
                    <a:pt x="2523" y="17305"/>
                  </a:cubicBezTo>
                  <a:cubicBezTo>
                    <a:pt x="1920" y="15403"/>
                    <a:pt x="370" y="10462"/>
                    <a:pt x="47" y="7431"/>
                  </a:cubicBezTo>
                  <a:cubicBezTo>
                    <a:pt x="27" y="7232"/>
                    <a:pt x="10" y="7042"/>
                    <a:pt x="0" y="6860"/>
                  </a:cubicBezTo>
                  <a:cubicBezTo>
                    <a:pt x="883" y="6541"/>
                    <a:pt x="1799" y="6160"/>
                    <a:pt x="2683" y="5708"/>
                  </a:cubicBezTo>
                  <a:cubicBezTo>
                    <a:pt x="4228" y="4919"/>
                    <a:pt x="5220" y="4019"/>
                    <a:pt x="5849" y="3123"/>
                  </a:cubicBezTo>
                  <a:cubicBezTo>
                    <a:pt x="6301" y="3175"/>
                    <a:pt x="6765" y="3232"/>
                    <a:pt x="7229" y="3294"/>
                  </a:cubicBezTo>
                  <a:cubicBezTo>
                    <a:pt x="9377" y="3579"/>
                    <a:pt x="11511" y="3952"/>
                    <a:pt x="12331" y="4118"/>
                  </a:cubicBezTo>
                  <a:cubicBezTo>
                    <a:pt x="12502" y="4329"/>
                    <a:pt x="12655" y="4478"/>
                    <a:pt x="12800" y="4520"/>
                  </a:cubicBezTo>
                  <a:cubicBezTo>
                    <a:pt x="13229" y="4657"/>
                    <a:pt x="16008" y="5169"/>
                    <a:pt x="19191" y="3092"/>
                  </a:cubicBezTo>
                  <a:cubicBezTo>
                    <a:pt x="21807" y="1386"/>
                    <a:pt x="21743" y="591"/>
                    <a:pt x="21595" y="0"/>
                  </a:cubicBezTo>
                  <a:cubicBezTo>
                    <a:pt x="21956" y="311"/>
                    <a:pt x="22400" y="1492"/>
                    <a:pt x="22701" y="2579"/>
                  </a:cubicBezTo>
                  <a:lnTo>
                    <a:pt x="22701" y="2580"/>
                  </a:lnTo>
                  <a:cubicBezTo>
                    <a:pt x="22852" y="3121"/>
                    <a:pt x="22966" y="3635"/>
                    <a:pt x="23020" y="4009"/>
                  </a:cubicBezTo>
                  <a:cubicBezTo>
                    <a:pt x="23109" y="4646"/>
                    <a:pt x="23108" y="5301"/>
                    <a:pt x="22820" y="60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315;p39">
              <a:extLst>
                <a:ext uri="{FF2B5EF4-FFF2-40B4-BE49-F238E27FC236}">
                  <a16:creationId xmlns:a16="http://schemas.microsoft.com/office/drawing/2014/main" id="{47F3FC3F-E9C7-54D6-4EAA-4E3991313F18}"/>
                </a:ext>
              </a:extLst>
            </p:cNvPr>
            <p:cNvSpPr/>
            <p:nvPr/>
          </p:nvSpPr>
          <p:spPr>
            <a:xfrm>
              <a:off x="4384797" y="2844024"/>
              <a:ext cx="82810" cy="136962"/>
            </a:xfrm>
            <a:custGeom>
              <a:avLst/>
              <a:gdLst/>
              <a:ahLst/>
              <a:cxnLst/>
              <a:rect l="l" t="t" r="r" b="b"/>
              <a:pathLst>
                <a:path w="1780" h="2944" extrusionOk="0">
                  <a:moveTo>
                    <a:pt x="1305" y="0"/>
                  </a:moveTo>
                  <a:cubicBezTo>
                    <a:pt x="1273" y="0"/>
                    <a:pt x="1242" y="11"/>
                    <a:pt x="1214" y="36"/>
                  </a:cubicBezTo>
                  <a:cubicBezTo>
                    <a:pt x="998" y="225"/>
                    <a:pt x="1348" y="899"/>
                    <a:pt x="1348" y="899"/>
                  </a:cubicBezTo>
                  <a:cubicBezTo>
                    <a:pt x="1348" y="899"/>
                    <a:pt x="933" y="517"/>
                    <a:pt x="590" y="517"/>
                  </a:cubicBezTo>
                  <a:cubicBezTo>
                    <a:pt x="394" y="517"/>
                    <a:pt x="221" y="642"/>
                    <a:pt x="162" y="1035"/>
                  </a:cubicBezTo>
                  <a:cubicBezTo>
                    <a:pt x="0" y="2113"/>
                    <a:pt x="1692" y="2944"/>
                    <a:pt x="1692" y="2944"/>
                  </a:cubicBezTo>
                  <a:lnTo>
                    <a:pt x="1692" y="2942"/>
                  </a:lnTo>
                  <a:cubicBezTo>
                    <a:pt x="1348" y="2404"/>
                    <a:pt x="1515" y="1188"/>
                    <a:pt x="1780" y="467"/>
                  </a:cubicBezTo>
                  <a:cubicBezTo>
                    <a:pt x="1780" y="467"/>
                    <a:pt x="1516" y="0"/>
                    <a:pt x="1305" y="0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316;p39">
              <a:extLst>
                <a:ext uri="{FF2B5EF4-FFF2-40B4-BE49-F238E27FC236}">
                  <a16:creationId xmlns:a16="http://schemas.microsoft.com/office/drawing/2014/main" id="{3E697FBA-831D-050B-173D-ADEF13A86B50}"/>
                </a:ext>
              </a:extLst>
            </p:cNvPr>
            <p:cNvSpPr/>
            <p:nvPr/>
          </p:nvSpPr>
          <p:spPr>
            <a:xfrm>
              <a:off x="4617498" y="3043928"/>
              <a:ext cx="60665" cy="78623"/>
            </a:xfrm>
            <a:custGeom>
              <a:avLst/>
              <a:gdLst/>
              <a:ahLst/>
              <a:cxnLst/>
              <a:rect l="l" t="t" r="r" b="b"/>
              <a:pathLst>
                <a:path w="1304" h="1690" extrusionOk="0">
                  <a:moveTo>
                    <a:pt x="0" y="0"/>
                  </a:moveTo>
                  <a:lnTo>
                    <a:pt x="0" y="0"/>
                  </a:lnTo>
                  <a:cubicBezTo>
                    <a:pt x="350" y="640"/>
                    <a:pt x="848" y="1689"/>
                    <a:pt x="1075" y="1689"/>
                  </a:cubicBezTo>
                  <a:cubicBezTo>
                    <a:pt x="1081" y="1689"/>
                    <a:pt x="1087" y="1688"/>
                    <a:pt x="1093" y="1687"/>
                  </a:cubicBezTo>
                  <a:cubicBezTo>
                    <a:pt x="1304" y="1628"/>
                    <a:pt x="668" y="514"/>
                    <a:pt x="911" y="54"/>
                  </a:cubicBezTo>
                  <a:cubicBezTo>
                    <a:pt x="697" y="54"/>
                    <a:pt x="475" y="49"/>
                    <a:pt x="238" y="27"/>
                  </a:cubicBezTo>
                  <a:cubicBezTo>
                    <a:pt x="156" y="20"/>
                    <a:pt x="80" y="10"/>
                    <a:pt x="0" y="0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317;p39">
              <a:extLst>
                <a:ext uri="{FF2B5EF4-FFF2-40B4-BE49-F238E27FC236}">
                  <a16:creationId xmlns:a16="http://schemas.microsoft.com/office/drawing/2014/main" id="{CEA69883-36B2-0C22-BB39-BFB62613ED4A}"/>
                </a:ext>
              </a:extLst>
            </p:cNvPr>
            <p:cNvSpPr/>
            <p:nvPr/>
          </p:nvSpPr>
          <p:spPr>
            <a:xfrm>
              <a:off x="4701283" y="3041323"/>
              <a:ext cx="13817" cy="2373"/>
            </a:xfrm>
            <a:custGeom>
              <a:avLst/>
              <a:gdLst/>
              <a:ahLst/>
              <a:cxnLst/>
              <a:rect l="l" t="t" r="r" b="b"/>
              <a:pathLst>
                <a:path w="297" h="51" extrusionOk="0">
                  <a:moveTo>
                    <a:pt x="1" y="51"/>
                  </a:moveTo>
                  <a:cubicBezTo>
                    <a:pt x="104" y="36"/>
                    <a:pt x="202" y="20"/>
                    <a:pt x="296" y="1"/>
                  </a:cubicBezTo>
                  <a:cubicBezTo>
                    <a:pt x="201" y="20"/>
                    <a:pt x="104" y="36"/>
                    <a:pt x="1" y="51"/>
                  </a:cubicBezTo>
                  <a:close/>
                </a:path>
              </a:pathLst>
            </a:custGeom>
            <a:solidFill>
              <a:srgbClr val="FFBD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318;p39">
              <a:extLst>
                <a:ext uri="{FF2B5EF4-FFF2-40B4-BE49-F238E27FC236}">
                  <a16:creationId xmlns:a16="http://schemas.microsoft.com/office/drawing/2014/main" id="{397DD437-EAE8-0123-5B61-F87A21C9730F}"/>
                </a:ext>
              </a:extLst>
            </p:cNvPr>
            <p:cNvSpPr/>
            <p:nvPr/>
          </p:nvSpPr>
          <p:spPr>
            <a:xfrm>
              <a:off x="4447461" y="2748283"/>
              <a:ext cx="362410" cy="298209"/>
            </a:xfrm>
            <a:custGeom>
              <a:avLst/>
              <a:gdLst/>
              <a:ahLst/>
              <a:cxnLst/>
              <a:rect l="l" t="t" r="r" b="b"/>
              <a:pathLst>
                <a:path w="7790" h="6410" extrusionOk="0">
                  <a:moveTo>
                    <a:pt x="7532" y="5577"/>
                  </a:moveTo>
                  <a:cubicBezTo>
                    <a:pt x="7532" y="5577"/>
                    <a:pt x="6932" y="6073"/>
                    <a:pt x="5752" y="6300"/>
                  </a:cubicBezTo>
                  <a:cubicBezTo>
                    <a:pt x="5667" y="6318"/>
                    <a:pt x="5580" y="6332"/>
                    <a:pt x="5489" y="6345"/>
                  </a:cubicBezTo>
                  <a:cubicBezTo>
                    <a:pt x="5481" y="6347"/>
                    <a:pt x="5469" y="6348"/>
                    <a:pt x="5458" y="6350"/>
                  </a:cubicBezTo>
                  <a:cubicBezTo>
                    <a:pt x="5200" y="6387"/>
                    <a:pt x="4917" y="6408"/>
                    <a:pt x="4613" y="6409"/>
                  </a:cubicBezTo>
                  <a:lnTo>
                    <a:pt x="4566" y="6409"/>
                  </a:lnTo>
                  <a:cubicBezTo>
                    <a:pt x="4522" y="6409"/>
                    <a:pt x="4481" y="6409"/>
                    <a:pt x="4439" y="6408"/>
                  </a:cubicBezTo>
                  <a:lnTo>
                    <a:pt x="4438" y="6408"/>
                  </a:lnTo>
                  <a:cubicBezTo>
                    <a:pt x="4264" y="6407"/>
                    <a:pt x="4083" y="6398"/>
                    <a:pt x="3893" y="6382"/>
                  </a:cubicBezTo>
                  <a:cubicBezTo>
                    <a:pt x="3811" y="6376"/>
                    <a:pt x="3735" y="6365"/>
                    <a:pt x="3655" y="6356"/>
                  </a:cubicBezTo>
                  <a:cubicBezTo>
                    <a:pt x="3430" y="6330"/>
                    <a:pt x="3216" y="6297"/>
                    <a:pt x="3016" y="6256"/>
                  </a:cubicBezTo>
                  <a:cubicBezTo>
                    <a:pt x="2960" y="6247"/>
                    <a:pt x="2908" y="6235"/>
                    <a:pt x="2854" y="6223"/>
                  </a:cubicBezTo>
                  <a:cubicBezTo>
                    <a:pt x="2371" y="6117"/>
                    <a:pt x="1964" y="5980"/>
                    <a:pt x="1631" y="5839"/>
                  </a:cubicBezTo>
                  <a:cubicBezTo>
                    <a:pt x="1573" y="5816"/>
                    <a:pt x="1521" y="5792"/>
                    <a:pt x="1469" y="5768"/>
                  </a:cubicBezTo>
                  <a:cubicBezTo>
                    <a:pt x="1103" y="5600"/>
                    <a:pt x="839" y="5430"/>
                    <a:pt x="670" y="5308"/>
                  </a:cubicBezTo>
                  <a:lnTo>
                    <a:pt x="669" y="5308"/>
                  </a:lnTo>
                  <a:cubicBezTo>
                    <a:pt x="588" y="5248"/>
                    <a:pt x="531" y="5200"/>
                    <a:pt x="491" y="5166"/>
                  </a:cubicBezTo>
                  <a:cubicBezTo>
                    <a:pt x="475" y="5153"/>
                    <a:pt x="462" y="5141"/>
                    <a:pt x="453" y="5133"/>
                  </a:cubicBezTo>
                  <a:cubicBezTo>
                    <a:pt x="445" y="5124"/>
                    <a:pt x="438" y="5116"/>
                    <a:pt x="433" y="5115"/>
                  </a:cubicBezTo>
                  <a:cubicBezTo>
                    <a:pt x="399" y="5081"/>
                    <a:pt x="371" y="5042"/>
                    <a:pt x="345" y="5000"/>
                  </a:cubicBezTo>
                  <a:cubicBezTo>
                    <a:pt x="1" y="4462"/>
                    <a:pt x="168" y="3246"/>
                    <a:pt x="433" y="2526"/>
                  </a:cubicBezTo>
                  <a:cubicBezTo>
                    <a:pt x="588" y="2105"/>
                    <a:pt x="969" y="1607"/>
                    <a:pt x="1490" y="1165"/>
                  </a:cubicBezTo>
                  <a:cubicBezTo>
                    <a:pt x="1747" y="947"/>
                    <a:pt x="2036" y="741"/>
                    <a:pt x="2348" y="568"/>
                  </a:cubicBezTo>
                  <a:cubicBezTo>
                    <a:pt x="2737" y="348"/>
                    <a:pt x="3163" y="175"/>
                    <a:pt x="3600" y="82"/>
                  </a:cubicBezTo>
                  <a:cubicBezTo>
                    <a:pt x="3737" y="51"/>
                    <a:pt x="3874" y="31"/>
                    <a:pt x="4010" y="19"/>
                  </a:cubicBezTo>
                  <a:cubicBezTo>
                    <a:pt x="4168" y="3"/>
                    <a:pt x="4327" y="0"/>
                    <a:pt x="4484" y="10"/>
                  </a:cubicBezTo>
                  <a:cubicBezTo>
                    <a:pt x="4561" y="13"/>
                    <a:pt x="4639" y="21"/>
                    <a:pt x="4715" y="34"/>
                  </a:cubicBezTo>
                  <a:cubicBezTo>
                    <a:pt x="4790" y="42"/>
                    <a:pt x="4863" y="55"/>
                    <a:pt x="4936" y="71"/>
                  </a:cubicBezTo>
                  <a:cubicBezTo>
                    <a:pt x="5016" y="89"/>
                    <a:pt x="5094" y="108"/>
                    <a:pt x="5169" y="131"/>
                  </a:cubicBezTo>
                  <a:cubicBezTo>
                    <a:pt x="5223" y="145"/>
                    <a:pt x="5278" y="161"/>
                    <a:pt x="5331" y="181"/>
                  </a:cubicBezTo>
                  <a:cubicBezTo>
                    <a:pt x="5412" y="208"/>
                    <a:pt x="5489" y="238"/>
                    <a:pt x="5566" y="272"/>
                  </a:cubicBezTo>
                  <a:cubicBezTo>
                    <a:pt x="6992" y="868"/>
                    <a:pt x="7402" y="2209"/>
                    <a:pt x="7607" y="3336"/>
                  </a:cubicBezTo>
                  <a:cubicBezTo>
                    <a:pt x="7789" y="4345"/>
                    <a:pt x="7532" y="5577"/>
                    <a:pt x="7532" y="55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319;p39">
              <a:extLst>
                <a:ext uri="{FF2B5EF4-FFF2-40B4-BE49-F238E27FC236}">
                  <a16:creationId xmlns:a16="http://schemas.microsoft.com/office/drawing/2014/main" id="{847BA2CE-96AC-2959-23B4-AB90AC5807B2}"/>
                </a:ext>
              </a:extLst>
            </p:cNvPr>
            <p:cNvSpPr/>
            <p:nvPr/>
          </p:nvSpPr>
          <p:spPr>
            <a:xfrm>
              <a:off x="4702818" y="2760890"/>
              <a:ext cx="107048" cy="282578"/>
            </a:xfrm>
            <a:custGeom>
              <a:avLst/>
              <a:gdLst/>
              <a:ahLst/>
              <a:cxnLst/>
              <a:rect l="l" t="t" r="r" b="b"/>
              <a:pathLst>
                <a:path w="2301" h="6074" extrusionOk="0">
                  <a:moveTo>
                    <a:pt x="77" y="1"/>
                  </a:moveTo>
                  <a:lnTo>
                    <a:pt x="77" y="1"/>
                  </a:lnTo>
                  <a:cubicBezTo>
                    <a:pt x="485" y="1303"/>
                    <a:pt x="731" y="4290"/>
                    <a:pt x="0" y="6074"/>
                  </a:cubicBezTo>
                  <a:cubicBezTo>
                    <a:pt x="91" y="6061"/>
                    <a:pt x="178" y="6047"/>
                    <a:pt x="263" y="6029"/>
                  </a:cubicBezTo>
                  <a:cubicBezTo>
                    <a:pt x="1443" y="5802"/>
                    <a:pt x="2043" y="5306"/>
                    <a:pt x="2043" y="5306"/>
                  </a:cubicBezTo>
                  <a:cubicBezTo>
                    <a:pt x="2043" y="5306"/>
                    <a:pt x="2300" y="4074"/>
                    <a:pt x="2118" y="3064"/>
                  </a:cubicBezTo>
                  <a:cubicBezTo>
                    <a:pt x="1913" y="1937"/>
                    <a:pt x="1503" y="596"/>
                    <a:pt x="77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320;p39">
              <a:extLst>
                <a:ext uri="{FF2B5EF4-FFF2-40B4-BE49-F238E27FC236}">
                  <a16:creationId xmlns:a16="http://schemas.microsoft.com/office/drawing/2014/main" id="{0F0CD0F4-1076-DEFD-5612-04750D6157F5}"/>
                </a:ext>
              </a:extLst>
            </p:cNvPr>
            <p:cNvSpPr/>
            <p:nvPr/>
          </p:nvSpPr>
          <p:spPr>
            <a:xfrm>
              <a:off x="4466023" y="2774661"/>
              <a:ext cx="90672" cy="220610"/>
            </a:xfrm>
            <a:custGeom>
              <a:avLst/>
              <a:gdLst/>
              <a:ahLst/>
              <a:cxnLst/>
              <a:rect l="l" t="t" r="r" b="b"/>
              <a:pathLst>
                <a:path w="1949" h="4742" extrusionOk="0">
                  <a:moveTo>
                    <a:pt x="1949" y="0"/>
                  </a:moveTo>
                  <a:lnTo>
                    <a:pt x="1949" y="0"/>
                  </a:lnTo>
                  <a:cubicBezTo>
                    <a:pt x="1637" y="174"/>
                    <a:pt x="1348" y="380"/>
                    <a:pt x="1091" y="598"/>
                  </a:cubicBezTo>
                  <a:cubicBezTo>
                    <a:pt x="1" y="1935"/>
                    <a:pt x="0" y="3687"/>
                    <a:pt x="91" y="4599"/>
                  </a:cubicBezTo>
                  <a:cubicBezTo>
                    <a:pt x="132" y="4633"/>
                    <a:pt x="189" y="4681"/>
                    <a:pt x="269" y="4741"/>
                  </a:cubicBezTo>
                  <a:cubicBezTo>
                    <a:pt x="208" y="4270"/>
                    <a:pt x="155" y="3472"/>
                    <a:pt x="327" y="2627"/>
                  </a:cubicBezTo>
                  <a:cubicBezTo>
                    <a:pt x="557" y="1489"/>
                    <a:pt x="1100" y="611"/>
                    <a:pt x="1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321;p39">
              <a:extLst>
                <a:ext uri="{FF2B5EF4-FFF2-40B4-BE49-F238E27FC236}">
                  <a16:creationId xmlns:a16="http://schemas.microsoft.com/office/drawing/2014/main" id="{A29D2173-ECEA-ADC2-2519-1D5272DDB043}"/>
                </a:ext>
              </a:extLst>
            </p:cNvPr>
            <p:cNvSpPr/>
            <p:nvPr/>
          </p:nvSpPr>
          <p:spPr>
            <a:xfrm>
              <a:off x="4515801" y="2749167"/>
              <a:ext cx="118260" cy="270761"/>
            </a:xfrm>
            <a:custGeom>
              <a:avLst/>
              <a:gdLst/>
              <a:ahLst/>
              <a:cxnLst/>
              <a:rect l="l" t="t" r="r" b="b"/>
              <a:pathLst>
                <a:path w="2542" h="5820" extrusionOk="0">
                  <a:moveTo>
                    <a:pt x="2541" y="0"/>
                  </a:moveTo>
                  <a:lnTo>
                    <a:pt x="2541" y="0"/>
                  </a:lnTo>
                  <a:cubicBezTo>
                    <a:pt x="2405" y="12"/>
                    <a:pt x="2268" y="32"/>
                    <a:pt x="2131" y="63"/>
                  </a:cubicBezTo>
                  <a:cubicBezTo>
                    <a:pt x="269" y="1387"/>
                    <a:pt x="22" y="4516"/>
                    <a:pt x="0" y="5748"/>
                  </a:cubicBezTo>
                  <a:cubicBezTo>
                    <a:pt x="51" y="5773"/>
                    <a:pt x="104" y="5797"/>
                    <a:pt x="162" y="5820"/>
                  </a:cubicBezTo>
                  <a:cubicBezTo>
                    <a:pt x="174" y="4601"/>
                    <a:pt x="409" y="1149"/>
                    <a:pt x="2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322;p39">
              <a:extLst>
                <a:ext uri="{FF2B5EF4-FFF2-40B4-BE49-F238E27FC236}">
                  <a16:creationId xmlns:a16="http://schemas.microsoft.com/office/drawing/2014/main" id="{00E6B859-6AEA-2387-C70A-0257EE1F9550}"/>
                </a:ext>
              </a:extLst>
            </p:cNvPr>
            <p:cNvSpPr/>
            <p:nvPr/>
          </p:nvSpPr>
          <p:spPr>
            <a:xfrm>
              <a:off x="4580187" y="2748702"/>
              <a:ext cx="86625" cy="290626"/>
            </a:xfrm>
            <a:custGeom>
              <a:avLst/>
              <a:gdLst/>
              <a:ahLst/>
              <a:cxnLst/>
              <a:rect l="l" t="t" r="r" b="b"/>
              <a:pathLst>
                <a:path w="1862" h="6247" extrusionOk="0">
                  <a:moveTo>
                    <a:pt x="1631" y="1"/>
                  </a:moveTo>
                  <a:cubicBezTo>
                    <a:pt x="167" y="1256"/>
                    <a:pt x="2" y="4884"/>
                    <a:pt x="1" y="6213"/>
                  </a:cubicBezTo>
                  <a:cubicBezTo>
                    <a:pt x="55" y="6226"/>
                    <a:pt x="107" y="6238"/>
                    <a:pt x="163" y="6247"/>
                  </a:cubicBezTo>
                  <a:cubicBezTo>
                    <a:pt x="169" y="4962"/>
                    <a:pt x="324" y="1124"/>
                    <a:pt x="1862" y="25"/>
                  </a:cubicBezTo>
                  <a:cubicBezTo>
                    <a:pt x="1786" y="12"/>
                    <a:pt x="1708" y="3"/>
                    <a:pt x="1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323;p39">
              <a:extLst>
                <a:ext uri="{FF2B5EF4-FFF2-40B4-BE49-F238E27FC236}">
                  <a16:creationId xmlns:a16="http://schemas.microsoft.com/office/drawing/2014/main" id="{9D4D0AD8-296F-B42E-4A08-D736013D224D}"/>
                </a:ext>
              </a:extLst>
            </p:cNvPr>
            <p:cNvSpPr/>
            <p:nvPr/>
          </p:nvSpPr>
          <p:spPr>
            <a:xfrm>
              <a:off x="4653970" y="2754331"/>
              <a:ext cx="41498" cy="292161"/>
            </a:xfrm>
            <a:custGeom>
              <a:avLst/>
              <a:gdLst/>
              <a:ahLst/>
              <a:cxnLst/>
              <a:rect l="l" t="t" r="r" b="b"/>
              <a:pathLst>
                <a:path w="892" h="6280" extrusionOk="0">
                  <a:moveTo>
                    <a:pt x="730" y="1"/>
                  </a:moveTo>
                  <a:cubicBezTo>
                    <a:pt x="730" y="1041"/>
                    <a:pt x="670" y="4399"/>
                    <a:pt x="0" y="6278"/>
                  </a:cubicBezTo>
                  <a:cubicBezTo>
                    <a:pt x="42" y="6279"/>
                    <a:pt x="83" y="6279"/>
                    <a:pt x="127" y="6279"/>
                  </a:cubicBezTo>
                  <a:lnTo>
                    <a:pt x="174" y="6279"/>
                  </a:lnTo>
                  <a:cubicBezTo>
                    <a:pt x="832" y="4380"/>
                    <a:pt x="892" y="1145"/>
                    <a:pt x="892" y="51"/>
                  </a:cubicBezTo>
                  <a:cubicBezTo>
                    <a:pt x="839" y="31"/>
                    <a:pt x="784" y="15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324;p39">
              <a:extLst>
                <a:ext uri="{FF2B5EF4-FFF2-40B4-BE49-F238E27FC236}">
                  <a16:creationId xmlns:a16="http://schemas.microsoft.com/office/drawing/2014/main" id="{606803FA-E92B-6085-37B5-DE11B8C05B36}"/>
                </a:ext>
              </a:extLst>
            </p:cNvPr>
            <p:cNvSpPr/>
            <p:nvPr/>
          </p:nvSpPr>
          <p:spPr>
            <a:xfrm>
              <a:off x="4777160" y="3459459"/>
              <a:ext cx="61084" cy="280252"/>
            </a:xfrm>
            <a:custGeom>
              <a:avLst/>
              <a:gdLst/>
              <a:ahLst/>
              <a:cxnLst/>
              <a:rect l="l" t="t" r="r" b="b"/>
              <a:pathLst>
                <a:path w="1313" h="6024" extrusionOk="0">
                  <a:moveTo>
                    <a:pt x="92" y="1"/>
                  </a:moveTo>
                  <a:cubicBezTo>
                    <a:pt x="78" y="1"/>
                    <a:pt x="64" y="4"/>
                    <a:pt x="52" y="12"/>
                  </a:cubicBezTo>
                  <a:cubicBezTo>
                    <a:pt x="16" y="34"/>
                    <a:pt x="0" y="82"/>
                    <a:pt x="25" y="119"/>
                  </a:cubicBezTo>
                  <a:cubicBezTo>
                    <a:pt x="37" y="143"/>
                    <a:pt x="1073" y="3134"/>
                    <a:pt x="1149" y="5935"/>
                  </a:cubicBezTo>
                  <a:cubicBezTo>
                    <a:pt x="1169" y="5944"/>
                    <a:pt x="1225" y="5976"/>
                    <a:pt x="1313" y="6024"/>
                  </a:cubicBezTo>
                  <a:cubicBezTo>
                    <a:pt x="1256" y="3143"/>
                    <a:pt x="176" y="59"/>
                    <a:pt x="166" y="41"/>
                  </a:cubicBezTo>
                  <a:cubicBezTo>
                    <a:pt x="150" y="16"/>
                    <a:pt x="121" y="1"/>
                    <a:pt x="92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325;p39">
              <a:extLst>
                <a:ext uri="{FF2B5EF4-FFF2-40B4-BE49-F238E27FC236}">
                  <a16:creationId xmlns:a16="http://schemas.microsoft.com/office/drawing/2014/main" id="{D15D3F07-C389-3DEA-D2A7-5DB64E9DBDA0}"/>
                </a:ext>
              </a:extLst>
            </p:cNvPr>
            <p:cNvSpPr/>
            <p:nvPr/>
          </p:nvSpPr>
          <p:spPr>
            <a:xfrm>
              <a:off x="4642061" y="3877130"/>
              <a:ext cx="942639" cy="826984"/>
            </a:xfrm>
            <a:custGeom>
              <a:avLst/>
              <a:gdLst/>
              <a:ahLst/>
              <a:cxnLst/>
              <a:rect l="l" t="t" r="r" b="b"/>
              <a:pathLst>
                <a:path w="20262" h="17776" extrusionOk="0">
                  <a:moveTo>
                    <a:pt x="19973" y="3467"/>
                  </a:moveTo>
                  <a:cubicBezTo>
                    <a:pt x="19738" y="4078"/>
                    <a:pt x="19312" y="4750"/>
                    <a:pt x="18583" y="5529"/>
                  </a:cubicBezTo>
                  <a:cubicBezTo>
                    <a:pt x="16964" y="7256"/>
                    <a:pt x="13862" y="8388"/>
                    <a:pt x="13862" y="8388"/>
                  </a:cubicBezTo>
                  <a:cubicBezTo>
                    <a:pt x="12621" y="8792"/>
                    <a:pt x="11462" y="8818"/>
                    <a:pt x="8091" y="8009"/>
                  </a:cubicBezTo>
                  <a:cubicBezTo>
                    <a:pt x="4772" y="7213"/>
                    <a:pt x="1506" y="6077"/>
                    <a:pt x="1403" y="6044"/>
                  </a:cubicBezTo>
                  <a:cubicBezTo>
                    <a:pt x="1468" y="6116"/>
                    <a:pt x="2847" y="7688"/>
                    <a:pt x="3424" y="11111"/>
                  </a:cubicBezTo>
                  <a:cubicBezTo>
                    <a:pt x="3770" y="13163"/>
                    <a:pt x="3556" y="15876"/>
                    <a:pt x="3317" y="17776"/>
                  </a:cubicBezTo>
                  <a:cubicBezTo>
                    <a:pt x="3300" y="16540"/>
                    <a:pt x="3232" y="14757"/>
                    <a:pt x="3002" y="13405"/>
                  </a:cubicBezTo>
                  <a:cubicBezTo>
                    <a:pt x="2615" y="11139"/>
                    <a:pt x="1188" y="6692"/>
                    <a:pt x="1" y="5126"/>
                  </a:cubicBezTo>
                  <a:cubicBezTo>
                    <a:pt x="50" y="5138"/>
                    <a:pt x="856" y="5364"/>
                    <a:pt x="4217" y="6094"/>
                  </a:cubicBezTo>
                  <a:cubicBezTo>
                    <a:pt x="7686" y="6851"/>
                    <a:pt x="10653" y="7228"/>
                    <a:pt x="13108" y="6310"/>
                  </a:cubicBezTo>
                  <a:cubicBezTo>
                    <a:pt x="15560" y="5394"/>
                    <a:pt x="18069" y="3938"/>
                    <a:pt x="18960" y="2697"/>
                  </a:cubicBezTo>
                  <a:cubicBezTo>
                    <a:pt x="19442" y="2025"/>
                    <a:pt x="19711" y="886"/>
                    <a:pt x="19854" y="0"/>
                  </a:cubicBezTo>
                  <a:cubicBezTo>
                    <a:pt x="20005" y="541"/>
                    <a:pt x="20120" y="1055"/>
                    <a:pt x="20173" y="1429"/>
                  </a:cubicBezTo>
                  <a:cubicBezTo>
                    <a:pt x="20262" y="2066"/>
                    <a:pt x="20261" y="2721"/>
                    <a:pt x="19973" y="3467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326;p39">
              <a:extLst>
                <a:ext uri="{FF2B5EF4-FFF2-40B4-BE49-F238E27FC236}">
                  <a16:creationId xmlns:a16="http://schemas.microsoft.com/office/drawing/2014/main" id="{3B759440-60BB-E0B3-6381-1C3EEE8FAF70}"/>
                </a:ext>
              </a:extLst>
            </p:cNvPr>
            <p:cNvSpPr/>
            <p:nvPr/>
          </p:nvSpPr>
          <p:spPr>
            <a:xfrm>
              <a:off x="4509614" y="3902345"/>
              <a:ext cx="336311" cy="200512"/>
            </a:xfrm>
            <a:custGeom>
              <a:avLst/>
              <a:gdLst/>
              <a:ahLst/>
              <a:cxnLst/>
              <a:rect l="l" t="t" r="r" b="b"/>
              <a:pathLst>
                <a:path w="7229" h="4310" extrusionOk="0">
                  <a:moveTo>
                    <a:pt x="5849" y="1"/>
                  </a:moveTo>
                  <a:cubicBezTo>
                    <a:pt x="5220" y="897"/>
                    <a:pt x="4228" y="1797"/>
                    <a:pt x="2683" y="2587"/>
                  </a:cubicBezTo>
                  <a:cubicBezTo>
                    <a:pt x="1799" y="3038"/>
                    <a:pt x="883" y="3419"/>
                    <a:pt x="0" y="3738"/>
                  </a:cubicBezTo>
                  <a:cubicBezTo>
                    <a:pt x="10" y="3920"/>
                    <a:pt x="27" y="4110"/>
                    <a:pt x="47" y="4309"/>
                  </a:cubicBezTo>
                  <a:cubicBezTo>
                    <a:pt x="1013" y="4178"/>
                    <a:pt x="2699" y="3801"/>
                    <a:pt x="4437" y="2721"/>
                  </a:cubicBezTo>
                  <a:cubicBezTo>
                    <a:pt x="5902" y="1812"/>
                    <a:pt x="6756" y="852"/>
                    <a:pt x="7229" y="172"/>
                  </a:cubicBezTo>
                  <a:cubicBezTo>
                    <a:pt x="6764" y="110"/>
                    <a:pt x="6300" y="53"/>
                    <a:pt x="5849" y="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327;p39">
              <a:extLst>
                <a:ext uri="{FF2B5EF4-FFF2-40B4-BE49-F238E27FC236}">
                  <a16:creationId xmlns:a16="http://schemas.microsoft.com/office/drawing/2014/main" id="{E0E0966E-BBED-07A2-7797-B562BE65F881}"/>
                </a:ext>
              </a:extLst>
            </p:cNvPr>
            <p:cNvSpPr/>
            <p:nvPr/>
          </p:nvSpPr>
          <p:spPr>
            <a:xfrm>
              <a:off x="4721752" y="3194565"/>
              <a:ext cx="130728" cy="64015"/>
            </a:xfrm>
            <a:custGeom>
              <a:avLst/>
              <a:gdLst/>
              <a:ahLst/>
              <a:cxnLst/>
              <a:rect l="l" t="t" r="r" b="b"/>
              <a:pathLst>
                <a:path w="2810" h="1376" extrusionOk="0">
                  <a:moveTo>
                    <a:pt x="1851" y="1"/>
                  </a:moveTo>
                  <a:cubicBezTo>
                    <a:pt x="1592" y="1"/>
                    <a:pt x="1365" y="54"/>
                    <a:pt x="1151" y="149"/>
                  </a:cubicBezTo>
                  <a:cubicBezTo>
                    <a:pt x="957" y="233"/>
                    <a:pt x="773" y="352"/>
                    <a:pt x="587" y="497"/>
                  </a:cubicBezTo>
                  <a:cubicBezTo>
                    <a:pt x="0" y="955"/>
                    <a:pt x="173" y="1375"/>
                    <a:pt x="173" y="1375"/>
                  </a:cubicBezTo>
                  <a:lnTo>
                    <a:pt x="1916" y="593"/>
                  </a:lnTo>
                  <a:lnTo>
                    <a:pt x="2810" y="194"/>
                  </a:lnTo>
                  <a:cubicBezTo>
                    <a:pt x="2440" y="61"/>
                    <a:pt x="2127" y="1"/>
                    <a:pt x="1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328;p39">
              <a:extLst>
                <a:ext uri="{FF2B5EF4-FFF2-40B4-BE49-F238E27FC236}">
                  <a16:creationId xmlns:a16="http://schemas.microsoft.com/office/drawing/2014/main" id="{8E1824F8-B818-C0EF-5BC0-6098A5CE9441}"/>
                </a:ext>
              </a:extLst>
            </p:cNvPr>
            <p:cNvSpPr/>
            <p:nvPr/>
          </p:nvSpPr>
          <p:spPr>
            <a:xfrm>
              <a:off x="4775299" y="3194565"/>
              <a:ext cx="77181" cy="27634"/>
            </a:xfrm>
            <a:custGeom>
              <a:avLst/>
              <a:gdLst/>
              <a:ahLst/>
              <a:cxnLst/>
              <a:rect l="l" t="t" r="r" b="b"/>
              <a:pathLst>
                <a:path w="1659" h="594" extrusionOk="0">
                  <a:moveTo>
                    <a:pt x="700" y="1"/>
                  </a:moveTo>
                  <a:cubicBezTo>
                    <a:pt x="441" y="1"/>
                    <a:pt x="214" y="54"/>
                    <a:pt x="0" y="149"/>
                  </a:cubicBezTo>
                  <a:cubicBezTo>
                    <a:pt x="283" y="279"/>
                    <a:pt x="547" y="443"/>
                    <a:pt x="765" y="593"/>
                  </a:cubicBezTo>
                  <a:lnTo>
                    <a:pt x="1659" y="194"/>
                  </a:lnTo>
                  <a:cubicBezTo>
                    <a:pt x="1289" y="61"/>
                    <a:pt x="976" y="1"/>
                    <a:pt x="700" y="1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329;p39">
              <a:extLst>
                <a:ext uri="{FF2B5EF4-FFF2-40B4-BE49-F238E27FC236}">
                  <a16:creationId xmlns:a16="http://schemas.microsoft.com/office/drawing/2014/main" id="{716AFE63-5EE3-E89B-C65C-93F2CE1BCD2A}"/>
                </a:ext>
              </a:extLst>
            </p:cNvPr>
            <p:cNvSpPr/>
            <p:nvPr/>
          </p:nvSpPr>
          <p:spPr>
            <a:xfrm>
              <a:off x="4574233" y="4805981"/>
              <a:ext cx="220144" cy="88765"/>
            </a:xfrm>
            <a:custGeom>
              <a:avLst/>
              <a:gdLst/>
              <a:ahLst/>
              <a:cxnLst/>
              <a:rect l="l" t="t" r="r" b="b"/>
              <a:pathLst>
                <a:path w="4732" h="1908" extrusionOk="0">
                  <a:moveTo>
                    <a:pt x="4441" y="0"/>
                  </a:moveTo>
                  <a:cubicBezTo>
                    <a:pt x="4430" y="64"/>
                    <a:pt x="4424" y="100"/>
                    <a:pt x="4424" y="100"/>
                  </a:cubicBezTo>
                  <a:cubicBezTo>
                    <a:pt x="4289" y="166"/>
                    <a:pt x="4137" y="205"/>
                    <a:pt x="3983" y="225"/>
                  </a:cubicBezTo>
                  <a:cubicBezTo>
                    <a:pt x="3898" y="235"/>
                    <a:pt x="3812" y="240"/>
                    <a:pt x="3728" y="240"/>
                  </a:cubicBezTo>
                  <a:cubicBezTo>
                    <a:pt x="3356" y="240"/>
                    <a:pt x="3028" y="150"/>
                    <a:pt x="2995" y="100"/>
                  </a:cubicBezTo>
                  <a:cubicBezTo>
                    <a:pt x="2833" y="155"/>
                    <a:pt x="891" y="693"/>
                    <a:pt x="1" y="1287"/>
                  </a:cubicBezTo>
                  <a:lnTo>
                    <a:pt x="3608" y="1781"/>
                  </a:lnTo>
                  <a:lnTo>
                    <a:pt x="4532" y="1907"/>
                  </a:lnTo>
                  <a:cubicBezTo>
                    <a:pt x="4532" y="1907"/>
                    <a:pt x="4731" y="603"/>
                    <a:pt x="4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330;p39">
              <a:extLst>
                <a:ext uri="{FF2B5EF4-FFF2-40B4-BE49-F238E27FC236}">
                  <a16:creationId xmlns:a16="http://schemas.microsoft.com/office/drawing/2014/main" id="{D7A4BAAD-E99C-5048-63C4-76DF4103CD5F}"/>
                </a:ext>
              </a:extLst>
            </p:cNvPr>
            <p:cNvSpPr/>
            <p:nvPr/>
          </p:nvSpPr>
          <p:spPr>
            <a:xfrm>
              <a:off x="4742082" y="4805981"/>
              <a:ext cx="52291" cy="88765"/>
            </a:xfrm>
            <a:custGeom>
              <a:avLst/>
              <a:gdLst/>
              <a:ahLst/>
              <a:cxnLst/>
              <a:rect l="l" t="t" r="r" b="b"/>
              <a:pathLst>
                <a:path w="1124" h="1908" extrusionOk="0">
                  <a:moveTo>
                    <a:pt x="924" y="1907"/>
                  </a:moveTo>
                  <a:lnTo>
                    <a:pt x="0" y="1781"/>
                  </a:lnTo>
                  <a:cubicBezTo>
                    <a:pt x="150" y="1302"/>
                    <a:pt x="308" y="720"/>
                    <a:pt x="375" y="225"/>
                  </a:cubicBezTo>
                  <a:cubicBezTo>
                    <a:pt x="529" y="205"/>
                    <a:pt x="681" y="166"/>
                    <a:pt x="816" y="100"/>
                  </a:cubicBezTo>
                  <a:cubicBezTo>
                    <a:pt x="816" y="100"/>
                    <a:pt x="822" y="64"/>
                    <a:pt x="833" y="0"/>
                  </a:cubicBezTo>
                  <a:lnTo>
                    <a:pt x="835" y="0"/>
                  </a:lnTo>
                  <a:cubicBezTo>
                    <a:pt x="1123" y="603"/>
                    <a:pt x="924" y="1907"/>
                    <a:pt x="924" y="1907"/>
                  </a:cubicBezTo>
                  <a:close/>
                </a:path>
              </a:pathLst>
            </a:custGeom>
            <a:solidFill>
              <a:srgbClr val="1A163D">
                <a:alpha val="3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331;p39">
              <a:extLst>
                <a:ext uri="{FF2B5EF4-FFF2-40B4-BE49-F238E27FC236}">
                  <a16:creationId xmlns:a16="http://schemas.microsoft.com/office/drawing/2014/main" id="{E19E6FB3-5BB6-7CEA-84C4-CDB9A04E67B0}"/>
                </a:ext>
              </a:extLst>
            </p:cNvPr>
            <p:cNvSpPr/>
            <p:nvPr/>
          </p:nvSpPr>
          <p:spPr>
            <a:xfrm>
              <a:off x="4687140" y="3043649"/>
              <a:ext cx="120121" cy="201024"/>
            </a:xfrm>
            <a:custGeom>
              <a:avLst/>
              <a:gdLst/>
              <a:ahLst/>
              <a:cxnLst/>
              <a:rect l="l" t="t" r="r" b="b"/>
              <a:pathLst>
                <a:path w="2582" h="4321" extrusionOk="0">
                  <a:moveTo>
                    <a:pt x="700" y="4321"/>
                  </a:moveTo>
                  <a:cubicBezTo>
                    <a:pt x="1256" y="3120"/>
                    <a:pt x="736" y="1349"/>
                    <a:pt x="0" y="34"/>
                  </a:cubicBezTo>
                  <a:cubicBezTo>
                    <a:pt x="105" y="27"/>
                    <a:pt x="207" y="16"/>
                    <a:pt x="306" y="1"/>
                  </a:cubicBezTo>
                  <a:cubicBezTo>
                    <a:pt x="495" y="174"/>
                    <a:pt x="594" y="462"/>
                    <a:pt x="594" y="743"/>
                  </a:cubicBezTo>
                  <a:cubicBezTo>
                    <a:pt x="594" y="743"/>
                    <a:pt x="379" y="1283"/>
                    <a:pt x="1147" y="1702"/>
                  </a:cubicBezTo>
                  <a:cubicBezTo>
                    <a:pt x="1722" y="2015"/>
                    <a:pt x="2169" y="1968"/>
                    <a:pt x="2437" y="1743"/>
                  </a:cubicBezTo>
                  <a:cubicBezTo>
                    <a:pt x="2581" y="2591"/>
                    <a:pt x="1778" y="3773"/>
                    <a:pt x="700" y="4321"/>
                  </a:cubicBezTo>
                  <a:close/>
                </a:path>
              </a:pathLst>
            </a:custGeom>
            <a:solidFill>
              <a:srgbClr val="1A163D">
                <a:alpha val="18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332;p39">
              <a:extLst>
                <a:ext uri="{FF2B5EF4-FFF2-40B4-BE49-F238E27FC236}">
                  <a16:creationId xmlns:a16="http://schemas.microsoft.com/office/drawing/2014/main" id="{45B4BC22-C8E2-6E06-34A9-FBFAC9940DF2}"/>
                </a:ext>
              </a:extLst>
            </p:cNvPr>
            <p:cNvSpPr/>
            <p:nvPr/>
          </p:nvSpPr>
          <p:spPr>
            <a:xfrm>
              <a:off x="4148374" y="3872757"/>
              <a:ext cx="73273" cy="101093"/>
            </a:xfrm>
            <a:custGeom>
              <a:avLst/>
              <a:gdLst/>
              <a:ahLst/>
              <a:cxnLst/>
              <a:rect l="l" t="t" r="r" b="b"/>
              <a:pathLst>
                <a:path w="1575" h="2173" extrusionOk="0">
                  <a:moveTo>
                    <a:pt x="923" y="1"/>
                  </a:moveTo>
                  <a:cubicBezTo>
                    <a:pt x="584" y="1"/>
                    <a:pt x="237" y="402"/>
                    <a:pt x="124" y="949"/>
                  </a:cubicBezTo>
                  <a:cubicBezTo>
                    <a:pt x="1" y="1544"/>
                    <a:pt x="198" y="2088"/>
                    <a:pt x="564" y="2164"/>
                  </a:cubicBezTo>
                  <a:cubicBezTo>
                    <a:pt x="593" y="2170"/>
                    <a:pt x="621" y="2173"/>
                    <a:pt x="650" y="2173"/>
                  </a:cubicBezTo>
                  <a:cubicBezTo>
                    <a:pt x="991" y="2173"/>
                    <a:pt x="1338" y="1772"/>
                    <a:pt x="1450" y="1224"/>
                  </a:cubicBezTo>
                  <a:cubicBezTo>
                    <a:pt x="1575" y="630"/>
                    <a:pt x="1377" y="86"/>
                    <a:pt x="1010" y="10"/>
                  </a:cubicBezTo>
                  <a:cubicBezTo>
                    <a:pt x="981" y="4"/>
                    <a:pt x="952" y="1"/>
                    <a:pt x="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333;p39">
              <a:extLst>
                <a:ext uri="{FF2B5EF4-FFF2-40B4-BE49-F238E27FC236}">
                  <a16:creationId xmlns:a16="http://schemas.microsoft.com/office/drawing/2014/main" id="{AE0041DD-72C0-F292-2509-2921654254C7}"/>
                </a:ext>
              </a:extLst>
            </p:cNvPr>
            <p:cNvSpPr/>
            <p:nvPr/>
          </p:nvSpPr>
          <p:spPr>
            <a:xfrm>
              <a:off x="4182009" y="3840983"/>
              <a:ext cx="38753" cy="57223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59" y="0"/>
                  </a:moveTo>
                  <a:cubicBezTo>
                    <a:pt x="57" y="0"/>
                    <a:pt x="54" y="0"/>
                    <a:pt x="51" y="1"/>
                  </a:cubicBezTo>
                  <a:cubicBezTo>
                    <a:pt x="22" y="3"/>
                    <a:pt x="1" y="30"/>
                    <a:pt x="4" y="60"/>
                  </a:cubicBezTo>
                  <a:lnTo>
                    <a:pt x="134" y="1181"/>
                  </a:lnTo>
                  <a:cubicBezTo>
                    <a:pt x="137" y="1204"/>
                    <a:pt x="152" y="1223"/>
                    <a:pt x="175" y="1228"/>
                  </a:cubicBezTo>
                  <a:cubicBezTo>
                    <a:pt x="179" y="1228"/>
                    <a:pt x="183" y="1229"/>
                    <a:pt x="187" y="1229"/>
                  </a:cubicBezTo>
                  <a:cubicBezTo>
                    <a:pt x="206" y="1229"/>
                    <a:pt x="223" y="1219"/>
                    <a:pt x="233" y="1203"/>
                  </a:cubicBezTo>
                  <a:lnTo>
                    <a:pt x="817" y="228"/>
                  </a:lnTo>
                  <a:cubicBezTo>
                    <a:pt x="833" y="203"/>
                    <a:pt x="824" y="171"/>
                    <a:pt x="799" y="155"/>
                  </a:cubicBezTo>
                  <a:cubicBezTo>
                    <a:pt x="791" y="150"/>
                    <a:pt x="781" y="148"/>
                    <a:pt x="772" y="148"/>
                  </a:cubicBezTo>
                  <a:cubicBezTo>
                    <a:pt x="753" y="148"/>
                    <a:pt x="735" y="157"/>
                    <a:pt x="725" y="174"/>
                  </a:cubicBezTo>
                  <a:lnTo>
                    <a:pt x="222" y="1012"/>
                  </a:lnTo>
                  <a:lnTo>
                    <a:pt x="112" y="47"/>
                  </a:lnTo>
                  <a:cubicBezTo>
                    <a:pt x="108" y="21"/>
                    <a:pt x="84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334;p39">
              <a:extLst>
                <a:ext uri="{FF2B5EF4-FFF2-40B4-BE49-F238E27FC236}">
                  <a16:creationId xmlns:a16="http://schemas.microsoft.com/office/drawing/2014/main" id="{BC744A76-91B9-0A4E-B050-FBC705FF1233}"/>
                </a:ext>
              </a:extLst>
            </p:cNvPr>
            <p:cNvSpPr/>
            <p:nvPr/>
          </p:nvSpPr>
          <p:spPr>
            <a:xfrm>
              <a:off x="4154282" y="3869780"/>
              <a:ext cx="80391" cy="40428"/>
            </a:xfrm>
            <a:custGeom>
              <a:avLst/>
              <a:gdLst/>
              <a:ahLst/>
              <a:cxnLst/>
              <a:rect l="l" t="t" r="r" b="b"/>
              <a:pathLst>
                <a:path w="1728" h="869" extrusionOk="0">
                  <a:moveTo>
                    <a:pt x="59" y="1"/>
                  </a:moveTo>
                  <a:cubicBezTo>
                    <a:pt x="46" y="1"/>
                    <a:pt x="34" y="5"/>
                    <a:pt x="24" y="14"/>
                  </a:cubicBezTo>
                  <a:cubicBezTo>
                    <a:pt x="2" y="35"/>
                    <a:pt x="0" y="69"/>
                    <a:pt x="20" y="90"/>
                  </a:cubicBezTo>
                  <a:lnTo>
                    <a:pt x="700" y="851"/>
                  </a:lnTo>
                  <a:cubicBezTo>
                    <a:pt x="711" y="864"/>
                    <a:pt x="725" y="869"/>
                    <a:pt x="740" y="869"/>
                  </a:cubicBezTo>
                  <a:cubicBezTo>
                    <a:pt x="749" y="869"/>
                    <a:pt x="760" y="867"/>
                    <a:pt x="768" y="861"/>
                  </a:cubicBezTo>
                  <a:lnTo>
                    <a:pt x="1694" y="281"/>
                  </a:lnTo>
                  <a:cubicBezTo>
                    <a:pt x="1719" y="266"/>
                    <a:pt x="1727" y="232"/>
                    <a:pt x="1711" y="207"/>
                  </a:cubicBezTo>
                  <a:cubicBezTo>
                    <a:pt x="1700" y="191"/>
                    <a:pt x="1682" y="182"/>
                    <a:pt x="1664" y="182"/>
                  </a:cubicBezTo>
                  <a:cubicBezTo>
                    <a:pt x="1655" y="182"/>
                    <a:pt x="1645" y="184"/>
                    <a:pt x="1636" y="190"/>
                  </a:cubicBezTo>
                  <a:lnTo>
                    <a:pt x="749" y="746"/>
                  </a:lnTo>
                  <a:lnTo>
                    <a:pt x="99" y="18"/>
                  </a:lnTo>
                  <a:cubicBezTo>
                    <a:pt x="89" y="7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335;p39">
              <a:extLst>
                <a:ext uri="{FF2B5EF4-FFF2-40B4-BE49-F238E27FC236}">
                  <a16:creationId xmlns:a16="http://schemas.microsoft.com/office/drawing/2014/main" id="{4E95006E-FD21-48F8-D671-BE1FFF79256F}"/>
                </a:ext>
              </a:extLst>
            </p:cNvPr>
            <p:cNvSpPr/>
            <p:nvPr/>
          </p:nvSpPr>
          <p:spPr>
            <a:xfrm>
              <a:off x="4139814" y="3895692"/>
              <a:ext cx="97325" cy="36520"/>
            </a:xfrm>
            <a:custGeom>
              <a:avLst/>
              <a:gdLst/>
              <a:ahLst/>
              <a:cxnLst/>
              <a:rect l="l" t="t" r="r" b="b"/>
              <a:pathLst>
                <a:path w="2092" h="785" extrusionOk="0">
                  <a:moveTo>
                    <a:pt x="61" y="0"/>
                  </a:moveTo>
                  <a:cubicBezTo>
                    <a:pt x="43" y="0"/>
                    <a:pt x="25" y="10"/>
                    <a:pt x="15" y="27"/>
                  </a:cubicBezTo>
                  <a:cubicBezTo>
                    <a:pt x="0" y="52"/>
                    <a:pt x="8" y="86"/>
                    <a:pt x="34" y="100"/>
                  </a:cubicBezTo>
                  <a:cubicBezTo>
                    <a:pt x="75" y="125"/>
                    <a:pt x="577" y="517"/>
                    <a:pt x="904" y="773"/>
                  </a:cubicBezTo>
                  <a:cubicBezTo>
                    <a:pt x="913" y="781"/>
                    <a:pt x="925" y="785"/>
                    <a:pt x="937" y="785"/>
                  </a:cubicBezTo>
                  <a:cubicBezTo>
                    <a:pt x="943" y="785"/>
                    <a:pt x="951" y="784"/>
                    <a:pt x="956" y="781"/>
                  </a:cubicBezTo>
                  <a:lnTo>
                    <a:pt x="2050" y="366"/>
                  </a:lnTo>
                  <a:cubicBezTo>
                    <a:pt x="2077" y="357"/>
                    <a:pt x="2091" y="326"/>
                    <a:pt x="2081" y="298"/>
                  </a:cubicBezTo>
                  <a:cubicBezTo>
                    <a:pt x="2072" y="277"/>
                    <a:pt x="2052" y="263"/>
                    <a:pt x="2031" y="263"/>
                  </a:cubicBezTo>
                  <a:cubicBezTo>
                    <a:pt x="2024" y="263"/>
                    <a:pt x="2018" y="264"/>
                    <a:pt x="2011" y="267"/>
                  </a:cubicBezTo>
                  <a:lnTo>
                    <a:pt x="947" y="670"/>
                  </a:lnTo>
                  <a:cubicBezTo>
                    <a:pt x="767" y="529"/>
                    <a:pt x="141" y="38"/>
                    <a:pt x="88" y="7"/>
                  </a:cubicBezTo>
                  <a:cubicBezTo>
                    <a:pt x="79" y="3"/>
                    <a:pt x="70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336;p39">
              <a:extLst>
                <a:ext uri="{FF2B5EF4-FFF2-40B4-BE49-F238E27FC236}">
                  <a16:creationId xmlns:a16="http://schemas.microsoft.com/office/drawing/2014/main" id="{8EEB3270-F36B-16D2-A3FD-9716F2FCDEC6}"/>
                </a:ext>
              </a:extLst>
            </p:cNvPr>
            <p:cNvSpPr/>
            <p:nvPr/>
          </p:nvSpPr>
          <p:spPr>
            <a:xfrm>
              <a:off x="4131115" y="3927141"/>
              <a:ext cx="96906" cy="30054"/>
            </a:xfrm>
            <a:custGeom>
              <a:avLst/>
              <a:gdLst/>
              <a:ahLst/>
              <a:cxnLst/>
              <a:rect l="l" t="t" r="r" b="b"/>
              <a:pathLst>
                <a:path w="2083" h="646" extrusionOk="0">
                  <a:moveTo>
                    <a:pt x="1125" y="1"/>
                  </a:moveTo>
                  <a:cubicBezTo>
                    <a:pt x="1121" y="1"/>
                    <a:pt x="1117" y="1"/>
                    <a:pt x="1113" y="2"/>
                  </a:cubicBezTo>
                  <a:lnTo>
                    <a:pt x="47" y="236"/>
                  </a:lnTo>
                  <a:cubicBezTo>
                    <a:pt x="19" y="242"/>
                    <a:pt x="0" y="272"/>
                    <a:pt x="6" y="301"/>
                  </a:cubicBezTo>
                  <a:cubicBezTo>
                    <a:pt x="12" y="325"/>
                    <a:pt x="35" y="343"/>
                    <a:pt x="59" y="343"/>
                  </a:cubicBezTo>
                  <a:cubicBezTo>
                    <a:pt x="63" y="343"/>
                    <a:pt x="66" y="342"/>
                    <a:pt x="70" y="342"/>
                  </a:cubicBezTo>
                  <a:lnTo>
                    <a:pt x="1115" y="112"/>
                  </a:lnTo>
                  <a:lnTo>
                    <a:pt x="1993" y="638"/>
                  </a:lnTo>
                  <a:cubicBezTo>
                    <a:pt x="2002" y="643"/>
                    <a:pt x="2011" y="645"/>
                    <a:pt x="2020" y="645"/>
                  </a:cubicBezTo>
                  <a:cubicBezTo>
                    <a:pt x="2039" y="645"/>
                    <a:pt x="2057" y="637"/>
                    <a:pt x="2067" y="619"/>
                  </a:cubicBezTo>
                  <a:cubicBezTo>
                    <a:pt x="2082" y="594"/>
                    <a:pt x="2074" y="562"/>
                    <a:pt x="2049" y="545"/>
                  </a:cubicBezTo>
                  <a:lnTo>
                    <a:pt x="1151" y="9"/>
                  </a:lnTo>
                  <a:cubicBezTo>
                    <a:pt x="1143" y="3"/>
                    <a:pt x="1134" y="1"/>
                    <a:pt x="1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337;p39">
              <a:extLst>
                <a:ext uri="{FF2B5EF4-FFF2-40B4-BE49-F238E27FC236}">
                  <a16:creationId xmlns:a16="http://schemas.microsoft.com/office/drawing/2014/main" id="{2272C585-330C-B279-1EB8-1705AEDB35A4}"/>
                </a:ext>
              </a:extLst>
            </p:cNvPr>
            <p:cNvSpPr/>
            <p:nvPr/>
          </p:nvSpPr>
          <p:spPr>
            <a:xfrm>
              <a:off x="4140977" y="3947378"/>
              <a:ext cx="73924" cy="31124"/>
            </a:xfrm>
            <a:custGeom>
              <a:avLst/>
              <a:gdLst/>
              <a:ahLst/>
              <a:cxnLst/>
              <a:rect l="l" t="t" r="r" b="b"/>
              <a:pathLst>
                <a:path w="1589" h="669" extrusionOk="0">
                  <a:moveTo>
                    <a:pt x="818" y="1"/>
                  </a:moveTo>
                  <a:cubicBezTo>
                    <a:pt x="809" y="1"/>
                    <a:pt x="802" y="3"/>
                    <a:pt x="794" y="7"/>
                  </a:cubicBezTo>
                  <a:lnTo>
                    <a:pt x="38" y="369"/>
                  </a:lnTo>
                  <a:cubicBezTo>
                    <a:pt x="11" y="381"/>
                    <a:pt x="0" y="414"/>
                    <a:pt x="13" y="440"/>
                  </a:cubicBezTo>
                  <a:cubicBezTo>
                    <a:pt x="22" y="460"/>
                    <a:pt x="41" y="471"/>
                    <a:pt x="62" y="471"/>
                  </a:cubicBezTo>
                  <a:cubicBezTo>
                    <a:pt x="69" y="471"/>
                    <a:pt x="77" y="469"/>
                    <a:pt x="85" y="466"/>
                  </a:cubicBezTo>
                  <a:lnTo>
                    <a:pt x="810" y="117"/>
                  </a:lnTo>
                  <a:lnTo>
                    <a:pt x="1495" y="657"/>
                  </a:lnTo>
                  <a:cubicBezTo>
                    <a:pt x="1504" y="665"/>
                    <a:pt x="1516" y="668"/>
                    <a:pt x="1528" y="668"/>
                  </a:cubicBezTo>
                  <a:cubicBezTo>
                    <a:pt x="1544" y="668"/>
                    <a:pt x="1559" y="662"/>
                    <a:pt x="1571" y="649"/>
                  </a:cubicBezTo>
                  <a:cubicBezTo>
                    <a:pt x="1589" y="626"/>
                    <a:pt x="1584" y="591"/>
                    <a:pt x="1560" y="573"/>
                  </a:cubicBezTo>
                  <a:lnTo>
                    <a:pt x="851" y="13"/>
                  </a:lnTo>
                  <a:cubicBezTo>
                    <a:pt x="841" y="5"/>
                    <a:pt x="829" y="1"/>
                    <a:pt x="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338;p39">
              <a:extLst>
                <a:ext uri="{FF2B5EF4-FFF2-40B4-BE49-F238E27FC236}">
                  <a16:creationId xmlns:a16="http://schemas.microsoft.com/office/drawing/2014/main" id="{CF290EB1-4B0E-AB56-813B-4DF68F932705}"/>
                </a:ext>
              </a:extLst>
            </p:cNvPr>
            <p:cNvSpPr/>
            <p:nvPr/>
          </p:nvSpPr>
          <p:spPr>
            <a:xfrm>
              <a:off x="4094642" y="4085919"/>
              <a:ext cx="103420" cy="96348"/>
            </a:xfrm>
            <a:custGeom>
              <a:avLst/>
              <a:gdLst/>
              <a:ahLst/>
              <a:cxnLst/>
              <a:rect l="l" t="t" r="r" b="b"/>
              <a:pathLst>
                <a:path w="2223" h="2071" extrusionOk="0">
                  <a:moveTo>
                    <a:pt x="675" y="1"/>
                  </a:moveTo>
                  <a:cubicBezTo>
                    <a:pt x="533" y="1"/>
                    <a:pt x="407" y="41"/>
                    <a:pt x="310" y="126"/>
                  </a:cubicBezTo>
                  <a:cubicBezTo>
                    <a:pt x="0" y="399"/>
                    <a:pt x="109" y="1027"/>
                    <a:pt x="551" y="1529"/>
                  </a:cubicBezTo>
                  <a:cubicBezTo>
                    <a:pt x="856" y="1875"/>
                    <a:pt x="1238" y="2070"/>
                    <a:pt x="1549" y="2070"/>
                  </a:cubicBezTo>
                  <a:cubicBezTo>
                    <a:pt x="1690" y="2070"/>
                    <a:pt x="1816" y="2030"/>
                    <a:pt x="1912" y="1944"/>
                  </a:cubicBezTo>
                  <a:cubicBezTo>
                    <a:pt x="2222" y="1672"/>
                    <a:pt x="2115" y="1044"/>
                    <a:pt x="1672" y="541"/>
                  </a:cubicBezTo>
                  <a:cubicBezTo>
                    <a:pt x="1368" y="196"/>
                    <a:pt x="985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339;p39">
              <a:extLst>
                <a:ext uri="{FF2B5EF4-FFF2-40B4-BE49-F238E27FC236}">
                  <a16:creationId xmlns:a16="http://schemas.microsoft.com/office/drawing/2014/main" id="{A9246198-D133-4EF2-DE8D-A1D444285AAF}"/>
                </a:ext>
              </a:extLst>
            </p:cNvPr>
            <p:cNvSpPr/>
            <p:nvPr/>
          </p:nvSpPr>
          <p:spPr>
            <a:xfrm>
              <a:off x="4072916" y="4054285"/>
              <a:ext cx="55594" cy="58991"/>
            </a:xfrm>
            <a:custGeom>
              <a:avLst/>
              <a:gdLst/>
              <a:ahLst/>
              <a:cxnLst/>
              <a:rect l="l" t="t" r="r" b="b"/>
              <a:pathLst>
                <a:path w="1195" h="1268" extrusionOk="0">
                  <a:moveTo>
                    <a:pt x="664" y="1"/>
                  </a:moveTo>
                  <a:cubicBezTo>
                    <a:pt x="658" y="1"/>
                    <a:pt x="651" y="2"/>
                    <a:pt x="644" y="5"/>
                  </a:cubicBezTo>
                  <a:cubicBezTo>
                    <a:pt x="617" y="16"/>
                    <a:pt x="604" y="48"/>
                    <a:pt x="615" y="75"/>
                  </a:cubicBezTo>
                  <a:lnTo>
                    <a:pt x="1026" y="1087"/>
                  </a:lnTo>
                  <a:lnTo>
                    <a:pt x="90" y="539"/>
                  </a:lnTo>
                  <a:cubicBezTo>
                    <a:pt x="80" y="534"/>
                    <a:pt x="71" y="532"/>
                    <a:pt x="61" y="532"/>
                  </a:cubicBezTo>
                  <a:cubicBezTo>
                    <a:pt x="43" y="532"/>
                    <a:pt x="26" y="541"/>
                    <a:pt x="17" y="559"/>
                  </a:cubicBezTo>
                  <a:cubicBezTo>
                    <a:pt x="1" y="584"/>
                    <a:pt x="8" y="617"/>
                    <a:pt x="35" y="632"/>
                  </a:cubicBezTo>
                  <a:lnTo>
                    <a:pt x="1109" y="1260"/>
                  </a:lnTo>
                  <a:cubicBezTo>
                    <a:pt x="1118" y="1264"/>
                    <a:pt x="1127" y="1268"/>
                    <a:pt x="1136" y="1268"/>
                  </a:cubicBezTo>
                  <a:cubicBezTo>
                    <a:pt x="1149" y="1268"/>
                    <a:pt x="1161" y="1262"/>
                    <a:pt x="1172" y="1254"/>
                  </a:cubicBezTo>
                  <a:cubicBezTo>
                    <a:pt x="1189" y="1239"/>
                    <a:pt x="1195" y="1214"/>
                    <a:pt x="1186" y="1193"/>
                  </a:cubicBezTo>
                  <a:lnTo>
                    <a:pt x="714" y="35"/>
                  </a:lnTo>
                  <a:cubicBezTo>
                    <a:pt x="706" y="14"/>
                    <a:pt x="686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340;p39">
              <a:extLst>
                <a:ext uri="{FF2B5EF4-FFF2-40B4-BE49-F238E27FC236}">
                  <a16:creationId xmlns:a16="http://schemas.microsoft.com/office/drawing/2014/main" id="{D56AF654-DDF1-A985-43E0-9F664F156F4A}"/>
                </a:ext>
              </a:extLst>
            </p:cNvPr>
            <p:cNvSpPr/>
            <p:nvPr/>
          </p:nvSpPr>
          <p:spPr>
            <a:xfrm>
              <a:off x="4080313" y="4062147"/>
              <a:ext cx="62154" cy="65364"/>
            </a:xfrm>
            <a:custGeom>
              <a:avLst/>
              <a:gdLst/>
              <a:ahLst/>
              <a:cxnLst/>
              <a:rect l="l" t="t" r="r" b="b"/>
              <a:pathLst>
                <a:path w="1336" h="1405" extrusionOk="0">
                  <a:moveTo>
                    <a:pt x="1279" y="1"/>
                  </a:moveTo>
                  <a:cubicBezTo>
                    <a:pt x="1252" y="1"/>
                    <a:pt x="1228" y="23"/>
                    <a:pt x="1226" y="51"/>
                  </a:cubicBezTo>
                  <a:lnTo>
                    <a:pt x="1128" y="1205"/>
                  </a:lnTo>
                  <a:lnTo>
                    <a:pt x="53" y="1297"/>
                  </a:lnTo>
                  <a:cubicBezTo>
                    <a:pt x="22" y="1299"/>
                    <a:pt x="1" y="1325"/>
                    <a:pt x="4" y="1355"/>
                  </a:cubicBezTo>
                  <a:cubicBezTo>
                    <a:pt x="6" y="1383"/>
                    <a:pt x="29" y="1404"/>
                    <a:pt x="57" y="1404"/>
                  </a:cubicBezTo>
                  <a:lnTo>
                    <a:pt x="61" y="1404"/>
                  </a:lnTo>
                  <a:lnTo>
                    <a:pt x="1182" y="1308"/>
                  </a:lnTo>
                  <a:cubicBezTo>
                    <a:pt x="1208" y="1306"/>
                    <a:pt x="1229" y="1285"/>
                    <a:pt x="1232" y="1259"/>
                  </a:cubicBezTo>
                  <a:lnTo>
                    <a:pt x="1333" y="59"/>
                  </a:lnTo>
                  <a:cubicBezTo>
                    <a:pt x="1335" y="30"/>
                    <a:pt x="1313" y="5"/>
                    <a:pt x="1284" y="2"/>
                  </a:cubicBezTo>
                  <a:cubicBezTo>
                    <a:pt x="1282" y="1"/>
                    <a:pt x="1281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341;p39">
              <a:extLst>
                <a:ext uri="{FF2B5EF4-FFF2-40B4-BE49-F238E27FC236}">
                  <a16:creationId xmlns:a16="http://schemas.microsoft.com/office/drawing/2014/main" id="{CF7D579E-61AF-38F5-0B3C-EC23E85BA3A1}"/>
                </a:ext>
              </a:extLst>
            </p:cNvPr>
            <p:cNvSpPr/>
            <p:nvPr/>
          </p:nvSpPr>
          <p:spPr>
            <a:xfrm>
              <a:off x="4093386" y="4079639"/>
              <a:ext cx="77088" cy="77693"/>
            </a:xfrm>
            <a:custGeom>
              <a:avLst/>
              <a:gdLst/>
              <a:ahLst/>
              <a:cxnLst/>
              <a:rect l="l" t="t" r="r" b="b"/>
              <a:pathLst>
                <a:path w="1657" h="1670" extrusionOk="0">
                  <a:moveTo>
                    <a:pt x="1597" y="1"/>
                  </a:moveTo>
                  <a:cubicBezTo>
                    <a:pt x="1574" y="1"/>
                    <a:pt x="1551" y="15"/>
                    <a:pt x="1545" y="39"/>
                  </a:cubicBezTo>
                  <a:lnTo>
                    <a:pt x="1194" y="1248"/>
                  </a:lnTo>
                  <a:cubicBezTo>
                    <a:pt x="993" y="1301"/>
                    <a:pt x="102" y="1540"/>
                    <a:pt x="39" y="1566"/>
                  </a:cubicBezTo>
                  <a:cubicBezTo>
                    <a:pt x="13" y="1577"/>
                    <a:pt x="0" y="1610"/>
                    <a:pt x="11" y="1636"/>
                  </a:cubicBezTo>
                  <a:cubicBezTo>
                    <a:pt x="20" y="1657"/>
                    <a:pt x="39" y="1669"/>
                    <a:pt x="61" y="1669"/>
                  </a:cubicBezTo>
                  <a:cubicBezTo>
                    <a:pt x="67" y="1669"/>
                    <a:pt x="75" y="1668"/>
                    <a:pt x="82" y="1665"/>
                  </a:cubicBezTo>
                  <a:cubicBezTo>
                    <a:pt x="129" y="1645"/>
                    <a:pt x="807" y="1461"/>
                    <a:pt x="1251" y="1343"/>
                  </a:cubicBezTo>
                  <a:cubicBezTo>
                    <a:pt x="1268" y="1338"/>
                    <a:pt x="1284" y="1325"/>
                    <a:pt x="1289" y="1306"/>
                  </a:cubicBezTo>
                  <a:lnTo>
                    <a:pt x="1648" y="69"/>
                  </a:lnTo>
                  <a:cubicBezTo>
                    <a:pt x="1657" y="40"/>
                    <a:pt x="1639" y="11"/>
                    <a:pt x="1611" y="2"/>
                  </a:cubicBezTo>
                  <a:cubicBezTo>
                    <a:pt x="1606" y="1"/>
                    <a:pt x="1602" y="1"/>
                    <a:pt x="1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342;p39">
              <a:extLst>
                <a:ext uri="{FF2B5EF4-FFF2-40B4-BE49-F238E27FC236}">
                  <a16:creationId xmlns:a16="http://schemas.microsoft.com/office/drawing/2014/main" id="{B6A6E67B-AE2F-F2A8-C998-46411632098F}"/>
                </a:ext>
              </a:extLst>
            </p:cNvPr>
            <p:cNvSpPr/>
            <p:nvPr/>
          </p:nvSpPr>
          <p:spPr>
            <a:xfrm>
              <a:off x="4124834" y="4116996"/>
              <a:ext cx="78577" cy="76111"/>
            </a:xfrm>
            <a:custGeom>
              <a:avLst/>
              <a:gdLst/>
              <a:ahLst/>
              <a:cxnLst/>
              <a:rect l="l" t="t" r="r" b="b"/>
              <a:pathLst>
                <a:path w="1689" h="1636" extrusionOk="0">
                  <a:moveTo>
                    <a:pt x="1627" y="0"/>
                  </a:moveTo>
                  <a:cubicBezTo>
                    <a:pt x="1621" y="0"/>
                    <a:pt x="1614" y="1"/>
                    <a:pt x="1608" y="4"/>
                  </a:cubicBezTo>
                  <a:lnTo>
                    <a:pt x="541" y="438"/>
                  </a:lnTo>
                  <a:cubicBezTo>
                    <a:pt x="528" y="443"/>
                    <a:pt x="518" y="454"/>
                    <a:pt x="512" y="466"/>
                  </a:cubicBezTo>
                  <a:lnTo>
                    <a:pt x="13" y="1560"/>
                  </a:lnTo>
                  <a:cubicBezTo>
                    <a:pt x="1" y="1586"/>
                    <a:pt x="13" y="1619"/>
                    <a:pt x="40" y="1631"/>
                  </a:cubicBezTo>
                  <a:cubicBezTo>
                    <a:pt x="46" y="1634"/>
                    <a:pt x="55" y="1635"/>
                    <a:pt x="62" y="1635"/>
                  </a:cubicBezTo>
                  <a:cubicBezTo>
                    <a:pt x="82" y="1635"/>
                    <a:pt x="102" y="1624"/>
                    <a:pt x="110" y="1604"/>
                  </a:cubicBezTo>
                  <a:lnTo>
                    <a:pt x="601" y="530"/>
                  </a:lnTo>
                  <a:lnTo>
                    <a:pt x="1647" y="103"/>
                  </a:lnTo>
                  <a:cubicBezTo>
                    <a:pt x="1676" y="93"/>
                    <a:pt x="1688" y="60"/>
                    <a:pt x="1678" y="33"/>
                  </a:cubicBezTo>
                  <a:cubicBezTo>
                    <a:pt x="1668" y="13"/>
                    <a:pt x="1648" y="0"/>
                    <a:pt x="16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343;p39">
              <a:extLst>
                <a:ext uri="{FF2B5EF4-FFF2-40B4-BE49-F238E27FC236}">
                  <a16:creationId xmlns:a16="http://schemas.microsoft.com/office/drawing/2014/main" id="{CA4C0C1C-AC00-1A42-2B99-06E45B11711C}"/>
                </a:ext>
              </a:extLst>
            </p:cNvPr>
            <p:cNvSpPr/>
            <p:nvPr/>
          </p:nvSpPr>
          <p:spPr>
            <a:xfrm>
              <a:off x="4154701" y="4142583"/>
              <a:ext cx="58851" cy="59177"/>
            </a:xfrm>
            <a:custGeom>
              <a:avLst/>
              <a:gdLst/>
              <a:ahLst/>
              <a:cxnLst/>
              <a:rect l="l" t="t" r="r" b="b"/>
              <a:pathLst>
                <a:path w="1265" h="1272" extrusionOk="0">
                  <a:moveTo>
                    <a:pt x="1205" y="1"/>
                  </a:moveTo>
                  <a:cubicBezTo>
                    <a:pt x="1200" y="1"/>
                    <a:pt x="1195" y="1"/>
                    <a:pt x="1190" y="3"/>
                  </a:cubicBezTo>
                  <a:lnTo>
                    <a:pt x="226" y="258"/>
                  </a:lnTo>
                  <a:cubicBezTo>
                    <a:pt x="207" y="263"/>
                    <a:pt x="191" y="279"/>
                    <a:pt x="187" y="299"/>
                  </a:cubicBezTo>
                  <a:lnTo>
                    <a:pt x="6" y="1206"/>
                  </a:lnTo>
                  <a:cubicBezTo>
                    <a:pt x="0" y="1236"/>
                    <a:pt x="19" y="1264"/>
                    <a:pt x="48" y="1269"/>
                  </a:cubicBezTo>
                  <a:cubicBezTo>
                    <a:pt x="52" y="1270"/>
                    <a:pt x="56" y="1271"/>
                    <a:pt x="58" y="1271"/>
                  </a:cubicBezTo>
                  <a:cubicBezTo>
                    <a:pt x="84" y="1271"/>
                    <a:pt x="106" y="1252"/>
                    <a:pt x="111" y="1227"/>
                  </a:cubicBezTo>
                  <a:lnTo>
                    <a:pt x="285" y="353"/>
                  </a:lnTo>
                  <a:lnTo>
                    <a:pt x="1217" y="107"/>
                  </a:lnTo>
                  <a:cubicBezTo>
                    <a:pt x="1245" y="99"/>
                    <a:pt x="1264" y="70"/>
                    <a:pt x="1256" y="42"/>
                  </a:cubicBezTo>
                  <a:cubicBezTo>
                    <a:pt x="1250" y="18"/>
                    <a:pt x="1228" y="1"/>
                    <a:pt x="1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344;p39">
              <a:extLst>
                <a:ext uri="{FF2B5EF4-FFF2-40B4-BE49-F238E27FC236}">
                  <a16:creationId xmlns:a16="http://schemas.microsoft.com/office/drawing/2014/main" id="{FF8ACBF8-AE28-FD3E-563B-0018A6ECCB46}"/>
                </a:ext>
              </a:extLst>
            </p:cNvPr>
            <p:cNvSpPr/>
            <p:nvPr/>
          </p:nvSpPr>
          <p:spPr>
            <a:xfrm>
              <a:off x="4083616" y="4066566"/>
              <a:ext cx="166969" cy="149291"/>
            </a:xfrm>
            <a:custGeom>
              <a:avLst/>
              <a:gdLst/>
              <a:ahLst/>
              <a:cxnLst/>
              <a:rect l="l" t="t" r="r" b="b"/>
              <a:pathLst>
                <a:path w="3589" h="3209" extrusionOk="0">
                  <a:moveTo>
                    <a:pt x="3589" y="1653"/>
                  </a:moveTo>
                  <a:cubicBezTo>
                    <a:pt x="3589" y="1653"/>
                    <a:pt x="2537" y="3209"/>
                    <a:pt x="2347" y="3137"/>
                  </a:cubicBezTo>
                  <a:cubicBezTo>
                    <a:pt x="2253" y="3099"/>
                    <a:pt x="2245" y="2967"/>
                    <a:pt x="2262" y="2841"/>
                  </a:cubicBezTo>
                  <a:cubicBezTo>
                    <a:pt x="2277" y="2722"/>
                    <a:pt x="2314" y="2609"/>
                    <a:pt x="2318" y="2591"/>
                  </a:cubicBezTo>
                  <a:cubicBezTo>
                    <a:pt x="2267" y="2625"/>
                    <a:pt x="1425" y="3208"/>
                    <a:pt x="1269" y="3128"/>
                  </a:cubicBezTo>
                  <a:cubicBezTo>
                    <a:pt x="1114" y="3052"/>
                    <a:pt x="1536" y="2612"/>
                    <a:pt x="1584" y="2565"/>
                  </a:cubicBezTo>
                  <a:cubicBezTo>
                    <a:pt x="1522" y="2596"/>
                    <a:pt x="615" y="3070"/>
                    <a:pt x="486" y="2913"/>
                  </a:cubicBezTo>
                  <a:cubicBezTo>
                    <a:pt x="355" y="2756"/>
                    <a:pt x="1293" y="2141"/>
                    <a:pt x="1346" y="2106"/>
                  </a:cubicBezTo>
                  <a:cubicBezTo>
                    <a:pt x="1287" y="2138"/>
                    <a:pt x="371" y="2635"/>
                    <a:pt x="189" y="2400"/>
                  </a:cubicBezTo>
                  <a:cubicBezTo>
                    <a:pt x="1" y="2158"/>
                    <a:pt x="2185" y="1106"/>
                    <a:pt x="2213" y="1024"/>
                  </a:cubicBezTo>
                  <a:cubicBezTo>
                    <a:pt x="2239" y="944"/>
                    <a:pt x="838" y="433"/>
                    <a:pt x="918" y="216"/>
                  </a:cubicBezTo>
                  <a:cubicBezTo>
                    <a:pt x="999" y="1"/>
                    <a:pt x="2914" y="594"/>
                    <a:pt x="2995" y="648"/>
                  </a:cubicBezTo>
                  <a:lnTo>
                    <a:pt x="3453" y="1426"/>
                  </a:ln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345;p39">
              <a:extLst>
                <a:ext uri="{FF2B5EF4-FFF2-40B4-BE49-F238E27FC236}">
                  <a16:creationId xmlns:a16="http://schemas.microsoft.com/office/drawing/2014/main" id="{07BE544F-A3CC-4CB9-D038-FC05F42C403C}"/>
                </a:ext>
              </a:extLst>
            </p:cNvPr>
            <p:cNvSpPr/>
            <p:nvPr/>
          </p:nvSpPr>
          <p:spPr>
            <a:xfrm>
              <a:off x="4188057" y="4132906"/>
              <a:ext cx="62526" cy="82950"/>
            </a:xfrm>
            <a:custGeom>
              <a:avLst/>
              <a:gdLst/>
              <a:ahLst/>
              <a:cxnLst/>
              <a:rect l="l" t="t" r="r" b="b"/>
              <a:pathLst>
                <a:path w="1344" h="1783" extrusionOk="0">
                  <a:moveTo>
                    <a:pt x="1344" y="227"/>
                  </a:moveTo>
                  <a:cubicBezTo>
                    <a:pt x="1344" y="227"/>
                    <a:pt x="292" y="1783"/>
                    <a:pt x="102" y="1711"/>
                  </a:cubicBezTo>
                  <a:cubicBezTo>
                    <a:pt x="8" y="1673"/>
                    <a:pt x="0" y="1541"/>
                    <a:pt x="17" y="1415"/>
                  </a:cubicBezTo>
                  <a:cubicBezTo>
                    <a:pt x="424" y="969"/>
                    <a:pt x="965" y="360"/>
                    <a:pt x="1209" y="0"/>
                  </a:cubicBezTo>
                  <a:close/>
                </a:path>
              </a:pathLst>
            </a:custGeom>
            <a:solidFill>
              <a:srgbClr val="FDB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346;p39">
              <a:extLst>
                <a:ext uri="{FF2B5EF4-FFF2-40B4-BE49-F238E27FC236}">
                  <a16:creationId xmlns:a16="http://schemas.microsoft.com/office/drawing/2014/main" id="{42170AA1-F58E-3FFB-F867-A6440E274024}"/>
                </a:ext>
              </a:extLst>
            </p:cNvPr>
            <p:cNvSpPr/>
            <p:nvPr/>
          </p:nvSpPr>
          <p:spPr>
            <a:xfrm>
              <a:off x="4489098" y="3062397"/>
              <a:ext cx="35729" cy="36241"/>
            </a:xfrm>
            <a:custGeom>
              <a:avLst/>
              <a:gdLst/>
              <a:ahLst/>
              <a:cxnLst/>
              <a:rect l="l" t="t" r="r" b="b"/>
              <a:pathLst>
                <a:path w="768" h="779" extrusionOk="0">
                  <a:moveTo>
                    <a:pt x="317" y="0"/>
                  </a:moveTo>
                  <a:cubicBezTo>
                    <a:pt x="314" y="0"/>
                    <a:pt x="310" y="0"/>
                    <a:pt x="307" y="1"/>
                  </a:cubicBezTo>
                  <a:cubicBezTo>
                    <a:pt x="1" y="26"/>
                    <a:pt x="98" y="778"/>
                    <a:pt x="387" y="778"/>
                  </a:cubicBezTo>
                  <a:cubicBezTo>
                    <a:pt x="405" y="778"/>
                    <a:pt x="423" y="776"/>
                    <a:pt x="441" y="770"/>
                  </a:cubicBezTo>
                  <a:cubicBezTo>
                    <a:pt x="768" y="670"/>
                    <a:pt x="556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347;p39">
              <a:extLst>
                <a:ext uri="{FF2B5EF4-FFF2-40B4-BE49-F238E27FC236}">
                  <a16:creationId xmlns:a16="http://schemas.microsoft.com/office/drawing/2014/main" id="{7E93FD9B-8B39-0C38-2850-5F748C6CCEC4}"/>
                </a:ext>
              </a:extLst>
            </p:cNvPr>
            <p:cNvSpPr/>
            <p:nvPr/>
          </p:nvSpPr>
          <p:spPr>
            <a:xfrm>
              <a:off x="4558601" y="3187587"/>
              <a:ext cx="52384" cy="56060"/>
            </a:xfrm>
            <a:custGeom>
              <a:avLst/>
              <a:gdLst/>
              <a:ahLst/>
              <a:cxnLst/>
              <a:rect l="l" t="t" r="r" b="b"/>
              <a:pathLst>
                <a:path w="1126" h="1205" extrusionOk="0">
                  <a:moveTo>
                    <a:pt x="796" y="0"/>
                  </a:moveTo>
                  <a:cubicBezTo>
                    <a:pt x="559" y="203"/>
                    <a:pt x="135" y="378"/>
                    <a:pt x="1" y="431"/>
                  </a:cubicBezTo>
                  <a:cubicBezTo>
                    <a:pt x="238" y="672"/>
                    <a:pt x="589" y="978"/>
                    <a:pt x="1031" y="1205"/>
                  </a:cubicBezTo>
                  <a:cubicBezTo>
                    <a:pt x="1126" y="740"/>
                    <a:pt x="796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348;p39">
              <a:extLst>
                <a:ext uri="{FF2B5EF4-FFF2-40B4-BE49-F238E27FC236}">
                  <a16:creationId xmlns:a16="http://schemas.microsoft.com/office/drawing/2014/main" id="{32A112CD-18AC-4144-2BD9-0F048618615E}"/>
                </a:ext>
              </a:extLst>
            </p:cNvPr>
            <p:cNvSpPr/>
            <p:nvPr/>
          </p:nvSpPr>
          <p:spPr>
            <a:xfrm>
              <a:off x="4668346" y="3067189"/>
              <a:ext cx="14562" cy="52338"/>
            </a:xfrm>
            <a:custGeom>
              <a:avLst/>
              <a:gdLst/>
              <a:ahLst/>
              <a:cxnLst/>
              <a:rect l="l" t="t" r="r" b="b"/>
              <a:pathLst>
                <a:path w="313" h="1125" extrusionOk="0">
                  <a:moveTo>
                    <a:pt x="240" y="1"/>
                  </a:moveTo>
                  <a:cubicBezTo>
                    <a:pt x="216" y="1"/>
                    <a:pt x="193" y="17"/>
                    <a:pt x="186" y="43"/>
                  </a:cubicBezTo>
                  <a:cubicBezTo>
                    <a:pt x="177" y="67"/>
                    <a:pt x="0" y="646"/>
                    <a:pt x="187" y="1086"/>
                  </a:cubicBezTo>
                  <a:cubicBezTo>
                    <a:pt x="197" y="1109"/>
                    <a:pt x="219" y="1124"/>
                    <a:pt x="242" y="1124"/>
                  </a:cubicBezTo>
                  <a:cubicBezTo>
                    <a:pt x="251" y="1124"/>
                    <a:pt x="258" y="1123"/>
                    <a:pt x="266" y="1119"/>
                  </a:cubicBezTo>
                  <a:cubicBezTo>
                    <a:pt x="298" y="1105"/>
                    <a:pt x="312" y="1070"/>
                    <a:pt x="299" y="1038"/>
                  </a:cubicBezTo>
                  <a:cubicBezTo>
                    <a:pt x="130" y="640"/>
                    <a:pt x="299" y="85"/>
                    <a:pt x="301" y="79"/>
                  </a:cubicBezTo>
                  <a:cubicBezTo>
                    <a:pt x="311" y="47"/>
                    <a:pt x="293" y="14"/>
                    <a:pt x="260" y="4"/>
                  </a:cubicBezTo>
                  <a:cubicBezTo>
                    <a:pt x="254" y="2"/>
                    <a:pt x="247" y="1"/>
                    <a:pt x="240" y="1"/>
                  </a:cubicBezTo>
                  <a:close/>
                </a:path>
              </a:pathLst>
            </a:custGeom>
            <a:solidFill>
              <a:srgbClr val="ED8A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349;p39">
              <a:extLst>
                <a:ext uri="{FF2B5EF4-FFF2-40B4-BE49-F238E27FC236}">
                  <a16:creationId xmlns:a16="http://schemas.microsoft.com/office/drawing/2014/main" id="{CB900CAF-2BD2-BC4D-F173-712691694212}"/>
                </a:ext>
              </a:extLst>
            </p:cNvPr>
            <p:cNvSpPr/>
            <p:nvPr/>
          </p:nvSpPr>
          <p:spPr>
            <a:xfrm>
              <a:off x="4477607" y="3016294"/>
              <a:ext cx="92301" cy="32705"/>
            </a:xfrm>
            <a:custGeom>
              <a:avLst/>
              <a:gdLst/>
              <a:ahLst/>
              <a:cxnLst/>
              <a:rect l="l" t="t" r="r" b="b"/>
              <a:pathLst>
                <a:path w="1984" h="703" extrusionOk="0">
                  <a:moveTo>
                    <a:pt x="1219" y="1"/>
                  </a:moveTo>
                  <a:cubicBezTo>
                    <a:pt x="1055" y="1"/>
                    <a:pt x="869" y="32"/>
                    <a:pt x="675" y="109"/>
                  </a:cubicBezTo>
                  <a:cubicBezTo>
                    <a:pt x="68" y="350"/>
                    <a:pt x="1" y="665"/>
                    <a:pt x="170" y="695"/>
                  </a:cubicBezTo>
                  <a:cubicBezTo>
                    <a:pt x="194" y="700"/>
                    <a:pt x="218" y="702"/>
                    <a:pt x="241" y="702"/>
                  </a:cubicBezTo>
                  <a:cubicBezTo>
                    <a:pt x="391" y="702"/>
                    <a:pt x="529" y="612"/>
                    <a:pt x="905" y="514"/>
                  </a:cubicBezTo>
                  <a:cubicBezTo>
                    <a:pt x="1099" y="463"/>
                    <a:pt x="1253" y="450"/>
                    <a:pt x="1378" y="450"/>
                  </a:cubicBezTo>
                  <a:cubicBezTo>
                    <a:pt x="1505" y="450"/>
                    <a:pt x="1601" y="463"/>
                    <a:pt x="1678" y="463"/>
                  </a:cubicBezTo>
                  <a:cubicBezTo>
                    <a:pt x="1762" y="463"/>
                    <a:pt x="1822" y="447"/>
                    <a:pt x="1874" y="382"/>
                  </a:cubicBezTo>
                  <a:cubicBezTo>
                    <a:pt x="1983" y="244"/>
                    <a:pt x="1683" y="1"/>
                    <a:pt x="1219" y="1"/>
                  </a:cubicBezTo>
                  <a:close/>
                </a:path>
              </a:pathLst>
            </a:custGeom>
            <a:solidFill>
              <a:srgbClr val="F766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5" name="Google Shape;1350;p39">
              <a:extLst>
                <a:ext uri="{FF2B5EF4-FFF2-40B4-BE49-F238E27FC236}">
                  <a16:creationId xmlns:a16="http://schemas.microsoft.com/office/drawing/2014/main" id="{75564802-5397-016A-4077-5A93C47C681F}"/>
                </a:ext>
              </a:extLst>
            </p:cNvPr>
            <p:cNvGrpSpPr/>
            <p:nvPr/>
          </p:nvGrpSpPr>
          <p:grpSpPr>
            <a:xfrm rot="-4331626">
              <a:off x="3601910" y="3625696"/>
              <a:ext cx="132728" cy="129378"/>
              <a:chOff x="3908695" y="3627263"/>
              <a:chExt cx="132727" cy="129378"/>
            </a:xfrm>
          </p:grpSpPr>
          <p:sp>
            <p:nvSpPr>
              <p:cNvPr id="1244" name="Google Shape;1351;p39">
                <a:extLst>
                  <a:ext uri="{FF2B5EF4-FFF2-40B4-BE49-F238E27FC236}">
                    <a16:creationId xmlns:a16="http://schemas.microsoft.com/office/drawing/2014/main" id="{ABBCC3D6-073C-3B8D-5D9E-3C6D6CAA053B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352;p39">
                <a:extLst>
                  <a:ext uri="{FF2B5EF4-FFF2-40B4-BE49-F238E27FC236}">
                    <a16:creationId xmlns:a16="http://schemas.microsoft.com/office/drawing/2014/main" id="{6E891789-2DA9-6DE2-9B90-5DB592404DD1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353;p39">
                <a:extLst>
                  <a:ext uri="{FF2B5EF4-FFF2-40B4-BE49-F238E27FC236}">
                    <a16:creationId xmlns:a16="http://schemas.microsoft.com/office/drawing/2014/main" id="{3CBE05C9-17A8-E1A3-063D-9BC7F745E049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354;p39">
                <a:extLst>
                  <a:ext uri="{FF2B5EF4-FFF2-40B4-BE49-F238E27FC236}">
                    <a16:creationId xmlns:a16="http://schemas.microsoft.com/office/drawing/2014/main" id="{CC3181CD-1BF5-D1BC-8348-E095FA07EAB2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355;p39">
                <a:extLst>
                  <a:ext uri="{FF2B5EF4-FFF2-40B4-BE49-F238E27FC236}">
                    <a16:creationId xmlns:a16="http://schemas.microsoft.com/office/drawing/2014/main" id="{95A75A4D-7242-2C1D-B811-429965C5C6B2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356;p39">
                <a:extLst>
                  <a:ext uri="{FF2B5EF4-FFF2-40B4-BE49-F238E27FC236}">
                    <a16:creationId xmlns:a16="http://schemas.microsoft.com/office/drawing/2014/main" id="{B5761310-C72C-E116-B806-3339F19E9013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6" name="Google Shape;1357;p39">
              <a:extLst>
                <a:ext uri="{FF2B5EF4-FFF2-40B4-BE49-F238E27FC236}">
                  <a16:creationId xmlns:a16="http://schemas.microsoft.com/office/drawing/2014/main" id="{A22B0381-3637-372F-163F-7B6A5D25EA4E}"/>
                </a:ext>
              </a:extLst>
            </p:cNvPr>
            <p:cNvGrpSpPr/>
            <p:nvPr/>
          </p:nvGrpSpPr>
          <p:grpSpPr>
            <a:xfrm rot="-6573286">
              <a:off x="3411252" y="4008647"/>
              <a:ext cx="132724" cy="129375"/>
              <a:chOff x="3908695" y="3627263"/>
              <a:chExt cx="132727" cy="129378"/>
            </a:xfrm>
          </p:grpSpPr>
          <p:sp>
            <p:nvSpPr>
              <p:cNvPr id="1238" name="Google Shape;1358;p39">
                <a:extLst>
                  <a:ext uri="{FF2B5EF4-FFF2-40B4-BE49-F238E27FC236}">
                    <a16:creationId xmlns:a16="http://schemas.microsoft.com/office/drawing/2014/main" id="{95B6BE31-8618-968E-5C7F-C3C854A1D067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359;p39">
                <a:extLst>
                  <a:ext uri="{FF2B5EF4-FFF2-40B4-BE49-F238E27FC236}">
                    <a16:creationId xmlns:a16="http://schemas.microsoft.com/office/drawing/2014/main" id="{A78FF314-E8D3-E974-A2AB-517096DCA776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360;p39">
                <a:extLst>
                  <a:ext uri="{FF2B5EF4-FFF2-40B4-BE49-F238E27FC236}">
                    <a16:creationId xmlns:a16="http://schemas.microsoft.com/office/drawing/2014/main" id="{46396A11-1EED-110E-D91B-55FE3E6644BB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361;p39">
                <a:extLst>
                  <a:ext uri="{FF2B5EF4-FFF2-40B4-BE49-F238E27FC236}">
                    <a16:creationId xmlns:a16="http://schemas.microsoft.com/office/drawing/2014/main" id="{307C628D-971A-97FF-43F8-BDCCF3486A35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362;p39">
                <a:extLst>
                  <a:ext uri="{FF2B5EF4-FFF2-40B4-BE49-F238E27FC236}">
                    <a16:creationId xmlns:a16="http://schemas.microsoft.com/office/drawing/2014/main" id="{89AFD786-0892-8292-B8AE-0BD23CF09EB9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363;p39">
                <a:extLst>
                  <a:ext uri="{FF2B5EF4-FFF2-40B4-BE49-F238E27FC236}">
                    <a16:creationId xmlns:a16="http://schemas.microsoft.com/office/drawing/2014/main" id="{D3FC7CE3-12B4-251C-AF80-1E2331D28A9E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7" name="Google Shape;1364;p39">
              <a:extLst>
                <a:ext uri="{FF2B5EF4-FFF2-40B4-BE49-F238E27FC236}">
                  <a16:creationId xmlns:a16="http://schemas.microsoft.com/office/drawing/2014/main" id="{A04A8947-13D1-E93C-E772-5464DC346911}"/>
                </a:ext>
              </a:extLst>
            </p:cNvPr>
            <p:cNvGrpSpPr/>
            <p:nvPr/>
          </p:nvGrpSpPr>
          <p:grpSpPr>
            <a:xfrm rot="8100000">
              <a:off x="3592671" y="4196268"/>
              <a:ext cx="132726" cy="129376"/>
              <a:chOff x="3908695" y="3627263"/>
              <a:chExt cx="132727" cy="129378"/>
            </a:xfrm>
          </p:grpSpPr>
          <p:sp>
            <p:nvSpPr>
              <p:cNvPr id="1232" name="Google Shape;1365;p39">
                <a:extLst>
                  <a:ext uri="{FF2B5EF4-FFF2-40B4-BE49-F238E27FC236}">
                    <a16:creationId xmlns:a16="http://schemas.microsoft.com/office/drawing/2014/main" id="{ECB28A42-1187-3139-83D9-5812BBFCB52A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366;p39">
                <a:extLst>
                  <a:ext uri="{FF2B5EF4-FFF2-40B4-BE49-F238E27FC236}">
                    <a16:creationId xmlns:a16="http://schemas.microsoft.com/office/drawing/2014/main" id="{CE4075EC-2DF1-49CC-D8E3-492E77CDE6D4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367;p39">
                <a:extLst>
                  <a:ext uri="{FF2B5EF4-FFF2-40B4-BE49-F238E27FC236}">
                    <a16:creationId xmlns:a16="http://schemas.microsoft.com/office/drawing/2014/main" id="{60D70023-196E-CFC2-E1A7-43BEAEB84BB8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368;p39">
                <a:extLst>
                  <a:ext uri="{FF2B5EF4-FFF2-40B4-BE49-F238E27FC236}">
                    <a16:creationId xmlns:a16="http://schemas.microsoft.com/office/drawing/2014/main" id="{5AAE1307-5D80-F733-7AF0-17CF4F75D53C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369;p39">
                <a:extLst>
                  <a:ext uri="{FF2B5EF4-FFF2-40B4-BE49-F238E27FC236}">
                    <a16:creationId xmlns:a16="http://schemas.microsoft.com/office/drawing/2014/main" id="{102D5378-74C0-0120-ECBD-62FB119DD815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370;p39">
                <a:extLst>
                  <a:ext uri="{FF2B5EF4-FFF2-40B4-BE49-F238E27FC236}">
                    <a16:creationId xmlns:a16="http://schemas.microsoft.com/office/drawing/2014/main" id="{E39D8B0D-BCDB-F760-4919-CADDAD4BFB09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8" name="Google Shape;1371;p39">
              <a:extLst>
                <a:ext uri="{FF2B5EF4-FFF2-40B4-BE49-F238E27FC236}">
                  <a16:creationId xmlns:a16="http://schemas.microsoft.com/office/drawing/2014/main" id="{BB44C9C8-5FB8-75E4-5C5C-C3512364D50D}"/>
                </a:ext>
              </a:extLst>
            </p:cNvPr>
            <p:cNvGrpSpPr/>
            <p:nvPr/>
          </p:nvGrpSpPr>
          <p:grpSpPr>
            <a:xfrm rot="2149965">
              <a:off x="4226446" y="3644213"/>
              <a:ext cx="132722" cy="129373"/>
              <a:chOff x="3908695" y="3627263"/>
              <a:chExt cx="132727" cy="129378"/>
            </a:xfrm>
          </p:grpSpPr>
          <p:sp>
            <p:nvSpPr>
              <p:cNvPr id="1226" name="Google Shape;1372;p39">
                <a:extLst>
                  <a:ext uri="{FF2B5EF4-FFF2-40B4-BE49-F238E27FC236}">
                    <a16:creationId xmlns:a16="http://schemas.microsoft.com/office/drawing/2014/main" id="{63553C6B-4857-B347-35A7-48009EE4DE14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373;p39">
                <a:extLst>
                  <a:ext uri="{FF2B5EF4-FFF2-40B4-BE49-F238E27FC236}">
                    <a16:creationId xmlns:a16="http://schemas.microsoft.com/office/drawing/2014/main" id="{97ABEDD4-94C2-6E07-41DC-A6993DEE15D6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374;p39">
                <a:extLst>
                  <a:ext uri="{FF2B5EF4-FFF2-40B4-BE49-F238E27FC236}">
                    <a16:creationId xmlns:a16="http://schemas.microsoft.com/office/drawing/2014/main" id="{B55920CC-11F0-3530-BCF7-A8570C992C67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375;p39">
                <a:extLst>
                  <a:ext uri="{FF2B5EF4-FFF2-40B4-BE49-F238E27FC236}">
                    <a16:creationId xmlns:a16="http://schemas.microsoft.com/office/drawing/2014/main" id="{DDB8677B-E7FE-20F4-2689-0E36F8F4529C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376;p39">
                <a:extLst>
                  <a:ext uri="{FF2B5EF4-FFF2-40B4-BE49-F238E27FC236}">
                    <a16:creationId xmlns:a16="http://schemas.microsoft.com/office/drawing/2014/main" id="{FB43FCC1-98F7-E93D-C584-8FE66FF5517E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377;p39">
                <a:extLst>
                  <a:ext uri="{FF2B5EF4-FFF2-40B4-BE49-F238E27FC236}">
                    <a16:creationId xmlns:a16="http://schemas.microsoft.com/office/drawing/2014/main" id="{A9C15BEA-4B10-9544-D2AD-6A5CB08E11E2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378;p39">
              <a:extLst>
                <a:ext uri="{FF2B5EF4-FFF2-40B4-BE49-F238E27FC236}">
                  <a16:creationId xmlns:a16="http://schemas.microsoft.com/office/drawing/2014/main" id="{19C7EFFA-C639-8A06-39F4-501A7B1DE299}"/>
                </a:ext>
              </a:extLst>
            </p:cNvPr>
            <p:cNvGrpSpPr/>
            <p:nvPr/>
          </p:nvGrpSpPr>
          <p:grpSpPr>
            <a:xfrm>
              <a:off x="3908695" y="3627263"/>
              <a:ext cx="132727" cy="129378"/>
              <a:chOff x="3908695" y="3627263"/>
              <a:chExt cx="132727" cy="129378"/>
            </a:xfrm>
          </p:grpSpPr>
          <p:sp>
            <p:nvSpPr>
              <p:cNvPr id="1220" name="Google Shape;1379;p39">
                <a:extLst>
                  <a:ext uri="{FF2B5EF4-FFF2-40B4-BE49-F238E27FC236}">
                    <a16:creationId xmlns:a16="http://schemas.microsoft.com/office/drawing/2014/main" id="{5D6C0EC4-071B-CFAA-C184-5FEA3D760989}"/>
                  </a:ext>
                </a:extLst>
              </p:cNvPr>
              <p:cNvSpPr/>
              <p:nvPr/>
            </p:nvSpPr>
            <p:spPr>
              <a:xfrm>
                <a:off x="3930421" y="3654152"/>
                <a:ext cx="98256" cy="8402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806" extrusionOk="0">
                    <a:moveTo>
                      <a:pt x="640" y="0"/>
                    </a:moveTo>
                    <a:cubicBezTo>
                      <a:pt x="486" y="0"/>
                      <a:pt x="352" y="47"/>
                      <a:pt x="259" y="146"/>
                    </a:cubicBezTo>
                    <a:cubicBezTo>
                      <a:pt x="1" y="418"/>
                      <a:pt x="149" y="977"/>
                      <a:pt x="589" y="1395"/>
                    </a:cubicBezTo>
                    <a:cubicBezTo>
                      <a:pt x="870" y="1661"/>
                      <a:pt x="1202" y="1806"/>
                      <a:pt x="1472" y="1806"/>
                    </a:cubicBezTo>
                    <a:cubicBezTo>
                      <a:pt x="1626" y="1806"/>
                      <a:pt x="1761" y="1759"/>
                      <a:pt x="1854" y="1660"/>
                    </a:cubicBezTo>
                    <a:cubicBezTo>
                      <a:pt x="2111" y="1389"/>
                      <a:pt x="1963" y="829"/>
                      <a:pt x="1522" y="412"/>
                    </a:cubicBezTo>
                    <a:cubicBezTo>
                      <a:pt x="1242" y="145"/>
                      <a:pt x="910" y="0"/>
                      <a:pt x="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380;p39">
                <a:extLst>
                  <a:ext uri="{FF2B5EF4-FFF2-40B4-BE49-F238E27FC236}">
                    <a16:creationId xmlns:a16="http://schemas.microsoft.com/office/drawing/2014/main" id="{6934BA75-9E96-F581-E476-3C56DBBB3F02}"/>
                  </a:ext>
                </a:extLst>
              </p:cNvPr>
              <p:cNvSpPr/>
              <p:nvPr/>
            </p:nvSpPr>
            <p:spPr>
              <a:xfrm>
                <a:off x="3908695" y="3627263"/>
                <a:ext cx="5308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18" extrusionOk="0">
                    <a:moveTo>
                      <a:pt x="562" y="0"/>
                    </a:moveTo>
                    <a:cubicBezTo>
                      <a:pt x="554" y="0"/>
                      <a:pt x="545" y="2"/>
                      <a:pt x="538" y="6"/>
                    </a:cubicBezTo>
                    <a:cubicBezTo>
                      <a:pt x="512" y="20"/>
                      <a:pt x="501" y="53"/>
                      <a:pt x="515" y="79"/>
                    </a:cubicBezTo>
                    <a:lnTo>
                      <a:pt x="962" y="947"/>
                    </a:lnTo>
                    <a:lnTo>
                      <a:pt x="85" y="534"/>
                    </a:lnTo>
                    <a:cubicBezTo>
                      <a:pt x="78" y="531"/>
                      <a:pt x="70" y="530"/>
                      <a:pt x="63" y="530"/>
                    </a:cubicBezTo>
                    <a:cubicBezTo>
                      <a:pt x="42" y="530"/>
                      <a:pt x="22" y="541"/>
                      <a:pt x="13" y="560"/>
                    </a:cubicBezTo>
                    <a:cubicBezTo>
                      <a:pt x="0" y="587"/>
                      <a:pt x="12" y="618"/>
                      <a:pt x="38" y="631"/>
                    </a:cubicBezTo>
                    <a:lnTo>
                      <a:pt x="1060" y="1112"/>
                    </a:lnTo>
                    <a:cubicBezTo>
                      <a:pt x="1067" y="1115"/>
                      <a:pt x="1075" y="1117"/>
                      <a:pt x="1083" y="1117"/>
                    </a:cubicBezTo>
                    <a:cubicBezTo>
                      <a:pt x="1097" y="1117"/>
                      <a:pt x="1112" y="1112"/>
                      <a:pt x="1121" y="1101"/>
                    </a:cubicBezTo>
                    <a:cubicBezTo>
                      <a:pt x="1138" y="1085"/>
                      <a:pt x="1141" y="1060"/>
                      <a:pt x="1131" y="1039"/>
                    </a:cubicBezTo>
                    <a:lnTo>
                      <a:pt x="611" y="30"/>
                    </a:lnTo>
                    <a:cubicBezTo>
                      <a:pt x="600" y="11"/>
                      <a:pt x="581" y="0"/>
                      <a:pt x="5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381;p39">
                <a:extLst>
                  <a:ext uri="{FF2B5EF4-FFF2-40B4-BE49-F238E27FC236}">
                    <a16:creationId xmlns:a16="http://schemas.microsoft.com/office/drawing/2014/main" id="{825B6A2A-48FF-9364-EBE7-ED6A6DA523FE}"/>
                  </a:ext>
                </a:extLst>
              </p:cNvPr>
              <p:cNvSpPr/>
              <p:nvPr/>
            </p:nvSpPr>
            <p:spPr>
              <a:xfrm>
                <a:off x="3918837" y="3631496"/>
                <a:ext cx="51966" cy="6415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379" extrusionOk="0">
                    <a:moveTo>
                      <a:pt x="1058" y="0"/>
                    </a:moveTo>
                    <a:cubicBezTo>
                      <a:pt x="1028" y="0"/>
                      <a:pt x="1004" y="24"/>
                      <a:pt x="1004" y="54"/>
                    </a:cubicBezTo>
                    <a:lnTo>
                      <a:pt x="1009" y="1101"/>
                    </a:lnTo>
                    <a:lnTo>
                      <a:pt x="48" y="1272"/>
                    </a:lnTo>
                    <a:cubicBezTo>
                      <a:pt x="19" y="1276"/>
                      <a:pt x="0" y="1303"/>
                      <a:pt x="5" y="1333"/>
                    </a:cubicBezTo>
                    <a:cubicBezTo>
                      <a:pt x="10" y="1359"/>
                      <a:pt x="33" y="1378"/>
                      <a:pt x="58" y="1378"/>
                    </a:cubicBezTo>
                    <a:cubicBezTo>
                      <a:pt x="61" y="1378"/>
                      <a:pt x="64" y="1378"/>
                      <a:pt x="67" y="1377"/>
                    </a:cubicBezTo>
                    <a:lnTo>
                      <a:pt x="1072" y="1200"/>
                    </a:lnTo>
                    <a:cubicBezTo>
                      <a:pt x="1097" y="1195"/>
                      <a:pt x="1116" y="1172"/>
                      <a:pt x="1116" y="1146"/>
                    </a:cubicBezTo>
                    <a:lnTo>
                      <a:pt x="1112" y="54"/>
                    </a:lnTo>
                    <a:cubicBezTo>
                      <a:pt x="1112" y="23"/>
                      <a:pt x="1087" y="0"/>
                      <a:pt x="1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382;p39">
                <a:extLst>
                  <a:ext uri="{FF2B5EF4-FFF2-40B4-BE49-F238E27FC236}">
                    <a16:creationId xmlns:a16="http://schemas.microsoft.com/office/drawing/2014/main" id="{47C7FB20-18D5-9851-D06F-6992D1A960E6}"/>
                  </a:ext>
                </a:extLst>
              </p:cNvPr>
              <p:cNvSpPr/>
              <p:nvPr/>
            </p:nvSpPr>
            <p:spPr>
              <a:xfrm>
                <a:off x="3933072" y="3644987"/>
                <a:ext cx="64201" cy="76483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1644" extrusionOk="0">
                    <a:moveTo>
                      <a:pt x="1322" y="1"/>
                    </a:moveTo>
                    <a:cubicBezTo>
                      <a:pt x="1295" y="1"/>
                      <a:pt x="1275" y="18"/>
                      <a:pt x="1269" y="44"/>
                    </a:cubicBezTo>
                    <a:lnTo>
                      <a:pt x="1051" y="1162"/>
                    </a:lnTo>
                    <a:cubicBezTo>
                      <a:pt x="870" y="1229"/>
                      <a:pt x="89" y="1514"/>
                      <a:pt x="36" y="1543"/>
                    </a:cubicBezTo>
                    <a:cubicBezTo>
                      <a:pt x="10" y="1557"/>
                      <a:pt x="0" y="1589"/>
                      <a:pt x="13" y="1615"/>
                    </a:cubicBezTo>
                    <a:cubicBezTo>
                      <a:pt x="23" y="1633"/>
                      <a:pt x="42" y="1643"/>
                      <a:pt x="61" y="1643"/>
                    </a:cubicBezTo>
                    <a:cubicBezTo>
                      <a:pt x="69" y="1643"/>
                      <a:pt x="77" y="1642"/>
                      <a:pt x="86" y="1638"/>
                    </a:cubicBezTo>
                    <a:cubicBezTo>
                      <a:pt x="129" y="1615"/>
                      <a:pt x="725" y="1395"/>
                      <a:pt x="1117" y="1252"/>
                    </a:cubicBezTo>
                    <a:cubicBezTo>
                      <a:pt x="1134" y="1247"/>
                      <a:pt x="1148" y="1231"/>
                      <a:pt x="1151" y="1212"/>
                    </a:cubicBezTo>
                    <a:lnTo>
                      <a:pt x="1376" y="65"/>
                    </a:lnTo>
                    <a:cubicBezTo>
                      <a:pt x="1380" y="36"/>
                      <a:pt x="1361" y="8"/>
                      <a:pt x="1333" y="2"/>
                    </a:cubicBezTo>
                    <a:cubicBezTo>
                      <a:pt x="1329" y="1"/>
                      <a:pt x="1326" y="1"/>
                      <a:pt x="1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383;p39">
                <a:extLst>
                  <a:ext uri="{FF2B5EF4-FFF2-40B4-BE49-F238E27FC236}">
                    <a16:creationId xmlns:a16="http://schemas.microsoft.com/office/drawing/2014/main" id="{5B10673C-5582-C161-A3AB-BB27964A854F}"/>
                  </a:ext>
                </a:extLst>
              </p:cNvPr>
              <p:cNvSpPr/>
              <p:nvPr/>
            </p:nvSpPr>
            <p:spPr>
              <a:xfrm>
                <a:off x="3964428" y="3676110"/>
                <a:ext cx="65829" cy="7518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616" extrusionOk="0">
                    <a:moveTo>
                      <a:pt x="1353" y="0"/>
                    </a:moveTo>
                    <a:cubicBezTo>
                      <a:pt x="1345" y="0"/>
                      <a:pt x="1336" y="2"/>
                      <a:pt x="1328" y="7"/>
                    </a:cubicBezTo>
                    <a:lnTo>
                      <a:pt x="399" y="485"/>
                    </a:lnTo>
                    <a:cubicBezTo>
                      <a:pt x="388" y="491"/>
                      <a:pt x="378" y="503"/>
                      <a:pt x="373" y="515"/>
                    </a:cubicBezTo>
                    <a:lnTo>
                      <a:pt x="11" y="1544"/>
                    </a:lnTo>
                    <a:cubicBezTo>
                      <a:pt x="0" y="1572"/>
                      <a:pt x="16" y="1603"/>
                      <a:pt x="43" y="1613"/>
                    </a:cubicBezTo>
                    <a:cubicBezTo>
                      <a:pt x="49" y="1614"/>
                      <a:pt x="56" y="1615"/>
                      <a:pt x="61" y="1615"/>
                    </a:cubicBezTo>
                    <a:cubicBezTo>
                      <a:pt x="84" y="1615"/>
                      <a:pt x="105" y="1602"/>
                      <a:pt x="112" y="1580"/>
                    </a:cubicBezTo>
                    <a:lnTo>
                      <a:pt x="468" y="571"/>
                    </a:lnTo>
                    <a:lnTo>
                      <a:pt x="1377" y="101"/>
                    </a:lnTo>
                    <a:cubicBezTo>
                      <a:pt x="1403" y="88"/>
                      <a:pt x="1415" y="56"/>
                      <a:pt x="1400" y="30"/>
                    </a:cubicBezTo>
                    <a:cubicBezTo>
                      <a:pt x="1390" y="11"/>
                      <a:pt x="1372" y="0"/>
                      <a:pt x="13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384;p39">
                <a:extLst>
                  <a:ext uri="{FF2B5EF4-FFF2-40B4-BE49-F238E27FC236}">
                    <a16:creationId xmlns:a16="http://schemas.microsoft.com/office/drawing/2014/main" id="{726ABA8E-6848-3BFB-3A85-A94074FE540E}"/>
                  </a:ext>
                </a:extLst>
              </p:cNvPr>
              <p:cNvSpPr/>
              <p:nvPr/>
            </p:nvSpPr>
            <p:spPr>
              <a:xfrm>
                <a:off x="3992155" y="3698394"/>
                <a:ext cx="49267" cy="5824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252" extrusionOk="0">
                    <a:moveTo>
                      <a:pt x="998" y="1"/>
                    </a:moveTo>
                    <a:cubicBezTo>
                      <a:pt x="992" y="1"/>
                      <a:pt x="985" y="2"/>
                      <a:pt x="979" y="4"/>
                    </a:cubicBezTo>
                    <a:lnTo>
                      <a:pt x="130" y="314"/>
                    </a:lnTo>
                    <a:cubicBezTo>
                      <a:pt x="111" y="320"/>
                      <a:pt x="97" y="338"/>
                      <a:pt x="94" y="358"/>
                    </a:cubicBezTo>
                    <a:lnTo>
                      <a:pt x="4" y="1191"/>
                    </a:lnTo>
                    <a:cubicBezTo>
                      <a:pt x="0" y="1222"/>
                      <a:pt x="22" y="1248"/>
                      <a:pt x="51" y="1252"/>
                    </a:cubicBezTo>
                    <a:lnTo>
                      <a:pt x="58" y="1252"/>
                    </a:lnTo>
                    <a:cubicBezTo>
                      <a:pt x="85" y="1252"/>
                      <a:pt x="107" y="1231"/>
                      <a:pt x="110" y="1204"/>
                    </a:cubicBezTo>
                    <a:lnTo>
                      <a:pt x="198" y="402"/>
                    </a:lnTo>
                    <a:lnTo>
                      <a:pt x="1017" y="106"/>
                    </a:lnTo>
                    <a:cubicBezTo>
                      <a:pt x="1044" y="95"/>
                      <a:pt x="1059" y="65"/>
                      <a:pt x="1049" y="37"/>
                    </a:cubicBezTo>
                    <a:cubicBezTo>
                      <a:pt x="1041" y="15"/>
                      <a:pt x="1021" y="1"/>
                      <a:pt x="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55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948280" y="1493935"/>
            <a:ext cx="4958558" cy="221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Ciberataques no setor da Saúde</a:t>
            </a:r>
            <a:endParaRPr sz="4400"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13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-1" y="400050"/>
            <a:ext cx="5102943" cy="4931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Os sistemas operativos dos hospitais são "antiquados" (alguns deixaram de ser mantidos pela Microsoft em 2006), o que pode ser aproveitado pelos piratas informáticos. Os ciberataques podem ter "impactos fatais" nos doentes, para além de comprometerem a privacidade dos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indent="0"/>
            <a:r>
              <a:rPr lang="pt-PT" sz="1400" dirty="0"/>
              <a:t>O setor da saúde, com um dos setores mais importantes e ricos em informação está mais suscetível a ataques informático, que em 2022 aumentaram em 78% de acordo com os dados globais, o que é alarmante e é necessário combater. Os ataques dos piratas informáticos são maioritariamente os desfibrilhadores e as máquinas de hemodiálise, o que pode afetar o seu funcionamento normal ou mesmo interromper momentaneamente as operações, desta forma os pacientes podem sofrer efeitos graves em consequência deste facto.</a:t>
            </a:r>
          </a:p>
          <a:p>
            <a:pPr marL="0" indent="0"/>
            <a:endParaRPr lang="pt-PT" sz="1200" dirty="0"/>
          </a:p>
          <a:p>
            <a:pPr marL="0" indent="0"/>
            <a:endParaRPr lang="pt-PT" sz="1200" kern="100" dirty="0">
              <a:effectLst/>
            </a:endParaRPr>
          </a:p>
          <a:p>
            <a:pPr marL="0" indent="0"/>
            <a:endParaRPr lang="pt-P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pic>
        <p:nvPicPr>
          <p:cNvPr id="17" name="Google Shape;1971;p47">
            <a:extLst>
              <a:ext uri="{FF2B5EF4-FFF2-40B4-BE49-F238E27FC236}">
                <a16:creationId xmlns:a16="http://schemas.microsoft.com/office/drawing/2014/main" id="{A18B1B70-B7D4-D617-7291-9750E22CB9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096" b="8088"/>
          <a:stretch/>
        </p:blipFill>
        <p:spPr>
          <a:xfrm>
            <a:off x="5257800" y="400050"/>
            <a:ext cx="3679723" cy="434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6448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-1" y="235974"/>
            <a:ext cx="5102943" cy="4815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sz="1600" kern="100" dirty="0">
                <a:effectLst/>
              </a:rPr>
              <a:t>A facilidade com que os piratas conseguem aceder aos sistemas médicos deve-se ao facto de a </a:t>
            </a:r>
            <a:r>
              <a:rPr lang="pt-PT" sz="1600" kern="100" dirty="0" err="1">
                <a:effectLst/>
              </a:rPr>
              <a:t>Check</a:t>
            </a:r>
            <a:r>
              <a:rPr lang="pt-PT" sz="1600" kern="100" dirty="0">
                <a:effectLst/>
              </a:rPr>
              <a:t> </a:t>
            </a:r>
            <a:r>
              <a:rPr lang="pt-PT" sz="1600" kern="100" dirty="0" err="1">
                <a:effectLst/>
              </a:rPr>
              <a:t>Point</a:t>
            </a:r>
            <a:r>
              <a:rPr lang="pt-PT" sz="1600" kern="100" dirty="0">
                <a:effectLst/>
              </a:rPr>
              <a:t> sublinhar que nunca foi dada "prioridade" à segurança informática destes dispositivos. De acordo com José Costa, diretor de segurança informática da </a:t>
            </a:r>
            <a:r>
              <a:rPr lang="pt-PT" sz="1600" kern="100" dirty="0" err="1">
                <a:effectLst/>
              </a:rPr>
              <a:t>Critical</a:t>
            </a:r>
            <a:r>
              <a:rPr lang="pt-PT" sz="1600" kern="100" dirty="0">
                <a:effectLst/>
              </a:rPr>
              <a:t> Software, muitas instalações médicas utilizam tecnologia antiquada, existindo um "risco inerente" de se tornarem alvo de ciberataques.</a:t>
            </a:r>
          </a:p>
          <a:p>
            <a:pPr marL="0" indent="0">
              <a:lnSpc>
                <a:spcPct val="110000"/>
              </a:lnSpc>
              <a:buNone/>
            </a:pPr>
            <a:endParaRPr lang="pt-PT" sz="1600" kern="1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pt-PT" sz="1600" kern="100" dirty="0">
                <a:effectLst/>
              </a:rPr>
              <a:t>O atrativo de aceder a informações pessoais e registos médicos, bem como a garantia de atenção dos meios de comunicação social, que aumenta a probabilidade de ser pago um resgate, são o que motiva as pessoas a visar uma infraestrutura nacional.</a:t>
            </a:r>
            <a:endParaRPr lang="en-US" sz="1600" kern="100" dirty="0">
              <a:effectLst/>
            </a:endParaRPr>
          </a:p>
          <a:p>
            <a:pPr marL="0" indent="0"/>
            <a:endParaRPr lang="pt-PT" sz="1200" dirty="0"/>
          </a:p>
          <a:p>
            <a:pPr marL="0" indent="0"/>
            <a:endParaRPr lang="pt-PT" sz="1200" kern="100" dirty="0">
              <a:effectLst/>
            </a:endParaRPr>
          </a:p>
          <a:p>
            <a:pPr marL="0" indent="0"/>
            <a:endParaRPr lang="pt-P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pic>
        <p:nvPicPr>
          <p:cNvPr id="3" name="Google Shape;1972;p47">
            <a:extLst>
              <a:ext uri="{FF2B5EF4-FFF2-40B4-BE49-F238E27FC236}">
                <a16:creationId xmlns:a16="http://schemas.microsoft.com/office/drawing/2014/main" id="{CAE0D71E-55EE-46A4-4344-D8FE75CFB8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887" r="8895"/>
          <a:stretch/>
        </p:blipFill>
        <p:spPr>
          <a:xfrm>
            <a:off x="4955457" y="369892"/>
            <a:ext cx="4077929" cy="43643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96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817973" y="1996395"/>
            <a:ext cx="5098668" cy="221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Recomendações</a:t>
            </a:r>
            <a:endParaRPr sz="4400"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19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-1" y="400050"/>
            <a:ext cx="5102943" cy="4931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PT" sz="1800" dirty="0"/>
              <a:t>A S21sec aconselha a alteração do hardware e dos sistemas informáticos à luz desta situação para impedir a intrusão nos sistemas de infraestruturas hospitalares. Da mesma forma que não se deve clicar em links em e-mails ou mensagens de remetentes desconhecidos, aconselha-se a não abrir quaisquer ficheiros anexados em e-mails de remetentes duvidosos. É crucial informar regularmente os profissionais de saúde sobre os riscos digitais a que o sector está sujeito. É aconselhável utilizar fontes reputadas e oficiais e abster-se de divulgar informações que possam conter informações falsas, a fim de evitar a possibilidade de publicação de informações erróneas. </a:t>
            </a:r>
          </a:p>
          <a:p>
            <a:pPr marL="0" indent="0"/>
            <a:endParaRPr lang="pt-PT" sz="1200" kern="100" dirty="0">
              <a:effectLst/>
            </a:endParaRPr>
          </a:p>
          <a:p>
            <a:pPr marL="0" indent="0"/>
            <a:endParaRPr lang="pt-P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D18EA16-60DF-1511-5368-EAFDE8DD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42" y="501445"/>
            <a:ext cx="3851173" cy="3851173"/>
          </a:xfrm>
          <a:prstGeom prst="round2DiagRect">
            <a:avLst>
              <a:gd name="adj1" fmla="val 5608"/>
              <a:gd name="adj2" fmla="val 2230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6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993029" y="1996775"/>
            <a:ext cx="5098668" cy="221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Conclusão</a:t>
            </a:r>
            <a:endParaRPr sz="4400"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064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8"/>
          <p:cNvSpPr txBox="1">
            <a:spLocks noGrp="1"/>
          </p:cNvSpPr>
          <p:nvPr>
            <p:ph type="title"/>
          </p:nvPr>
        </p:nvSpPr>
        <p:spPr>
          <a:xfrm>
            <a:off x="1543970" y="1013545"/>
            <a:ext cx="58722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 dirty="0"/>
              <a:t>Obrigado</a:t>
            </a:r>
            <a:r>
              <a:rPr lang="en" dirty="0"/>
              <a:t>!</a:t>
            </a:r>
            <a:endParaRPr dirty="0"/>
          </a:p>
        </p:txBody>
      </p:sp>
      <p:sp>
        <p:nvSpPr>
          <p:cNvPr id="1982" name="Google Shape;1982;p48"/>
          <p:cNvSpPr txBox="1">
            <a:spLocks noGrp="1"/>
          </p:cNvSpPr>
          <p:nvPr>
            <p:ph type="subTitle" idx="1"/>
          </p:nvPr>
        </p:nvSpPr>
        <p:spPr>
          <a:xfrm>
            <a:off x="1901351" y="2382130"/>
            <a:ext cx="4149432" cy="664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highlight>
                  <a:schemeClr val="accent1"/>
                </a:highlight>
                <a:latin typeface="Montserrat"/>
                <a:ea typeface="Montserrat"/>
                <a:cs typeface="Montserrat"/>
                <a:sym typeface="Montserrat"/>
              </a:rPr>
              <a:t>Alguma pergunta?</a:t>
            </a:r>
          </a:p>
        </p:txBody>
      </p:sp>
      <p:grpSp>
        <p:nvGrpSpPr>
          <p:cNvPr id="1984" name="Google Shape;1984;p48"/>
          <p:cNvGrpSpPr/>
          <p:nvPr/>
        </p:nvGrpSpPr>
        <p:grpSpPr>
          <a:xfrm>
            <a:off x="7041709" y="2687676"/>
            <a:ext cx="308637" cy="228384"/>
            <a:chOff x="14761284" y="1821185"/>
            <a:chExt cx="738013" cy="546111"/>
          </a:xfrm>
        </p:grpSpPr>
        <p:sp>
          <p:nvSpPr>
            <p:cNvPr id="1985" name="Google Shape;1985;p48"/>
            <p:cNvSpPr/>
            <p:nvPr/>
          </p:nvSpPr>
          <p:spPr>
            <a:xfrm>
              <a:off x="14761943" y="1821185"/>
              <a:ext cx="736768" cy="546111"/>
            </a:xfrm>
            <a:custGeom>
              <a:avLst/>
              <a:gdLst/>
              <a:ahLst/>
              <a:cxnLst/>
              <a:rect l="l" t="t" r="r" b="b"/>
              <a:pathLst>
                <a:path w="811866" h="601775" extrusionOk="0">
                  <a:moveTo>
                    <a:pt x="655187" y="14462"/>
                  </a:moveTo>
                  <a:lnTo>
                    <a:pt x="796541" y="412994"/>
                  </a:lnTo>
                  <a:lnTo>
                    <a:pt x="150670" y="587296"/>
                  </a:lnTo>
                  <a:cubicBezTo>
                    <a:pt x="99170" y="438119"/>
                    <a:pt x="25166" y="221874"/>
                    <a:pt x="14398" y="186102"/>
                  </a:cubicBezTo>
                  <a:lnTo>
                    <a:pt x="655187" y="14462"/>
                  </a:lnTo>
                  <a:close/>
                  <a:moveTo>
                    <a:pt x="659344" y="1"/>
                  </a:moveTo>
                  <a:cubicBezTo>
                    <a:pt x="658783" y="1"/>
                    <a:pt x="658213" y="74"/>
                    <a:pt x="657647" y="225"/>
                  </a:cubicBezTo>
                  <a:lnTo>
                    <a:pt x="4880" y="175092"/>
                  </a:lnTo>
                  <a:cubicBezTo>
                    <a:pt x="2017" y="175859"/>
                    <a:pt x="1" y="178440"/>
                    <a:pt x="1" y="181424"/>
                  </a:cubicBezTo>
                  <a:cubicBezTo>
                    <a:pt x="1" y="190297"/>
                    <a:pt x="98121" y="475262"/>
                    <a:pt x="140265" y="597378"/>
                  </a:cubicBezTo>
                  <a:cubicBezTo>
                    <a:pt x="141233" y="600081"/>
                    <a:pt x="143733" y="601774"/>
                    <a:pt x="146436" y="601774"/>
                  </a:cubicBezTo>
                  <a:cubicBezTo>
                    <a:pt x="147000" y="601774"/>
                    <a:pt x="147605" y="601734"/>
                    <a:pt x="148170" y="601573"/>
                  </a:cubicBezTo>
                  <a:lnTo>
                    <a:pt x="806784" y="423802"/>
                  </a:lnTo>
                  <a:cubicBezTo>
                    <a:pt x="808559" y="423318"/>
                    <a:pt x="810051" y="422149"/>
                    <a:pt x="810898" y="420535"/>
                  </a:cubicBezTo>
                  <a:cubicBezTo>
                    <a:pt x="811745" y="418922"/>
                    <a:pt x="811866" y="417027"/>
                    <a:pt x="811261" y="415293"/>
                  </a:cubicBezTo>
                  <a:lnTo>
                    <a:pt x="665552" y="4379"/>
                  </a:lnTo>
                  <a:cubicBezTo>
                    <a:pt x="664582" y="1705"/>
                    <a:pt x="662062" y="1"/>
                    <a:pt x="659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14761284" y="1824177"/>
              <a:ext cx="594546" cy="276022"/>
            </a:xfrm>
            <a:custGeom>
              <a:avLst/>
              <a:gdLst/>
              <a:ahLst/>
              <a:cxnLst/>
              <a:rect l="l" t="t" r="r" b="b"/>
              <a:pathLst>
                <a:path w="655147" h="304156" extrusionOk="0">
                  <a:moveTo>
                    <a:pt x="647772" y="1"/>
                  </a:moveTo>
                  <a:cubicBezTo>
                    <a:pt x="645791" y="1"/>
                    <a:pt x="643834" y="900"/>
                    <a:pt x="642524" y="2615"/>
                  </a:cubicBezTo>
                  <a:lnTo>
                    <a:pt x="424424" y="290081"/>
                  </a:lnTo>
                  <a:lnTo>
                    <a:pt x="9115" y="171795"/>
                  </a:lnTo>
                  <a:cubicBezTo>
                    <a:pt x="8544" y="171641"/>
                    <a:pt x="7966" y="171567"/>
                    <a:pt x="7394" y="171567"/>
                  </a:cubicBezTo>
                  <a:cubicBezTo>
                    <a:pt x="4528" y="171567"/>
                    <a:pt x="1816" y="173421"/>
                    <a:pt x="1009" y="176312"/>
                  </a:cubicBezTo>
                  <a:cubicBezTo>
                    <a:pt x="1" y="179821"/>
                    <a:pt x="2017" y="183451"/>
                    <a:pt x="5526" y="184418"/>
                  </a:cubicBezTo>
                  <a:lnTo>
                    <a:pt x="425150" y="303914"/>
                  </a:lnTo>
                  <a:cubicBezTo>
                    <a:pt x="425755" y="304075"/>
                    <a:pt x="426360" y="304156"/>
                    <a:pt x="426924" y="304156"/>
                  </a:cubicBezTo>
                  <a:cubicBezTo>
                    <a:pt x="428981" y="304156"/>
                    <a:pt x="430917" y="303228"/>
                    <a:pt x="432167" y="301574"/>
                  </a:cubicBezTo>
                  <a:lnTo>
                    <a:pt x="652969" y="10519"/>
                  </a:lnTo>
                  <a:cubicBezTo>
                    <a:pt x="655147" y="7656"/>
                    <a:pt x="654623" y="3542"/>
                    <a:pt x="651719" y="1324"/>
                  </a:cubicBezTo>
                  <a:cubicBezTo>
                    <a:pt x="650530" y="433"/>
                    <a:pt x="649146" y="1"/>
                    <a:pt x="647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14888062" y="2057153"/>
              <a:ext cx="158107" cy="310144"/>
            </a:xfrm>
            <a:custGeom>
              <a:avLst/>
              <a:gdLst/>
              <a:ahLst/>
              <a:cxnLst/>
              <a:rect l="l" t="t" r="r" b="b"/>
              <a:pathLst>
                <a:path w="174223" h="341756" extrusionOk="0">
                  <a:moveTo>
                    <a:pt x="166778" y="0"/>
                  </a:moveTo>
                  <a:cubicBezTo>
                    <a:pt x="164348" y="0"/>
                    <a:pt x="161975" y="1369"/>
                    <a:pt x="160873" y="3717"/>
                  </a:cubicBezTo>
                  <a:lnTo>
                    <a:pt x="1573" y="332359"/>
                  </a:lnTo>
                  <a:cubicBezTo>
                    <a:pt x="1" y="335625"/>
                    <a:pt x="1372" y="339537"/>
                    <a:pt x="4638" y="341110"/>
                  </a:cubicBezTo>
                  <a:cubicBezTo>
                    <a:pt x="5526" y="341554"/>
                    <a:pt x="6534" y="341755"/>
                    <a:pt x="7462" y="341755"/>
                  </a:cubicBezTo>
                  <a:cubicBezTo>
                    <a:pt x="9922" y="341755"/>
                    <a:pt x="12261" y="340424"/>
                    <a:pt x="13390" y="338085"/>
                  </a:cubicBezTo>
                  <a:lnTo>
                    <a:pt x="172650" y="9444"/>
                  </a:lnTo>
                  <a:cubicBezTo>
                    <a:pt x="174222" y="6177"/>
                    <a:pt x="172851" y="2265"/>
                    <a:pt x="169585" y="652"/>
                  </a:cubicBezTo>
                  <a:cubicBezTo>
                    <a:pt x="168689" y="209"/>
                    <a:pt x="167729" y="0"/>
                    <a:pt x="166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15210094" y="1998523"/>
              <a:ext cx="289203" cy="207483"/>
            </a:xfrm>
            <a:custGeom>
              <a:avLst/>
              <a:gdLst/>
              <a:ahLst/>
              <a:cxnLst/>
              <a:rect l="l" t="t" r="r" b="b"/>
              <a:pathLst>
                <a:path w="318681" h="228631" extrusionOk="0">
                  <a:moveTo>
                    <a:pt x="7442" y="0"/>
                  </a:moveTo>
                  <a:cubicBezTo>
                    <a:pt x="5398" y="0"/>
                    <a:pt x="3374" y="955"/>
                    <a:pt x="2098" y="2748"/>
                  </a:cubicBezTo>
                  <a:cubicBezTo>
                    <a:pt x="0" y="5732"/>
                    <a:pt x="686" y="9805"/>
                    <a:pt x="3630" y="11902"/>
                  </a:cubicBezTo>
                  <a:lnTo>
                    <a:pt x="307470" y="227421"/>
                  </a:lnTo>
                  <a:cubicBezTo>
                    <a:pt x="308599" y="228228"/>
                    <a:pt x="309930" y="228631"/>
                    <a:pt x="311260" y="228631"/>
                  </a:cubicBezTo>
                  <a:cubicBezTo>
                    <a:pt x="313317" y="228631"/>
                    <a:pt x="315334" y="227663"/>
                    <a:pt x="316584" y="225848"/>
                  </a:cubicBezTo>
                  <a:cubicBezTo>
                    <a:pt x="318681" y="222904"/>
                    <a:pt x="317995" y="218791"/>
                    <a:pt x="315051" y="216734"/>
                  </a:cubicBezTo>
                  <a:lnTo>
                    <a:pt x="11212" y="1215"/>
                  </a:lnTo>
                  <a:cubicBezTo>
                    <a:pt x="10076" y="395"/>
                    <a:pt x="8755" y="0"/>
                    <a:pt x="7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48"/>
          <p:cNvGrpSpPr/>
          <p:nvPr/>
        </p:nvGrpSpPr>
        <p:grpSpPr>
          <a:xfrm>
            <a:off x="7064836" y="2497530"/>
            <a:ext cx="262384" cy="233915"/>
            <a:chOff x="15372958" y="2491987"/>
            <a:chExt cx="627412" cy="559339"/>
          </a:xfrm>
        </p:grpSpPr>
        <p:sp>
          <p:nvSpPr>
            <p:cNvPr id="1990" name="Google Shape;1990;p48"/>
            <p:cNvSpPr/>
            <p:nvPr/>
          </p:nvSpPr>
          <p:spPr>
            <a:xfrm>
              <a:off x="15373836" y="2491987"/>
              <a:ext cx="626533" cy="559339"/>
            </a:xfrm>
            <a:custGeom>
              <a:avLst/>
              <a:gdLst/>
              <a:ahLst/>
              <a:cxnLst/>
              <a:rect l="l" t="t" r="r" b="b"/>
              <a:pathLst>
                <a:path w="690395" h="616351" extrusionOk="0">
                  <a:moveTo>
                    <a:pt x="13108" y="14761"/>
                  </a:moveTo>
                  <a:lnTo>
                    <a:pt x="675876" y="166035"/>
                  </a:lnTo>
                  <a:lnTo>
                    <a:pt x="605220" y="601630"/>
                  </a:lnTo>
                  <a:lnTo>
                    <a:pt x="13108" y="447371"/>
                  </a:lnTo>
                  <a:lnTo>
                    <a:pt x="13108" y="14761"/>
                  </a:lnTo>
                  <a:close/>
                  <a:moveTo>
                    <a:pt x="6595" y="0"/>
                  </a:moveTo>
                  <a:cubicBezTo>
                    <a:pt x="5117" y="0"/>
                    <a:pt x="3659" y="508"/>
                    <a:pt x="2501" y="1452"/>
                  </a:cubicBezTo>
                  <a:cubicBezTo>
                    <a:pt x="928" y="2662"/>
                    <a:pt x="1" y="4558"/>
                    <a:pt x="1" y="6534"/>
                  </a:cubicBezTo>
                  <a:lnTo>
                    <a:pt x="1" y="452412"/>
                  </a:lnTo>
                  <a:cubicBezTo>
                    <a:pt x="1" y="455397"/>
                    <a:pt x="2017" y="458018"/>
                    <a:pt x="4881" y="458744"/>
                  </a:cubicBezTo>
                  <a:lnTo>
                    <a:pt x="608849" y="616149"/>
                  </a:lnTo>
                  <a:cubicBezTo>
                    <a:pt x="609414" y="616270"/>
                    <a:pt x="609978" y="616350"/>
                    <a:pt x="610503" y="616350"/>
                  </a:cubicBezTo>
                  <a:cubicBezTo>
                    <a:pt x="611793" y="616350"/>
                    <a:pt x="613043" y="615987"/>
                    <a:pt x="614132" y="615261"/>
                  </a:cubicBezTo>
                  <a:cubicBezTo>
                    <a:pt x="615625" y="614253"/>
                    <a:pt x="616673" y="612680"/>
                    <a:pt x="616996" y="610825"/>
                  </a:cubicBezTo>
                  <a:lnTo>
                    <a:pt x="689870" y="162043"/>
                  </a:lnTo>
                  <a:cubicBezTo>
                    <a:pt x="690395" y="158655"/>
                    <a:pt x="688217" y="155389"/>
                    <a:pt x="684829" y="154622"/>
                  </a:cubicBezTo>
                  <a:lnTo>
                    <a:pt x="8026" y="162"/>
                  </a:lnTo>
                  <a:cubicBezTo>
                    <a:pt x="7553" y="53"/>
                    <a:pt x="7073" y="0"/>
                    <a:pt x="6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15373141" y="2507864"/>
              <a:ext cx="623825" cy="329248"/>
            </a:xfrm>
            <a:custGeom>
              <a:avLst/>
              <a:gdLst/>
              <a:ahLst/>
              <a:cxnLst/>
              <a:rect l="l" t="t" r="r" b="b"/>
              <a:pathLst>
                <a:path w="687410" h="362808" extrusionOk="0">
                  <a:moveTo>
                    <a:pt x="7316" y="0"/>
                  </a:moveTo>
                  <a:cubicBezTo>
                    <a:pt x="5796" y="0"/>
                    <a:pt x="4266" y="522"/>
                    <a:pt x="3025" y="1580"/>
                  </a:cubicBezTo>
                  <a:cubicBezTo>
                    <a:pt x="283" y="3960"/>
                    <a:pt x="1" y="8114"/>
                    <a:pt x="2380" y="10856"/>
                  </a:cubicBezTo>
                  <a:lnTo>
                    <a:pt x="306179" y="360550"/>
                  </a:lnTo>
                  <a:cubicBezTo>
                    <a:pt x="307470" y="362001"/>
                    <a:pt x="309284" y="362808"/>
                    <a:pt x="311140" y="362808"/>
                  </a:cubicBezTo>
                  <a:cubicBezTo>
                    <a:pt x="312148" y="362808"/>
                    <a:pt x="313156" y="362566"/>
                    <a:pt x="314084" y="362122"/>
                  </a:cubicBezTo>
                  <a:lnTo>
                    <a:pt x="682893" y="175358"/>
                  </a:lnTo>
                  <a:cubicBezTo>
                    <a:pt x="686120" y="173745"/>
                    <a:pt x="687410" y="169793"/>
                    <a:pt x="685797" y="166567"/>
                  </a:cubicBezTo>
                  <a:cubicBezTo>
                    <a:pt x="684597" y="164280"/>
                    <a:pt x="682262" y="162986"/>
                    <a:pt x="679869" y="162986"/>
                  </a:cubicBezTo>
                  <a:cubicBezTo>
                    <a:pt x="678886" y="162986"/>
                    <a:pt x="677893" y="163205"/>
                    <a:pt x="676965" y="163663"/>
                  </a:cubicBezTo>
                  <a:lnTo>
                    <a:pt x="312712" y="348088"/>
                  </a:lnTo>
                  <a:lnTo>
                    <a:pt x="12261" y="2266"/>
                  </a:lnTo>
                  <a:cubicBezTo>
                    <a:pt x="10980" y="764"/>
                    <a:pt x="9155" y="0"/>
                    <a:pt x="7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15372958" y="2765705"/>
              <a:ext cx="237636" cy="142811"/>
            </a:xfrm>
            <a:custGeom>
              <a:avLst/>
              <a:gdLst/>
              <a:ahLst/>
              <a:cxnLst/>
              <a:rect l="l" t="t" r="r" b="b"/>
              <a:pathLst>
                <a:path w="261858" h="157368" extrusionOk="0">
                  <a:moveTo>
                    <a:pt x="254349" y="1"/>
                  </a:moveTo>
                  <a:cubicBezTo>
                    <a:pt x="253230" y="1"/>
                    <a:pt x="252095" y="288"/>
                    <a:pt x="251050" y="891"/>
                  </a:cubicBezTo>
                  <a:lnTo>
                    <a:pt x="4195" y="145148"/>
                  </a:lnTo>
                  <a:cubicBezTo>
                    <a:pt x="1090" y="146963"/>
                    <a:pt x="1" y="150996"/>
                    <a:pt x="1856" y="154101"/>
                  </a:cubicBezTo>
                  <a:cubicBezTo>
                    <a:pt x="3066" y="156199"/>
                    <a:pt x="5244" y="157368"/>
                    <a:pt x="7542" y="157368"/>
                  </a:cubicBezTo>
                  <a:cubicBezTo>
                    <a:pt x="8631" y="157368"/>
                    <a:pt x="9801" y="157086"/>
                    <a:pt x="10849" y="156481"/>
                  </a:cubicBezTo>
                  <a:lnTo>
                    <a:pt x="257664" y="12224"/>
                  </a:lnTo>
                  <a:cubicBezTo>
                    <a:pt x="260809" y="10368"/>
                    <a:pt x="261858" y="6376"/>
                    <a:pt x="260043" y="3230"/>
                  </a:cubicBezTo>
                  <a:cubicBezTo>
                    <a:pt x="258778" y="1157"/>
                    <a:pt x="256596" y="1"/>
                    <a:pt x="254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15766211" y="2765689"/>
              <a:ext cx="168464" cy="285637"/>
            </a:xfrm>
            <a:custGeom>
              <a:avLst/>
              <a:gdLst/>
              <a:ahLst/>
              <a:cxnLst/>
              <a:rect l="l" t="t" r="r" b="b"/>
              <a:pathLst>
                <a:path w="185635" h="314751" extrusionOk="0">
                  <a:moveTo>
                    <a:pt x="7491" y="0"/>
                  </a:moveTo>
                  <a:cubicBezTo>
                    <a:pt x="6390" y="0"/>
                    <a:pt x="5270" y="279"/>
                    <a:pt x="4235" y="869"/>
                  </a:cubicBezTo>
                  <a:cubicBezTo>
                    <a:pt x="1089" y="2643"/>
                    <a:pt x="0" y="6636"/>
                    <a:pt x="1775" y="9822"/>
                  </a:cubicBezTo>
                  <a:lnTo>
                    <a:pt x="172447" y="311403"/>
                  </a:lnTo>
                  <a:cubicBezTo>
                    <a:pt x="173657" y="313540"/>
                    <a:pt x="175875" y="314750"/>
                    <a:pt x="178134" y="314750"/>
                  </a:cubicBezTo>
                  <a:cubicBezTo>
                    <a:pt x="179223" y="314750"/>
                    <a:pt x="180352" y="314468"/>
                    <a:pt x="181360" y="313903"/>
                  </a:cubicBezTo>
                  <a:cubicBezTo>
                    <a:pt x="184546" y="312129"/>
                    <a:pt x="185635" y="308136"/>
                    <a:pt x="183860" y="304991"/>
                  </a:cubicBezTo>
                  <a:lnTo>
                    <a:pt x="13188" y="3329"/>
                  </a:lnTo>
                  <a:cubicBezTo>
                    <a:pt x="11990" y="1205"/>
                    <a:pt x="9781" y="0"/>
                    <a:pt x="7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48"/>
          <p:cNvGrpSpPr/>
          <p:nvPr/>
        </p:nvGrpSpPr>
        <p:grpSpPr>
          <a:xfrm>
            <a:off x="8378454" y="2995596"/>
            <a:ext cx="230518" cy="267358"/>
            <a:chOff x="14643327" y="2601839"/>
            <a:chExt cx="551214" cy="639307"/>
          </a:xfrm>
        </p:grpSpPr>
        <p:sp>
          <p:nvSpPr>
            <p:cNvPr id="1995" name="Google Shape;1995;p48"/>
            <p:cNvSpPr/>
            <p:nvPr/>
          </p:nvSpPr>
          <p:spPr>
            <a:xfrm>
              <a:off x="14643327" y="2601839"/>
              <a:ext cx="551214" cy="639307"/>
            </a:xfrm>
            <a:custGeom>
              <a:avLst/>
              <a:gdLst/>
              <a:ahLst/>
              <a:cxnLst/>
              <a:rect l="l" t="t" r="r" b="b"/>
              <a:pathLst>
                <a:path w="607398" h="704470" extrusionOk="0">
                  <a:moveTo>
                    <a:pt x="427973" y="14819"/>
                  </a:moveTo>
                  <a:lnTo>
                    <a:pt x="591951" y="577209"/>
                  </a:lnTo>
                  <a:lnTo>
                    <a:pt x="212293" y="689888"/>
                  </a:lnTo>
                  <a:lnTo>
                    <a:pt x="15286" y="144155"/>
                  </a:lnTo>
                  <a:lnTo>
                    <a:pt x="427973" y="14819"/>
                  </a:lnTo>
                  <a:close/>
                  <a:moveTo>
                    <a:pt x="432402" y="0"/>
                  </a:moveTo>
                  <a:cubicBezTo>
                    <a:pt x="431733" y="0"/>
                    <a:pt x="431066" y="100"/>
                    <a:pt x="430433" y="301"/>
                  </a:cubicBezTo>
                  <a:lnTo>
                    <a:pt x="4800" y="133669"/>
                  </a:lnTo>
                  <a:cubicBezTo>
                    <a:pt x="3106" y="134193"/>
                    <a:pt x="1695" y="135403"/>
                    <a:pt x="929" y="137016"/>
                  </a:cubicBezTo>
                  <a:cubicBezTo>
                    <a:pt x="122" y="138630"/>
                    <a:pt x="1" y="140485"/>
                    <a:pt x="606" y="142138"/>
                  </a:cubicBezTo>
                  <a:lnTo>
                    <a:pt x="202090" y="700132"/>
                  </a:lnTo>
                  <a:cubicBezTo>
                    <a:pt x="203036" y="702779"/>
                    <a:pt x="205507" y="704469"/>
                    <a:pt x="208206" y="704469"/>
                  </a:cubicBezTo>
                  <a:cubicBezTo>
                    <a:pt x="208384" y="704469"/>
                    <a:pt x="208564" y="704462"/>
                    <a:pt x="208744" y="704447"/>
                  </a:cubicBezTo>
                  <a:cubicBezTo>
                    <a:pt x="209188" y="704407"/>
                    <a:pt x="209672" y="704366"/>
                    <a:pt x="210116" y="704205"/>
                  </a:cubicBezTo>
                  <a:lnTo>
                    <a:pt x="601953" y="587896"/>
                  </a:lnTo>
                  <a:cubicBezTo>
                    <a:pt x="605421" y="586847"/>
                    <a:pt x="607398" y="583258"/>
                    <a:pt x="606389" y="579790"/>
                  </a:cubicBezTo>
                  <a:lnTo>
                    <a:pt x="438701" y="4737"/>
                  </a:lnTo>
                  <a:cubicBezTo>
                    <a:pt x="438217" y="3043"/>
                    <a:pt x="437047" y="1632"/>
                    <a:pt x="435515" y="785"/>
                  </a:cubicBezTo>
                  <a:cubicBezTo>
                    <a:pt x="434568" y="262"/>
                    <a:pt x="433483" y="0"/>
                    <a:pt x="43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14709790" y="2688030"/>
              <a:ext cx="277895" cy="92227"/>
            </a:xfrm>
            <a:custGeom>
              <a:avLst/>
              <a:gdLst/>
              <a:ahLst/>
              <a:cxnLst/>
              <a:rect l="l" t="t" r="r" b="b"/>
              <a:pathLst>
                <a:path w="306220" h="101628" extrusionOk="0">
                  <a:moveTo>
                    <a:pt x="298935" y="0"/>
                  </a:moveTo>
                  <a:cubicBezTo>
                    <a:pt x="298300" y="0"/>
                    <a:pt x="297656" y="97"/>
                    <a:pt x="297024" y="300"/>
                  </a:cubicBezTo>
                  <a:lnTo>
                    <a:pt x="5445" y="88822"/>
                  </a:lnTo>
                  <a:cubicBezTo>
                    <a:pt x="1977" y="89871"/>
                    <a:pt x="1" y="93541"/>
                    <a:pt x="1049" y="97009"/>
                  </a:cubicBezTo>
                  <a:cubicBezTo>
                    <a:pt x="1922" y="99819"/>
                    <a:pt x="4476" y="101628"/>
                    <a:pt x="7296" y="101628"/>
                  </a:cubicBezTo>
                  <a:cubicBezTo>
                    <a:pt x="7471" y="101628"/>
                    <a:pt x="7648" y="101621"/>
                    <a:pt x="7824" y="101607"/>
                  </a:cubicBezTo>
                  <a:cubicBezTo>
                    <a:pt x="8308" y="101607"/>
                    <a:pt x="8752" y="101526"/>
                    <a:pt x="9236" y="101365"/>
                  </a:cubicBezTo>
                  <a:lnTo>
                    <a:pt x="300775" y="12842"/>
                  </a:lnTo>
                  <a:cubicBezTo>
                    <a:pt x="304243" y="11794"/>
                    <a:pt x="306219" y="8124"/>
                    <a:pt x="305171" y="4655"/>
                  </a:cubicBezTo>
                  <a:cubicBezTo>
                    <a:pt x="304318" y="1834"/>
                    <a:pt x="301704" y="0"/>
                    <a:pt x="298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14747267" y="2767033"/>
              <a:ext cx="284153" cy="90046"/>
            </a:xfrm>
            <a:custGeom>
              <a:avLst/>
              <a:gdLst/>
              <a:ahLst/>
              <a:cxnLst/>
              <a:rect l="l" t="t" r="r" b="b"/>
              <a:pathLst>
                <a:path w="313116" h="99224" extrusionOk="0">
                  <a:moveTo>
                    <a:pt x="305836" y="1"/>
                  </a:moveTo>
                  <a:cubicBezTo>
                    <a:pt x="305227" y="1"/>
                    <a:pt x="304610" y="89"/>
                    <a:pt x="304001" y="275"/>
                  </a:cubicBezTo>
                  <a:lnTo>
                    <a:pt x="5485" y="86378"/>
                  </a:lnTo>
                  <a:cubicBezTo>
                    <a:pt x="1977" y="87386"/>
                    <a:pt x="1" y="91016"/>
                    <a:pt x="969" y="94484"/>
                  </a:cubicBezTo>
                  <a:cubicBezTo>
                    <a:pt x="1805" y="97373"/>
                    <a:pt x="4397" y="99223"/>
                    <a:pt x="7225" y="99223"/>
                  </a:cubicBezTo>
                  <a:cubicBezTo>
                    <a:pt x="7397" y="99223"/>
                    <a:pt x="7570" y="99216"/>
                    <a:pt x="7744" y="99202"/>
                  </a:cubicBezTo>
                  <a:cubicBezTo>
                    <a:pt x="8187" y="99162"/>
                    <a:pt x="8671" y="99081"/>
                    <a:pt x="9115" y="98960"/>
                  </a:cubicBezTo>
                  <a:lnTo>
                    <a:pt x="307631" y="12858"/>
                  </a:lnTo>
                  <a:cubicBezTo>
                    <a:pt x="311099" y="11890"/>
                    <a:pt x="313116" y="8220"/>
                    <a:pt x="312108" y="4752"/>
                  </a:cubicBezTo>
                  <a:cubicBezTo>
                    <a:pt x="311311" y="1899"/>
                    <a:pt x="308660" y="1"/>
                    <a:pt x="305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14775924" y="2835596"/>
              <a:ext cx="260547" cy="88308"/>
            </a:xfrm>
            <a:custGeom>
              <a:avLst/>
              <a:gdLst/>
              <a:ahLst/>
              <a:cxnLst/>
              <a:rect l="l" t="t" r="r" b="b"/>
              <a:pathLst>
                <a:path w="287104" h="97309" extrusionOk="0">
                  <a:moveTo>
                    <a:pt x="279778" y="0"/>
                  </a:moveTo>
                  <a:cubicBezTo>
                    <a:pt x="279143" y="0"/>
                    <a:pt x="278500" y="97"/>
                    <a:pt x="277868" y="300"/>
                  </a:cubicBezTo>
                  <a:cubicBezTo>
                    <a:pt x="250807" y="8567"/>
                    <a:pt x="13430" y="81160"/>
                    <a:pt x="4880" y="84709"/>
                  </a:cubicBezTo>
                  <a:cubicBezTo>
                    <a:pt x="1533" y="86080"/>
                    <a:pt x="0" y="89911"/>
                    <a:pt x="1331" y="93218"/>
                  </a:cubicBezTo>
                  <a:cubicBezTo>
                    <a:pt x="2396" y="95765"/>
                    <a:pt x="4857" y="97309"/>
                    <a:pt x="7433" y="97309"/>
                  </a:cubicBezTo>
                  <a:cubicBezTo>
                    <a:pt x="7590" y="97309"/>
                    <a:pt x="7747" y="97303"/>
                    <a:pt x="7905" y="97291"/>
                  </a:cubicBezTo>
                  <a:cubicBezTo>
                    <a:pt x="8550" y="97251"/>
                    <a:pt x="9276" y="97090"/>
                    <a:pt x="9921" y="96807"/>
                  </a:cubicBezTo>
                  <a:cubicBezTo>
                    <a:pt x="16656" y="94065"/>
                    <a:pt x="176117" y="45105"/>
                    <a:pt x="281659" y="12842"/>
                  </a:cubicBezTo>
                  <a:cubicBezTo>
                    <a:pt x="285127" y="11794"/>
                    <a:pt x="287103" y="8124"/>
                    <a:pt x="286014" y="4655"/>
                  </a:cubicBezTo>
                  <a:cubicBezTo>
                    <a:pt x="285161" y="1834"/>
                    <a:pt x="282547" y="0"/>
                    <a:pt x="279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14806814" y="2906291"/>
              <a:ext cx="260400" cy="76387"/>
            </a:xfrm>
            <a:custGeom>
              <a:avLst/>
              <a:gdLst/>
              <a:ahLst/>
              <a:cxnLst/>
              <a:rect l="l" t="t" r="r" b="b"/>
              <a:pathLst>
                <a:path w="286942" h="84173" extrusionOk="0">
                  <a:moveTo>
                    <a:pt x="279770" y="1"/>
                  </a:moveTo>
                  <a:cubicBezTo>
                    <a:pt x="279199" y="1"/>
                    <a:pt x="278615" y="76"/>
                    <a:pt x="278029" y="234"/>
                  </a:cubicBezTo>
                  <a:lnTo>
                    <a:pt x="5646" y="71254"/>
                  </a:lnTo>
                  <a:cubicBezTo>
                    <a:pt x="2137" y="72181"/>
                    <a:pt x="0" y="75770"/>
                    <a:pt x="928" y="79239"/>
                  </a:cubicBezTo>
                  <a:cubicBezTo>
                    <a:pt x="1697" y="82201"/>
                    <a:pt x="4412" y="84173"/>
                    <a:pt x="7356" y="84173"/>
                  </a:cubicBezTo>
                  <a:cubicBezTo>
                    <a:pt x="7498" y="84173"/>
                    <a:pt x="7641" y="84168"/>
                    <a:pt x="7784" y="84159"/>
                  </a:cubicBezTo>
                  <a:cubicBezTo>
                    <a:pt x="8147" y="84118"/>
                    <a:pt x="8550" y="84038"/>
                    <a:pt x="8953" y="83917"/>
                  </a:cubicBezTo>
                  <a:lnTo>
                    <a:pt x="281376" y="12897"/>
                  </a:lnTo>
                  <a:cubicBezTo>
                    <a:pt x="284844" y="11970"/>
                    <a:pt x="286942" y="8421"/>
                    <a:pt x="286014" y="4912"/>
                  </a:cubicBezTo>
                  <a:cubicBezTo>
                    <a:pt x="285272" y="1976"/>
                    <a:pt x="282694" y="1"/>
                    <a:pt x="279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14839605" y="2982555"/>
              <a:ext cx="254435" cy="79946"/>
            </a:xfrm>
            <a:custGeom>
              <a:avLst/>
              <a:gdLst/>
              <a:ahLst/>
              <a:cxnLst/>
              <a:rect l="l" t="t" r="r" b="b"/>
              <a:pathLst>
                <a:path w="280369" h="88095" extrusionOk="0">
                  <a:moveTo>
                    <a:pt x="273005" y="0"/>
                  </a:moveTo>
                  <a:cubicBezTo>
                    <a:pt x="272424" y="0"/>
                    <a:pt x="271836" y="79"/>
                    <a:pt x="271254" y="243"/>
                  </a:cubicBezTo>
                  <a:cubicBezTo>
                    <a:pt x="169141" y="29481"/>
                    <a:pt x="14600" y="73400"/>
                    <a:pt x="6010" y="75013"/>
                  </a:cubicBezTo>
                  <a:cubicBezTo>
                    <a:pt x="2582" y="75457"/>
                    <a:pt x="1" y="78522"/>
                    <a:pt x="243" y="82030"/>
                  </a:cubicBezTo>
                  <a:cubicBezTo>
                    <a:pt x="513" y="85470"/>
                    <a:pt x="3413" y="88095"/>
                    <a:pt x="6849" y="88095"/>
                  </a:cubicBezTo>
                  <a:cubicBezTo>
                    <a:pt x="6999" y="88095"/>
                    <a:pt x="7149" y="88090"/>
                    <a:pt x="7300" y="88080"/>
                  </a:cubicBezTo>
                  <a:cubicBezTo>
                    <a:pt x="13148" y="87636"/>
                    <a:pt x="196404" y="35329"/>
                    <a:pt x="274884" y="12866"/>
                  </a:cubicBezTo>
                  <a:cubicBezTo>
                    <a:pt x="278352" y="11858"/>
                    <a:pt x="280369" y="8228"/>
                    <a:pt x="279361" y="4760"/>
                  </a:cubicBezTo>
                  <a:cubicBezTo>
                    <a:pt x="278523" y="1879"/>
                    <a:pt x="275850" y="0"/>
                    <a:pt x="273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14858198" y="3070388"/>
              <a:ext cx="267756" cy="70286"/>
            </a:xfrm>
            <a:custGeom>
              <a:avLst/>
              <a:gdLst/>
              <a:ahLst/>
              <a:cxnLst/>
              <a:rect l="l" t="t" r="r" b="b"/>
              <a:pathLst>
                <a:path w="295048" h="77450" extrusionOk="0">
                  <a:moveTo>
                    <a:pt x="287834" y="0"/>
                  </a:moveTo>
                  <a:cubicBezTo>
                    <a:pt x="287352" y="0"/>
                    <a:pt x="286864" y="54"/>
                    <a:pt x="286377" y="166"/>
                  </a:cubicBezTo>
                  <a:lnTo>
                    <a:pt x="5767" y="64491"/>
                  </a:lnTo>
                  <a:cubicBezTo>
                    <a:pt x="2218" y="65298"/>
                    <a:pt x="0" y="68806"/>
                    <a:pt x="807" y="72355"/>
                  </a:cubicBezTo>
                  <a:cubicBezTo>
                    <a:pt x="1539" y="75400"/>
                    <a:pt x="4260" y="77450"/>
                    <a:pt x="7280" y="77450"/>
                  </a:cubicBezTo>
                  <a:cubicBezTo>
                    <a:pt x="7421" y="77450"/>
                    <a:pt x="7562" y="77446"/>
                    <a:pt x="7703" y="77437"/>
                  </a:cubicBezTo>
                  <a:cubicBezTo>
                    <a:pt x="8026" y="77396"/>
                    <a:pt x="8348" y="77316"/>
                    <a:pt x="8671" y="77275"/>
                  </a:cubicBezTo>
                  <a:lnTo>
                    <a:pt x="289321" y="12950"/>
                  </a:lnTo>
                  <a:cubicBezTo>
                    <a:pt x="292870" y="12144"/>
                    <a:pt x="295048" y="8595"/>
                    <a:pt x="294241" y="5086"/>
                  </a:cubicBezTo>
                  <a:cubicBezTo>
                    <a:pt x="293547" y="2065"/>
                    <a:pt x="290818" y="0"/>
                    <a:pt x="287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2" name="Google Shape;2002;p48"/>
          <p:cNvGrpSpPr/>
          <p:nvPr/>
        </p:nvGrpSpPr>
        <p:grpSpPr>
          <a:xfrm rot="3017739">
            <a:off x="8440490" y="1797469"/>
            <a:ext cx="588191" cy="437384"/>
            <a:chOff x="-2920087" y="2851779"/>
            <a:chExt cx="1330565" cy="989419"/>
          </a:xfrm>
        </p:grpSpPr>
        <p:grpSp>
          <p:nvGrpSpPr>
            <p:cNvPr id="2003" name="Google Shape;2003;p48"/>
            <p:cNvGrpSpPr/>
            <p:nvPr/>
          </p:nvGrpSpPr>
          <p:grpSpPr>
            <a:xfrm>
              <a:off x="-2466330" y="3185554"/>
              <a:ext cx="876808" cy="655645"/>
              <a:chOff x="13206793" y="306708"/>
              <a:chExt cx="1258336" cy="941072"/>
            </a:xfrm>
          </p:grpSpPr>
          <p:sp>
            <p:nvSpPr>
              <p:cNvPr id="2004" name="Google Shape;2004;p48"/>
              <p:cNvSpPr/>
              <p:nvPr/>
            </p:nvSpPr>
            <p:spPr>
              <a:xfrm>
                <a:off x="13206793" y="306708"/>
                <a:ext cx="1258336" cy="941072"/>
              </a:xfrm>
              <a:custGeom>
                <a:avLst/>
                <a:gdLst/>
                <a:ahLst/>
                <a:cxnLst/>
                <a:rect l="l" t="t" r="r" b="b"/>
                <a:pathLst>
                  <a:path w="1386596" h="1036994" extrusionOk="0">
                    <a:moveTo>
                      <a:pt x="1193715" y="0"/>
                    </a:moveTo>
                    <a:cubicBezTo>
                      <a:pt x="1191037" y="0"/>
                      <a:pt x="1188333" y="266"/>
                      <a:pt x="1185636" y="818"/>
                    </a:cubicBezTo>
                    <a:lnTo>
                      <a:pt x="600259" y="124104"/>
                    </a:lnTo>
                    <a:lnTo>
                      <a:pt x="587515" y="126725"/>
                    </a:lnTo>
                    <a:lnTo>
                      <a:pt x="588725" y="140034"/>
                    </a:lnTo>
                    <a:lnTo>
                      <a:pt x="601469" y="137211"/>
                    </a:lnTo>
                    <a:lnTo>
                      <a:pt x="1188297" y="13764"/>
                    </a:lnTo>
                    <a:cubicBezTo>
                      <a:pt x="1190395" y="13239"/>
                      <a:pt x="1192330" y="13078"/>
                      <a:pt x="1194226" y="13078"/>
                    </a:cubicBezTo>
                    <a:cubicBezTo>
                      <a:pt x="1207534" y="13078"/>
                      <a:pt x="1219230" y="22515"/>
                      <a:pt x="1222053" y="35622"/>
                    </a:cubicBezTo>
                    <a:lnTo>
                      <a:pt x="1250727" y="172015"/>
                    </a:lnTo>
                    <a:lnTo>
                      <a:pt x="1253510" y="184759"/>
                    </a:lnTo>
                    <a:lnTo>
                      <a:pt x="1284119" y="330428"/>
                    </a:lnTo>
                    <a:lnTo>
                      <a:pt x="1286741" y="343172"/>
                    </a:lnTo>
                    <a:lnTo>
                      <a:pt x="1371553" y="745696"/>
                    </a:lnTo>
                    <a:cubicBezTo>
                      <a:pt x="1373126" y="753036"/>
                      <a:pt x="1371714" y="760739"/>
                      <a:pt x="1367520" y="767031"/>
                    </a:cubicBezTo>
                    <a:cubicBezTo>
                      <a:pt x="1363326" y="773524"/>
                      <a:pt x="1357034" y="777879"/>
                      <a:pt x="1349694" y="779291"/>
                    </a:cubicBezTo>
                    <a:lnTo>
                      <a:pt x="191483" y="1023201"/>
                    </a:lnTo>
                    <a:cubicBezTo>
                      <a:pt x="189552" y="1023620"/>
                      <a:pt x="187619" y="1023820"/>
                      <a:pt x="185709" y="1023820"/>
                    </a:cubicBezTo>
                    <a:cubicBezTo>
                      <a:pt x="172541" y="1023820"/>
                      <a:pt x="160470" y="1014304"/>
                      <a:pt x="157687" y="1001343"/>
                    </a:cubicBezTo>
                    <a:lnTo>
                      <a:pt x="76263" y="614183"/>
                    </a:lnTo>
                    <a:lnTo>
                      <a:pt x="73440" y="601278"/>
                    </a:lnTo>
                    <a:lnTo>
                      <a:pt x="40571" y="444599"/>
                    </a:lnTo>
                    <a:lnTo>
                      <a:pt x="37789" y="431855"/>
                    </a:lnTo>
                    <a:lnTo>
                      <a:pt x="15729" y="326919"/>
                    </a:lnTo>
                    <a:lnTo>
                      <a:pt x="12946" y="313973"/>
                    </a:lnTo>
                    <a:lnTo>
                      <a:pt x="0" y="315224"/>
                    </a:lnTo>
                    <a:lnTo>
                      <a:pt x="2622" y="328169"/>
                    </a:lnTo>
                    <a:lnTo>
                      <a:pt x="144943" y="1003964"/>
                    </a:lnTo>
                    <a:cubicBezTo>
                      <a:pt x="148936" y="1022999"/>
                      <a:pt x="166116" y="1036994"/>
                      <a:pt x="185514" y="1036994"/>
                    </a:cubicBezTo>
                    <a:cubicBezTo>
                      <a:pt x="188297" y="1036994"/>
                      <a:pt x="191281" y="1036631"/>
                      <a:pt x="194064" y="1036106"/>
                    </a:cubicBezTo>
                    <a:lnTo>
                      <a:pt x="1352316" y="792196"/>
                    </a:lnTo>
                    <a:cubicBezTo>
                      <a:pt x="1363164" y="789937"/>
                      <a:pt x="1372400" y="783485"/>
                      <a:pt x="1378530" y="774209"/>
                    </a:cubicBezTo>
                    <a:cubicBezTo>
                      <a:pt x="1384660" y="764933"/>
                      <a:pt x="1386596" y="753924"/>
                      <a:pt x="1384297" y="743075"/>
                    </a:cubicBezTo>
                    <a:lnTo>
                      <a:pt x="1299525" y="340389"/>
                    </a:lnTo>
                    <a:lnTo>
                      <a:pt x="1263834" y="171128"/>
                    </a:lnTo>
                    <a:lnTo>
                      <a:pt x="1263471" y="169232"/>
                    </a:lnTo>
                    <a:lnTo>
                      <a:pt x="1234797" y="33001"/>
                    </a:lnTo>
                    <a:cubicBezTo>
                      <a:pt x="1230797" y="13673"/>
                      <a:pt x="1212939" y="0"/>
                      <a:pt x="1193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8"/>
              <p:cNvSpPr/>
              <p:nvPr/>
            </p:nvSpPr>
            <p:spPr>
              <a:xfrm>
                <a:off x="13235303" y="460286"/>
                <a:ext cx="1150846" cy="405002"/>
              </a:xfrm>
              <a:custGeom>
                <a:avLst/>
                <a:gdLst/>
                <a:ahLst/>
                <a:cxnLst/>
                <a:rect l="l" t="t" r="r" b="b"/>
                <a:pathLst>
                  <a:path w="1268150" h="446283" extrusionOk="0">
                    <a:moveTo>
                      <a:pt x="1232176" y="0"/>
                    </a:moveTo>
                    <a:lnTo>
                      <a:pt x="1" y="264035"/>
                    </a:lnTo>
                    <a:lnTo>
                      <a:pt x="2743" y="276819"/>
                    </a:lnTo>
                    <a:lnTo>
                      <a:pt x="1222053" y="15567"/>
                    </a:lnTo>
                    <a:lnTo>
                      <a:pt x="1252703" y="161115"/>
                    </a:lnTo>
                    <a:lnTo>
                      <a:pt x="35611" y="433498"/>
                    </a:lnTo>
                    <a:lnTo>
                      <a:pt x="38515" y="446282"/>
                    </a:lnTo>
                    <a:lnTo>
                      <a:pt x="1261858" y="172488"/>
                    </a:lnTo>
                    <a:lnTo>
                      <a:pt x="1268149" y="171076"/>
                    </a:lnTo>
                    <a:lnTo>
                      <a:pt x="1232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8"/>
              <p:cNvSpPr/>
              <p:nvPr/>
            </p:nvSpPr>
            <p:spPr>
              <a:xfrm>
                <a:off x="13543025" y="749195"/>
                <a:ext cx="434318" cy="162206"/>
              </a:xfrm>
              <a:custGeom>
                <a:avLst/>
                <a:gdLst/>
                <a:ahLst/>
                <a:cxnLst/>
                <a:rect l="l" t="t" r="r" b="b"/>
                <a:pathLst>
                  <a:path w="478587" h="178739" extrusionOk="0">
                    <a:moveTo>
                      <a:pt x="454107" y="15406"/>
                    </a:moveTo>
                    <a:lnTo>
                      <a:pt x="463544" y="69608"/>
                    </a:lnTo>
                    <a:lnTo>
                      <a:pt x="27465" y="163172"/>
                    </a:lnTo>
                    <a:lnTo>
                      <a:pt x="15407" y="97395"/>
                    </a:lnTo>
                    <a:lnTo>
                      <a:pt x="454107" y="15406"/>
                    </a:lnTo>
                    <a:close/>
                    <a:moveTo>
                      <a:pt x="464753" y="0"/>
                    </a:moveTo>
                    <a:lnTo>
                      <a:pt x="1" y="86909"/>
                    </a:lnTo>
                    <a:lnTo>
                      <a:pt x="17141" y="178739"/>
                    </a:lnTo>
                    <a:lnTo>
                      <a:pt x="478586" y="79771"/>
                    </a:lnTo>
                    <a:lnTo>
                      <a:pt x="4647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8"/>
              <p:cNvSpPr/>
              <p:nvPr/>
            </p:nvSpPr>
            <p:spPr>
              <a:xfrm>
                <a:off x="13336572" y="853592"/>
                <a:ext cx="141381" cy="124895"/>
              </a:xfrm>
              <a:custGeom>
                <a:avLst/>
                <a:gdLst/>
                <a:ahLst/>
                <a:cxnLst/>
                <a:rect l="l" t="t" r="r" b="b"/>
                <a:pathLst>
                  <a:path w="155792" h="137625" extrusionOk="0">
                    <a:moveTo>
                      <a:pt x="104937" y="13169"/>
                    </a:moveTo>
                    <a:cubicBezTo>
                      <a:pt x="118568" y="13169"/>
                      <a:pt x="130304" y="22768"/>
                      <a:pt x="132764" y="36238"/>
                    </a:cubicBezTo>
                    <a:lnTo>
                      <a:pt x="140991" y="79067"/>
                    </a:lnTo>
                    <a:cubicBezTo>
                      <a:pt x="142362" y="86609"/>
                      <a:pt x="140749" y="94110"/>
                      <a:pt x="136393" y="100401"/>
                    </a:cubicBezTo>
                    <a:cubicBezTo>
                      <a:pt x="132199" y="106693"/>
                      <a:pt x="125747" y="110887"/>
                      <a:pt x="118205" y="112298"/>
                    </a:cubicBezTo>
                    <a:lnTo>
                      <a:pt x="56340" y="123994"/>
                    </a:lnTo>
                    <a:cubicBezTo>
                      <a:pt x="54509" y="124341"/>
                      <a:pt x="52692" y="124508"/>
                      <a:pt x="50905" y="124508"/>
                    </a:cubicBezTo>
                    <a:cubicBezTo>
                      <a:pt x="37346" y="124508"/>
                      <a:pt x="25568" y="114884"/>
                      <a:pt x="23109" y="101450"/>
                    </a:cubicBezTo>
                    <a:lnTo>
                      <a:pt x="14882" y="58459"/>
                    </a:lnTo>
                    <a:cubicBezTo>
                      <a:pt x="13470" y="51079"/>
                      <a:pt x="15083" y="43578"/>
                      <a:pt x="19439" y="37286"/>
                    </a:cubicBezTo>
                    <a:cubicBezTo>
                      <a:pt x="23633" y="30995"/>
                      <a:pt x="30086" y="26801"/>
                      <a:pt x="37627" y="25389"/>
                    </a:cubicBezTo>
                    <a:lnTo>
                      <a:pt x="99533" y="13492"/>
                    </a:lnTo>
                    <a:cubicBezTo>
                      <a:pt x="101267" y="13169"/>
                      <a:pt x="103203" y="13169"/>
                      <a:pt x="104937" y="13169"/>
                    </a:cubicBezTo>
                    <a:close/>
                    <a:moveTo>
                      <a:pt x="104909" y="1"/>
                    </a:moveTo>
                    <a:cubicBezTo>
                      <a:pt x="102328" y="1"/>
                      <a:pt x="99708" y="243"/>
                      <a:pt x="97073" y="748"/>
                    </a:cubicBezTo>
                    <a:lnTo>
                      <a:pt x="35167" y="12444"/>
                    </a:lnTo>
                    <a:cubicBezTo>
                      <a:pt x="24319" y="14541"/>
                      <a:pt x="14680" y="20671"/>
                      <a:pt x="8591" y="29745"/>
                    </a:cubicBezTo>
                    <a:cubicBezTo>
                      <a:pt x="2299" y="39020"/>
                      <a:pt x="0" y="50030"/>
                      <a:pt x="2138" y="60879"/>
                    </a:cubicBezTo>
                    <a:lnTo>
                      <a:pt x="10163" y="103910"/>
                    </a:lnTo>
                    <a:cubicBezTo>
                      <a:pt x="13995" y="123470"/>
                      <a:pt x="31134" y="137625"/>
                      <a:pt x="51057" y="137625"/>
                    </a:cubicBezTo>
                    <a:cubicBezTo>
                      <a:pt x="53517" y="137625"/>
                      <a:pt x="56139" y="137464"/>
                      <a:pt x="58760" y="136939"/>
                    </a:cubicBezTo>
                    <a:lnTo>
                      <a:pt x="120665" y="125244"/>
                    </a:lnTo>
                    <a:cubicBezTo>
                      <a:pt x="131675" y="123147"/>
                      <a:pt x="141112" y="117017"/>
                      <a:pt x="147242" y="107741"/>
                    </a:cubicBezTo>
                    <a:cubicBezTo>
                      <a:pt x="153533" y="98667"/>
                      <a:pt x="155792" y="87657"/>
                      <a:pt x="153735" y="76607"/>
                    </a:cubicBezTo>
                    <a:lnTo>
                      <a:pt x="145669" y="33778"/>
                    </a:lnTo>
                    <a:cubicBezTo>
                      <a:pt x="141961" y="14131"/>
                      <a:pt x="124602" y="1"/>
                      <a:pt x="1049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8" name="Google Shape;2008;p48"/>
            <p:cNvGrpSpPr/>
            <p:nvPr/>
          </p:nvGrpSpPr>
          <p:grpSpPr>
            <a:xfrm>
              <a:off x="-2920087" y="2851779"/>
              <a:ext cx="840060" cy="575429"/>
              <a:chOff x="12555593" y="-172372"/>
              <a:chExt cx="1205597" cy="825936"/>
            </a:xfrm>
          </p:grpSpPr>
          <p:sp>
            <p:nvSpPr>
              <p:cNvPr id="2009" name="Google Shape;2009;p48"/>
              <p:cNvSpPr/>
              <p:nvPr/>
            </p:nvSpPr>
            <p:spPr>
              <a:xfrm>
                <a:off x="12634134" y="194104"/>
                <a:ext cx="147236" cy="124289"/>
              </a:xfrm>
              <a:custGeom>
                <a:avLst/>
                <a:gdLst/>
                <a:ahLst/>
                <a:cxnLst/>
                <a:rect l="l" t="t" r="r" b="b"/>
                <a:pathLst>
                  <a:path w="162244" h="136958" extrusionOk="0">
                    <a:moveTo>
                      <a:pt x="114857" y="13026"/>
                    </a:moveTo>
                    <a:cubicBezTo>
                      <a:pt x="129537" y="13026"/>
                      <a:pt x="141636" y="24036"/>
                      <a:pt x="143168" y="38514"/>
                    </a:cubicBezTo>
                    <a:lnTo>
                      <a:pt x="147927" y="84852"/>
                    </a:lnTo>
                    <a:cubicBezTo>
                      <a:pt x="148774" y="92394"/>
                      <a:pt x="146516" y="99895"/>
                      <a:pt x="141797" y="105662"/>
                    </a:cubicBezTo>
                    <a:cubicBezTo>
                      <a:pt x="137079" y="111631"/>
                      <a:pt x="130263" y="115301"/>
                      <a:pt x="122721" y="116148"/>
                    </a:cubicBezTo>
                    <a:lnTo>
                      <a:pt x="50169" y="123689"/>
                    </a:lnTo>
                    <a:cubicBezTo>
                      <a:pt x="49181" y="123787"/>
                      <a:pt x="48201" y="123834"/>
                      <a:pt x="47233" y="123834"/>
                    </a:cubicBezTo>
                    <a:cubicBezTo>
                      <a:pt x="32594" y="123834"/>
                      <a:pt x="20511" y="112923"/>
                      <a:pt x="19035" y="98322"/>
                    </a:cubicBezTo>
                    <a:lnTo>
                      <a:pt x="14156" y="51984"/>
                    </a:lnTo>
                    <a:cubicBezTo>
                      <a:pt x="13430" y="44483"/>
                      <a:pt x="15527" y="37103"/>
                      <a:pt x="20286" y="31174"/>
                    </a:cubicBezTo>
                    <a:cubicBezTo>
                      <a:pt x="25165" y="25246"/>
                      <a:pt x="31981" y="21576"/>
                      <a:pt x="39482" y="20850"/>
                    </a:cubicBezTo>
                    <a:lnTo>
                      <a:pt x="111873" y="13187"/>
                    </a:lnTo>
                    <a:cubicBezTo>
                      <a:pt x="112922" y="13026"/>
                      <a:pt x="113970" y="13026"/>
                      <a:pt x="114857" y="13026"/>
                    </a:cubicBezTo>
                    <a:close/>
                    <a:moveTo>
                      <a:pt x="114998" y="0"/>
                    </a:moveTo>
                    <a:cubicBezTo>
                      <a:pt x="113513" y="0"/>
                      <a:pt x="112013" y="80"/>
                      <a:pt x="110502" y="242"/>
                    </a:cubicBezTo>
                    <a:lnTo>
                      <a:pt x="38111" y="7743"/>
                    </a:lnTo>
                    <a:cubicBezTo>
                      <a:pt x="27101" y="8993"/>
                      <a:pt x="17140" y="14236"/>
                      <a:pt x="10123" y="22947"/>
                    </a:cubicBezTo>
                    <a:cubicBezTo>
                      <a:pt x="3146" y="31537"/>
                      <a:pt x="0" y="42386"/>
                      <a:pt x="1049" y="53396"/>
                    </a:cubicBezTo>
                    <a:lnTo>
                      <a:pt x="5928" y="99734"/>
                    </a:lnTo>
                    <a:cubicBezTo>
                      <a:pt x="8227" y="120906"/>
                      <a:pt x="25851" y="136957"/>
                      <a:pt x="47225" y="136957"/>
                    </a:cubicBezTo>
                    <a:cubicBezTo>
                      <a:pt x="48597" y="136957"/>
                      <a:pt x="50210" y="136796"/>
                      <a:pt x="51581" y="136796"/>
                    </a:cubicBezTo>
                    <a:lnTo>
                      <a:pt x="124133" y="129093"/>
                    </a:lnTo>
                    <a:cubicBezTo>
                      <a:pt x="135143" y="128045"/>
                      <a:pt x="144983" y="122641"/>
                      <a:pt x="151960" y="113889"/>
                    </a:cubicBezTo>
                    <a:cubicBezTo>
                      <a:pt x="158937" y="105339"/>
                      <a:pt x="162244" y="94491"/>
                      <a:pt x="161034" y="83481"/>
                    </a:cubicBezTo>
                    <a:lnTo>
                      <a:pt x="156114" y="37143"/>
                    </a:lnTo>
                    <a:cubicBezTo>
                      <a:pt x="154042" y="15898"/>
                      <a:pt x="136032" y="0"/>
                      <a:pt x="114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48"/>
              <p:cNvSpPr/>
              <p:nvPr/>
            </p:nvSpPr>
            <p:spPr>
              <a:xfrm>
                <a:off x="12672672" y="372522"/>
                <a:ext cx="52520" cy="106749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117630" extrusionOk="0">
                    <a:moveTo>
                      <a:pt x="27154" y="5465"/>
                    </a:moveTo>
                    <a:cubicBezTo>
                      <a:pt x="38439" y="5465"/>
                      <a:pt x="44535" y="12717"/>
                      <a:pt x="46177" y="29360"/>
                    </a:cubicBezTo>
                    <a:lnTo>
                      <a:pt x="51057" y="84449"/>
                    </a:lnTo>
                    <a:cubicBezTo>
                      <a:pt x="52832" y="102638"/>
                      <a:pt x="46702" y="110865"/>
                      <a:pt x="33917" y="112075"/>
                    </a:cubicBezTo>
                    <a:cubicBezTo>
                      <a:pt x="33041" y="112157"/>
                      <a:pt x="32190" y="112198"/>
                      <a:pt x="31367" y="112198"/>
                    </a:cubicBezTo>
                    <a:cubicBezTo>
                      <a:pt x="20063" y="112198"/>
                      <a:pt x="13727" y="104433"/>
                      <a:pt x="12261" y="88119"/>
                    </a:cubicBezTo>
                    <a:lnTo>
                      <a:pt x="7179" y="32868"/>
                    </a:lnTo>
                    <a:cubicBezTo>
                      <a:pt x="5606" y="15567"/>
                      <a:pt x="11010" y="6816"/>
                      <a:pt x="24319" y="5606"/>
                    </a:cubicBezTo>
                    <a:cubicBezTo>
                      <a:pt x="25298" y="5512"/>
                      <a:pt x="26243" y="5465"/>
                      <a:pt x="27154" y="5465"/>
                    </a:cubicBezTo>
                    <a:close/>
                    <a:moveTo>
                      <a:pt x="27141" y="0"/>
                    </a:moveTo>
                    <a:cubicBezTo>
                      <a:pt x="26061" y="0"/>
                      <a:pt x="24946" y="54"/>
                      <a:pt x="23795" y="161"/>
                    </a:cubicBezTo>
                    <a:cubicBezTo>
                      <a:pt x="7340" y="1573"/>
                      <a:pt x="1" y="13268"/>
                      <a:pt x="1735" y="33393"/>
                    </a:cubicBezTo>
                    <a:lnTo>
                      <a:pt x="6816" y="88482"/>
                    </a:lnTo>
                    <a:cubicBezTo>
                      <a:pt x="7905" y="101589"/>
                      <a:pt x="11898" y="108768"/>
                      <a:pt x="17302" y="112962"/>
                    </a:cubicBezTo>
                    <a:cubicBezTo>
                      <a:pt x="21587" y="116522"/>
                      <a:pt x="26599" y="117630"/>
                      <a:pt x="31325" y="117630"/>
                    </a:cubicBezTo>
                    <a:cubicBezTo>
                      <a:pt x="32382" y="117630"/>
                      <a:pt x="33425" y="117575"/>
                      <a:pt x="34442" y="117479"/>
                    </a:cubicBezTo>
                    <a:cubicBezTo>
                      <a:pt x="40209" y="116995"/>
                      <a:pt x="46339" y="115059"/>
                      <a:pt x="50896" y="109978"/>
                    </a:cubicBezTo>
                    <a:cubicBezTo>
                      <a:pt x="55251" y="104896"/>
                      <a:pt x="57873" y="97032"/>
                      <a:pt x="56663" y="83925"/>
                    </a:cubicBezTo>
                    <a:lnTo>
                      <a:pt x="51743" y="28835"/>
                    </a:lnTo>
                    <a:cubicBezTo>
                      <a:pt x="49977" y="9938"/>
                      <a:pt x="41842" y="0"/>
                      <a:pt x="27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48"/>
              <p:cNvSpPr/>
              <p:nvPr/>
            </p:nvSpPr>
            <p:spPr>
              <a:xfrm>
                <a:off x="12728888" y="367465"/>
                <a:ext cx="52666" cy="106609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476" extrusionOk="0">
                    <a:moveTo>
                      <a:pt x="26698" y="5270"/>
                    </a:moveTo>
                    <a:cubicBezTo>
                      <a:pt x="38280" y="5270"/>
                      <a:pt x="44627" y="12496"/>
                      <a:pt x="46137" y="29327"/>
                    </a:cubicBezTo>
                    <a:lnTo>
                      <a:pt x="51218" y="84417"/>
                    </a:lnTo>
                    <a:cubicBezTo>
                      <a:pt x="52751" y="102605"/>
                      <a:pt x="46822" y="110832"/>
                      <a:pt x="34078" y="112042"/>
                    </a:cubicBezTo>
                    <a:cubicBezTo>
                      <a:pt x="33279" y="112106"/>
                      <a:pt x="32502" y="112138"/>
                      <a:pt x="31747" y="112138"/>
                    </a:cubicBezTo>
                    <a:cubicBezTo>
                      <a:pt x="20117" y="112138"/>
                      <a:pt x="13697" y="104512"/>
                      <a:pt x="12220" y="87925"/>
                    </a:cubicBezTo>
                    <a:lnTo>
                      <a:pt x="7138" y="32836"/>
                    </a:lnTo>
                    <a:cubicBezTo>
                      <a:pt x="5565" y="15373"/>
                      <a:pt x="11131" y="6622"/>
                      <a:pt x="24238" y="5371"/>
                    </a:cubicBezTo>
                    <a:cubicBezTo>
                      <a:pt x="25083" y="5304"/>
                      <a:pt x="25903" y="5270"/>
                      <a:pt x="26698" y="5270"/>
                    </a:cubicBezTo>
                    <a:close/>
                    <a:moveTo>
                      <a:pt x="27293" y="1"/>
                    </a:moveTo>
                    <a:cubicBezTo>
                      <a:pt x="26203" y="1"/>
                      <a:pt x="25077" y="57"/>
                      <a:pt x="23915" y="169"/>
                    </a:cubicBezTo>
                    <a:cubicBezTo>
                      <a:pt x="7300" y="1540"/>
                      <a:pt x="0" y="13276"/>
                      <a:pt x="1734" y="33360"/>
                    </a:cubicBezTo>
                    <a:lnTo>
                      <a:pt x="6775" y="88449"/>
                    </a:lnTo>
                    <a:cubicBezTo>
                      <a:pt x="7985" y="101556"/>
                      <a:pt x="12058" y="108735"/>
                      <a:pt x="17301" y="112929"/>
                    </a:cubicBezTo>
                    <a:cubicBezTo>
                      <a:pt x="21498" y="116476"/>
                      <a:pt x="26536" y="117476"/>
                      <a:pt x="31269" y="117476"/>
                    </a:cubicBezTo>
                    <a:cubicBezTo>
                      <a:pt x="32403" y="117476"/>
                      <a:pt x="33519" y="117419"/>
                      <a:pt x="34602" y="117325"/>
                    </a:cubicBezTo>
                    <a:cubicBezTo>
                      <a:pt x="40329" y="116760"/>
                      <a:pt x="46500" y="115026"/>
                      <a:pt x="50855" y="109945"/>
                    </a:cubicBezTo>
                    <a:cubicBezTo>
                      <a:pt x="55372" y="104702"/>
                      <a:pt x="58034" y="97040"/>
                      <a:pt x="56783" y="83892"/>
                    </a:cubicBezTo>
                    <a:lnTo>
                      <a:pt x="51702" y="28843"/>
                    </a:lnTo>
                    <a:cubicBezTo>
                      <a:pt x="50089" y="9972"/>
                      <a:pt x="41844" y="1"/>
                      <a:pt x="27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48"/>
              <p:cNvSpPr/>
              <p:nvPr/>
            </p:nvSpPr>
            <p:spPr>
              <a:xfrm>
                <a:off x="12785177" y="362234"/>
                <a:ext cx="52556" cy="106732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117611" extrusionOk="0">
                    <a:moveTo>
                      <a:pt x="27108" y="5432"/>
                    </a:moveTo>
                    <a:cubicBezTo>
                      <a:pt x="38423" y="5432"/>
                      <a:pt x="44533" y="12808"/>
                      <a:pt x="46177" y="29324"/>
                    </a:cubicBezTo>
                    <a:lnTo>
                      <a:pt x="51258" y="84615"/>
                    </a:lnTo>
                    <a:cubicBezTo>
                      <a:pt x="52831" y="102602"/>
                      <a:pt x="46701" y="110990"/>
                      <a:pt x="34119" y="112039"/>
                    </a:cubicBezTo>
                    <a:cubicBezTo>
                      <a:pt x="33189" y="112127"/>
                      <a:pt x="32289" y="112172"/>
                      <a:pt x="31419" y="112172"/>
                    </a:cubicBezTo>
                    <a:cubicBezTo>
                      <a:pt x="19990" y="112172"/>
                      <a:pt x="13722" y="104498"/>
                      <a:pt x="12260" y="88083"/>
                    </a:cubicBezTo>
                    <a:lnTo>
                      <a:pt x="7179" y="32994"/>
                    </a:lnTo>
                    <a:cubicBezTo>
                      <a:pt x="5606" y="15531"/>
                      <a:pt x="11010" y="6780"/>
                      <a:pt x="24319" y="5570"/>
                    </a:cubicBezTo>
                    <a:cubicBezTo>
                      <a:pt x="25281" y="5478"/>
                      <a:pt x="26211" y="5432"/>
                      <a:pt x="27108" y="5432"/>
                    </a:cubicBezTo>
                    <a:close/>
                    <a:moveTo>
                      <a:pt x="26766" y="1"/>
                    </a:moveTo>
                    <a:cubicBezTo>
                      <a:pt x="25803" y="1"/>
                      <a:pt x="24813" y="42"/>
                      <a:pt x="23794" y="126"/>
                    </a:cubicBezTo>
                    <a:cubicBezTo>
                      <a:pt x="7340" y="1698"/>
                      <a:pt x="0" y="13434"/>
                      <a:pt x="1734" y="33357"/>
                    </a:cubicBezTo>
                    <a:lnTo>
                      <a:pt x="6856" y="88608"/>
                    </a:lnTo>
                    <a:cubicBezTo>
                      <a:pt x="7864" y="101715"/>
                      <a:pt x="11897" y="108893"/>
                      <a:pt x="17342" y="113087"/>
                    </a:cubicBezTo>
                    <a:cubicBezTo>
                      <a:pt x="21562" y="116490"/>
                      <a:pt x="26526" y="117610"/>
                      <a:pt x="31222" y="117610"/>
                    </a:cubicBezTo>
                    <a:cubicBezTo>
                      <a:pt x="32314" y="117610"/>
                      <a:pt x="33391" y="117550"/>
                      <a:pt x="34441" y="117443"/>
                    </a:cubicBezTo>
                    <a:cubicBezTo>
                      <a:pt x="40208" y="116959"/>
                      <a:pt x="46338" y="115185"/>
                      <a:pt x="50896" y="109942"/>
                    </a:cubicBezTo>
                    <a:cubicBezTo>
                      <a:pt x="55251" y="104901"/>
                      <a:pt x="57913" y="97198"/>
                      <a:pt x="56663" y="84091"/>
                    </a:cubicBezTo>
                    <a:lnTo>
                      <a:pt x="51783" y="28800"/>
                    </a:lnTo>
                    <a:cubicBezTo>
                      <a:pt x="49964" y="9935"/>
                      <a:pt x="41670" y="1"/>
                      <a:pt x="267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48"/>
              <p:cNvSpPr/>
              <p:nvPr/>
            </p:nvSpPr>
            <p:spPr>
              <a:xfrm>
                <a:off x="12841356" y="357146"/>
                <a:ext cx="52666" cy="106753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634" extrusionOk="0">
                    <a:moveTo>
                      <a:pt x="27253" y="5438"/>
                    </a:moveTo>
                    <a:cubicBezTo>
                      <a:pt x="38438" y="5438"/>
                      <a:pt x="44682" y="12654"/>
                      <a:pt x="46177" y="29366"/>
                    </a:cubicBezTo>
                    <a:lnTo>
                      <a:pt x="51218" y="84455"/>
                    </a:lnTo>
                    <a:cubicBezTo>
                      <a:pt x="52832" y="102603"/>
                      <a:pt x="46863" y="110830"/>
                      <a:pt x="34078" y="112040"/>
                    </a:cubicBezTo>
                    <a:cubicBezTo>
                      <a:pt x="33166" y="112127"/>
                      <a:pt x="32283" y="112171"/>
                      <a:pt x="31429" y="112171"/>
                    </a:cubicBezTo>
                    <a:cubicBezTo>
                      <a:pt x="20005" y="112171"/>
                      <a:pt x="13724" y="104369"/>
                      <a:pt x="12260" y="88085"/>
                    </a:cubicBezTo>
                    <a:lnTo>
                      <a:pt x="7179" y="32834"/>
                    </a:lnTo>
                    <a:cubicBezTo>
                      <a:pt x="5606" y="15533"/>
                      <a:pt x="11212" y="6781"/>
                      <a:pt x="24520" y="5571"/>
                    </a:cubicBezTo>
                    <a:cubicBezTo>
                      <a:pt x="25462" y="5483"/>
                      <a:pt x="26373" y="5438"/>
                      <a:pt x="27253" y="5438"/>
                    </a:cubicBezTo>
                    <a:close/>
                    <a:moveTo>
                      <a:pt x="27286" y="1"/>
                    </a:moveTo>
                    <a:cubicBezTo>
                      <a:pt x="26210" y="1"/>
                      <a:pt x="25100" y="56"/>
                      <a:pt x="23956" y="167"/>
                    </a:cubicBezTo>
                    <a:cubicBezTo>
                      <a:pt x="7340" y="1740"/>
                      <a:pt x="0" y="13436"/>
                      <a:pt x="1936" y="33358"/>
                    </a:cubicBezTo>
                    <a:lnTo>
                      <a:pt x="6816" y="88609"/>
                    </a:lnTo>
                    <a:cubicBezTo>
                      <a:pt x="8066" y="101555"/>
                      <a:pt x="12059" y="108733"/>
                      <a:pt x="17302" y="113089"/>
                    </a:cubicBezTo>
                    <a:cubicBezTo>
                      <a:pt x="21597" y="116525"/>
                      <a:pt x="26731" y="117633"/>
                      <a:pt x="31530" y="117633"/>
                    </a:cubicBezTo>
                    <a:cubicBezTo>
                      <a:pt x="32588" y="117633"/>
                      <a:pt x="33630" y="117579"/>
                      <a:pt x="34643" y="117485"/>
                    </a:cubicBezTo>
                    <a:cubicBezTo>
                      <a:pt x="40410" y="116920"/>
                      <a:pt x="46500" y="115186"/>
                      <a:pt x="50896" y="109943"/>
                    </a:cubicBezTo>
                    <a:cubicBezTo>
                      <a:pt x="55413" y="104862"/>
                      <a:pt x="58034" y="97038"/>
                      <a:pt x="56824" y="84092"/>
                    </a:cubicBezTo>
                    <a:lnTo>
                      <a:pt x="51743" y="28841"/>
                    </a:lnTo>
                    <a:cubicBezTo>
                      <a:pt x="50128" y="10103"/>
                      <a:pt x="41835" y="1"/>
                      <a:pt x="27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48"/>
              <p:cNvSpPr/>
              <p:nvPr/>
            </p:nvSpPr>
            <p:spPr>
              <a:xfrm>
                <a:off x="12930840" y="349026"/>
                <a:ext cx="52556" cy="106639"/>
              </a:xfrm>
              <a:custGeom>
                <a:avLst/>
                <a:gdLst/>
                <a:ahLst/>
                <a:cxnLst/>
                <a:rect l="l" t="t" r="r" b="b"/>
                <a:pathLst>
                  <a:path w="57913" h="117509" extrusionOk="0">
                    <a:moveTo>
                      <a:pt x="27093" y="5473"/>
                    </a:moveTo>
                    <a:cubicBezTo>
                      <a:pt x="38443" y="5473"/>
                      <a:pt x="44719" y="12688"/>
                      <a:pt x="46177" y="29400"/>
                    </a:cubicBezTo>
                    <a:lnTo>
                      <a:pt x="51258" y="84489"/>
                    </a:lnTo>
                    <a:cubicBezTo>
                      <a:pt x="52831" y="102637"/>
                      <a:pt x="46701" y="110865"/>
                      <a:pt x="34118" y="112074"/>
                    </a:cubicBezTo>
                    <a:cubicBezTo>
                      <a:pt x="33317" y="112138"/>
                      <a:pt x="32537" y="112171"/>
                      <a:pt x="31780" y="112171"/>
                    </a:cubicBezTo>
                    <a:cubicBezTo>
                      <a:pt x="20117" y="112171"/>
                      <a:pt x="13699" y="104545"/>
                      <a:pt x="12260" y="87958"/>
                    </a:cubicBezTo>
                    <a:lnTo>
                      <a:pt x="7179" y="32868"/>
                    </a:lnTo>
                    <a:cubicBezTo>
                      <a:pt x="5606" y="15406"/>
                      <a:pt x="11212" y="6654"/>
                      <a:pt x="24318" y="5606"/>
                    </a:cubicBezTo>
                    <a:cubicBezTo>
                      <a:pt x="25275" y="5517"/>
                      <a:pt x="26200" y="5473"/>
                      <a:pt x="27093" y="5473"/>
                    </a:cubicBezTo>
                    <a:close/>
                    <a:moveTo>
                      <a:pt x="27122" y="0"/>
                    </a:moveTo>
                    <a:cubicBezTo>
                      <a:pt x="26048" y="0"/>
                      <a:pt x="24938" y="54"/>
                      <a:pt x="23794" y="161"/>
                    </a:cubicBezTo>
                    <a:cubicBezTo>
                      <a:pt x="7340" y="1573"/>
                      <a:pt x="0" y="13308"/>
                      <a:pt x="1775" y="33392"/>
                    </a:cubicBezTo>
                    <a:lnTo>
                      <a:pt x="6816" y="88482"/>
                    </a:lnTo>
                    <a:cubicBezTo>
                      <a:pt x="8066" y="101589"/>
                      <a:pt x="12058" y="108767"/>
                      <a:pt x="17342" y="112962"/>
                    </a:cubicBezTo>
                    <a:cubicBezTo>
                      <a:pt x="21539" y="116508"/>
                      <a:pt x="26576" y="117508"/>
                      <a:pt x="31310" y="117508"/>
                    </a:cubicBezTo>
                    <a:cubicBezTo>
                      <a:pt x="32443" y="117508"/>
                      <a:pt x="33560" y="117451"/>
                      <a:pt x="34643" y="117358"/>
                    </a:cubicBezTo>
                    <a:cubicBezTo>
                      <a:pt x="40248" y="116995"/>
                      <a:pt x="46338" y="115059"/>
                      <a:pt x="50895" y="109977"/>
                    </a:cubicBezTo>
                    <a:cubicBezTo>
                      <a:pt x="55291" y="104735"/>
                      <a:pt x="57913" y="97032"/>
                      <a:pt x="56824" y="83925"/>
                    </a:cubicBezTo>
                    <a:lnTo>
                      <a:pt x="51783" y="28875"/>
                    </a:lnTo>
                    <a:cubicBezTo>
                      <a:pt x="49979" y="9974"/>
                      <a:pt x="41802" y="0"/>
                      <a:pt x="27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48"/>
              <p:cNvSpPr/>
              <p:nvPr/>
            </p:nvSpPr>
            <p:spPr>
              <a:xfrm>
                <a:off x="12987019" y="343825"/>
                <a:ext cx="52666" cy="106731"/>
              </a:xfrm>
              <a:custGeom>
                <a:avLst/>
                <a:gdLst/>
                <a:ahLst/>
                <a:cxnLst/>
                <a:rect l="l" t="t" r="r" b="b"/>
                <a:pathLst>
                  <a:path w="58034" h="117610" extrusionOk="0">
                    <a:moveTo>
                      <a:pt x="27239" y="5431"/>
                    </a:moveTo>
                    <a:cubicBezTo>
                      <a:pt x="38451" y="5431"/>
                      <a:pt x="44732" y="12810"/>
                      <a:pt x="46338" y="29364"/>
                    </a:cubicBezTo>
                    <a:lnTo>
                      <a:pt x="51258" y="84574"/>
                    </a:lnTo>
                    <a:cubicBezTo>
                      <a:pt x="52993" y="102601"/>
                      <a:pt x="46903" y="110990"/>
                      <a:pt x="34078" y="112038"/>
                    </a:cubicBezTo>
                    <a:cubicBezTo>
                      <a:pt x="33151" y="112127"/>
                      <a:pt x="32254" y="112171"/>
                      <a:pt x="31386" y="112171"/>
                    </a:cubicBezTo>
                    <a:cubicBezTo>
                      <a:pt x="19984" y="112171"/>
                      <a:pt x="13682" y="104498"/>
                      <a:pt x="12220" y="88083"/>
                    </a:cubicBezTo>
                    <a:lnTo>
                      <a:pt x="7340" y="33034"/>
                    </a:lnTo>
                    <a:cubicBezTo>
                      <a:pt x="5767" y="15531"/>
                      <a:pt x="11212" y="6779"/>
                      <a:pt x="24480" y="5570"/>
                    </a:cubicBezTo>
                    <a:cubicBezTo>
                      <a:pt x="25431" y="5478"/>
                      <a:pt x="26350" y="5431"/>
                      <a:pt x="27239" y="5431"/>
                    </a:cubicBezTo>
                    <a:close/>
                    <a:moveTo>
                      <a:pt x="26902" y="0"/>
                    </a:moveTo>
                    <a:cubicBezTo>
                      <a:pt x="25946" y="0"/>
                      <a:pt x="24964" y="42"/>
                      <a:pt x="23956" y="125"/>
                    </a:cubicBezTo>
                    <a:cubicBezTo>
                      <a:pt x="7340" y="1698"/>
                      <a:pt x="0" y="13434"/>
                      <a:pt x="1936" y="33518"/>
                    </a:cubicBezTo>
                    <a:lnTo>
                      <a:pt x="6816" y="88607"/>
                    </a:lnTo>
                    <a:cubicBezTo>
                      <a:pt x="8066" y="101714"/>
                      <a:pt x="12059" y="108893"/>
                      <a:pt x="17342" y="113087"/>
                    </a:cubicBezTo>
                    <a:cubicBezTo>
                      <a:pt x="21726" y="116490"/>
                      <a:pt x="26694" y="117610"/>
                      <a:pt x="31407" y="117610"/>
                    </a:cubicBezTo>
                    <a:cubicBezTo>
                      <a:pt x="32503" y="117610"/>
                      <a:pt x="33585" y="117549"/>
                      <a:pt x="34643" y="117442"/>
                    </a:cubicBezTo>
                    <a:cubicBezTo>
                      <a:pt x="40410" y="116959"/>
                      <a:pt x="46500" y="115184"/>
                      <a:pt x="50896" y="110103"/>
                    </a:cubicBezTo>
                    <a:cubicBezTo>
                      <a:pt x="55453" y="104900"/>
                      <a:pt x="58034" y="97197"/>
                      <a:pt x="56824" y="84090"/>
                    </a:cubicBezTo>
                    <a:lnTo>
                      <a:pt x="51783" y="28799"/>
                    </a:lnTo>
                    <a:cubicBezTo>
                      <a:pt x="50116" y="9934"/>
                      <a:pt x="41689" y="0"/>
                      <a:pt x="26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8"/>
              <p:cNvSpPr/>
              <p:nvPr/>
            </p:nvSpPr>
            <p:spPr>
              <a:xfrm>
                <a:off x="13043381" y="338743"/>
                <a:ext cx="52483" cy="106746"/>
              </a:xfrm>
              <a:custGeom>
                <a:avLst/>
                <a:gdLst/>
                <a:ahLst/>
                <a:cxnLst/>
                <a:rect l="l" t="t" r="r" b="b"/>
                <a:pathLst>
                  <a:path w="57832" h="117626" extrusionOk="0">
                    <a:moveTo>
                      <a:pt x="26996" y="5434"/>
                    </a:moveTo>
                    <a:cubicBezTo>
                      <a:pt x="38382" y="5434"/>
                      <a:pt x="44676" y="12806"/>
                      <a:pt x="46136" y="29358"/>
                    </a:cubicBezTo>
                    <a:lnTo>
                      <a:pt x="51178" y="84609"/>
                    </a:lnTo>
                    <a:cubicBezTo>
                      <a:pt x="52750" y="102596"/>
                      <a:pt x="46661" y="110823"/>
                      <a:pt x="34038" y="112033"/>
                    </a:cubicBezTo>
                    <a:cubicBezTo>
                      <a:pt x="33125" y="112120"/>
                      <a:pt x="32242" y="112163"/>
                      <a:pt x="31388" y="112163"/>
                    </a:cubicBezTo>
                    <a:cubicBezTo>
                      <a:pt x="19964" y="112163"/>
                      <a:pt x="13683" y="104365"/>
                      <a:pt x="12220" y="88117"/>
                    </a:cubicBezTo>
                    <a:lnTo>
                      <a:pt x="7138" y="32867"/>
                    </a:lnTo>
                    <a:cubicBezTo>
                      <a:pt x="5565" y="15525"/>
                      <a:pt x="11171" y="6774"/>
                      <a:pt x="24278" y="5564"/>
                    </a:cubicBezTo>
                    <a:cubicBezTo>
                      <a:pt x="25214" y="5477"/>
                      <a:pt x="26120" y="5434"/>
                      <a:pt x="26996" y="5434"/>
                    </a:cubicBezTo>
                    <a:close/>
                    <a:moveTo>
                      <a:pt x="27052" y="1"/>
                    </a:moveTo>
                    <a:cubicBezTo>
                      <a:pt x="25987" y="1"/>
                      <a:pt x="24887" y="53"/>
                      <a:pt x="23754" y="160"/>
                    </a:cubicBezTo>
                    <a:cubicBezTo>
                      <a:pt x="7300" y="1733"/>
                      <a:pt x="0" y="13428"/>
                      <a:pt x="1694" y="33351"/>
                    </a:cubicBezTo>
                    <a:lnTo>
                      <a:pt x="6775" y="88601"/>
                    </a:lnTo>
                    <a:cubicBezTo>
                      <a:pt x="7985" y="101547"/>
                      <a:pt x="11857" y="108726"/>
                      <a:pt x="17261" y="113081"/>
                    </a:cubicBezTo>
                    <a:cubicBezTo>
                      <a:pt x="21589" y="116517"/>
                      <a:pt x="26703" y="117626"/>
                      <a:pt x="31404" y="117626"/>
                    </a:cubicBezTo>
                    <a:cubicBezTo>
                      <a:pt x="32440" y="117626"/>
                      <a:pt x="33457" y="117572"/>
                      <a:pt x="34441" y="117477"/>
                    </a:cubicBezTo>
                    <a:cubicBezTo>
                      <a:pt x="40168" y="116953"/>
                      <a:pt x="46298" y="115178"/>
                      <a:pt x="50855" y="109976"/>
                    </a:cubicBezTo>
                    <a:cubicBezTo>
                      <a:pt x="55251" y="104894"/>
                      <a:pt x="57832" y="97030"/>
                      <a:pt x="56783" y="84085"/>
                    </a:cubicBezTo>
                    <a:lnTo>
                      <a:pt x="51742" y="28834"/>
                    </a:lnTo>
                    <a:cubicBezTo>
                      <a:pt x="49937" y="10069"/>
                      <a:pt x="41751" y="1"/>
                      <a:pt x="270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48"/>
              <p:cNvSpPr/>
              <p:nvPr/>
            </p:nvSpPr>
            <p:spPr>
              <a:xfrm>
                <a:off x="13099522" y="333656"/>
                <a:ext cx="52667" cy="106749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630" extrusionOk="0">
                    <a:moveTo>
                      <a:pt x="27222" y="5431"/>
                    </a:moveTo>
                    <a:cubicBezTo>
                      <a:pt x="38445" y="5431"/>
                      <a:pt x="44731" y="12646"/>
                      <a:pt x="46339" y="29358"/>
                    </a:cubicBezTo>
                    <a:lnTo>
                      <a:pt x="51219" y="84448"/>
                    </a:lnTo>
                    <a:cubicBezTo>
                      <a:pt x="52993" y="102636"/>
                      <a:pt x="46863" y="110823"/>
                      <a:pt x="34079" y="112073"/>
                    </a:cubicBezTo>
                    <a:cubicBezTo>
                      <a:pt x="33203" y="112155"/>
                      <a:pt x="32354" y="112196"/>
                      <a:pt x="31531" y="112196"/>
                    </a:cubicBezTo>
                    <a:cubicBezTo>
                      <a:pt x="20192" y="112196"/>
                      <a:pt x="13875" y="104399"/>
                      <a:pt x="12221" y="88118"/>
                    </a:cubicBezTo>
                    <a:lnTo>
                      <a:pt x="7341" y="32827"/>
                    </a:lnTo>
                    <a:cubicBezTo>
                      <a:pt x="5768" y="15525"/>
                      <a:pt x="11212" y="6814"/>
                      <a:pt x="24481" y="5564"/>
                    </a:cubicBezTo>
                    <a:cubicBezTo>
                      <a:pt x="25425" y="5476"/>
                      <a:pt x="26339" y="5431"/>
                      <a:pt x="27222" y="5431"/>
                    </a:cubicBezTo>
                    <a:close/>
                    <a:moveTo>
                      <a:pt x="27255" y="1"/>
                    </a:moveTo>
                    <a:cubicBezTo>
                      <a:pt x="26189" y="1"/>
                      <a:pt x="25090" y="54"/>
                      <a:pt x="23956" y="160"/>
                    </a:cubicBezTo>
                    <a:cubicBezTo>
                      <a:pt x="7542" y="1571"/>
                      <a:pt x="1" y="13428"/>
                      <a:pt x="1896" y="33391"/>
                    </a:cubicBezTo>
                    <a:lnTo>
                      <a:pt x="6816" y="88440"/>
                    </a:lnTo>
                    <a:cubicBezTo>
                      <a:pt x="8026" y="101547"/>
                      <a:pt x="12059" y="108726"/>
                      <a:pt x="17302" y="113122"/>
                    </a:cubicBezTo>
                    <a:cubicBezTo>
                      <a:pt x="21743" y="116543"/>
                      <a:pt x="26747" y="117630"/>
                      <a:pt x="31461" y="117630"/>
                    </a:cubicBezTo>
                    <a:cubicBezTo>
                      <a:pt x="32526" y="117630"/>
                      <a:pt x="33577" y="117574"/>
                      <a:pt x="34603" y="117477"/>
                    </a:cubicBezTo>
                    <a:cubicBezTo>
                      <a:pt x="40370" y="116953"/>
                      <a:pt x="46500" y="115017"/>
                      <a:pt x="51057" y="109976"/>
                    </a:cubicBezTo>
                    <a:cubicBezTo>
                      <a:pt x="55413" y="104895"/>
                      <a:pt x="58034" y="97030"/>
                      <a:pt x="56825" y="83923"/>
                    </a:cubicBezTo>
                    <a:lnTo>
                      <a:pt x="51945" y="28834"/>
                    </a:lnTo>
                    <a:cubicBezTo>
                      <a:pt x="50140" y="10070"/>
                      <a:pt x="41953" y="1"/>
                      <a:pt x="27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48"/>
              <p:cNvSpPr/>
              <p:nvPr/>
            </p:nvSpPr>
            <p:spPr>
              <a:xfrm>
                <a:off x="13189006" y="325565"/>
                <a:ext cx="52703" cy="106618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485" extrusionOk="0">
                    <a:moveTo>
                      <a:pt x="26790" y="5303"/>
                    </a:moveTo>
                    <a:cubicBezTo>
                      <a:pt x="38364" y="5303"/>
                      <a:pt x="44706" y="12497"/>
                      <a:pt x="46177" y="29360"/>
                    </a:cubicBezTo>
                    <a:lnTo>
                      <a:pt x="51259" y="84450"/>
                    </a:lnTo>
                    <a:cubicBezTo>
                      <a:pt x="52791" y="102638"/>
                      <a:pt x="46702" y="110825"/>
                      <a:pt x="34119" y="111874"/>
                    </a:cubicBezTo>
                    <a:cubicBezTo>
                      <a:pt x="33192" y="111962"/>
                      <a:pt x="32295" y="112007"/>
                      <a:pt x="31427" y="112007"/>
                    </a:cubicBezTo>
                    <a:cubicBezTo>
                      <a:pt x="20025" y="112007"/>
                      <a:pt x="13722" y="104333"/>
                      <a:pt x="12261" y="87918"/>
                    </a:cubicBezTo>
                    <a:lnTo>
                      <a:pt x="7219" y="32829"/>
                    </a:lnTo>
                    <a:cubicBezTo>
                      <a:pt x="5606" y="15366"/>
                      <a:pt x="11212" y="6615"/>
                      <a:pt x="24319" y="5405"/>
                    </a:cubicBezTo>
                    <a:cubicBezTo>
                      <a:pt x="25167" y="5337"/>
                      <a:pt x="25991" y="5303"/>
                      <a:pt x="26790" y="5303"/>
                    </a:cubicBezTo>
                    <a:close/>
                    <a:moveTo>
                      <a:pt x="27306" y="1"/>
                    </a:moveTo>
                    <a:cubicBezTo>
                      <a:pt x="26236" y="1"/>
                      <a:pt x="25133" y="55"/>
                      <a:pt x="23996" y="162"/>
                    </a:cubicBezTo>
                    <a:cubicBezTo>
                      <a:pt x="7381" y="1533"/>
                      <a:pt x="0" y="13269"/>
                      <a:pt x="1735" y="33353"/>
                    </a:cubicBezTo>
                    <a:lnTo>
                      <a:pt x="6816" y="88443"/>
                    </a:lnTo>
                    <a:cubicBezTo>
                      <a:pt x="8066" y="101550"/>
                      <a:pt x="12099" y="108728"/>
                      <a:pt x="17302" y="112922"/>
                    </a:cubicBezTo>
                    <a:cubicBezTo>
                      <a:pt x="21541" y="116450"/>
                      <a:pt x="26534" y="117484"/>
                      <a:pt x="31238" y="117484"/>
                    </a:cubicBezTo>
                    <a:cubicBezTo>
                      <a:pt x="32396" y="117484"/>
                      <a:pt x="33536" y="117422"/>
                      <a:pt x="34643" y="117318"/>
                    </a:cubicBezTo>
                    <a:cubicBezTo>
                      <a:pt x="40410" y="116794"/>
                      <a:pt x="46540" y="115019"/>
                      <a:pt x="50896" y="109978"/>
                    </a:cubicBezTo>
                    <a:cubicBezTo>
                      <a:pt x="55453" y="104736"/>
                      <a:pt x="58074" y="97033"/>
                      <a:pt x="56865" y="83926"/>
                    </a:cubicBezTo>
                    <a:lnTo>
                      <a:pt x="51743" y="28836"/>
                    </a:lnTo>
                    <a:cubicBezTo>
                      <a:pt x="50127" y="9939"/>
                      <a:pt x="41862" y="1"/>
                      <a:pt x="273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48"/>
              <p:cNvSpPr/>
              <p:nvPr/>
            </p:nvSpPr>
            <p:spPr>
              <a:xfrm>
                <a:off x="13245185" y="320359"/>
                <a:ext cx="52703" cy="106721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599" extrusionOk="0">
                    <a:moveTo>
                      <a:pt x="27199" y="5406"/>
                    </a:moveTo>
                    <a:cubicBezTo>
                      <a:pt x="38424" y="5406"/>
                      <a:pt x="44729" y="12778"/>
                      <a:pt x="46339" y="29330"/>
                    </a:cubicBezTo>
                    <a:lnTo>
                      <a:pt x="51259" y="84581"/>
                    </a:lnTo>
                    <a:cubicBezTo>
                      <a:pt x="52993" y="102608"/>
                      <a:pt x="46863" y="110997"/>
                      <a:pt x="34119" y="112045"/>
                    </a:cubicBezTo>
                    <a:cubicBezTo>
                      <a:pt x="33229" y="112129"/>
                      <a:pt x="32366" y="112170"/>
                      <a:pt x="31530" y="112170"/>
                    </a:cubicBezTo>
                    <a:cubicBezTo>
                      <a:pt x="20213" y="112170"/>
                      <a:pt x="13887" y="104502"/>
                      <a:pt x="12422" y="88090"/>
                    </a:cubicBezTo>
                    <a:lnTo>
                      <a:pt x="7341" y="33000"/>
                    </a:lnTo>
                    <a:cubicBezTo>
                      <a:pt x="5768" y="15498"/>
                      <a:pt x="11172" y="6786"/>
                      <a:pt x="24521" y="5536"/>
                    </a:cubicBezTo>
                    <a:cubicBezTo>
                      <a:pt x="25443" y="5450"/>
                      <a:pt x="26335" y="5406"/>
                      <a:pt x="27199" y="5406"/>
                    </a:cubicBezTo>
                    <a:close/>
                    <a:moveTo>
                      <a:pt x="27003" y="0"/>
                    </a:moveTo>
                    <a:cubicBezTo>
                      <a:pt x="26016" y="0"/>
                      <a:pt x="25001" y="44"/>
                      <a:pt x="23956" y="132"/>
                    </a:cubicBezTo>
                    <a:cubicBezTo>
                      <a:pt x="7341" y="1705"/>
                      <a:pt x="1" y="13400"/>
                      <a:pt x="1936" y="33363"/>
                    </a:cubicBezTo>
                    <a:lnTo>
                      <a:pt x="7018" y="88574"/>
                    </a:lnTo>
                    <a:cubicBezTo>
                      <a:pt x="8066" y="101560"/>
                      <a:pt x="12099" y="108859"/>
                      <a:pt x="17302" y="113054"/>
                    </a:cubicBezTo>
                    <a:cubicBezTo>
                      <a:pt x="21762" y="116490"/>
                      <a:pt x="26791" y="117598"/>
                      <a:pt x="31524" y="117598"/>
                    </a:cubicBezTo>
                    <a:cubicBezTo>
                      <a:pt x="32568" y="117598"/>
                      <a:pt x="33597" y="117544"/>
                      <a:pt x="34603" y="117450"/>
                    </a:cubicBezTo>
                    <a:cubicBezTo>
                      <a:pt x="40370" y="116925"/>
                      <a:pt x="46500" y="115151"/>
                      <a:pt x="51057" y="109948"/>
                    </a:cubicBezTo>
                    <a:cubicBezTo>
                      <a:pt x="55413" y="104867"/>
                      <a:pt x="58075" y="97164"/>
                      <a:pt x="56824" y="84057"/>
                    </a:cubicBezTo>
                    <a:lnTo>
                      <a:pt x="51945" y="28806"/>
                    </a:lnTo>
                    <a:cubicBezTo>
                      <a:pt x="50129" y="9935"/>
                      <a:pt x="41860" y="0"/>
                      <a:pt x="27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48"/>
              <p:cNvSpPr/>
              <p:nvPr/>
            </p:nvSpPr>
            <p:spPr>
              <a:xfrm>
                <a:off x="13301547" y="315247"/>
                <a:ext cx="52667" cy="106748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629" extrusionOk="0">
                    <a:moveTo>
                      <a:pt x="27041" y="5431"/>
                    </a:moveTo>
                    <a:cubicBezTo>
                      <a:pt x="38399" y="5431"/>
                      <a:pt x="44678" y="12678"/>
                      <a:pt x="46137" y="29358"/>
                    </a:cubicBezTo>
                    <a:lnTo>
                      <a:pt x="51218" y="84447"/>
                    </a:lnTo>
                    <a:cubicBezTo>
                      <a:pt x="52791" y="102636"/>
                      <a:pt x="46823" y="110822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8"/>
                      <a:pt x="12220" y="88117"/>
                    </a:cubicBezTo>
                    <a:lnTo>
                      <a:pt x="7139" y="32866"/>
                    </a:lnTo>
                    <a:cubicBezTo>
                      <a:pt x="5566" y="15525"/>
                      <a:pt x="11172" y="6814"/>
                      <a:pt x="24279" y="5564"/>
                    </a:cubicBezTo>
                    <a:cubicBezTo>
                      <a:pt x="25231" y="5476"/>
                      <a:pt x="26152" y="5431"/>
                      <a:pt x="27041" y="5431"/>
                    </a:cubicBezTo>
                    <a:close/>
                    <a:moveTo>
                      <a:pt x="27193" y="0"/>
                    </a:moveTo>
                    <a:cubicBezTo>
                      <a:pt x="26134" y="0"/>
                      <a:pt x="25041" y="53"/>
                      <a:pt x="23916" y="159"/>
                    </a:cubicBezTo>
                    <a:cubicBezTo>
                      <a:pt x="7300" y="1732"/>
                      <a:pt x="0" y="13468"/>
                      <a:pt x="1735" y="33391"/>
                    </a:cubicBezTo>
                    <a:lnTo>
                      <a:pt x="6776" y="88641"/>
                    </a:lnTo>
                    <a:cubicBezTo>
                      <a:pt x="8026" y="101547"/>
                      <a:pt x="12059" y="108725"/>
                      <a:pt x="17302" y="113121"/>
                    </a:cubicBezTo>
                    <a:cubicBezTo>
                      <a:pt x="21545" y="116542"/>
                      <a:pt x="26647" y="117629"/>
                      <a:pt x="31425" y="117629"/>
                    </a:cubicBezTo>
                    <a:cubicBezTo>
                      <a:pt x="32506" y="117629"/>
                      <a:pt x="33569" y="117573"/>
                      <a:pt x="34603" y="117477"/>
                    </a:cubicBezTo>
                    <a:cubicBezTo>
                      <a:pt x="40370" y="116952"/>
                      <a:pt x="46500" y="115218"/>
                      <a:pt x="50855" y="109976"/>
                    </a:cubicBezTo>
                    <a:cubicBezTo>
                      <a:pt x="55413" y="104894"/>
                      <a:pt x="58034" y="97030"/>
                      <a:pt x="56784" y="84084"/>
                    </a:cubicBezTo>
                    <a:lnTo>
                      <a:pt x="51743" y="28833"/>
                    </a:lnTo>
                    <a:cubicBezTo>
                      <a:pt x="50126" y="10069"/>
                      <a:pt x="41812" y="0"/>
                      <a:pt x="27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48"/>
              <p:cNvSpPr/>
              <p:nvPr/>
            </p:nvSpPr>
            <p:spPr>
              <a:xfrm>
                <a:off x="13357726" y="310158"/>
                <a:ext cx="52667" cy="106720"/>
              </a:xfrm>
              <a:custGeom>
                <a:avLst/>
                <a:gdLst/>
                <a:ahLst/>
                <a:cxnLst/>
                <a:rect l="l" t="t" r="r" b="b"/>
                <a:pathLst>
                  <a:path w="58035" h="117598" extrusionOk="0">
                    <a:moveTo>
                      <a:pt x="27283" y="5465"/>
                    </a:moveTo>
                    <a:cubicBezTo>
                      <a:pt x="38595" y="5465"/>
                      <a:pt x="44657" y="12717"/>
                      <a:pt x="46298" y="29360"/>
                    </a:cubicBezTo>
                    <a:lnTo>
                      <a:pt x="51178" y="84449"/>
                    </a:lnTo>
                    <a:cubicBezTo>
                      <a:pt x="52953" y="102638"/>
                      <a:pt x="46823" y="110865"/>
                      <a:pt x="34079" y="112075"/>
                    </a:cubicBezTo>
                    <a:cubicBezTo>
                      <a:pt x="33289" y="112139"/>
                      <a:pt x="32521" y="112171"/>
                      <a:pt x="31774" y="112171"/>
                    </a:cubicBezTo>
                    <a:cubicBezTo>
                      <a:pt x="20278" y="112171"/>
                      <a:pt x="13859" y="104555"/>
                      <a:pt x="12382" y="88119"/>
                    </a:cubicBezTo>
                    <a:lnTo>
                      <a:pt x="7300" y="32869"/>
                    </a:lnTo>
                    <a:cubicBezTo>
                      <a:pt x="5727" y="15567"/>
                      <a:pt x="11131" y="6655"/>
                      <a:pt x="24440" y="5606"/>
                    </a:cubicBezTo>
                    <a:cubicBezTo>
                      <a:pt x="25422" y="5513"/>
                      <a:pt x="26370" y="5465"/>
                      <a:pt x="27283" y="5465"/>
                    </a:cubicBezTo>
                    <a:close/>
                    <a:moveTo>
                      <a:pt x="27254" y="0"/>
                    </a:moveTo>
                    <a:cubicBezTo>
                      <a:pt x="26177" y="0"/>
                      <a:pt x="25064" y="54"/>
                      <a:pt x="23916" y="162"/>
                    </a:cubicBezTo>
                    <a:cubicBezTo>
                      <a:pt x="7462" y="1573"/>
                      <a:pt x="1" y="13309"/>
                      <a:pt x="1896" y="33393"/>
                    </a:cubicBezTo>
                    <a:lnTo>
                      <a:pt x="6978" y="88482"/>
                    </a:lnTo>
                    <a:cubicBezTo>
                      <a:pt x="7986" y="101589"/>
                      <a:pt x="12059" y="108768"/>
                      <a:pt x="17463" y="112962"/>
                    </a:cubicBezTo>
                    <a:cubicBezTo>
                      <a:pt x="21917" y="116662"/>
                      <a:pt x="27127" y="117597"/>
                      <a:pt x="32031" y="117597"/>
                    </a:cubicBezTo>
                    <a:cubicBezTo>
                      <a:pt x="32900" y="117597"/>
                      <a:pt x="33759" y="117568"/>
                      <a:pt x="34603" y="117519"/>
                    </a:cubicBezTo>
                    <a:cubicBezTo>
                      <a:pt x="40370" y="116793"/>
                      <a:pt x="46500" y="115059"/>
                      <a:pt x="51057" y="109978"/>
                    </a:cubicBezTo>
                    <a:cubicBezTo>
                      <a:pt x="55413" y="104735"/>
                      <a:pt x="58034" y="97032"/>
                      <a:pt x="56784" y="83925"/>
                    </a:cubicBezTo>
                    <a:lnTo>
                      <a:pt x="51904" y="28836"/>
                    </a:lnTo>
                    <a:cubicBezTo>
                      <a:pt x="50101" y="9938"/>
                      <a:pt x="41928" y="0"/>
                      <a:pt x="2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48"/>
              <p:cNvSpPr/>
              <p:nvPr/>
            </p:nvSpPr>
            <p:spPr>
              <a:xfrm>
                <a:off x="13447173" y="301950"/>
                <a:ext cx="52703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603" extrusionOk="0">
                    <a:moveTo>
                      <a:pt x="27199" y="5407"/>
                    </a:moveTo>
                    <a:cubicBezTo>
                      <a:pt x="38423" y="5407"/>
                      <a:pt x="44717" y="12779"/>
                      <a:pt x="46178" y="29331"/>
                    </a:cubicBezTo>
                    <a:lnTo>
                      <a:pt x="51259" y="84582"/>
                    </a:lnTo>
                    <a:cubicBezTo>
                      <a:pt x="52832" y="102609"/>
                      <a:pt x="46904" y="110957"/>
                      <a:pt x="34119" y="112046"/>
                    </a:cubicBezTo>
                    <a:cubicBezTo>
                      <a:pt x="33214" y="112129"/>
                      <a:pt x="32338" y="112171"/>
                      <a:pt x="31489" y="112171"/>
                    </a:cubicBezTo>
                    <a:cubicBezTo>
                      <a:pt x="20048" y="112171"/>
                      <a:pt x="13725" y="104535"/>
                      <a:pt x="12261" y="88090"/>
                    </a:cubicBezTo>
                    <a:lnTo>
                      <a:pt x="7381" y="33001"/>
                    </a:lnTo>
                    <a:cubicBezTo>
                      <a:pt x="5607" y="15498"/>
                      <a:pt x="11212" y="6787"/>
                      <a:pt x="24521" y="5537"/>
                    </a:cubicBezTo>
                    <a:cubicBezTo>
                      <a:pt x="25443" y="5450"/>
                      <a:pt x="26335" y="5407"/>
                      <a:pt x="27199" y="5407"/>
                    </a:cubicBezTo>
                    <a:close/>
                    <a:moveTo>
                      <a:pt x="27009" y="1"/>
                    </a:moveTo>
                    <a:cubicBezTo>
                      <a:pt x="26032" y="1"/>
                      <a:pt x="25028" y="45"/>
                      <a:pt x="23997" y="133"/>
                    </a:cubicBezTo>
                    <a:cubicBezTo>
                      <a:pt x="7381" y="1705"/>
                      <a:pt x="1" y="13401"/>
                      <a:pt x="1977" y="33364"/>
                    </a:cubicBezTo>
                    <a:lnTo>
                      <a:pt x="6857" y="88615"/>
                    </a:lnTo>
                    <a:cubicBezTo>
                      <a:pt x="8067" y="101722"/>
                      <a:pt x="12100" y="108860"/>
                      <a:pt x="17342" y="113094"/>
                    </a:cubicBezTo>
                    <a:cubicBezTo>
                      <a:pt x="21783" y="116515"/>
                      <a:pt x="26760" y="117602"/>
                      <a:pt x="31486" y="117602"/>
                    </a:cubicBezTo>
                    <a:cubicBezTo>
                      <a:pt x="32555" y="117602"/>
                      <a:pt x="33610" y="117547"/>
                      <a:pt x="34644" y="117450"/>
                    </a:cubicBezTo>
                    <a:cubicBezTo>
                      <a:pt x="40411" y="116926"/>
                      <a:pt x="46541" y="115192"/>
                      <a:pt x="50896" y="110110"/>
                    </a:cubicBezTo>
                    <a:cubicBezTo>
                      <a:pt x="55453" y="104867"/>
                      <a:pt x="58075" y="97164"/>
                      <a:pt x="56865" y="84057"/>
                    </a:cubicBezTo>
                    <a:lnTo>
                      <a:pt x="51784" y="28968"/>
                    </a:lnTo>
                    <a:cubicBezTo>
                      <a:pt x="50157" y="9945"/>
                      <a:pt x="41722" y="1"/>
                      <a:pt x="270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48"/>
              <p:cNvSpPr/>
              <p:nvPr/>
            </p:nvSpPr>
            <p:spPr>
              <a:xfrm>
                <a:off x="13503535" y="296838"/>
                <a:ext cx="52521" cy="106763"/>
              </a:xfrm>
              <a:custGeom>
                <a:avLst/>
                <a:gdLst/>
                <a:ahLst/>
                <a:cxnLst/>
                <a:rect l="l" t="t" r="r" b="b"/>
                <a:pathLst>
                  <a:path w="57874" h="117645" extrusionOk="0">
                    <a:moveTo>
                      <a:pt x="27004" y="5434"/>
                    </a:moveTo>
                    <a:cubicBezTo>
                      <a:pt x="38418" y="5434"/>
                      <a:pt x="44677" y="12806"/>
                      <a:pt x="46137" y="29358"/>
                    </a:cubicBezTo>
                    <a:lnTo>
                      <a:pt x="51219" y="84609"/>
                    </a:lnTo>
                    <a:cubicBezTo>
                      <a:pt x="52792" y="102636"/>
                      <a:pt x="46662" y="110823"/>
                      <a:pt x="34079" y="112073"/>
                    </a:cubicBezTo>
                    <a:cubicBezTo>
                      <a:pt x="33192" y="112155"/>
                      <a:pt x="32332" y="112196"/>
                      <a:pt x="31500" y="112196"/>
                    </a:cubicBezTo>
                    <a:cubicBezTo>
                      <a:pt x="20026" y="112196"/>
                      <a:pt x="13687" y="104399"/>
                      <a:pt x="12220" y="88118"/>
                    </a:cubicBezTo>
                    <a:lnTo>
                      <a:pt x="7179" y="32867"/>
                    </a:lnTo>
                    <a:cubicBezTo>
                      <a:pt x="5566" y="15566"/>
                      <a:pt x="11011" y="6814"/>
                      <a:pt x="24279" y="5564"/>
                    </a:cubicBezTo>
                    <a:cubicBezTo>
                      <a:pt x="25218" y="5478"/>
                      <a:pt x="26126" y="5434"/>
                      <a:pt x="27004" y="5434"/>
                    </a:cubicBezTo>
                    <a:close/>
                    <a:moveTo>
                      <a:pt x="27053" y="1"/>
                    </a:moveTo>
                    <a:cubicBezTo>
                      <a:pt x="25988" y="1"/>
                      <a:pt x="24888" y="54"/>
                      <a:pt x="23755" y="160"/>
                    </a:cubicBezTo>
                    <a:cubicBezTo>
                      <a:pt x="7341" y="1733"/>
                      <a:pt x="1" y="13468"/>
                      <a:pt x="1735" y="33391"/>
                    </a:cubicBezTo>
                    <a:lnTo>
                      <a:pt x="6816" y="88642"/>
                    </a:lnTo>
                    <a:cubicBezTo>
                      <a:pt x="8026" y="101588"/>
                      <a:pt x="11898" y="108726"/>
                      <a:pt x="17262" y="113122"/>
                    </a:cubicBezTo>
                    <a:cubicBezTo>
                      <a:pt x="21548" y="116524"/>
                      <a:pt x="26498" y="117644"/>
                      <a:pt x="31206" y="117644"/>
                    </a:cubicBezTo>
                    <a:cubicBezTo>
                      <a:pt x="32302" y="117644"/>
                      <a:pt x="33384" y="117584"/>
                      <a:pt x="34442" y="117477"/>
                    </a:cubicBezTo>
                    <a:cubicBezTo>
                      <a:pt x="40209" y="116953"/>
                      <a:pt x="46339" y="115219"/>
                      <a:pt x="50896" y="109976"/>
                    </a:cubicBezTo>
                    <a:cubicBezTo>
                      <a:pt x="55252" y="104895"/>
                      <a:pt x="57873" y="97030"/>
                      <a:pt x="56824" y="84085"/>
                    </a:cubicBezTo>
                    <a:lnTo>
                      <a:pt x="51743" y="28834"/>
                    </a:lnTo>
                    <a:cubicBezTo>
                      <a:pt x="49938" y="10069"/>
                      <a:pt x="41752" y="1"/>
                      <a:pt x="2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48"/>
              <p:cNvSpPr/>
              <p:nvPr/>
            </p:nvSpPr>
            <p:spPr>
              <a:xfrm>
                <a:off x="13559677" y="291748"/>
                <a:ext cx="52703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58075" h="117647" extrusionOk="0">
                    <a:moveTo>
                      <a:pt x="27222" y="5474"/>
                    </a:moveTo>
                    <a:cubicBezTo>
                      <a:pt x="38444" y="5474"/>
                      <a:pt x="44719" y="12686"/>
                      <a:pt x="46177" y="29360"/>
                    </a:cubicBezTo>
                    <a:lnTo>
                      <a:pt x="51259" y="84450"/>
                    </a:lnTo>
                    <a:cubicBezTo>
                      <a:pt x="52832" y="102638"/>
                      <a:pt x="46863" y="110866"/>
                      <a:pt x="34119" y="112075"/>
                    </a:cubicBezTo>
                    <a:cubicBezTo>
                      <a:pt x="33226" y="112158"/>
                      <a:pt x="32361" y="112199"/>
                      <a:pt x="31523" y="112199"/>
                    </a:cubicBezTo>
                    <a:cubicBezTo>
                      <a:pt x="20028" y="112199"/>
                      <a:pt x="13727" y="104434"/>
                      <a:pt x="12261" y="88120"/>
                    </a:cubicBezTo>
                    <a:lnTo>
                      <a:pt x="7381" y="32869"/>
                    </a:lnTo>
                    <a:cubicBezTo>
                      <a:pt x="5606" y="15568"/>
                      <a:pt x="11212" y="6816"/>
                      <a:pt x="24480" y="5607"/>
                    </a:cubicBezTo>
                    <a:cubicBezTo>
                      <a:pt x="25425" y="5518"/>
                      <a:pt x="26339" y="5474"/>
                      <a:pt x="27222" y="5474"/>
                    </a:cubicBezTo>
                    <a:close/>
                    <a:moveTo>
                      <a:pt x="27266" y="1"/>
                    </a:moveTo>
                    <a:cubicBezTo>
                      <a:pt x="26196" y="1"/>
                      <a:pt x="25093" y="55"/>
                      <a:pt x="23956" y="162"/>
                    </a:cubicBezTo>
                    <a:cubicBezTo>
                      <a:pt x="7381" y="1574"/>
                      <a:pt x="1" y="13309"/>
                      <a:pt x="1936" y="33393"/>
                    </a:cubicBezTo>
                    <a:lnTo>
                      <a:pt x="6857" y="88483"/>
                    </a:lnTo>
                    <a:cubicBezTo>
                      <a:pt x="8066" y="101590"/>
                      <a:pt x="12059" y="108768"/>
                      <a:pt x="17342" y="113124"/>
                    </a:cubicBezTo>
                    <a:cubicBezTo>
                      <a:pt x="21726" y="116527"/>
                      <a:pt x="26695" y="117647"/>
                      <a:pt x="31407" y="117647"/>
                    </a:cubicBezTo>
                    <a:cubicBezTo>
                      <a:pt x="32503" y="117647"/>
                      <a:pt x="33585" y="117586"/>
                      <a:pt x="34643" y="117479"/>
                    </a:cubicBezTo>
                    <a:cubicBezTo>
                      <a:pt x="40410" y="116996"/>
                      <a:pt x="46500" y="115060"/>
                      <a:pt x="50896" y="109978"/>
                    </a:cubicBezTo>
                    <a:cubicBezTo>
                      <a:pt x="55453" y="104897"/>
                      <a:pt x="58075" y="97033"/>
                      <a:pt x="56865" y="83926"/>
                    </a:cubicBezTo>
                    <a:lnTo>
                      <a:pt x="51783" y="28836"/>
                    </a:lnTo>
                    <a:cubicBezTo>
                      <a:pt x="50130" y="9939"/>
                      <a:pt x="41827" y="1"/>
                      <a:pt x="27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48"/>
              <p:cNvSpPr/>
              <p:nvPr/>
            </p:nvSpPr>
            <p:spPr>
              <a:xfrm>
                <a:off x="13616039" y="286698"/>
                <a:ext cx="52520" cy="106595"/>
              </a:xfrm>
              <a:custGeom>
                <a:avLst/>
                <a:gdLst/>
                <a:ahLst/>
                <a:cxnLst/>
                <a:rect l="l" t="t" r="r" b="b"/>
                <a:pathLst>
                  <a:path w="57873" h="117460" extrusionOk="0">
                    <a:moveTo>
                      <a:pt x="26742" y="5303"/>
                    </a:moveTo>
                    <a:cubicBezTo>
                      <a:pt x="38289" y="5303"/>
                      <a:pt x="44666" y="12496"/>
                      <a:pt x="46137" y="29360"/>
                    </a:cubicBezTo>
                    <a:lnTo>
                      <a:pt x="51218" y="84409"/>
                    </a:lnTo>
                    <a:cubicBezTo>
                      <a:pt x="52791" y="102598"/>
                      <a:pt x="46661" y="110825"/>
                      <a:pt x="34079" y="112035"/>
                    </a:cubicBezTo>
                    <a:cubicBezTo>
                      <a:pt x="33279" y="112099"/>
                      <a:pt x="32502" y="112131"/>
                      <a:pt x="31747" y="112131"/>
                    </a:cubicBezTo>
                    <a:cubicBezTo>
                      <a:pt x="20117" y="112131"/>
                      <a:pt x="13697" y="104505"/>
                      <a:pt x="12220" y="87918"/>
                    </a:cubicBezTo>
                    <a:lnTo>
                      <a:pt x="7139" y="32828"/>
                    </a:lnTo>
                    <a:cubicBezTo>
                      <a:pt x="5606" y="15366"/>
                      <a:pt x="11010" y="6614"/>
                      <a:pt x="24279" y="5405"/>
                    </a:cubicBezTo>
                    <a:cubicBezTo>
                      <a:pt x="25124" y="5337"/>
                      <a:pt x="25946" y="5303"/>
                      <a:pt x="26742" y="5303"/>
                    </a:cubicBezTo>
                    <a:close/>
                    <a:moveTo>
                      <a:pt x="27100" y="0"/>
                    </a:moveTo>
                    <a:cubicBezTo>
                      <a:pt x="26020" y="0"/>
                      <a:pt x="24905" y="54"/>
                      <a:pt x="23754" y="162"/>
                    </a:cubicBezTo>
                    <a:cubicBezTo>
                      <a:pt x="7340" y="1533"/>
                      <a:pt x="0" y="13269"/>
                      <a:pt x="1735" y="33353"/>
                    </a:cubicBezTo>
                    <a:lnTo>
                      <a:pt x="6816" y="88442"/>
                    </a:lnTo>
                    <a:cubicBezTo>
                      <a:pt x="8026" y="101549"/>
                      <a:pt x="11857" y="108728"/>
                      <a:pt x="17302" y="112922"/>
                    </a:cubicBezTo>
                    <a:cubicBezTo>
                      <a:pt x="21486" y="116398"/>
                      <a:pt x="26440" y="117459"/>
                      <a:pt x="31038" y="117459"/>
                    </a:cubicBezTo>
                    <a:cubicBezTo>
                      <a:pt x="32201" y="117459"/>
                      <a:pt x="33342" y="117391"/>
                      <a:pt x="34441" y="117277"/>
                    </a:cubicBezTo>
                    <a:cubicBezTo>
                      <a:pt x="40209" y="116753"/>
                      <a:pt x="46298" y="115019"/>
                      <a:pt x="50896" y="109938"/>
                    </a:cubicBezTo>
                    <a:cubicBezTo>
                      <a:pt x="55251" y="104695"/>
                      <a:pt x="57873" y="97032"/>
                      <a:pt x="56824" y="83885"/>
                    </a:cubicBezTo>
                    <a:lnTo>
                      <a:pt x="51743" y="28836"/>
                    </a:lnTo>
                    <a:cubicBezTo>
                      <a:pt x="49939" y="9938"/>
                      <a:pt x="41801" y="0"/>
                      <a:pt x="27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48"/>
              <p:cNvSpPr/>
              <p:nvPr/>
            </p:nvSpPr>
            <p:spPr>
              <a:xfrm>
                <a:off x="12614920" y="457248"/>
                <a:ext cx="1135035" cy="101233"/>
              </a:xfrm>
              <a:custGeom>
                <a:avLst/>
                <a:gdLst/>
                <a:ahLst/>
                <a:cxnLst/>
                <a:rect l="l" t="t" r="r" b="b"/>
                <a:pathLst>
                  <a:path w="1250727" h="111551" extrusionOk="0">
                    <a:moveTo>
                      <a:pt x="1249678" y="0"/>
                    </a:moveTo>
                    <a:lnTo>
                      <a:pt x="1243225" y="524"/>
                    </a:lnTo>
                    <a:lnTo>
                      <a:pt x="1038797" y="16616"/>
                    </a:lnTo>
                    <a:lnTo>
                      <a:pt x="937208" y="24641"/>
                    </a:lnTo>
                    <a:lnTo>
                      <a:pt x="6493" y="97919"/>
                    </a:lnTo>
                    <a:lnTo>
                      <a:pt x="0" y="98443"/>
                    </a:lnTo>
                    <a:lnTo>
                      <a:pt x="1049" y="111550"/>
                    </a:lnTo>
                    <a:lnTo>
                      <a:pt x="7703" y="111026"/>
                    </a:lnTo>
                    <a:lnTo>
                      <a:pt x="837192" y="45653"/>
                    </a:lnTo>
                    <a:lnTo>
                      <a:pt x="938620" y="37788"/>
                    </a:lnTo>
                    <a:lnTo>
                      <a:pt x="1244435" y="13631"/>
                    </a:lnTo>
                    <a:lnTo>
                      <a:pt x="1250727" y="13107"/>
                    </a:lnTo>
                    <a:lnTo>
                      <a:pt x="1249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48"/>
              <p:cNvSpPr/>
              <p:nvPr/>
            </p:nvSpPr>
            <p:spPr>
              <a:xfrm>
                <a:off x="12555593" y="-172372"/>
                <a:ext cx="1205597" cy="825936"/>
              </a:xfrm>
              <a:custGeom>
                <a:avLst/>
                <a:gdLst/>
                <a:ahLst/>
                <a:cxnLst/>
                <a:rect l="l" t="t" r="r" b="b"/>
                <a:pathLst>
                  <a:path w="1328482" h="910122" extrusionOk="0">
                    <a:moveTo>
                      <a:pt x="1222376" y="13122"/>
                    </a:moveTo>
                    <a:cubicBezTo>
                      <a:pt x="1237217" y="13122"/>
                      <a:pt x="1249275" y="24293"/>
                      <a:pt x="1250687" y="38972"/>
                    </a:cubicBezTo>
                    <a:lnTo>
                      <a:pt x="1305050" y="654636"/>
                    </a:lnTo>
                    <a:lnTo>
                      <a:pt x="1306301" y="667905"/>
                    </a:lnTo>
                    <a:lnTo>
                      <a:pt x="1308559" y="694320"/>
                    </a:lnTo>
                    <a:lnTo>
                      <a:pt x="1309809" y="707427"/>
                    </a:lnTo>
                    <a:lnTo>
                      <a:pt x="1314528" y="761791"/>
                    </a:lnTo>
                    <a:cubicBezTo>
                      <a:pt x="1315213" y="769332"/>
                      <a:pt x="1312794" y="776834"/>
                      <a:pt x="1307874" y="782641"/>
                    </a:cubicBezTo>
                    <a:cubicBezTo>
                      <a:pt x="1303155" y="788408"/>
                      <a:pt x="1296178" y="791876"/>
                      <a:pt x="1288637" y="792562"/>
                    </a:cubicBezTo>
                    <a:lnTo>
                      <a:pt x="730522" y="841884"/>
                    </a:lnTo>
                    <a:lnTo>
                      <a:pt x="717576" y="843135"/>
                    </a:lnTo>
                    <a:lnTo>
                      <a:pt x="109615" y="896813"/>
                    </a:lnTo>
                    <a:cubicBezTo>
                      <a:pt x="108773" y="896887"/>
                      <a:pt x="107936" y="896923"/>
                      <a:pt x="107105" y="896923"/>
                    </a:cubicBezTo>
                    <a:cubicBezTo>
                      <a:pt x="92592" y="896923"/>
                      <a:pt x="80179" y="885799"/>
                      <a:pt x="78844" y="870921"/>
                    </a:cubicBezTo>
                    <a:lnTo>
                      <a:pt x="73037" y="804822"/>
                    </a:lnTo>
                    <a:lnTo>
                      <a:pt x="71827" y="791715"/>
                    </a:lnTo>
                    <a:lnTo>
                      <a:pt x="15044" y="148264"/>
                    </a:lnTo>
                    <a:cubicBezTo>
                      <a:pt x="13632" y="132536"/>
                      <a:pt x="25126" y="118703"/>
                      <a:pt x="40894" y="117292"/>
                    </a:cubicBezTo>
                    <a:lnTo>
                      <a:pt x="1219754" y="13283"/>
                    </a:lnTo>
                    <a:cubicBezTo>
                      <a:pt x="1220601" y="13122"/>
                      <a:pt x="1221489" y="13122"/>
                      <a:pt x="1222376" y="13122"/>
                    </a:cubicBezTo>
                    <a:close/>
                    <a:moveTo>
                      <a:pt x="1222561" y="0"/>
                    </a:moveTo>
                    <a:cubicBezTo>
                      <a:pt x="1221287" y="0"/>
                      <a:pt x="1220002" y="58"/>
                      <a:pt x="1218706" y="176"/>
                    </a:cubicBezTo>
                    <a:lnTo>
                      <a:pt x="39685" y="104386"/>
                    </a:lnTo>
                    <a:cubicBezTo>
                      <a:pt x="16939" y="106322"/>
                      <a:pt x="1" y="126608"/>
                      <a:pt x="1937" y="149313"/>
                    </a:cubicBezTo>
                    <a:lnTo>
                      <a:pt x="65899" y="872172"/>
                    </a:lnTo>
                    <a:cubicBezTo>
                      <a:pt x="67834" y="893667"/>
                      <a:pt x="85498" y="910121"/>
                      <a:pt x="107196" y="910121"/>
                    </a:cubicBezTo>
                    <a:cubicBezTo>
                      <a:pt x="108405" y="910121"/>
                      <a:pt x="109615" y="909920"/>
                      <a:pt x="110825" y="909920"/>
                    </a:cubicBezTo>
                    <a:lnTo>
                      <a:pt x="720198" y="856080"/>
                    </a:lnTo>
                    <a:lnTo>
                      <a:pt x="733305" y="854830"/>
                    </a:lnTo>
                    <a:lnTo>
                      <a:pt x="1289846" y="805709"/>
                    </a:lnTo>
                    <a:cubicBezTo>
                      <a:pt x="1300897" y="804661"/>
                      <a:pt x="1310858" y="799620"/>
                      <a:pt x="1317996" y="791029"/>
                    </a:cubicBezTo>
                    <a:cubicBezTo>
                      <a:pt x="1325175" y="782480"/>
                      <a:pt x="1328482" y="771792"/>
                      <a:pt x="1327473" y="760783"/>
                    </a:cubicBezTo>
                    <a:lnTo>
                      <a:pt x="1319045" y="665122"/>
                    </a:lnTo>
                    <a:lnTo>
                      <a:pt x="1317835" y="652015"/>
                    </a:lnTo>
                    <a:lnTo>
                      <a:pt x="1263633" y="37924"/>
                    </a:lnTo>
                    <a:cubicBezTo>
                      <a:pt x="1261844" y="16304"/>
                      <a:pt x="1243960" y="0"/>
                      <a:pt x="1222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8" name="Google Shape;2028;p48"/>
          <p:cNvGrpSpPr/>
          <p:nvPr/>
        </p:nvGrpSpPr>
        <p:grpSpPr>
          <a:xfrm>
            <a:off x="7437412" y="2002884"/>
            <a:ext cx="1002891" cy="1223213"/>
            <a:chOff x="7807420" y="1678975"/>
            <a:chExt cx="249364" cy="304123"/>
          </a:xfrm>
        </p:grpSpPr>
        <p:sp>
          <p:nvSpPr>
            <p:cNvPr id="2029" name="Google Shape;2029;p48"/>
            <p:cNvSpPr/>
            <p:nvPr/>
          </p:nvSpPr>
          <p:spPr>
            <a:xfrm>
              <a:off x="7807420" y="1678975"/>
              <a:ext cx="249364" cy="304123"/>
            </a:xfrm>
            <a:custGeom>
              <a:avLst/>
              <a:gdLst/>
              <a:ahLst/>
              <a:cxnLst/>
              <a:rect l="l" t="t" r="r" b="b"/>
              <a:pathLst>
                <a:path w="17004" h="20738" extrusionOk="0">
                  <a:moveTo>
                    <a:pt x="8494" y="0"/>
                  </a:moveTo>
                  <a:cubicBezTo>
                    <a:pt x="8494" y="0"/>
                    <a:pt x="7322" y="1307"/>
                    <a:pt x="5766" y="2438"/>
                  </a:cubicBezTo>
                  <a:cubicBezTo>
                    <a:pt x="5478" y="2646"/>
                    <a:pt x="5177" y="2849"/>
                    <a:pt x="4867" y="3037"/>
                  </a:cubicBezTo>
                  <a:cubicBezTo>
                    <a:pt x="2885" y="4239"/>
                    <a:pt x="40" y="5243"/>
                    <a:pt x="40" y="5243"/>
                  </a:cubicBezTo>
                  <a:cubicBezTo>
                    <a:pt x="19" y="5308"/>
                    <a:pt x="0" y="7683"/>
                    <a:pt x="404" y="10552"/>
                  </a:cubicBezTo>
                  <a:cubicBezTo>
                    <a:pt x="586" y="11832"/>
                    <a:pt x="852" y="13211"/>
                    <a:pt x="1239" y="14527"/>
                  </a:cubicBezTo>
                  <a:cubicBezTo>
                    <a:pt x="2174" y="17701"/>
                    <a:pt x="3531" y="19589"/>
                    <a:pt x="5901" y="20347"/>
                  </a:cubicBezTo>
                  <a:cubicBezTo>
                    <a:pt x="6656" y="20590"/>
                    <a:pt x="7514" y="20717"/>
                    <a:pt x="8494" y="20734"/>
                  </a:cubicBezTo>
                  <a:lnTo>
                    <a:pt x="8494" y="20737"/>
                  </a:lnTo>
                  <a:cubicBezTo>
                    <a:pt x="8534" y="20737"/>
                    <a:pt x="8571" y="20736"/>
                    <a:pt x="8612" y="20736"/>
                  </a:cubicBezTo>
                  <a:cubicBezTo>
                    <a:pt x="8650" y="20736"/>
                    <a:pt x="8689" y="20737"/>
                    <a:pt x="8727" y="20737"/>
                  </a:cubicBezTo>
                  <a:lnTo>
                    <a:pt x="8727" y="20734"/>
                  </a:lnTo>
                  <a:cubicBezTo>
                    <a:pt x="12774" y="20662"/>
                    <a:pt x="14517" y="18713"/>
                    <a:pt x="15748" y="14527"/>
                  </a:cubicBezTo>
                  <a:cubicBezTo>
                    <a:pt x="17004" y="10261"/>
                    <a:pt x="16976" y="5336"/>
                    <a:pt x="16948" y="5243"/>
                  </a:cubicBezTo>
                  <a:cubicBezTo>
                    <a:pt x="16948" y="5243"/>
                    <a:pt x="15479" y="4725"/>
                    <a:pt x="13916" y="3987"/>
                  </a:cubicBezTo>
                  <a:lnTo>
                    <a:pt x="13915" y="3987"/>
                  </a:lnTo>
                  <a:cubicBezTo>
                    <a:pt x="13304" y="3699"/>
                    <a:pt x="12679" y="3374"/>
                    <a:pt x="12121" y="3037"/>
                  </a:cubicBezTo>
                  <a:cubicBezTo>
                    <a:pt x="10140" y="1836"/>
                    <a:pt x="8494" y="0"/>
                    <a:pt x="8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7893958" y="1737430"/>
              <a:ext cx="162825" cy="245668"/>
            </a:xfrm>
            <a:custGeom>
              <a:avLst/>
              <a:gdLst/>
              <a:ahLst/>
              <a:cxnLst/>
              <a:rect l="l" t="t" r="r" b="b"/>
              <a:pathLst>
                <a:path w="11103" h="16752" extrusionOk="0">
                  <a:moveTo>
                    <a:pt x="8014" y="1"/>
                  </a:moveTo>
                  <a:cubicBezTo>
                    <a:pt x="6861" y="3663"/>
                    <a:pt x="3913" y="12084"/>
                    <a:pt x="0" y="16361"/>
                  </a:cubicBezTo>
                  <a:cubicBezTo>
                    <a:pt x="755" y="16604"/>
                    <a:pt x="1613" y="16731"/>
                    <a:pt x="2593" y="16748"/>
                  </a:cubicBezTo>
                  <a:lnTo>
                    <a:pt x="2593" y="16751"/>
                  </a:lnTo>
                  <a:cubicBezTo>
                    <a:pt x="2633" y="16751"/>
                    <a:pt x="2670" y="16750"/>
                    <a:pt x="2711" y="16750"/>
                  </a:cubicBezTo>
                  <a:cubicBezTo>
                    <a:pt x="2749" y="16750"/>
                    <a:pt x="2788" y="16751"/>
                    <a:pt x="2826" y="16751"/>
                  </a:cubicBezTo>
                  <a:lnTo>
                    <a:pt x="2826" y="16748"/>
                  </a:lnTo>
                  <a:cubicBezTo>
                    <a:pt x="6873" y="16676"/>
                    <a:pt x="8616" y="14727"/>
                    <a:pt x="9847" y="10541"/>
                  </a:cubicBezTo>
                  <a:cubicBezTo>
                    <a:pt x="11103" y="6275"/>
                    <a:pt x="11075" y="1350"/>
                    <a:pt x="11047" y="1257"/>
                  </a:cubicBezTo>
                  <a:cubicBezTo>
                    <a:pt x="11047" y="1257"/>
                    <a:pt x="9578" y="739"/>
                    <a:pt x="8015" y="1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7830166" y="1710197"/>
              <a:ext cx="203638" cy="250801"/>
            </a:xfrm>
            <a:custGeom>
              <a:avLst/>
              <a:gdLst/>
              <a:ahLst/>
              <a:cxnLst/>
              <a:rect l="l" t="t" r="r" b="b"/>
              <a:pathLst>
                <a:path w="13886" h="17102" extrusionOk="0">
                  <a:moveTo>
                    <a:pt x="6943" y="0"/>
                  </a:moveTo>
                  <a:cubicBezTo>
                    <a:pt x="6222" y="670"/>
                    <a:pt x="5212" y="1519"/>
                    <a:pt x="4096" y="2197"/>
                  </a:cubicBezTo>
                  <a:cubicBezTo>
                    <a:pt x="2744" y="3015"/>
                    <a:pt x="1059" y="3733"/>
                    <a:pt x="0" y="4152"/>
                  </a:cubicBezTo>
                  <a:cubicBezTo>
                    <a:pt x="47" y="5710"/>
                    <a:pt x="253" y="8987"/>
                    <a:pt x="1132" y="11973"/>
                  </a:cubicBezTo>
                  <a:cubicBezTo>
                    <a:pt x="1981" y="14859"/>
                    <a:pt x="3087" y="16314"/>
                    <a:pt x="5035" y="16851"/>
                  </a:cubicBezTo>
                  <a:cubicBezTo>
                    <a:pt x="5604" y="17010"/>
                    <a:pt x="6244" y="17087"/>
                    <a:pt x="6969" y="17099"/>
                  </a:cubicBezTo>
                  <a:lnTo>
                    <a:pt x="7045" y="17101"/>
                  </a:lnTo>
                  <a:lnTo>
                    <a:pt x="7150" y="17099"/>
                  </a:lnTo>
                  <a:cubicBezTo>
                    <a:pt x="10265" y="17044"/>
                    <a:pt x="11627" y="15798"/>
                    <a:pt x="12754" y="11973"/>
                  </a:cubicBezTo>
                  <a:cubicBezTo>
                    <a:pt x="13632" y="8987"/>
                    <a:pt x="13838" y="5710"/>
                    <a:pt x="13885" y="4152"/>
                  </a:cubicBezTo>
                  <a:cubicBezTo>
                    <a:pt x="13319" y="3928"/>
                    <a:pt x="12575" y="3619"/>
                    <a:pt x="11801" y="3254"/>
                  </a:cubicBezTo>
                  <a:cubicBezTo>
                    <a:pt x="11123" y="2938"/>
                    <a:pt x="10419" y="2578"/>
                    <a:pt x="9789" y="2195"/>
                  </a:cubicBezTo>
                  <a:cubicBezTo>
                    <a:pt x="8673" y="1519"/>
                    <a:pt x="7664" y="67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7903989" y="1757917"/>
              <a:ext cx="129815" cy="203081"/>
            </a:xfrm>
            <a:custGeom>
              <a:avLst/>
              <a:gdLst/>
              <a:ahLst/>
              <a:cxnLst/>
              <a:rect l="l" t="t" r="r" b="b"/>
              <a:pathLst>
                <a:path w="8852" h="13848" extrusionOk="0">
                  <a:moveTo>
                    <a:pt x="6767" y="0"/>
                  </a:moveTo>
                  <a:cubicBezTo>
                    <a:pt x="5551" y="2491"/>
                    <a:pt x="1603" y="10395"/>
                    <a:pt x="1" y="13597"/>
                  </a:cubicBezTo>
                  <a:cubicBezTo>
                    <a:pt x="570" y="13756"/>
                    <a:pt x="1210" y="13833"/>
                    <a:pt x="1935" y="13845"/>
                  </a:cubicBezTo>
                  <a:lnTo>
                    <a:pt x="2011" y="13847"/>
                  </a:lnTo>
                  <a:lnTo>
                    <a:pt x="2116" y="13845"/>
                  </a:lnTo>
                  <a:cubicBezTo>
                    <a:pt x="5231" y="13790"/>
                    <a:pt x="6593" y="12544"/>
                    <a:pt x="7720" y="8719"/>
                  </a:cubicBezTo>
                  <a:cubicBezTo>
                    <a:pt x="8598" y="5733"/>
                    <a:pt x="8804" y="2456"/>
                    <a:pt x="8851" y="898"/>
                  </a:cubicBezTo>
                  <a:cubicBezTo>
                    <a:pt x="8285" y="674"/>
                    <a:pt x="7541" y="365"/>
                    <a:pt x="6767" y="0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7895469" y="1773565"/>
              <a:ext cx="71551" cy="48394"/>
            </a:xfrm>
            <a:custGeom>
              <a:avLst/>
              <a:gdLst/>
              <a:ahLst/>
              <a:cxnLst/>
              <a:rect l="l" t="t" r="r" b="b"/>
              <a:pathLst>
                <a:path w="4879" h="3300" extrusionOk="0">
                  <a:moveTo>
                    <a:pt x="2515" y="1"/>
                  </a:moveTo>
                  <a:cubicBezTo>
                    <a:pt x="2507" y="1"/>
                    <a:pt x="2498" y="1"/>
                    <a:pt x="2490" y="1"/>
                  </a:cubicBezTo>
                  <a:cubicBezTo>
                    <a:pt x="1673" y="12"/>
                    <a:pt x="1" y="617"/>
                    <a:pt x="232" y="3071"/>
                  </a:cubicBezTo>
                  <a:cubicBezTo>
                    <a:pt x="244" y="3202"/>
                    <a:pt x="354" y="3299"/>
                    <a:pt x="482" y="3299"/>
                  </a:cubicBezTo>
                  <a:cubicBezTo>
                    <a:pt x="490" y="3299"/>
                    <a:pt x="497" y="3299"/>
                    <a:pt x="506" y="3298"/>
                  </a:cubicBezTo>
                  <a:cubicBezTo>
                    <a:pt x="643" y="3284"/>
                    <a:pt x="745" y="3162"/>
                    <a:pt x="732" y="3024"/>
                  </a:cubicBezTo>
                  <a:cubicBezTo>
                    <a:pt x="648" y="2130"/>
                    <a:pt x="1086" y="549"/>
                    <a:pt x="2472" y="549"/>
                  </a:cubicBezTo>
                  <a:cubicBezTo>
                    <a:pt x="2478" y="549"/>
                    <a:pt x="2484" y="549"/>
                    <a:pt x="2490" y="549"/>
                  </a:cubicBezTo>
                  <a:cubicBezTo>
                    <a:pt x="4067" y="564"/>
                    <a:pt x="4319" y="2220"/>
                    <a:pt x="4288" y="3038"/>
                  </a:cubicBezTo>
                  <a:cubicBezTo>
                    <a:pt x="4283" y="3177"/>
                    <a:pt x="4390" y="3294"/>
                    <a:pt x="4530" y="3299"/>
                  </a:cubicBezTo>
                  <a:cubicBezTo>
                    <a:pt x="4534" y="3299"/>
                    <a:pt x="4538" y="3299"/>
                    <a:pt x="4542" y="3299"/>
                  </a:cubicBezTo>
                  <a:cubicBezTo>
                    <a:pt x="4678" y="3299"/>
                    <a:pt x="4784" y="3193"/>
                    <a:pt x="4789" y="3058"/>
                  </a:cubicBezTo>
                  <a:cubicBezTo>
                    <a:pt x="4879" y="759"/>
                    <a:pt x="3409" y="1"/>
                    <a:pt x="2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7880569" y="1818264"/>
              <a:ext cx="104767" cy="84529"/>
            </a:xfrm>
            <a:custGeom>
              <a:avLst/>
              <a:gdLst/>
              <a:ahLst/>
              <a:cxnLst/>
              <a:rect l="l" t="t" r="r" b="b"/>
              <a:pathLst>
                <a:path w="7144" h="5764" extrusionOk="0">
                  <a:moveTo>
                    <a:pt x="3506" y="5694"/>
                  </a:moveTo>
                  <a:cubicBezTo>
                    <a:pt x="3169" y="5688"/>
                    <a:pt x="2871" y="5634"/>
                    <a:pt x="2606" y="5540"/>
                  </a:cubicBezTo>
                  <a:cubicBezTo>
                    <a:pt x="0" y="4634"/>
                    <a:pt x="620" y="0"/>
                    <a:pt x="620" y="0"/>
                  </a:cubicBezTo>
                  <a:lnTo>
                    <a:pt x="6391" y="0"/>
                  </a:lnTo>
                  <a:cubicBezTo>
                    <a:pt x="6391" y="0"/>
                    <a:pt x="7144" y="5763"/>
                    <a:pt x="3506" y="5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7925532" y="1834498"/>
              <a:ext cx="12905" cy="19152"/>
            </a:xfrm>
            <a:custGeom>
              <a:avLst/>
              <a:gdLst/>
              <a:ahLst/>
              <a:cxnLst/>
              <a:rect l="l" t="t" r="r" b="b"/>
              <a:pathLst>
                <a:path w="880" h="1306" extrusionOk="0">
                  <a:moveTo>
                    <a:pt x="440" y="1"/>
                  </a:moveTo>
                  <a:cubicBezTo>
                    <a:pt x="197" y="1"/>
                    <a:pt x="0" y="198"/>
                    <a:pt x="0" y="440"/>
                  </a:cubicBezTo>
                  <a:cubicBezTo>
                    <a:pt x="0" y="589"/>
                    <a:pt x="75" y="721"/>
                    <a:pt x="189" y="800"/>
                  </a:cubicBezTo>
                  <a:cubicBezTo>
                    <a:pt x="149" y="853"/>
                    <a:pt x="125" y="917"/>
                    <a:pt x="125" y="989"/>
                  </a:cubicBezTo>
                  <a:cubicBezTo>
                    <a:pt x="125" y="1164"/>
                    <a:pt x="265" y="1305"/>
                    <a:pt x="440" y="1305"/>
                  </a:cubicBezTo>
                  <a:cubicBezTo>
                    <a:pt x="614" y="1305"/>
                    <a:pt x="755" y="1164"/>
                    <a:pt x="755" y="989"/>
                  </a:cubicBezTo>
                  <a:cubicBezTo>
                    <a:pt x="755" y="917"/>
                    <a:pt x="731" y="852"/>
                    <a:pt x="691" y="800"/>
                  </a:cubicBezTo>
                  <a:cubicBezTo>
                    <a:pt x="804" y="721"/>
                    <a:pt x="879" y="589"/>
                    <a:pt x="879" y="440"/>
                  </a:cubicBezTo>
                  <a:cubicBezTo>
                    <a:pt x="879" y="198"/>
                    <a:pt x="682" y="1"/>
                    <a:pt x="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7918786" y="1818264"/>
              <a:ext cx="66418" cy="83532"/>
            </a:xfrm>
            <a:custGeom>
              <a:avLst/>
              <a:gdLst/>
              <a:ahLst/>
              <a:cxnLst/>
              <a:rect l="l" t="t" r="r" b="b"/>
              <a:pathLst>
                <a:path w="4529" h="5696" extrusionOk="0">
                  <a:moveTo>
                    <a:pt x="2657" y="0"/>
                  </a:moveTo>
                  <a:lnTo>
                    <a:pt x="0" y="5540"/>
                  </a:lnTo>
                  <a:cubicBezTo>
                    <a:pt x="265" y="5634"/>
                    <a:pt x="563" y="5688"/>
                    <a:pt x="900" y="5694"/>
                  </a:cubicBezTo>
                  <a:cubicBezTo>
                    <a:pt x="921" y="5695"/>
                    <a:pt x="943" y="5695"/>
                    <a:pt x="964" y="5695"/>
                  </a:cubicBezTo>
                  <a:cubicBezTo>
                    <a:pt x="4529" y="5695"/>
                    <a:pt x="3785" y="0"/>
                    <a:pt x="3785" y="0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7807420" y="1714714"/>
              <a:ext cx="84558" cy="119021"/>
            </a:xfrm>
            <a:custGeom>
              <a:avLst/>
              <a:gdLst/>
              <a:ahLst/>
              <a:cxnLst/>
              <a:rect l="l" t="t" r="r" b="b"/>
              <a:pathLst>
                <a:path w="5766" h="8116" extrusionOk="0">
                  <a:moveTo>
                    <a:pt x="5766" y="1"/>
                  </a:moveTo>
                  <a:cubicBezTo>
                    <a:pt x="5478" y="209"/>
                    <a:pt x="5177" y="412"/>
                    <a:pt x="4866" y="599"/>
                  </a:cubicBezTo>
                  <a:cubicBezTo>
                    <a:pt x="2885" y="1802"/>
                    <a:pt x="40" y="2805"/>
                    <a:pt x="40" y="2805"/>
                  </a:cubicBezTo>
                  <a:cubicBezTo>
                    <a:pt x="19" y="2871"/>
                    <a:pt x="0" y="5246"/>
                    <a:pt x="404" y="8115"/>
                  </a:cubicBezTo>
                  <a:cubicBezTo>
                    <a:pt x="1583" y="5007"/>
                    <a:pt x="3861" y="2083"/>
                    <a:pt x="5766" y="1"/>
                  </a:cubicBezTo>
                  <a:close/>
                </a:path>
              </a:pathLst>
            </a:custGeom>
            <a:solidFill>
              <a:srgbClr val="FDFEFF">
                <a:alpha val="14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4012788" y="1697126"/>
            <a:ext cx="391852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4026942" y="1646150"/>
            <a:ext cx="391852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TIC na Saúde</a:t>
            </a:r>
            <a:endParaRPr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18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5"/>
          <p:cNvSpPr txBox="1">
            <a:spLocks noGrp="1"/>
          </p:cNvSpPr>
          <p:nvPr>
            <p:ph type="subTitle" idx="1"/>
          </p:nvPr>
        </p:nvSpPr>
        <p:spPr>
          <a:xfrm>
            <a:off x="1919537" y="2142243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1º C</a:t>
            </a:r>
            <a:r>
              <a:rPr lang="pt-PT" sz="1800" dirty="0">
                <a:effectLst/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riar soluções técnicas eficientes.</a:t>
            </a:r>
            <a:endParaRPr dirty="0"/>
          </a:p>
        </p:txBody>
      </p:sp>
      <p:sp>
        <p:nvSpPr>
          <p:cNvPr id="867" name="Google Shape;867;p35"/>
          <p:cNvSpPr txBox="1">
            <a:spLocks noGrp="1"/>
          </p:cNvSpPr>
          <p:nvPr>
            <p:ph type="title"/>
          </p:nvPr>
        </p:nvSpPr>
        <p:spPr>
          <a:xfrm>
            <a:off x="542002" y="203294"/>
            <a:ext cx="8159970" cy="1864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0" dirty="0"/>
              <a:t>As TICs em saúde, nesse contexto, necessitam concentrar-se em questões como privacidade, confidencialidade, qualidade dos dados, integridade, acessibilidade, propriedade, compartilhamento e inclusão, para que os pacientes possam ser mais bem informados sobre o uso e a função de seus dados. As TIC na Saúde possuem 3 abordagens sociotécnicas:</a:t>
            </a:r>
            <a:endParaRPr sz="1800" b="0" dirty="0"/>
          </a:p>
        </p:txBody>
      </p:sp>
      <p:sp>
        <p:nvSpPr>
          <p:cNvPr id="869" name="Google Shape;869;p35"/>
          <p:cNvSpPr txBox="1">
            <a:spLocks noGrp="1"/>
          </p:cNvSpPr>
          <p:nvPr>
            <p:ph type="subTitle" idx="2"/>
          </p:nvPr>
        </p:nvSpPr>
        <p:spPr>
          <a:xfrm>
            <a:off x="1919537" y="3174713"/>
            <a:ext cx="64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Futura Bk BT" panose="020B0502020204020303" pitchFamily="34" charset="0"/>
              </a:rPr>
              <a:t>2º </a:t>
            </a:r>
            <a:r>
              <a:rPr lang="pt-PT" sz="1800" dirty="0">
                <a:latin typeface="Futura Bk BT" panose="020B0502020204020303" pitchFamily="34" charset="0"/>
                <a:cs typeface="Times New Roman" panose="02020603050405020304" pitchFamily="18" charset="0"/>
              </a:rPr>
              <a:t>I</a:t>
            </a:r>
            <a:r>
              <a:rPr lang="pt-PT" sz="1800" dirty="0">
                <a:effectLst/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ntroduzir novas tecnologias nos cuidados de saúde.</a:t>
            </a:r>
            <a:endParaRPr sz="1800" dirty="0">
              <a:latin typeface="Futura Bk BT" panose="020B0502020204020303" pitchFamily="34" charset="0"/>
            </a:endParaRPr>
          </a:p>
        </p:txBody>
      </p:sp>
      <p:sp>
        <p:nvSpPr>
          <p:cNvPr id="870" name="Google Shape;870;p35"/>
          <p:cNvSpPr txBox="1">
            <a:spLocks noGrp="1"/>
          </p:cNvSpPr>
          <p:nvPr>
            <p:ph type="subTitle" idx="3"/>
          </p:nvPr>
        </p:nvSpPr>
        <p:spPr>
          <a:xfrm>
            <a:off x="1919537" y="4152474"/>
            <a:ext cx="6490500" cy="745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3º G</a:t>
            </a:r>
            <a:r>
              <a:rPr lang="pt-PT" sz="1800" dirty="0">
                <a:effectLst/>
                <a:latin typeface="Futura Bk BT" panose="020B0502020204020303" pitchFamily="34" charset="0"/>
                <a:ea typeface="Georgia" panose="02040502050405020303" pitchFamily="18" charset="0"/>
                <a:cs typeface="Times New Roman" panose="02020603050405020304" pitchFamily="18" charset="0"/>
              </a:rPr>
              <a:t>arantir que as aplicações TIC são eficientes e adequadas ao contexto em que vão ser utilizadas.</a:t>
            </a:r>
            <a:endParaRPr sz="1800" dirty="0">
              <a:latin typeface="Futura Bk BT" panose="020B0502020204020303" pitchFamily="34" charset="0"/>
            </a:endParaRPr>
          </a:p>
        </p:txBody>
      </p:sp>
      <p:grpSp>
        <p:nvGrpSpPr>
          <p:cNvPr id="914" name="Google Shape;914;p35"/>
          <p:cNvGrpSpPr/>
          <p:nvPr/>
        </p:nvGrpSpPr>
        <p:grpSpPr>
          <a:xfrm>
            <a:off x="1028398" y="4065907"/>
            <a:ext cx="745946" cy="745835"/>
            <a:chOff x="4595233" y="1048179"/>
            <a:chExt cx="387504" cy="387467"/>
          </a:xfrm>
        </p:grpSpPr>
        <p:sp>
          <p:nvSpPr>
            <p:cNvPr id="915" name="Google Shape;915;p35"/>
            <p:cNvSpPr/>
            <p:nvPr/>
          </p:nvSpPr>
          <p:spPr>
            <a:xfrm>
              <a:off x="4595233" y="1048179"/>
              <a:ext cx="201365" cy="387467"/>
            </a:xfrm>
            <a:custGeom>
              <a:avLst/>
              <a:gdLst/>
              <a:ahLst/>
              <a:cxnLst/>
              <a:rect l="l" t="t" r="r" b="b"/>
              <a:pathLst>
                <a:path w="5383" h="10358" extrusionOk="0">
                  <a:moveTo>
                    <a:pt x="4265" y="0"/>
                  </a:moveTo>
                  <a:lnTo>
                    <a:pt x="4265" y="1012"/>
                  </a:lnTo>
                  <a:cubicBezTo>
                    <a:pt x="3775" y="1120"/>
                    <a:pt x="3304" y="1315"/>
                    <a:pt x="2879" y="1586"/>
                  </a:cubicBezTo>
                  <a:lnTo>
                    <a:pt x="2164" y="871"/>
                  </a:lnTo>
                  <a:lnTo>
                    <a:pt x="871" y="2163"/>
                  </a:lnTo>
                  <a:lnTo>
                    <a:pt x="1587" y="2879"/>
                  </a:lnTo>
                  <a:cubicBezTo>
                    <a:pt x="1315" y="3303"/>
                    <a:pt x="1120" y="3775"/>
                    <a:pt x="1013" y="4265"/>
                  </a:cubicBezTo>
                  <a:lnTo>
                    <a:pt x="1" y="4265"/>
                  </a:lnTo>
                  <a:lnTo>
                    <a:pt x="1" y="6093"/>
                  </a:lnTo>
                  <a:lnTo>
                    <a:pt x="1013" y="6093"/>
                  </a:lnTo>
                  <a:cubicBezTo>
                    <a:pt x="1120" y="6583"/>
                    <a:pt x="1315" y="7055"/>
                    <a:pt x="1587" y="7479"/>
                  </a:cubicBezTo>
                  <a:lnTo>
                    <a:pt x="871" y="8194"/>
                  </a:lnTo>
                  <a:lnTo>
                    <a:pt x="2164" y="9487"/>
                  </a:lnTo>
                  <a:lnTo>
                    <a:pt x="2879" y="8771"/>
                  </a:lnTo>
                  <a:cubicBezTo>
                    <a:pt x="3304" y="9043"/>
                    <a:pt x="3775" y="9238"/>
                    <a:pt x="4265" y="9346"/>
                  </a:cubicBezTo>
                  <a:lnTo>
                    <a:pt x="4265" y="10358"/>
                  </a:lnTo>
                  <a:lnTo>
                    <a:pt x="5179" y="10358"/>
                  </a:lnTo>
                  <a:lnTo>
                    <a:pt x="5382" y="5382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4788929" y="1048179"/>
              <a:ext cx="193808" cy="387467"/>
            </a:xfrm>
            <a:custGeom>
              <a:avLst/>
              <a:gdLst/>
              <a:ahLst/>
              <a:cxnLst/>
              <a:rect l="l" t="t" r="r" b="b"/>
              <a:pathLst>
                <a:path w="5181" h="10358" extrusionOk="0">
                  <a:moveTo>
                    <a:pt x="1" y="0"/>
                  </a:moveTo>
                  <a:lnTo>
                    <a:pt x="1" y="10358"/>
                  </a:lnTo>
                  <a:lnTo>
                    <a:pt x="915" y="10358"/>
                  </a:lnTo>
                  <a:lnTo>
                    <a:pt x="915" y="9346"/>
                  </a:lnTo>
                  <a:cubicBezTo>
                    <a:pt x="1406" y="9238"/>
                    <a:pt x="1877" y="9043"/>
                    <a:pt x="2301" y="8771"/>
                  </a:cubicBezTo>
                  <a:lnTo>
                    <a:pt x="3017" y="9487"/>
                  </a:lnTo>
                  <a:lnTo>
                    <a:pt x="4310" y="8194"/>
                  </a:lnTo>
                  <a:lnTo>
                    <a:pt x="3593" y="7479"/>
                  </a:lnTo>
                  <a:cubicBezTo>
                    <a:pt x="3865" y="7055"/>
                    <a:pt x="4060" y="6583"/>
                    <a:pt x="4168" y="6093"/>
                  </a:cubicBezTo>
                  <a:lnTo>
                    <a:pt x="5180" y="6093"/>
                  </a:lnTo>
                  <a:lnTo>
                    <a:pt x="5180" y="4265"/>
                  </a:lnTo>
                  <a:lnTo>
                    <a:pt x="4168" y="4265"/>
                  </a:lnTo>
                  <a:cubicBezTo>
                    <a:pt x="4060" y="3775"/>
                    <a:pt x="3865" y="3303"/>
                    <a:pt x="3593" y="2879"/>
                  </a:cubicBezTo>
                  <a:lnTo>
                    <a:pt x="4310" y="2163"/>
                  </a:lnTo>
                  <a:lnTo>
                    <a:pt x="3017" y="871"/>
                  </a:lnTo>
                  <a:lnTo>
                    <a:pt x="2301" y="1586"/>
                  </a:lnTo>
                  <a:cubicBezTo>
                    <a:pt x="1877" y="1315"/>
                    <a:pt x="1406" y="1120"/>
                    <a:pt x="915" y="1012"/>
                  </a:cubicBezTo>
                  <a:lnTo>
                    <a:pt x="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4743367" y="1139304"/>
              <a:ext cx="53231" cy="76049"/>
            </a:xfrm>
            <a:custGeom>
              <a:avLst/>
              <a:gdLst/>
              <a:ahLst/>
              <a:cxnLst/>
              <a:rect l="l" t="t" r="r" b="b"/>
              <a:pathLst>
                <a:path w="1423" h="2033" extrusionOk="0">
                  <a:moveTo>
                    <a:pt x="1219" y="1"/>
                  </a:moveTo>
                  <a:cubicBezTo>
                    <a:pt x="547" y="1"/>
                    <a:pt x="1" y="548"/>
                    <a:pt x="1" y="1219"/>
                  </a:cubicBezTo>
                  <a:lnTo>
                    <a:pt x="1" y="1829"/>
                  </a:lnTo>
                  <a:lnTo>
                    <a:pt x="305" y="2032"/>
                  </a:lnTo>
                  <a:lnTo>
                    <a:pt x="610" y="1829"/>
                  </a:lnTo>
                  <a:lnTo>
                    <a:pt x="610" y="1219"/>
                  </a:lnTo>
                  <a:cubicBezTo>
                    <a:pt x="610" y="884"/>
                    <a:pt x="884" y="611"/>
                    <a:pt x="1219" y="611"/>
                  </a:cubicBezTo>
                  <a:lnTo>
                    <a:pt x="1422" y="319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4788929" y="1139304"/>
              <a:ext cx="45675" cy="76049"/>
            </a:xfrm>
            <a:custGeom>
              <a:avLst/>
              <a:gdLst/>
              <a:ahLst/>
              <a:cxnLst/>
              <a:rect l="l" t="t" r="r" b="b"/>
              <a:pathLst>
                <a:path w="1221" h="2033" extrusionOk="0">
                  <a:moveTo>
                    <a:pt x="1" y="1"/>
                  </a:moveTo>
                  <a:lnTo>
                    <a:pt x="1" y="611"/>
                  </a:lnTo>
                  <a:cubicBezTo>
                    <a:pt x="337" y="611"/>
                    <a:pt x="611" y="884"/>
                    <a:pt x="611" y="1219"/>
                  </a:cubicBezTo>
                  <a:lnTo>
                    <a:pt x="611" y="1829"/>
                  </a:lnTo>
                  <a:lnTo>
                    <a:pt x="915" y="2032"/>
                  </a:lnTo>
                  <a:lnTo>
                    <a:pt x="1220" y="1829"/>
                  </a:lnTo>
                  <a:lnTo>
                    <a:pt x="1220" y="1219"/>
                  </a:lnTo>
                  <a:cubicBezTo>
                    <a:pt x="1220" y="548"/>
                    <a:pt x="673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4720586" y="1207685"/>
              <a:ext cx="76012" cy="114018"/>
            </a:xfrm>
            <a:custGeom>
              <a:avLst/>
              <a:gdLst/>
              <a:ahLst/>
              <a:cxnLst/>
              <a:rect l="l" t="t" r="r" b="b"/>
              <a:pathLst>
                <a:path w="2032" h="3048" extrusionOk="0">
                  <a:moveTo>
                    <a:pt x="1" y="1"/>
                  </a:moveTo>
                  <a:lnTo>
                    <a:pt x="1" y="3047"/>
                  </a:lnTo>
                  <a:lnTo>
                    <a:pt x="1828" y="3047"/>
                  </a:lnTo>
                  <a:lnTo>
                    <a:pt x="2031" y="1524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4788929" y="1207685"/>
              <a:ext cx="68418" cy="114018"/>
            </a:xfrm>
            <a:custGeom>
              <a:avLst/>
              <a:gdLst/>
              <a:ahLst/>
              <a:cxnLst/>
              <a:rect l="l" t="t" r="r" b="b"/>
              <a:pathLst>
                <a:path w="1829" h="3048" extrusionOk="0">
                  <a:moveTo>
                    <a:pt x="1" y="1"/>
                  </a:moveTo>
                  <a:lnTo>
                    <a:pt x="1" y="3047"/>
                  </a:lnTo>
                  <a:lnTo>
                    <a:pt x="1829" y="3047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4777595" y="1253284"/>
              <a:ext cx="19003" cy="22819"/>
            </a:xfrm>
            <a:custGeom>
              <a:avLst/>
              <a:gdLst/>
              <a:ahLst/>
              <a:cxnLst/>
              <a:rect l="l" t="t" r="r" b="b"/>
              <a:pathLst>
                <a:path w="508" h="610" extrusionOk="0">
                  <a:moveTo>
                    <a:pt x="0" y="0"/>
                  </a:moveTo>
                  <a:lnTo>
                    <a:pt x="0" y="610"/>
                  </a:lnTo>
                  <a:lnTo>
                    <a:pt x="304" y="610"/>
                  </a:lnTo>
                  <a:lnTo>
                    <a:pt x="507" y="30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4788929" y="1253284"/>
              <a:ext cx="11447" cy="22819"/>
            </a:xfrm>
            <a:custGeom>
              <a:avLst/>
              <a:gdLst/>
              <a:ahLst/>
              <a:cxnLst/>
              <a:rect l="l" t="t" r="r" b="b"/>
              <a:pathLst>
                <a:path w="306" h="610" extrusionOk="0">
                  <a:moveTo>
                    <a:pt x="1" y="0"/>
                  </a:moveTo>
                  <a:lnTo>
                    <a:pt x="1" y="610"/>
                  </a:lnTo>
                  <a:lnTo>
                    <a:pt x="306" y="61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110;p65">
            <a:extLst>
              <a:ext uri="{FF2B5EF4-FFF2-40B4-BE49-F238E27FC236}">
                <a16:creationId xmlns:a16="http://schemas.microsoft.com/office/drawing/2014/main" id="{FBB6E683-6D26-9E1E-F270-2B96C442D508}"/>
              </a:ext>
            </a:extLst>
          </p:cNvPr>
          <p:cNvGrpSpPr/>
          <p:nvPr/>
        </p:nvGrpSpPr>
        <p:grpSpPr>
          <a:xfrm>
            <a:off x="1102804" y="2133478"/>
            <a:ext cx="640987" cy="660068"/>
            <a:chOff x="1379377" y="2437970"/>
            <a:chExt cx="250063" cy="292588"/>
          </a:xfrm>
        </p:grpSpPr>
        <p:sp>
          <p:nvSpPr>
            <p:cNvPr id="3" name="Google Shape;14111;p65">
              <a:extLst>
                <a:ext uri="{FF2B5EF4-FFF2-40B4-BE49-F238E27FC236}">
                  <a16:creationId xmlns:a16="http://schemas.microsoft.com/office/drawing/2014/main" id="{07525DE3-9F24-601B-0D58-78F00D9A4453}"/>
                </a:ext>
              </a:extLst>
            </p:cNvPr>
            <p:cNvSpPr/>
            <p:nvPr/>
          </p:nvSpPr>
          <p:spPr>
            <a:xfrm>
              <a:off x="1379377" y="2437970"/>
              <a:ext cx="250063" cy="292588"/>
            </a:xfrm>
            <a:custGeom>
              <a:avLst/>
              <a:gdLst/>
              <a:ahLst/>
              <a:cxnLst/>
              <a:rect l="l" t="t" r="r" b="b"/>
              <a:pathLst>
                <a:path w="10838" h="14024" extrusionOk="0">
                  <a:moveTo>
                    <a:pt x="5753" y="1"/>
                  </a:moveTo>
                  <a:cubicBezTo>
                    <a:pt x="4965" y="1"/>
                    <a:pt x="4173" y="198"/>
                    <a:pt x="3453" y="599"/>
                  </a:cubicBezTo>
                  <a:cubicBezTo>
                    <a:pt x="1712" y="1570"/>
                    <a:pt x="760" y="3532"/>
                    <a:pt x="1097" y="5503"/>
                  </a:cubicBezTo>
                  <a:lnTo>
                    <a:pt x="222" y="8081"/>
                  </a:lnTo>
                  <a:cubicBezTo>
                    <a:pt x="1" y="8706"/>
                    <a:pt x="443" y="9379"/>
                    <a:pt x="1106" y="9417"/>
                  </a:cubicBezTo>
                  <a:lnTo>
                    <a:pt x="1491" y="9417"/>
                  </a:lnTo>
                  <a:cubicBezTo>
                    <a:pt x="1597" y="9417"/>
                    <a:pt x="1683" y="9504"/>
                    <a:pt x="1683" y="9619"/>
                  </a:cubicBezTo>
                  <a:lnTo>
                    <a:pt x="1683" y="11408"/>
                  </a:lnTo>
                  <a:cubicBezTo>
                    <a:pt x="1683" y="11937"/>
                    <a:pt x="2116" y="12369"/>
                    <a:pt x="2645" y="12369"/>
                  </a:cubicBezTo>
                  <a:lnTo>
                    <a:pt x="4010" y="12138"/>
                  </a:lnTo>
                  <a:cubicBezTo>
                    <a:pt x="4021" y="12137"/>
                    <a:pt x="4032" y="12136"/>
                    <a:pt x="4042" y="12136"/>
                  </a:cubicBezTo>
                  <a:cubicBezTo>
                    <a:pt x="4153" y="12136"/>
                    <a:pt x="4241" y="12226"/>
                    <a:pt x="4241" y="12340"/>
                  </a:cubicBezTo>
                  <a:lnTo>
                    <a:pt x="4241" y="13735"/>
                  </a:lnTo>
                  <a:cubicBezTo>
                    <a:pt x="4241" y="13889"/>
                    <a:pt x="4376" y="14023"/>
                    <a:pt x="4539" y="14023"/>
                  </a:cubicBezTo>
                  <a:lnTo>
                    <a:pt x="8915" y="14023"/>
                  </a:lnTo>
                  <a:cubicBezTo>
                    <a:pt x="9078" y="14023"/>
                    <a:pt x="9213" y="13898"/>
                    <a:pt x="9213" y="13735"/>
                  </a:cubicBezTo>
                  <a:lnTo>
                    <a:pt x="9213" y="9090"/>
                  </a:lnTo>
                  <a:cubicBezTo>
                    <a:pt x="9213" y="8792"/>
                    <a:pt x="9251" y="8484"/>
                    <a:pt x="9328" y="8196"/>
                  </a:cubicBezTo>
                  <a:cubicBezTo>
                    <a:pt x="9415" y="7907"/>
                    <a:pt x="9540" y="7629"/>
                    <a:pt x="9703" y="7369"/>
                  </a:cubicBezTo>
                  <a:cubicBezTo>
                    <a:pt x="9944" y="6994"/>
                    <a:pt x="10126" y="6580"/>
                    <a:pt x="10261" y="6148"/>
                  </a:cubicBezTo>
                  <a:lnTo>
                    <a:pt x="10261" y="6138"/>
                  </a:lnTo>
                  <a:cubicBezTo>
                    <a:pt x="10838" y="4292"/>
                    <a:pt x="10232" y="2282"/>
                    <a:pt x="8732" y="1061"/>
                  </a:cubicBezTo>
                  <a:cubicBezTo>
                    <a:pt x="7871" y="360"/>
                    <a:pt x="6816" y="1"/>
                    <a:pt x="5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112;p65">
              <a:extLst>
                <a:ext uri="{FF2B5EF4-FFF2-40B4-BE49-F238E27FC236}">
                  <a16:creationId xmlns:a16="http://schemas.microsoft.com/office/drawing/2014/main" id="{87EEF8BD-52DC-7583-B913-407B2FFFF526}"/>
                </a:ext>
              </a:extLst>
            </p:cNvPr>
            <p:cNvSpPr/>
            <p:nvPr/>
          </p:nvSpPr>
          <p:spPr>
            <a:xfrm>
              <a:off x="1493499" y="2660698"/>
              <a:ext cx="36951" cy="22866"/>
            </a:xfrm>
            <a:custGeom>
              <a:avLst/>
              <a:gdLst/>
              <a:ahLst/>
              <a:cxnLst/>
              <a:rect l="l" t="t" r="r" b="b"/>
              <a:pathLst>
                <a:path w="1414" h="875" extrusionOk="0">
                  <a:moveTo>
                    <a:pt x="0" y="0"/>
                  </a:moveTo>
                  <a:lnTo>
                    <a:pt x="0" y="174"/>
                  </a:lnTo>
                  <a:cubicBezTo>
                    <a:pt x="0" y="582"/>
                    <a:pt x="337" y="874"/>
                    <a:pt x="706" y="874"/>
                  </a:cubicBezTo>
                  <a:cubicBezTo>
                    <a:pt x="823" y="874"/>
                    <a:pt x="944" y="844"/>
                    <a:pt x="1058" y="779"/>
                  </a:cubicBezTo>
                  <a:lnTo>
                    <a:pt x="1067" y="779"/>
                  </a:lnTo>
                  <a:cubicBezTo>
                    <a:pt x="1279" y="654"/>
                    <a:pt x="1414" y="424"/>
                    <a:pt x="1414" y="183"/>
                  </a:cubicBezTo>
                  <a:lnTo>
                    <a:pt x="1414" y="1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113;p65">
              <a:extLst>
                <a:ext uri="{FF2B5EF4-FFF2-40B4-BE49-F238E27FC236}">
                  <a16:creationId xmlns:a16="http://schemas.microsoft.com/office/drawing/2014/main" id="{F8510C54-FB1E-8FB2-93C3-DBE3FDF4CD76}"/>
                </a:ext>
              </a:extLst>
            </p:cNvPr>
            <p:cNvSpPr/>
            <p:nvPr/>
          </p:nvSpPr>
          <p:spPr>
            <a:xfrm>
              <a:off x="1512341" y="2660959"/>
              <a:ext cx="18110" cy="20122"/>
            </a:xfrm>
            <a:custGeom>
              <a:avLst/>
              <a:gdLst/>
              <a:ahLst/>
              <a:cxnLst/>
              <a:rect l="l" t="t" r="r" b="b"/>
              <a:pathLst>
                <a:path w="693" h="770" extrusionOk="0">
                  <a:moveTo>
                    <a:pt x="0" y="0"/>
                  </a:moveTo>
                  <a:lnTo>
                    <a:pt x="0" y="173"/>
                  </a:lnTo>
                  <a:cubicBezTo>
                    <a:pt x="0" y="414"/>
                    <a:pt x="135" y="644"/>
                    <a:pt x="346" y="769"/>
                  </a:cubicBezTo>
                  <a:cubicBezTo>
                    <a:pt x="558" y="644"/>
                    <a:pt x="693" y="414"/>
                    <a:pt x="693" y="173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114;p65">
              <a:extLst>
                <a:ext uri="{FF2B5EF4-FFF2-40B4-BE49-F238E27FC236}">
                  <a16:creationId xmlns:a16="http://schemas.microsoft.com/office/drawing/2014/main" id="{BD699418-4A8B-188B-F421-DCFBA9269A3D}"/>
                </a:ext>
              </a:extLst>
            </p:cNvPr>
            <p:cNvSpPr/>
            <p:nvPr/>
          </p:nvSpPr>
          <p:spPr>
            <a:xfrm>
              <a:off x="1433290" y="2489556"/>
              <a:ext cx="153711" cy="173180"/>
            </a:xfrm>
            <a:custGeom>
              <a:avLst/>
              <a:gdLst/>
              <a:ahLst/>
              <a:cxnLst/>
              <a:rect l="l" t="t" r="r" b="b"/>
              <a:pathLst>
                <a:path w="5882" h="6627" extrusionOk="0">
                  <a:moveTo>
                    <a:pt x="3006" y="0"/>
                  </a:moveTo>
                  <a:cubicBezTo>
                    <a:pt x="978" y="0"/>
                    <a:pt x="1" y="2504"/>
                    <a:pt x="1515" y="3876"/>
                  </a:cubicBezTo>
                  <a:cubicBezTo>
                    <a:pt x="1785" y="4126"/>
                    <a:pt x="1939" y="4482"/>
                    <a:pt x="1939" y="4857"/>
                  </a:cubicBezTo>
                  <a:lnTo>
                    <a:pt x="1939" y="6251"/>
                  </a:lnTo>
                  <a:cubicBezTo>
                    <a:pt x="1939" y="6347"/>
                    <a:pt x="1977" y="6444"/>
                    <a:pt x="2044" y="6521"/>
                  </a:cubicBezTo>
                  <a:cubicBezTo>
                    <a:pt x="2064" y="6530"/>
                    <a:pt x="2073" y="6540"/>
                    <a:pt x="2092" y="6549"/>
                  </a:cubicBezTo>
                  <a:lnTo>
                    <a:pt x="2121" y="6569"/>
                  </a:lnTo>
                  <a:cubicBezTo>
                    <a:pt x="2179" y="6607"/>
                    <a:pt x="2246" y="6626"/>
                    <a:pt x="2314" y="6626"/>
                  </a:cubicBezTo>
                  <a:lnTo>
                    <a:pt x="3698" y="6626"/>
                  </a:lnTo>
                  <a:cubicBezTo>
                    <a:pt x="3775" y="6626"/>
                    <a:pt x="3843" y="6607"/>
                    <a:pt x="3900" y="6569"/>
                  </a:cubicBezTo>
                  <a:lnTo>
                    <a:pt x="3929" y="6549"/>
                  </a:lnTo>
                  <a:cubicBezTo>
                    <a:pt x="3948" y="6540"/>
                    <a:pt x="3958" y="6530"/>
                    <a:pt x="3968" y="6521"/>
                  </a:cubicBezTo>
                  <a:cubicBezTo>
                    <a:pt x="4045" y="6444"/>
                    <a:pt x="4083" y="6347"/>
                    <a:pt x="4083" y="6251"/>
                  </a:cubicBezTo>
                  <a:lnTo>
                    <a:pt x="4083" y="4847"/>
                  </a:lnTo>
                  <a:cubicBezTo>
                    <a:pt x="4083" y="4472"/>
                    <a:pt x="4246" y="4117"/>
                    <a:pt x="4525" y="3867"/>
                  </a:cubicBezTo>
                  <a:cubicBezTo>
                    <a:pt x="5881" y="2616"/>
                    <a:pt x="5218" y="357"/>
                    <a:pt x="3400" y="30"/>
                  </a:cubicBezTo>
                  <a:lnTo>
                    <a:pt x="3352" y="20"/>
                  </a:lnTo>
                  <a:cubicBezTo>
                    <a:pt x="3256" y="11"/>
                    <a:pt x="3160" y="1"/>
                    <a:pt x="3064" y="1"/>
                  </a:cubicBezTo>
                  <a:cubicBezTo>
                    <a:pt x="3044" y="0"/>
                    <a:pt x="3025" y="0"/>
                    <a:pt x="3006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115;p65">
              <a:extLst>
                <a:ext uri="{FF2B5EF4-FFF2-40B4-BE49-F238E27FC236}">
                  <a16:creationId xmlns:a16="http://schemas.microsoft.com/office/drawing/2014/main" id="{C4FC5388-5084-5039-0457-9713323FEA9D}"/>
                </a:ext>
              </a:extLst>
            </p:cNvPr>
            <p:cNvSpPr/>
            <p:nvPr/>
          </p:nvSpPr>
          <p:spPr>
            <a:xfrm>
              <a:off x="1457306" y="2490314"/>
              <a:ext cx="129434" cy="172422"/>
            </a:xfrm>
            <a:custGeom>
              <a:avLst/>
              <a:gdLst/>
              <a:ahLst/>
              <a:cxnLst/>
              <a:rect l="l" t="t" r="r" b="b"/>
              <a:pathLst>
                <a:path w="4953" h="6598" extrusionOk="0">
                  <a:moveTo>
                    <a:pt x="2472" y="1"/>
                  </a:moveTo>
                  <a:cubicBezTo>
                    <a:pt x="654" y="328"/>
                    <a:pt x="0" y="2607"/>
                    <a:pt x="1366" y="3847"/>
                  </a:cubicBezTo>
                  <a:cubicBezTo>
                    <a:pt x="1645" y="4097"/>
                    <a:pt x="1798" y="4453"/>
                    <a:pt x="1798" y="4828"/>
                  </a:cubicBezTo>
                  <a:lnTo>
                    <a:pt x="1798" y="6222"/>
                  </a:lnTo>
                  <a:cubicBezTo>
                    <a:pt x="1789" y="6428"/>
                    <a:pt x="1962" y="6598"/>
                    <a:pt x="2166" y="6598"/>
                  </a:cubicBezTo>
                  <a:cubicBezTo>
                    <a:pt x="2172" y="6598"/>
                    <a:pt x="2178" y="6598"/>
                    <a:pt x="2183" y="6597"/>
                  </a:cubicBezTo>
                  <a:lnTo>
                    <a:pt x="2779" y="6597"/>
                  </a:lnTo>
                  <a:cubicBezTo>
                    <a:pt x="2991" y="6597"/>
                    <a:pt x="3164" y="6424"/>
                    <a:pt x="3164" y="6222"/>
                  </a:cubicBezTo>
                  <a:lnTo>
                    <a:pt x="3164" y="4818"/>
                  </a:lnTo>
                  <a:cubicBezTo>
                    <a:pt x="3164" y="4443"/>
                    <a:pt x="3327" y="4088"/>
                    <a:pt x="3606" y="3838"/>
                  </a:cubicBezTo>
                  <a:lnTo>
                    <a:pt x="3597" y="3838"/>
                  </a:lnTo>
                  <a:cubicBezTo>
                    <a:pt x="4953" y="2587"/>
                    <a:pt x="4289" y="328"/>
                    <a:pt x="2472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116;p65">
              <a:extLst>
                <a:ext uri="{FF2B5EF4-FFF2-40B4-BE49-F238E27FC236}">
                  <a16:creationId xmlns:a16="http://schemas.microsoft.com/office/drawing/2014/main" id="{CD370D5D-BC51-98FA-D090-677B4E8F35A0}"/>
                </a:ext>
              </a:extLst>
            </p:cNvPr>
            <p:cNvSpPr/>
            <p:nvPr/>
          </p:nvSpPr>
          <p:spPr>
            <a:xfrm>
              <a:off x="1469876" y="2523502"/>
              <a:ext cx="79417" cy="95253"/>
            </a:xfrm>
            <a:custGeom>
              <a:avLst/>
              <a:gdLst/>
              <a:ahLst/>
              <a:cxnLst/>
              <a:rect l="l" t="t" r="r" b="b"/>
              <a:pathLst>
                <a:path w="3039" h="3645" extrusionOk="0">
                  <a:moveTo>
                    <a:pt x="837" y="423"/>
                  </a:moveTo>
                  <a:cubicBezTo>
                    <a:pt x="933" y="423"/>
                    <a:pt x="1010" y="510"/>
                    <a:pt x="1010" y="606"/>
                  </a:cubicBezTo>
                  <a:lnTo>
                    <a:pt x="1010" y="779"/>
                  </a:lnTo>
                  <a:lnTo>
                    <a:pt x="1010" y="789"/>
                  </a:lnTo>
                  <a:lnTo>
                    <a:pt x="798" y="789"/>
                  </a:lnTo>
                  <a:cubicBezTo>
                    <a:pt x="558" y="789"/>
                    <a:pt x="558" y="423"/>
                    <a:pt x="798" y="423"/>
                  </a:cubicBezTo>
                  <a:close/>
                  <a:moveTo>
                    <a:pt x="2423" y="433"/>
                  </a:moveTo>
                  <a:cubicBezTo>
                    <a:pt x="2654" y="433"/>
                    <a:pt x="2654" y="789"/>
                    <a:pt x="2423" y="789"/>
                  </a:cubicBezTo>
                  <a:lnTo>
                    <a:pt x="2212" y="789"/>
                  </a:lnTo>
                  <a:lnTo>
                    <a:pt x="2212" y="606"/>
                  </a:lnTo>
                  <a:cubicBezTo>
                    <a:pt x="2212" y="510"/>
                    <a:pt x="2289" y="433"/>
                    <a:pt x="2385" y="433"/>
                  </a:cubicBezTo>
                  <a:close/>
                  <a:moveTo>
                    <a:pt x="817" y="0"/>
                  </a:moveTo>
                  <a:cubicBezTo>
                    <a:pt x="0" y="0"/>
                    <a:pt x="0" y="1221"/>
                    <a:pt x="817" y="1221"/>
                  </a:cubicBezTo>
                  <a:lnTo>
                    <a:pt x="1019" y="1221"/>
                  </a:lnTo>
                  <a:lnTo>
                    <a:pt x="1019" y="3635"/>
                  </a:lnTo>
                  <a:lnTo>
                    <a:pt x="1452" y="3635"/>
                  </a:lnTo>
                  <a:lnTo>
                    <a:pt x="1452" y="1221"/>
                  </a:lnTo>
                  <a:lnTo>
                    <a:pt x="1789" y="1221"/>
                  </a:lnTo>
                  <a:lnTo>
                    <a:pt x="1789" y="3645"/>
                  </a:lnTo>
                  <a:lnTo>
                    <a:pt x="2221" y="3645"/>
                  </a:lnTo>
                  <a:lnTo>
                    <a:pt x="2221" y="1221"/>
                  </a:lnTo>
                  <a:lnTo>
                    <a:pt x="2433" y="1221"/>
                  </a:lnTo>
                  <a:cubicBezTo>
                    <a:pt x="2760" y="1221"/>
                    <a:pt x="3039" y="952"/>
                    <a:pt x="3039" y="615"/>
                  </a:cubicBezTo>
                  <a:cubicBezTo>
                    <a:pt x="3039" y="279"/>
                    <a:pt x="2760" y="10"/>
                    <a:pt x="2433" y="10"/>
                  </a:cubicBezTo>
                  <a:lnTo>
                    <a:pt x="2414" y="0"/>
                  </a:lnTo>
                  <a:lnTo>
                    <a:pt x="2385" y="0"/>
                  </a:lnTo>
                  <a:cubicBezTo>
                    <a:pt x="2058" y="10"/>
                    <a:pt x="1789" y="269"/>
                    <a:pt x="1789" y="606"/>
                  </a:cubicBezTo>
                  <a:lnTo>
                    <a:pt x="1789" y="779"/>
                  </a:lnTo>
                  <a:lnTo>
                    <a:pt x="1442" y="779"/>
                  </a:lnTo>
                  <a:lnTo>
                    <a:pt x="1442" y="606"/>
                  </a:lnTo>
                  <a:cubicBezTo>
                    <a:pt x="1442" y="269"/>
                    <a:pt x="1173" y="10"/>
                    <a:pt x="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17;p65">
              <a:extLst>
                <a:ext uri="{FF2B5EF4-FFF2-40B4-BE49-F238E27FC236}">
                  <a16:creationId xmlns:a16="http://schemas.microsoft.com/office/drawing/2014/main" id="{ADD469E7-5305-D514-77E3-5F91AF4168D1}"/>
                </a:ext>
              </a:extLst>
            </p:cNvPr>
            <p:cNvSpPr/>
            <p:nvPr/>
          </p:nvSpPr>
          <p:spPr>
            <a:xfrm>
              <a:off x="1421086" y="2581412"/>
              <a:ext cx="30131" cy="19338"/>
            </a:xfrm>
            <a:custGeom>
              <a:avLst/>
              <a:gdLst/>
              <a:ahLst/>
              <a:cxnLst/>
              <a:rect l="l" t="t" r="r" b="b"/>
              <a:pathLst>
                <a:path w="1153" h="740" extrusionOk="0">
                  <a:moveTo>
                    <a:pt x="850" y="1"/>
                  </a:moveTo>
                  <a:cubicBezTo>
                    <a:pt x="819" y="1"/>
                    <a:pt x="786" y="8"/>
                    <a:pt x="752" y="25"/>
                  </a:cubicBezTo>
                  <a:lnTo>
                    <a:pt x="232" y="323"/>
                  </a:lnTo>
                  <a:cubicBezTo>
                    <a:pt x="0" y="435"/>
                    <a:pt x="121" y="739"/>
                    <a:pt x="317" y="739"/>
                  </a:cubicBezTo>
                  <a:cubicBezTo>
                    <a:pt x="357" y="739"/>
                    <a:pt x="400" y="727"/>
                    <a:pt x="444" y="698"/>
                  </a:cubicBezTo>
                  <a:lnTo>
                    <a:pt x="963" y="400"/>
                  </a:lnTo>
                  <a:cubicBezTo>
                    <a:pt x="1153" y="268"/>
                    <a:pt x="1038" y="1"/>
                    <a:pt x="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118;p65">
              <a:extLst>
                <a:ext uri="{FF2B5EF4-FFF2-40B4-BE49-F238E27FC236}">
                  <a16:creationId xmlns:a16="http://schemas.microsoft.com/office/drawing/2014/main" id="{5A3C95D2-EB5F-A4D8-0829-80B3C6BFDF45}"/>
                </a:ext>
              </a:extLst>
            </p:cNvPr>
            <p:cNvSpPr/>
            <p:nvPr/>
          </p:nvSpPr>
          <p:spPr>
            <a:xfrm>
              <a:off x="1569336" y="2582222"/>
              <a:ext cx="30157" cy="19312"/>
            </a:xfrm>
            <a:custGeom>
              <a:avLst/>
              <a:gdLst/>
              <a:ahLst/>
              <a:cxnLst/>
              <a:rect l="l" t="t" r="r" b="b"/>
              <a:pathLst>
                <a:path w="1154" h="739" extrusionOk="0">
                  <a:moveTo>
                    <a:pt x="321" y="0"/>
                  </a:moveTo>
                  <a:cubicBezTo>
                    <a:pt x="128" y="0"/>
                    <a:pt x="1" y="305"/>
                    <a:pt x="233" y="417"/>
                  </a:cubicBezTo>
                  <a:lnTo>
                    <a:pt x="752" y="715"/>
                  </a:lnTo>
                  <a:cubicBezTo>
                    <a:pt x="786" y="731"/>
                    <a:pt x="819" y="738"/>
                    <a:pt x="851" y="738"/>
                  </a:cubicBezTo>
                  <a:cubicBezTo>
                    <a:pt x="1039" y="738"/>
                    <a:pt x="1153" y="473"/>
                    <a:pt x="964" y="349"/>
                  </a:cubicBezTo>
                  <a:lnTo>
                    <a:pt x="444" y="42"/>
                  </a:lnTo>
                  <a:cubicBezTo>
                    <a:pt x="402" y="13"/>
                    <a:pt x="360" y="0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119;p65">
              <a:extLst>
                <a:ext uri="{FF2B5EF4-FFF2-40B4-BE49-F238E27FC236}">
                  <a16:creationId xmlns:a16="http://schemas.microsoft.com/office/drawing/2014/main" id="{E31AE455-DA64-16AF-AEF0-B736C3EC8277}"/>
                </a:ext>
              </a:extLst>
            </p:cNvPr>
            <p:cNvSpPr/>
            <p:nvPr/>
          </p:nvSpPr>
          <p:spPr>
            <a:xfrm>
              <a:off x="1506304" y="2449599"/>
              <a:ext cx="11342" cy="26498"/>
            </a:xfrm>
            <a:custGeom>
              <a:avLst/>
              <a:gdLst/>
              <a:ahLst/>
              <a:cxnLst/>
              <a:rect l="l" t="t" r="r" b="b"/>
              <a:pathLst>
                <a:path w="434" h="1014" extrusionOk="0">
                  <a:moveTo>
                    <a:pt x="212" y="1"/>
                  </a:moveTo>
                  <a:cubicBezTo>
                    <a:pt x="97" y="1"/>
                    <a:pt x="0" y="97"/>
                    <a:pt x="0" y="213"/>
                  </a:cubicBezTo>
                  <a:lnTo>
                    <a:pt x="0" y="818"/>
                  </a:lnTo>
                  <a:cubicBezTo>
                    <a:pt x="10" y="948"/>
                    <a:pt x="113" y="1013"/>
                    <a:pt x="217" y="1013"/>
                  </a:cubicBezTo>
                  <a:cubicBezTo>
                    <a:pt x="320" y="1013"/>
                    <a:pt x="424" y="948"/>
                    <a:pt x="433" y="818"/>
                  </a:cubicBezTo>
                  <a:lnTo>
                    <a:pt x="433" y="213"/>
                  </a:lnTo>
                  <a:cubicBezTo>
                    <a:pt x="433" y="97"/>
                    <a:pt x="337" y="1"/>
                    <a:pt x="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120;p65">
              <a:extLst>
                <a:ext uri="{FF2B5EF4-FFF2-40B4-BE49-F238E27FC236}">
                  <a16:creationId xmlns:a16="http://schemas.microsoft.com/office/drawing/2014/main" id="{1A211B64-8EF1-3C66-D8B9-30D899C5753F}"/>
                </a:ext>
              </a:extLst>
            </p:cNvPr>
            <p:cNvSpPr/>
            <p:nvPr/>
          </p:nvSpPr>
          <p:spPr>
            <a:xfrm>
              <a:off x="1457228" y="2461176"/>
              <a:ext cx="23624" cy="25897"/>
            </a:xfrm>
            <a:custGeom>
              <a:avLst/>
              <a:gdLst/>
              <a:ahLst/>
              <a:cxnLst/>
              <a:rect l="l" t="t" r="r" b="b"/>
              <a:pathLst>
                <a:path w="904" h="991" extrusionOk="0">
                  <a:moveTo>
                    <a:pt x="302" y="1"/>
                  </a:moveTo>
                  <a:cubicBezTo>
                    <a:pt x="151" y="1"/>
                    <a:pt x="0" y="169"/>
                    <a:pt x="119" y="346"/>
                  </a:cubicBezTo>
                  <a:lnTo>
                    <a:pt x="417" y="866"/>
                  </a:lnTo>
                  <a:cubicBezTo>
                    <a:pt x="459" y="954"/>
                    <a:pt x="529" y="990"/>
                    <a:pt x="599" y="990"/>
                  </a:cubicBezTo>
                  <a:cubicBezTo>
                    <a:pt x="750" y="990"/>
                    <a:pt x="903" y="822"/>
                    <a:pt x="792" y="645"/>
                  </a:cubicBezTo>
                  <a:lnTo>
                    <a:pt x="484" y="125"/>
                  </a:lnTo>
                  <a:cubicBezTo>
                    <a:pt x="441" y="37"/>
                    <a:pt x="372" y="1"/>
                    <a:pt x="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121;p65">
              <a:extLst>
                <a:ext uri="{FF2B5EF4-FFF2-40B4-BE49-F238E27FC236}">
                  <a16:creationId xmlns:a16="http://schemas.microsoft.com/office/drawing/2014/main" id="{85B8EB3A-7826-5527-252C-19D6CA3972D0}"/>
                </a:ext>
              </a:extLst>
            </p:cNvPr>
            <p:cNvSpPr/>
            <p:nvPr/>
          </p:nvSpPr>
          <p:spPr>
            <a:xfrm>
              <a:off x="1422680" y="2495723"/>
              <a:ext cx="29295" cy="18868"/>
            </a:xfrm>
            <a:custGeom>
              <a:avLst/>
              <a:gdLst/>
              <a:ahLst/>
              <a:cxnLst/>
              <a:rect l="l" t="t" r="r" b="b"/>
              <a:pathLst>
                <a:path w="1121" h="722" extrusionOk="0">
                  <a:moveTo>
                    <a:pt x="313" y="1"/>
                  </a:moveTo>
                  <a:cubicBezTo>
                    <a:pt x="123" y="1"/>
                    <a:pt x="1" y="268"/>
                    <a:pt x="191" y="400"/>
                  </a:cubicBezTo>
                  <a:lnTo>
                    <a:pt x="719" y="698"/>
                  </a:lnTo>
                  <a:cubicBezTo>
                    <a:pt x="752" y="714"/>
                    <a:pt x="784" y="721"/>
                    <a:pt x="815" y="721"/>
                  </a:cubicBezTo>
                  <a:cubicBezTo>
                    <a:pt x="999" y="721"/>
                    <a:pt x="1121" y="456"/>
                    <a:pt x="931" y="332"/>
                  </a:cubicBezTo>
                  <a:lnTo>
                    <a:pt x="412" y="25"/>
                  </a:lnTo>
                  <a:cubicBezTo>
                    <a:pt x="378" y="8"/>
                    <a:pt x="344" y="1"/>
                    <a:pt x="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122;p65">
              <a:extLst>
                <a:ext uri="{FF2B5EF4-FFF2-40B4-BE49-F238E27FC236}">
                  <a16:creationId xmlns:a16="http://schemas.microsoft.com/office/drawing/2014/main" id="{A2DA6640-2C52-4315-8693-2E34DF81536D}"/>
                </a:ext>
              </a:extLst>
            </p:cNvPr>
            <p:cNvSpPr/>
            <p:nvPr/>
          </p:nvSpPr>
          <p:spPr>
            <a:xfrm>
              <a:off x="1410816" y="2542344"/>
              <a:ext cx="28171" cy="11315"/>
            </a:xfrm>
            <a:custGeom>
              <a:avLst/>
              <a:gdLst/>
              <a:ahLst/>
              <a:cxnLst/>
              <a:rect l="l" t="t" r="r" b="b"/>
              <a:pathLst>
                <a:path w="1078" h="433" extrusionOk="0">
                  <a:moveTo>
                    <a:pt x="260" y="0"/>
                  </a:moveTo>
                  <a:cubicBezTo>
                    <a:pt x="0" y="20"/>
                    <a:pt x="0" y="404"/>
                    <a:pt x="260" y="433"/>
                  </a:cubicBezTo>
                  <a:lnTo>
                    <a:pt x="866" y="433"/>
                  </a:lnTo>
                  <a:cubicBezTo>
                    <a:pt x="981" y="433"/>
                    <a:pt x="1077" y="337"/>
                    <a:pt x="1077" y="212"/>
                  </a:cubicBezTo>
                  <a:cubicBezTo>
                    <a:pt x="1077" y="96"/>
                    <a:pt x="981" y="0"/>
                    <a:pt x="8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123;p65">
              <a:extLst>
                <a:ext uri="{FF2B5EF4-FFF2-40B4-BE49-F238E27FC236}">
                  <a16:creationId xmlns:a16="http://schemas.microsoft.com/office/drawing/2014/main" id="{B3299AA3-67DD-C53E-7E8F-AB7ADD9BAC36}"/>
                </a:ext>
              </a:extLst>
            </p:cNvPr>
            <p:cNvSpPr/>
            <p:nvPr/>
          </p:nvSpPr>
          <p:spPr>
            <a:xfrm>
              <a:off x="1581932" y="2543833"/>
              <a:ext cx="29687" cy="11342"/>
            </a:xfrm>
            <a:custGeom>
              <a:avLst/>
              <a:gdLst/>
              <a:ahLst/>
              <a:cxnLst/>
              <a:rect l="l" t="t" r="r" b="b"/>
              <a:pathLst>
                <a:path w="1136" h="434" extrusionOk="0">
                  <a:moveTo>
                    <a:pt x="270" y="1"/>
                  </a:moveTo>
                  <a:cubicBezTo>
                    <a:pt x="1" y="20"/>
                    <a:pt x="1" y="405"/>
                    <a:pt x="270" y="434"/>
                  </a:cubicBezTo>
                  <a:lnTo>
                    <a:pt x="876" y="434"/>
                  </a:lnTo>
                  <a:cubicBezTo>
                    <a:pt x="1136" y="405"/>
                    <a:pt x="1136" y="20"/>
                    <a:pt x="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124;p65">
              <a:extLst>
                <a:ext uri="{FF2B5EF4-FFF2-40B4-BE49-F238E27FC236}">
                  <a16:creationId xmlns:a16="http://schemas.microsoft.com/office/drawing/2014/main" id="{A36B038E-AFBF-8B22-2145-4E9A23B23FDC}"/>
                </a:ext>
              </a:extLst>
            </p:cNvPr>
            <p:cNvSpPr/>
            <p:nvPr/>
          </p:nvSpPr>
          <p:spPr>
            <a:xfrm>
              <a:off x="1571139" y="2496742"/>
              <a:ext cx="30183" cy="19234"/>
            </a:xfrm>
            <a:custGeom>
              <a:avLst/>
              <a:gdLst/>
              <a:ahLst/>
              <a:cxnLst/>
              <a:rect l="l" t="t" r="r" b="b"/>
              <a:pathLst>
                <a:path w="1155" h="736" extrusionOk="0">
                  <a:moveTo>
                    <a:pt x="837" y="1"/>
                  </a:moveTo>
                  <a:cubicBezTo>
                    <a:pt x="797" y="1"/>
                    <a:pt x="755" y="14"/>
                    <a:pt x="712" y="43"/>
                  </a:cubicBezTo>
                  <a:lnTo>
                    <a:pt x="193" y="341"/>
                  </a:lnTo>
                  <a:cubicBezTo>
                    <a:pt x="0" y="447"/>
                    <a:pt x="77" y="736"/>
                    <a:pt x="298" y="736"/>
                  </a:cubicBezTo>
                  <a:cubicBezTo>
                    <a:pt x="337" y="736"/>
                    <a:pt x="375" y="726"/>
                    <a:pt x="404" y="707"/>
                  </a:cubicBezTo>
                  <a:lnTo>
                    <a:pt x="923" y="409"/>
                  </a:lnTo>
                  <a:cubicBezTo>
                    <a:pt x="1155" y="297"/>
                    <a:pt x="1029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125;p65">
              <a:extLst>
                <a:ext uri="{FF2B5EF4-FFF2-40B4-BE49-F238E27FC236}">
                  <a16:creationId xmlns:a16="http://schemas.microsoft.com/office/drawing/2014/main" id="{30AF0DE7-17EF-2957-0D86-DFA05C357498}"/>
                </a:ext>
              </a:extLst>
            </p:cNvPr>
            <p:cNvSpPr/>
            <p:nvPr/>
          </p:nvSpPr>
          <p:spPr>
            <a:xfrm>
              <a:off x="1542655" y="2462483"/>
              <a:ext cx="22213" cy="25349"/>
            </a:xfrm>
            <a:custGeom>
              <a:avLst/>
              <a:gdLst/>
              <a:ahLst/>
              <a:cxnLst/>
              <a:rect l="l" t="t" r="r" b="b"/>
              <a:pathLst>
                <a:path w="850" h="970" extrusionOk="0">
                  <a:moveTo>
                    <a:pt x="611" y="0"/>
                  </a:moveTo>
                  <a:cubicBezTo>
                    <a:pt x="536" y="0"/>
                    <a:pt x="466" y="39"/>
                    <a:pt x="427" y="104"/>
                  </a:cubicBezTo>
                  <a:lnTo>
                    <a:pt x="119" y="623"/>
                  </a:lnTo>
                  <a:cubicBezTo>
                    <a:pt x="1" y="801"/>
                    <a:pt x="156" y="969"/>
                    <a:pt x="310" y="969"/>
                  </a:cubicBezTo>
                  <a:cubicBezTo>
                    <a:pt x="381" y="969"/>
                    <a:pt x="452" y="933"/>
                    <a:pt x="494" y="845"/>
                  </a:cubicBezTo>
                  <a:lnTo>
                    <a:pt x="792" y="325"/>
                  </a:lnTo>
                  <a:cubicBezTo>
                    <a:pt x="850" y="220"/>
                    <a:pt x="821" y="85"/>
                    <a:pt x="715" y="27"/>
                  </a:cubicBezTo>
                  <a:cubicBezTo>
                    <a:pt x="681" y="9"/>
                    <a:pt x="646" y="0"/>
                    <a:pt x="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126;p65">
              <a:extLst>
                <a:ext uri="{FF2B5EF4-FFF2-40B4-BE49-F238E27FC236}">
                  <a16:creationId xmlns:a16="http://schemas.microsoft.com/office/drawing/2014/main" id="{4C4883F3-DD72-FD15-9A49-5519EA1E4344}"/>
                </a:ext>
              </a:extLst>
            </p:cNvPr>
            <p:cNvSpPr/>
            <p:nvPr/>
          </p:nvSpPr>
          <p:spPr>
            <a:xfrm>
              <a:off x="1496243" y="2594112"/>
              <a:ext cx="8075" cy="24382"/>
            </a:xfrm>
            <a:custGeom>
              <a:avLst/>
              <a:gdLst/>
              <a:ahLst/>
              <a:cxnLst/>
              <a:rect l="l" t="t" r="r" b="b"/>
              <a:pathLst>
                <a:path w="309" h="933" extrusionOk="0">
                  <a:moveTo>
                    <a:pt x="1" y="0"/>
                  </a:moveTo>
                  <a:lnTo>
                    <a:pt x="1" y="933"/>
                  </a:lnTo>
                  <a:lnTo>
                    <a:pt x="308" y="933"/>
                  </a:lnTo>
                  <a:lnTo>
                    <a:pt x="308" y="856"/>
                  </a:lnTo>
                  <a:cubicBezTo>
                    <a:pt x="308" y="539"/>
                    <a:pt x="203" y="241"/>
                    <a:pt x="1" y="0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127;p65">
              <a:extLst>
                <a:ext uri="{FF2B5EF4-FFF2-40B4-BE49-F238E27FC236}">
                  <a16:creationId xmlns:a16="http://schemas.microsoft.com/office/drawing/2014/main" id="{1363A6D6-60BB-1D5F-A2F0-94A108BCB6F9}"/>
                </a:ext>
              </a:extLst>
            </p:cNvPr>
            <p:cNvSpPr/>
            <p:nvPr/>
          </p:nvSpPr>
          <p:spPr>
            <a:xfrm>
              <a:off x="1483935" y="2618468"/>
              <a:ext cx="56054" cy="22160"/>
            </a:xfrm>
            <a:custGeom>
              <a:avLst/>
              <a:gdLst/>
              <a:ahLst/>
              <a:cxnLst/>
              <a:rect l="l" t="t" r="r" b="b"/>
              <a:pathLst>
                <a:path w="2145" h="848" extrusionOk="0">
                  <a:moveTo>
                    <a:pt x="1" y="1"/>
                  </a:moveTo>
                  <a:lnTo>
                    <a:pt x="1" y="847"/>
                  </a:lnTo>
                  <a:lnTo>
                    <a:pt x="2145" y="847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128;p65">
              <a:extLst>
                <a:ext uri="{FF2B5EF4-FFF2-40B4-BE49-F238E27FC236}">
                  <a16:creationId xmlns:a16="http://schemas.microsoft.com/office/drawing/2014/main" id="{0C49A734-D193-6174-DFB5-54AAB8A25D96}"/>
                </a:ext>
              </a:extLst>
            </p:cNvPr>
            <p:cNvSpPr/>
            <p:nvPr/>
          </p:nvSpPr>
          <p:spPr>
            <a:xfrm>
              <a:off x="1483935" y="2640602"/>
              <a:ext cx="56054" cy="22134"/>
            </a:xfrm>
            <a:custGeom>
              <a:avLst/>
              <a:gdLst/>
              <a:ahLst/>
              <a:cxnLst/>
              <a:rect l="l" t="t" r="r" b="b"/>
              <a:pathLst>
                <a:path w="2145" h="847" extrusionOk="0">
                  <a:moveTo>
                    <a:pt x="1" y="0"/>
                  </a:moveTo>
                  <a:lnTo>
                    <a:pt x="1" y="471"/>
                  </a:lnTo>
                  <a:cubicBezTo>
                    <a:pt x="1" y="567"/>
                    <a:pt x="39" y="664"/>
                    <a:pt x="106" y="741"/>
                  </a:cubicBezTo>
                  <a:cubicBezTo>
                    <a:pt x="126" y="750"/>
                    <a:pt x="135" y="760"/>
                    <a:pt x="154" y="769"/>
                  </a:cubicBezTo>
                  <a:lnTo>
                    <a:pt x="183" y="789"/>
                  </a:lnTo>
                  <a:cubicBezTo>
                    <a:pt x="241" y="827"/>
                    <a:pt x="308" y="846"/>
                    <a:pt x="376" y="846"/>
                  </a:cubicBezTo>
                  <a:lnTo>
                    <a:pt x="1760" y="846"/>
                  </a:lnTo>
                  <a:cubicBezTo>
                    <a:pt x="1837" y="846"/>
                    <a:pt x="1905" y="827"/>
                    <a:pt x="1962" y="789"/>
                  </a:cubicBezTo>
                  <a:lnTo>
                    <a:pt x="1991" y="769"/>
                  </a:lnTo>
                  <a:cubicBezTo>
                    <a:pt x="2010" y="760"/>
                    <a:pt x="2020" y="750"/>
                    <a:pt x="2030" y="741"/>
                  </a:cubicBezTo>
                  <a:cubicBezTo>
                    <a:pt x="2107" y="664"/>
                    <a:pt x="2145" y="567"/>
                    <a:pt x="2145" y="471"/>
                  </a:cubicBezTo>
                  <a:lnTo>
                    <a:pt x="2145" y="0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29;p65">
              <a:extLst>
                <a:ext uri="{FF2B5EF4-FFF2-40B4-BE49-F238E27FC236}">
                  <a16:creationId xmlns:a16="http://schemas.microsoft.com/office/drawing/2014/main" id="{ADA5CAB3-8DAF-9C14-2DC4-731CB7CB3004}"/>
                </a:ext>
              </a:extLst>
            </p:cNvPr>
            <p:cNvSpPr/>
            <p:nvPr/>
          </p:nvSpPr>
          <p:spPr>
            <a:xfrm>
              <a:off x="1504292" y="2618468"/>
              <a:ext cx="35697" cy="22160"/>
            </a:xfrm>
            <a:custGeom>
              <a:avLst/>
              <a:gdLst/>
              <a:ahLst/>
              <a:cxnLst/>
              <a:rect l="l" t="t" r="r" b="b"/>
              <a:pathLst>
                <a:path w="136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1366" y="847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130;p65">
              <a:extLst>
                <a:ext uri="{FF2B5EF4-FFF2-40B4-BE49-F238E27FC236}">
                  <a16:creationId xmlns:a16="http://schemas.microsoft.com/office/drawing/2014/main" id="{A3A9FA6E-64DE-D436-7BA7-734D3F20840A}"/>
                </a:ext>
              </a:extLst>
            </p:cNvPr>
            <p:cNvSpPr/>
            <p:nvPr/>
          </p:nvSpPr>
          <p:spPr>
            <a:xfrm>
              <a:off x="1504031" y="2640602"/>
              <a:ext cx="35958" cy="22134"/>
            </a:xfrm>
            <a:custGeom>
              <a:avLst/>
              <a:gdLst/>
              <a:ahLst/>
              <a:cxnLst/>
              <a:rect l="l" t="t" r="r" b="b"/>
              <a:pathLst>
                <a:path w="1376" h="847" extrusionOk="0">
                  <a:moveTo>
                    <a:pt x="10" y="0"/>
                  </a:moveTo>
                  <a:lnTo>
                    <a:pt x="10" y="471"/>
                  </a:lnTo>
                  <a:cubicBezTo>
                    <a:pt x="1" y="683"/>
                    <a:pt x="184" y="846"/>
                    <a:pt x="395" y="846"/>
                  </a:cubicBezTo>
                  <a:lnTo>
                    <a:pt x="991" y="846"/>
                  </a:lnTo>
                  <a:cubicBezTo>
                    <a:pt x="1068" y="846"/>
                    <a:pt x="1136" y="827"/>
                    <a:pt x="1193" y="789"/>
                  </a:cubicBezTo>
                  <a:lnTo>
                    <a:pt x="1222" y="769"/>
                  </a:lnTo>
                  <a:cubicBezTo>
                    <a:pt x="1241" y="760"/>
                    <a:pt x="1251" y="750"/>
                    <a:pt x="1261" y="741"/>
                  </a:cubicBezTo>
                  <a:cubicBezTo>
                    <a:pt x="1338" y="664"/>
                    <a:pt x="1376" y="567"/>
                    <a:pt x="1376" y="47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782;p62">
            <a:extLst>
              <a:ext uri="{FF2B5EF4-FFF2-40B4-BE49-F238E27FC236}">
                <a16:creationId xmlns:a16="http://schemas.microsoft.com/office/drawing/2014/main" id="{F8F18034-DE5A-D7E8-CB5D-9C19A557648C}"/>
              </a:ext>
            </a:extLst>
          </p:cNvPr>
          <p:cNvGrpSpPr/>
          <p:nvPr/>
        </p:nvGrpSpPr>
        <p:grpSpPr>
          <a:xfrm>
            <a:off x="1078058" y="3006761"/>
            <a:ext cx="712911" cy="660068"/>
            <a:chOff x="7075663" y="2444129"/>
            <a:chExt cx="362163" cy="347098"/>
          </a:xfrm>
        </p:grpSpPr>
        <p:sp>
          <p:nvSpPr>
            <p:cNvPr id="28" name="Google Shape;7783;p62">
              <a:extLst>
                <a:ext uri="{FF2B5EF4-FFF2-40B4-BE49-F238E27FC236}">
                  <a16:creationId xmlns:a16="http://schemas.microsoft.com/office/drawing/2014/main" id="{1C32CDEF-1776-969B-59C2-0BFBB02EA295}"/>
                </a:ext>
              </a:extLst>
            </p:cNvPr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84;p62">
              <a:extLst>
                <a:ext uri="{FF2B5EF4-FFF2-40B4-BE49-F238E27FC236}">
                  <a16:creationId xmlns:a16="http://schemas.microsoft.com/office/drawing/2014/main" id="{773633D0-5E10-A7FA-5B06-5F6189D7D1A5}"/>
                </a:ext>
              </a:extLst>
            </p:cNvPr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85;p62">
              <a:extLst>
                <a:ext uri="{FF2B5EF4-FFF2-40B4-BE49-F238E27FC236}">
                  <a16:creationId xmlns:a16="http://schemas.microsoft.com/office/drawing/2014/main" id="{6BCAF4EF-B240-A12D-4E6C-EF0E134E3098}"/>
                </a:ext>
              </a:extLst>
            </p:cNvPr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86;p62">
              <a:extLst>
                <a:ext uri="{FF2B5EF4-FFF2-40B4-BE49-F238E27FC236}">
                  <a16:creationId xmlns:a16="http://schemas.microsoft.com/office/drawing/2014/main" id="{9036074D-B5AC-085C-2576-6F286C3CABCF}"/>
                </a:ext>
              </a:extLst>
            </p:cNvPr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rgbClr val="E7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87;p62">
              <a:extLst>
                <a:ext uri="{FF2B5EF4-FFF2-40B4-BE49-F238E27FC236}">
                  <a16:creationId xmlns:a16="http://schemas.microsoft.com/office/drawing/2014/main" id="{4266568B-F279-5440-B634-77B1C15278EB}"/>
                </a:ext>
              </a:extLst>
            </p:cNvPr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D2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88;p62">
              <a:extLst>
                <a:ext uri="{FF2B5EF4-FFF2-40B4-BE49-F238E27FC236}">
                  <a16:creationId xmlns:a16="http://schemas.microsoft.com/office/drawing/2014/main" id="{E7AD46E7-7E1B-6016-58FF-176982AEEF96}"/>
                </a:ext>
              </a:extLst>
            </p:cNvPr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89;p62">
              <a:extLst>
                <a:ext uri="{FF2B5EF4-FFF2-40B4-BE49-F238E27FC236}">
                  <a16:creationId xmlns:a16="http://schemas.microsoft.com/office/drawing/2014/main" id="{1BE47A6B-626A-5C60-6113-EC91D7D9ABA3}"/>
                </a:ext>
              </a:extLst>
            </p:cNvPr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90;p62">
              <a:extLst>
                <a:ext uri="{FF2B5EF4-FFF2-40B4-BE49-F238E27FC236}">
                  <a16:creationId xmlns:a16="http://schemas.microsoft.com/office/drawing/2014/main" id="{C56C79A5-C831-EDDE-DCFE-8412FC6F02FC}"/>
                </a:ext>
              </a:extLst>
            </p:cNvPr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TIC na Saúde: e-</a:t>
            </a:r>
            <a:r>
              <a:rPr lang="pt-PT" dirty="0" err="1"/>
              <a:t>Health</a:t>
            </a:r>
            <a:endParaRPr dirty="0"/>
          </a:p>
        </p:txBody>
      </p:sp>
      <p:sp>
        <p:nvSpPr>
          <p:cNvPr id="1623" name="Google Shape;1623;p42"/>
          <p:cNvSpPr txBox="1"/>
          <p:nvPr/>
        </p:nvSpPr>
        <p:spPr>
          <a:xfrm>
            <a:off x="7034467" y="2231096"/>
            <a:ext cx="2076225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e-Health (Portugal)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42"/>
          <p:cNvSpPr txBox="1"/>
          <p:nvPr/>
        </p:nvSpPr>
        <p:spPr>
          <a:xfrm>
            <a:off x="6982282" y="1347242"/>
            <a:ext cx="2228001" cy="71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-Health (OMS)</a:t>
            </a:r>
            <a:endParaRPr sz="1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oogle Shape;3430;p56">
            <a:extLst>
              <a:ext uri="{FF2B5EF4-FFF2-40B4-BE49-F238E27FC236}">
                <a16:creationId xmlns:a16="http://schemas.microsoft.com/office/drawing/2014/main" id="{A05ADCA2-31CC-F402-1DFE-46BC13EF244C}"/>
              </a:ext>
            </a:extLst>
          </p:cNvPr>
          <p:cNvGrpSpPr/>
          <p:nvPr/>
        </p:nvGrpSpPr>
        <p:grpSpPr>
          <a:xfrm>
            <a:off x="722058" y="974192"/>
            <a:ext cx="6340650" cy="3506368"/>
            <a:chOff x="2654821" y="2311071"/>
            <a:chExt cx="2279714" cy="1262120"/>
          </a:xfrm>
        </p:grpSpPr>
        <p:grpSp>
          <p:nvGrpSpPr>
            <p:cNvPr id="3" name="Google Shape;3431;p56">
              <a:extLst>
                <a:ext uri="{FF2B5EF4-FFF2-40B4-BE49-F238E27FC236}">
                  <a16:creationId xmlns:a16="http://schemas.microsoft.com/office/drawing/2014/main" id="{705A2DD0-9E26-C205-28BF-D6963F38C8FF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824" name="Google Shape;3432;p56">
                <a:extLst>
                  <a:ext uri="{FF2B5EF4-FFF2-40B4-BE49-F238E27FC236}">
                    <a16:creationId xmlns:a16="http://schemas.microsoft.com/office/drawing/2014/main" id="{1096D75F-0344-9419-43F8-86DE7AF9AA61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825" name="Google Shape;3433;p56">
                <a:extLst>
                  <a:ext uri="{FF2B5EF4-FFF2-40B4-BE49-F238E27FC236}">
                    <a16:creationId xmlns:a16="http://schemas.microsoft.com/office/drawing/2014/main" id="{C328D67F-662B-9AE1-9AC5-2673D14346BC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434;p56">
              <a:extLst>
                <a:ext uri="{FF2B5EF4-FFF2-40B4-BE49-F238E27FC236}">
                  <a16:creationId xmlns:a16="http://schemas.microsoft.com/office/drawing/2014/main" id="{E591943D-8338-35AA-0CCB-39835C0E9EC9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816" name="Google Shape;3435;p56">
                <a:extLst>
                  <a:ext uri="{FF2B5EF4-FFF2-40B4-BE49-F238E27FC236}">
                    <a16:creationId xmlns:a16="http://schemas.microsoft.com/office/drawing/2014/main" id="{7141384D-A4A5-C7A2-F4EE-2399D2E25142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1817" name="Google Shape;3436;p56">
                <a:extLst>
                  <a:ext uri="{FF2B5EF4-FFF2-40B4-BE49-F238E27FC236}">
                    <a16:creationId xmlns:a16="http://schemas.microsoft.com/office/drawing/2014/main" id="{BBEEC72F-AD37-2E29-0A38-FDC8CA226A77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818" name="Google Shape;3437;p56">
                  <a:extLst>
                    <a:ext uri="{FF2B5EF4-FFF2-40B4-BE49-F238E27FC236}">
                      <a16:creationId xmlns:a16="http://schemas.microsoft.com/office/drawing/2014/main" id="{7F6620EE-68F6-CA47-3B79-D497359281CD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</p:sp>
            <p:sp>
              <p:nvSpPr>
                <p:cNvPr id="1819" name="Google Shape;3438;p56">
                  <a:extLst>
                    <a:ext uri="{FF2B5EF4-FFF2-40B4-BE49-F238E27FC236}">
                      <a16:creationId xmlns:a16="http://schemas.microsoft.com/office/drawing/2014/main" id="{B12F3D45-7CEF-0648-DA32-76A28661AC10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3439;p56">
                  <a:extLst>
                    <a:ext uri="{FF2B5EF4-FFF2-40B4-BE49-F238E27FC236}">
                      <a16:creationId xmlns:a16="http://schemas.microsoft.com/office/drawing/2014/main" id="{19B9A666-302E-3DAC-C99E-3621E5107ADA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3440;p56">
                  <a:extLst>
                    <a:ext uri="{FF2B5EF4-FFF2-40B4-BE49-F238E27FC236}">
                      <a16:creationId xmlns:a16="http://schemas.microsoft.com/office/drawing/2014/main" id="{7BEEC313-B78E-D34C-F58B-95892FBBD4B7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3441;p56">
                  <a:extLst>
                    <a:ext uri="{FF2B5EF4-FFF2-40B4-BE49-F238E27FC236}">
                      <a16:creationId xmlns:a16="http://schemas.microsoft.com/office/drawing/2014/main" id="{6BBF8B0E-7E6E-3383-1D6C-DA5AC7E2570E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823" name="Google Shape;3442;p56">
                  <a:extLst>
                    <a:ext uri="{FF2B5EF4-FFF2-40B4-BE49-F238E27FC236}">
                      <a16:creationId xmlns:a16="http://schemas.microsoft.com/office/drawing/2014/main" id="{8B7796EB-5436-37B4-FB5F-4F0F3A7F3CC0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" name="Google Shape;3443;p56">
              <a:extLst>
                <a:ext uri="{FF2B5EF4-FFF2-40B4-BE49-F238E27FC236}">
                  <a16:creationId xmlns:a16="http://schemas.microsoft.com/office/drawing/2014/main" id="{6292494E-AC2B-5A9F-C5DD-81A1A5A70D42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814" name="Google Shape;3444;p56">
                <a:extLst>
                  <a:ext uri="{FF2B5EF4-FFF2-40B4-BE49-F238E27FC236}">
                    <a16:creationId xmlns:a16="http://schemas.microsoft.com/office/drawing/2014/main" id="{18FF8DAE-86BD-1365-30D1-EEB5FBC783E3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815" name="Google Shape;3445;p56">
                <a:extLst>
                  <a:ext uri="{FF2B5EF4-FFF2-40B4-BE49-F238E27FC236}">
                    <a16:creationId xmlns:a16="http://schemas.microsoft.com/office/drawing/2014/main" id="{F798B9D6-3BF0-0133-7373-4077917EBA5B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446;p56">
              <a:extLst>
                <a:ext uri="{FF2B5EF4-FFF2-40B4-BE49-F238E27FC236}">
                  <a16:creationId xmlns:a16="http://schemas.microsoft.com/office/drawing/2014/main" id="{AB96C22A-D2B6-4DB6-7550-789B3304EF60}"/>
                </a:ext>
              </a:extLst>
            </p:cNvPr>
            <p:cNvGrpSpPr/>
            <p:nvPr/>
          </p:nvGrpSpPr>
          <p:grpSpPr>
            <a:xfrm>
              <a:off x="3782761" y="2807162"/>
              <a:ext cx="75824" cy="76692"/>
              <a:chOff x="3765350" y="2500900"/>
              <a:chExt cx="159193" cy="168591"/>
            </a:xfrm>
          </p:grpSpPr>
          <p:sp>
            <p:nvSpPr>
              <p:cNvPr id="1808" name="Google Shape;3447;p56">
                <a:extLst>
                  <a:ext uri="{FF2B5EF4-FFF2-40B4-BE49-F238E27FC236}">
                    <a16:creationId xmlns:a16="http://schemas.microsoft.com/office/drawing/2014/main" id="{368123FD-E49A-84B9-B21E-E61262DDD5BD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809" name="Google Shape;3448;p56">
                <a:extLst>
                  <a:ext uri="{FF2B5EF4-FFF2-40B4-BE49-F238E27FC236}">
                    <a16:creationId xmlns:a16="http://schemas.microsoft.com/office/drawing/2014/main" id="{DE6DD01B-D76C-00E7-B9A1-0E52FC2EACB7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3449;p56">
                <a:extLst>
                  <a:ext uri="{FF2B5EF4-FFF2-40B4-BE49-F238E27FC236}">
                    <a16:creationId xmlns:a16="http://schemas.microsoft.com/office/drawing/2014/main" id="{976F8C5F-A212-04B5-3050-7AA66666BFD8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3450;p56">
                <a:extLst>
                  <a:ext uri="{FF2B5EF4-FFF2-40B4-BE49-F238E27FC236}">
                    <a16:creationId xmlns:a16="http://schemas.microsoft.com/office/drawing/2014/main" id="{B11D4B67-5E95-3034-7FF1-D2A5039F1CFC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3451;p56">
                <a:extLst>
                  <a:ext uri="{FF2B5EF4-FFF2-40B4-BE49-F238E27FC236}">
                    <a16:creationId xmlns:a16="http://schemas.microsoft.com/office/drawing/2014/main" id="{20E3ACDB-DFCE-FF6F-2EFA-338BB493D644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3452;p56">
                <a:extLst>
                  <a:ext uri="{FF2B5EF4-FFF2-40B4-BE49-F238E27FC236}">
                    <a16:creationId xmlns:a16="http://schemas.microsoft.com/office/drawing/2014/main" id="{A5A69F20-A534-3CF9-7AB0-4FCAF3BE8E8F}"/>
                  </a:ext>
                </a:extLst>
              </p:cNvPr>
              <p:cNvSpPr/>
              <p:nvPr/>
            </p:nvSpPr>
            <p:spPr>
              <a:xfrm>
                <a:off x="3779466" y="2513803"/>
                <a:ext cx="145077" cy="155688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453;p56">
              <a:extLst>
                <a:ext uri="{FF2B5EF4-FFF2-40B4-BE49-F238E27FC236}">
                  <a16:creationId xmlns:a16="http://schemas.microsoft.com/office/drawing/2014/main" id="{9A7FDBD1-1508-7BBF-6045-7471AFB19663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806" name="Google Shape;3454;p56">
                <a:extLst>
                  <a:ext uri="{FF2B5EF4-FFF2-40B4-BE49-F238E27FC236}">
                    <a16:creationId xmlns:a16="http://schemas.microsoft.com/office/drawing/2014/main" id="{75DDEA3C-F105-EB6A-E11B-97C022742D67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3455;p56">
                <a:extLst>
                  <a:ext uri="{FF2B5EF4-FFF2-40B4-BE49-F238E27FC236}">
                    <a16:creationId xmlns:a16="http://schemas.microsoft.com/office/drawing/2014/main" id="{D1BAE005-977A-B7F9-3090-5E3EB0A1B237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8" name="Google Shape;3456;p56">
              <a:extLst>
                <a:ext uri="{FF2B5EF4-FFF2-40B4-BE49-F238E27FC236}">
                  <a16:creationId xmlns:a16="http://schemas.microsoft.com/office/drawing/2014/main" id="{E90FF018-1B28-2770-EFB0-2638B44C8EEF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803" name="Google Shape;3457;p56">
                <a:extLst>
                  <a:ext uri="{FF2B5EF4-FFF2-40B4-BE49-F238E27FC236}">
                    <a16:creationId xmlns:a16="http://schemas.microsoft.com/office/drawing/2014/main" id="{BC4BAE78-FFBD-6E9D-74AF-7AA688D5D1B4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3458;p56">
                <a:extLst>
                  <a:ext uri="{FF2B5EF4-FFF2-40B4-BE49-F238E27FC236}">
                    <a16:creationId xmlns:a16="http://schemas.microsoft.com/office/drawing/2014/main" id="{B798A43E-F367-5065-3EEF-209D87AEBD7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805" name="Google Shape;3459;p56">
                <a:extLst>
                  <a:ext uri="{FF2B5EF4-FFF2-40B4-BE49-F238E27FC236}">
                    <a16:creationId xmlns:a16="http://schemas.microsoft.com/office/drawing/2014/main" id="{4625BE3E-310C-772C-4136-FE059E818F08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</p:grpSp>
        <p:grpSp>
          <p:nvGrpSpPr>
            <p:cNvPr id="9" name="Google Shape;3460;p56">
              <a:extLst>
                <a:ext uri="{FF2B5EF4-FFF2-40B4-BE49-F238E27FC236}">
                  <a16:creationId xmlns:a16="http://schemas.microsoft.com/office/drawing/2014/main" id="{BD889858-DEC3-7501-3A76-D0EB10B2F511}"/>
                </a:ext>
              </a:extLst>
            </p:cNvPr>
            <p:cNvGrpSpPr/>
            <p:nvPr/>
          </p:nvGrpSpPr>
          <p:grpSpPr>
            <a:xfrm>
              <a:off x="3686801" y="2845620"/>
              <a:ext cx="28136" cy="47025"/>
              <a:chOff x="3564002" y="2585450"/>
              <a:chExt cx="59074" cy="103376"/>
            </a:xfrm>
          </p:grpSpPr>
          <p:sp>
            <p:nvSpPr>
              <p:cNvPr id="1801" name="Google Shape;3461;p56">
                <a:extLst>
                  <a:ext uri="{FF2B5EF4-FFF2-40B4-BE49-F238E27FC236}">
                    <a16:creationId xmlns:a16="http://schemas.microsoft.com/office/drawing/2014/main" id="{5CD56B64-AB06-C842-D315-CC25154435D7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3462;p56">
                <a:extLst>
                  <a:ext uri="{FF2B5EF4-FFF2-40B4-BE49-F238E27FC236}">
                    <a16:creationId xmlns:a16="http://schemas.microsoft.com/office/drawing/2014/main" id="{0416D350-6098-766C-575E-F05DFC7EE3EE}"/>
                  </a:ext>
                </a:extLst>
              </p:cNvPr>
              <p:cNvSpPr/>
              <p:nvPr/>
            </p:nvSpPr>
            <p:spPr>
              <a:xfrm>
                <a:off x="3572080" y="2585450"/>
                <a:ext cx="50996" cy="103376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10" name="Google Shape;3463;p56">
              <a:extLst>
                <a:ext uri="{FF2B5EF4-FFF2-40B4-BE49-F238E27FC236}">
                  <a16:creationId xmlns:a16="http://schemas.microsoft.com/office/drawing/2014/main" id="{DB35B64A-1D1C-AFDC-5E75-19C7D708B4C1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799" name="Google Shape;3464;p56">
                <a:extLst>
                  <a:ext uri="{FF2B5EF4-FFF2-40B4-BE49-F238E27FC236}">
                    <a16:creationId xmlns:a16="http://schemas.microsoft.com/office/drawing/2014/main" id="{B65D751E-C99C-2D62-2313-B4E1A813ADE7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800" name="Google Shape;3465;p56">
                <a:extLst>
                  <a:ext uri="{FF2B5EF4-FFF2-40B4-BE49-F238E27FC236}">
                    <a16:creationId xmlns:a16="http://schemas.microsoft.com/office/drawing/2014/main" id="{A0BF4096-4683-775F-56AA-F21B7A63245D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3466;p56">
              <a:extLst>
                <a:ext uri="{FF2B5EF4-FFF2-40B4-BE49-F238E27FC236}">
                  <a16:creationId xmlns:a16="http://schemas.microsoft.com/office/drawing/2014/main" id="{B28BD238-560F-BB76-7D3A-C5C5A66F8F6F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795" name="Google Shape;3467;p56">
                <a:extLst>
                  <a:ext uri="{FF2B5EF4-FFF2-40B4-BE49-F238E27FC236}">
                    <a16:creationId xmlns:a16="http://schemas.microsoft.com/office/drawing/2014/main" id="{BE0382B0-4643-E16C-8738-8F4FD5271D42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grpSp>
            <p:nvGrpSpPr>
              <p:cNvPr id="1796" name="Google Shape;3468;p56">
                <a:extLst>
                  <a:ext uri="{FF2B5EF4-FFF2-40B4-BE49-F238E27FC236}">
                    <a16:creationId xmlns:a16="http://schemas.microsoft.com/office/drawing/2014/main" id="{2D30BDE2-7180-0662-1975-19092CCC2F3C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797" name="Google Shape;3469;p56">
                  <a:extLst>
                    <a:ext uri="{FF2B5EF4-FFF2-40B4-BE49-F238E27FC236}">
                      <a16:creationId xmlns:a16="http://schemas.microsoft.com/office/drawing/2014/main" id="{55D04978-E027-77BF-2DA4-EF96B043FE90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3470;p56">
                  <a:extLst>
                    <a:ext uri="{FF2B5EF4-FFF2-40B4-BE49-F238E27FC236}">
                      <a16:creationId xmlns:a16="http://schemas.microsoft.com/office/drawing/2014/main" id="{2E176A8D-1DFC-EC2F-1E38-435E861212A0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" name="Google Shape;3471;p56">
              <a:extLst>
                <a:ext uri="{FF2B5EF4-FFF2-40B4-BE49-F238E27FC236}">
                  <a16:creationId xmlns:a16="http://schemas.microsoft.com/office/drawing/2014/main" id="{538E2368-C252-DDAC-C44B-82DB102A0AC3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793" name="Google Shape;3472;p56">
                <a:extLst>
                  <a:ext uri="{FF2B5EF4-FFF2-40B4-BE49-F238E27FC236}">
                    <a16:creationId xmlns:a16="http://schemas.microsoft.com/office/drawing/2014/main" id="{DAE50657-13CE-6245-7752-6D4CE3C6B187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794" name="Google Shape;3473;p56">
                <a:extLst>
                  <a:ext uri="{FF2B5EF4-FFF2-40B4-BE49-F238E27FC236}">
                    <a16:creationId xmlns:a16="http://schemas.microsoft.com/office/drawing/2014/main" id="{CFA0B5C2-7909-F97D-26AE-797261A63D8B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3" name="Google Shape;3474;p56">
              <a:extLst>
                <a:ext uri="{FF2B5EF4-FFF2-40B4-BE49-F238E27FC236}">
                  <a16:creationId xmlns:a16="http://schemas.microsoft.com/office/drawing/2014/main" id="{155FA175-D5DE-F9A9-60FD-338CE8C26651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791" name="Google Shape;3475;p56">
                <a:extLst>
                  <a:ext uri="{FF2B5EF4-FFF2-40B4-BE49-F238E27FC236}">
                    <a16:creationId xmlns:a16="http://schemas.microsoft.com/office/drawing/2014/main" id="{6FF16ED1-19E9-A392-1311-D5E5C7D8B77B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792" name="Google Shape;3476;p56">
                <a:extLst>
                  <a:ext uri="{FF2B5EF4-FFF2-40B4-BE49-F238E27FC236}">
                    <a16:creationId xmlns:a16="http://schemas.microsoft.com/office/drawing/2014/main" id="{62FFD662-1A99-DC45-B388-B5C8BC2F3AB1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477;p56">
              <a:extLst>
                <a:ext uri="{FF2B5EF4-FFF2-40B4-BE49-F238E27FC236}">
                  <a16:creationId xmlns:a16="http://schemas.microsoft.com/office/drawing/2014/main" id="{6D23D4D7-A7EA-2601-9D3B-C44AD28AB8DE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789" name="Google Shape;3478;p56">
                <a:extLst>
                  <a:ext uri="{FF2B5EF4-FFF2-40B4-BE49-F238E27FC236}">
                    <a16:creationId xmlns:a16="http://schemas.microsoft.com/office/drawing/2014/main" id="{31EBAF68-F96F-45DB-4488-BAC30E2D6382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</p:sp>
          <p:sp>
            <p:nvSpPr>
              <p:cNvPr id="1790" name="Google Shape;3479;p56">
                <a:extLst>
                  <a:ext uri="{FF2B5EF4-FFF2-40B4-BE49-F238E27FC236}">
                    <a16:creationId xmlns:a16="http://schemas.microsoft.com/office/drawing/2014/main" id="{28C5FF83-8DD5-2AB6-DEF8-E70B551F61CF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3480;p56">
              <a:extLst>
                <a:ext uri="{FF2B5EF4-FFF2-40B4-BE49-F238E27FC236}">
                  <a16:creationId xmlns:a16="http://schemas.microsoft.com/office/drawing/2014/main" id="{A7BDEDA6-1AB1-44C7-574F-18957693A903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81;p56">
              <a:extLst>
                <a:ext uri="{FF2B5EF4-FFF2-40B4-BE49-F238E27FC236}">
                  <a16:creationId xmlns:a16="http://schemas.microsoft.com/office/drawing/2014/main" id="{BE44314A-665F-8EC3-C042-069FF5331555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82;p56">
              <a:extLst>
                <a:ext uri="{FF2B5EF4-FFF2-40B4-BE49-F238E27FC236}">
                  <a16:creationId xmlns:a16="http://schemas.microsoft.com/office/drawing/2014/main" id="{5DA1C215-AB1F-A080-9A31-3F867445BE1B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8" name="Google Shape;3483;p56">
              <a:extLst>
                <a:ext uri="{FF2B5EF4-FFF2-40B4-BE49-F238E27FC236}">
                  <a16:creationId xmlns:a16="http://schemas.microsoft.com/office/drawing/2014/main" id="{EEB94910-43A8-5EB9-4CC6-3B63CFE48805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773" name="Google Shape;3484;p56">
                <a:extLst>
                  <a:ext uri="{FF2B5EF4-FFF2-40B4-BE49-F238E27FC236}">
                    <a16:creationId xmlns:a16="http://schemas.microsoft.com/office/drawing/2014/main" id="{4E458D28-7379-DAA5-BB73-3AA1383144C9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3485;p56">
                <a:extLst>
                  <a:ext uri="{FF2B5EF4-FFF2-40B4-BE49-F238E27FC236}">
                    <a16:creationId xmlns:a16="http://schemas.microsoft.com/office/drawing/2014/main" id="{CE43AA94-ED5E-E7F6-1D0A-DDBB16926D97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3486;p56">
                <a:extLst>
                  <a:ext uri="{FF2B5EF4-FFF2-40B4-BE49-F238E27FC236}">
                    <a16:creationId xmlns:a16="http://schemas.microsoft.com/office/drawing/2014/main" id="{010FF10F-2B09-4034-90EF-DAE8B40A7E14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3487;p56">
                <a:extLst>
                  <a:ext uri="{FF2B5EF4-FFF2-40B4-BE49-F238E27FC236}">
                    <a16:creationId xmlns:a16="http://schemas.microsoft.com/office/drawing/2014/main" id="{38C2922C-8D4F-C6B8-D993-66EFE7C18B19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3488;p56">
                <a:extLst>
                  <a:ext uri="{FF2B5EF4-FFF2-40B4-BE49-F238E27FC236}">
                    <a16:creationId xmlns:a16="http://schemas.microsoft.com/office/drawing/2014/main" id="{807ABA9A-D72E-3B4E-85D1-7FB6BC85B934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3489;p56">
                <a:extLst>
                  <a:ext uri="{FF2B5EF4-FFF2-40B4-BE49-F238E27FC236}">
                    <a16:creationId xmlns:a16="http://schemas.microsoft.com/office/drawing/2014/main" id="{022A11B3-E68F-4F35-7CF3-AB303D38DB9A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3490;p56">
                <a:extLst>
                  <a:ext uri="{FF2B5EF4-FFF2-40B4-BE49-F238E27FC236}">
                    <a16:creationId xmlns:a16="http://schemas.microsoft.com/office/drawing/2014/main" id="{3D65A9A0-B472-622D-F853-D7A267165D55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3491;p56">
                <a:extLst>
                  <a:ext uri="{FF2B5EF4-FFF2-40B4-BE49-F238E27FC236}">
                    <a16:creationId xmlns:a16="http://schemas.microsoft.com/office/drawing/2014/main" id="{A61A1686-8F9E-4CD7-D89F-7914D1211E38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3492;p56">
                <a:extLst>
                  <a:ext uri="{FF2B5EF4-FFF2-40B4-BE49-F238E27FC236}">
                    <a16:creationId xmlns:a16="http://schemas.microsoft.com/office/drawing/2014/main" id="{DD2148C2-7AD9-D24A-D093-60E0852ADE51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3493;p56">
                <a:extLst>
                  <a:ext uri="{FF2B5EF4-FFF2-40B4-BE49-F238E27FC236}">
                    <a16:creationId xmlns:a16="http://schemas.microsoft.com/office/drawing/2014/main" id="{FE36A641-D89B-925B-0AE5-3F26C23DA20F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3494;p56">
                <a:extLst>
                  <a:ext uri="{FF2B5EF4-FFF2-40B4-BE49-F238E27FC236}">
                    <a16:creationId xmlns:a16="http://schemas.microsoft.com/office/drawing/2014/main" id="{AC96E9B9-4B75-4AE9-27AE-2538AC513A35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3495;p56">
                <a:extLst>
                  <a:ext uri="{FF2B5EF4-FFF2-40B4-BE49-F238E27FC236}">
                    <a16:creationId xmlns:a16="http://schemas.microsoft.com/office/drawing/2014/main" id="{C0CB122A-D085-F6FF-E0C6-AC4ADEF2FE5D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3496;p56">
                <a:extLst>
                  <a:ext uri="{FF2B5EF4-FFF2-40B4-BE49-F238E27FC236}">
                    <a16:creationId xmlns:a16="http://schemas.microsoft.com/office/drawing/2014/main" id="{DCE41941-AC4D-2DB8-96D1-3C66ECB46D89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3497;p56">
                <a:extLst>
                  <a:ext uri="{FF2B5EF4-FFF2-40B4-BE49-F238E27FC236}">
                    <a16:creationId xmlns:a16="http://schemas.microsoft.com/office/drawing/2014/main" id="{062CE6AB-DA64-229D-4F4C-8514C56A9A01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3498;p56">
                <a:extLst>
                  <a:ext uri="{FF2B5EF4-FFF2-40B4-BE49-F238E27FC236}">
                    <a16:creationId xmlns:a16="http://schemas.microsoft.com/office/drawing/2014/main" id="{D35EEDC3-A736-5753-EB16-C794F687CA17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3499;p56">
                <a:extLst>
                  <a:ext uri="{FF2B5EF4-FFF2-40B4-BE49-F238E27FC236}">
                    <a16:creationId xmlns:a16="http://schemas.microsoft.com/office/drawing/2014/main" id="{A8C13CF1-8CE7-0148-65AB-4E7F1454918C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9" name="Google Shape;3500;p56">
              <a:extLst>
                <a:ext uri="{FF2B5EF4-FFF2-40B4-BE49-F238E27FC236}">
                  <a16:creationId xmlns:a16="http://schemas.microsoft.com/office/drawing/2014/main" id="{CEF455A7-F745-EB4A-2F0A-D9FD04E0FFF0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01;p56">
              <a:extLst>
                <a:ext uri="{FF2B5EF4-FFF2-40B4-BE49-F238E27FC236}">
                  <a16:creationId xmlns:a16="http://schemas.microsoft.com/office/drawing/2014/main" id="{9E384C9E-552A-5149-5964-77D9343F8E36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02;p56">
              <a:extLst>
                <a:ext uri="{FF2B5EF4-FFF2-40B4-BE49-F238E27FC236}">
                  <a16:creationId xmlns:a16="http://schemas.microsoft.com/office/drawing/2014/main" id="{79E7F431-691F-AA9F-4CBC-25AD6A3F3E90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03;p56">
              <a:extLst>
                <a:ext uri="{FF2B5EF4-FFF2-40B4-BE49-F238E27FC236}">
                  <a16:creationId xmlns:a16="http://schemas.microsoft.com/office/drawing/2014/main" id="{D108DDD1-404A-4553-6542-76C352E542F8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04;p56">
              <a:extLst>
                <a:ext uri="{FF2B5EF4-FFF2-40B4-BE49-F238E27FC236}">
                  <a16:creationId xmlns:a16="http://schemas.microsoft.com/office/drawing/2014/main" id="{DE583D5E-5BFC-25C0-A078-EEF3655D958F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05;p56">
              <a:extLst>
                <a:ext uri="{FF2B5EF4-FFF2-40B4-BE49-F238E27FC236}">
                  <a16:creationId xmlns:a16="http://schemas.microsoft.com/office/drawing/2014/main" id="{10F34866-8876-ACC0-6092-9FC736A718C1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06;p56">
              <a:extLst>
                <a:ext uri="{FF2B5EF4-FFF2-40B4-BE49-F238E27FC236}">
                  <a16:creationId xmlns:a16="http://schemas.microsoft.com/office/drawing/2014/main" id="{C5FABBE0-6F12-7283-57A3-656EE04A080F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07;p56">
              <a:extLst>
                <a:ext uri="{FF2B5EF4-FFF2-40B4-BE49-F238E27FC236}">
                  <a16:creationId xmlns:a16="http://schemas.microsoft.com/office/drawing/2014/main" id="{E14F2110-9EB7-9B2B-662B-CED3B5E07832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08;p56">
              <a:extLst>
                <a:ext uri="{FF2B5EF4-FFF2-40B4-BE49-F238E27FC236}">
                  <a16:creationId xmlns:a16="http://schemas.microsoft.com/office/drawing/2014/main" id="{D5071D91-0725-3972-35C9-060B8FDF8F25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09;p56">
              <a:extLst>
                <a:ext uri="{FF2B5EF4-FFF2-40B4-BE49-F238E27FC236}">
                  <a16:creationId xmlns:a16="http://schemas.microsoft.com/office/drawing/2014/main" id="{C687C191-138F-EC3C-8947-1DE9D1A924A9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10;p56">
              <a:extLst>
                <a:ext uri="{FF2B5EF4-FFF2-40B4-BE49-F238E27FC236}">
                  <a16:creationId xmlns:a16="http://schemas.microsoft.com/office/drawing/2014/main" id="{40399DA0-5440-C082-CB5D-5D8B2B38A591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11;p56">
              <a:extLst>
                <a:ext uri="{FF2B5EF4-FFF2-40B4-BE49-F238E27FC236}">
                  <a16:creationId xmlns:a16="http://schemas.microsoft.com/office/drawing/2014/main" id="{1F96DAFC-A508-CDD1-823C-3BA4169E5E21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12;p56">
              <a:extLst>
                <a:ext uri="{FF2B5EF4-FFF2-40B4-BE49-F238E27FC236}">
                  <a16:creationId xmlns:a16="http://schemas.microsoft.com/office/drawing/2014/main" id="{C29E2F96-BB4C-F98E-09B7-FABE06CC689B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13;p56">
              <a:extLst>
                <a:ext uri="{FF2B5EF4-FFF2-40B4-BE49-F238E27FC236}">
                  <a16:creationId xmlns:a16="http://schemas.microsoft.com/office/drawing/2014/main" id="{20FE189A-D9FB-C106-6B5E-10BBC564445C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14;p56">
              <a:extLst>
                <a:ext uri="{FF2B5EF4-FFF2-40B4-BE49-F238E27FC236}">
                  <a16:creationId xmlns:a16="http://schemas.microsoft.com/office/drawing/2014/main" id="{260B9AB4-E491-18BD-00ED-262BA16FFC49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15;p56">
              <a:extLst>
                <a:ext uri="{FF2B5EF4-FFF2-40B4-BE49-F238E27FC236}">
                  <a16:creationId xmlns:a16="http://schemas.microsoft.com/office/drawing/2014/main" id="{456A8FA4-C438-5A8C-1E69-0568E4AB75D3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16;p56">
              <a:extLst>
                <a:ext uri="{FF2B5EF4-FFF2-40B4-BE49-F238E27FC236}">
                  <a16:creationId xmlns:a16="http://schemas.microsoft.com/office/drawing/2014/main" id="{EC0CC7DF-1842-8671-2644-FA4241219209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17;p56">
              <a:extLst>
                <a:ext uri="{FF2B5EF4-FFF2-40B4-BE49-F238E27FC236}">
                  <a16:creationId xmlns:a16="http://schemas.microsoft.com/office/drawing/2014/main" id="{66E02E35-E59F-EB80-D404-B91DAC156F43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18;p56">
              <a:extLst>
                <a:ext uri="{FF2B5EF4-FFF2-40B4-BE49-F238E27FC236}">
                  <a16:creationId xmlns:a16="http://schemas.microsoft.com/office/drawing/2014/main" id="{A7EDF1D5-0C1B-7C14-36E5-6DAC980CB3F0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19;p56">
              <a:extLst>
                <a:ext uri="{FF2B5EF4-FFF2-40B4-BE49-F238E27FC236}">
                  <a16:creationId xmlns:a16="http://schemas.microsoft.com/office/drawing/2014/main" id="{8D69E367-6F9E-6570-5AC8-84CD2BBBBFAF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" name="Google Shape;3520;p56">
              <a:extLst>
                <a:ext uri="{FF2B5EF4-FFF2-40B4-BE49-F238E27FC236}">
                  <a16:creationId xmlns:a16="http://schemas.microsoft.com/office/drawing/2014/main" id="{7510F512-B6FC-D681-C9BF-589D5497209F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0" name="Google Shape;3521;p56">
              <a:extLst>
                <a:ext uri="{FF2B5EF4-FFF2-40B4-BE49-F238E27FC236}">
                  <a16:creationId xmlns:a16="http://schemas.microsoft.com/office/drawing/2014/main" id="{152A1F94-1CB1-61CB-2C6C-B1E093205576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3522;p56">
              <a:extLst>
                <a:ext uri="{FF2B5EF4-FFF2-40B4-BE49-F238E27FC236}">
                  <a16:creationId xmlns:a16="http://schemas.microsoft.com/office/drawing/2014/main" id="{D864D9EA-3068-AD63-6FD1-53E251FBB318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771" name="Google Shape;3523;p56">
                <a:extLst>
                  <a:ext uri="{FF2B5EF4-FFF2-40B4-BE49-F238E27FC236}">
                    <a16:creationId xmlns:a16="http://schemas.microsoft.com/office/drawing/2014/main" id="{474A9191-5BD5-E83C-DED9-B614EFA5F001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3524;p56">
                <a:extLst>
                  <a:ext uri="{FF2B5EF4-FFF2-40B4-BE49-F238E27FC236}">
                    <a16:creationId xmlns:a16="http://schemas.microsoft.com/office/drawing/2014/main" id="{CFB8644C-2134-E9DC-3630-56DF928A4274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Google Shape;3525;p56">
              <a:extLst>
                <a:ext uri="{FF2B5EF4-FFF2-40B4-BE49-F238E27FC236}">
                  <a16:creationId xmlns:a16="http://schemas.microsoft.com/office/drawing/2014/main" id="{C7F65326-EDC2-38A3-CE83-DE18298E56F7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3526;p56">
              <a:extLst>
                <a:ext uri="{FF2B5EF4-FFF2-40B4-BE49-F238E27FC236}">
                  <a16:creationId xmlns:a16="http://schemas.microsoft.com/office/drawing/2014/main" id="{4495B42E-52AB-96C0-AAE1-89705A200FD5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767" name="Google Shape;3527;p56">
                <a:extLst>
                  <a:ext uri="{FF2B5EF4-FFF2-40B4-BE49-F238E27FC236}">
                    <a16:creationId xmlns:a16="http://schemas.microsoft.com/office/drawing/2014/main" id="{673A8DEC-CF67-EDEF-20E5-C24C5021E466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3528;p56">
                <a:extLst>
                  <a:ext uri="{FF2B5EF4-FFF2-40B4-BE49-F238E27FC236}">
                    <a16:creationId xmlns:a16="http://schemas.microsoft.com/office/drawing/2014/main" id="{EB00FB18-813D-366D-CF24-CCA2FD785B13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3529;p56">
                <a:extLst>
                  <a:ext uri="{FF2B5EF4-FFF2-40B4-BE49-F238E27FC236}">
                    <a16:creationId xmlns:a16="http://schemas.microsoft.com/office/drawing/2014/main" id="{B0E9F9BD-7A59-42CA-083D-332D5A0D6C98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3530;p56">
                <a:extLst>
                  <a:ext uri="{FF2B5EF4-FFF2-40B4-BE49-F238E27FC236}">
                    <a16:creationId xmlns:a16="http://schemas.microsoft.com/office/drawing/2014/main" id="{E50FEB68-7BD5-20E9-A96E-D47B5F45B556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" name="Google Shape;3531;p56">
              <a:extLst>
                <a:ext uri="{FF2B5EF4-FFF2-40B4-BE49-F238E27FC236}">
                  <a16:creationId xmlns:a16="http://schemas.microsoft.com/office/drawing/2014/main" id="{50C63A26-F185-704F-77FF-4A6726226C09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32;p56">
              <a:extLst>
                <a:ext uri="{FF2B5EF4-FFF2-40B4-BE49-F238E27FC236}">
                  <a16:creationId xmlns:a16="http://schemas.microsoft.com/office/drawing/2014/main" id="{F17C0312-D62D-469B-0A11-EAE94F9FA4E7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33;p56">
              <a:extLst>
                <a:ext uri="{FF2B5EF4-FFF2-40B4-BE49-F238E27FC236}">
                  <a16:creationId xmlns:a16="http://schemas.microsoft.com/office/drawing/2014/main" id="{AEC04ABE-FB87-119F-48BC-7A9BCDEAE077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34;p56">
              <a:extLst>
                <a:ext uri="{FF2B5EF4-FFF2-40B4-BE49-F238E27FC236}">
                  <a16:creationId xmlns:a16="http://schemas.microsoft.com/office/drawing/2014/main" id="{33129246-30CF-6CDC-07D7-D75891E678FB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35;p56">
              <a:extLst>
                <a:ext uri="{FF2B5EF4-FFF2-40B4-BE49-F238E27FC236}">
                  <a16:creationId xmlns:a16="http://schemas.microsoft.com/office/drawing/2014/main" id="{DC11A85E-EB1A-B812-ECF8-775D329C7ABB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36;p56">
              <a:extLst>
                <a:ext uri="{FF2B5EF4-FFF2-40B4-BE49-F238E27FC236}">
                  <a16:creationId xmlns:a16="http://schemas.microsoft.com/office/drawing/2014/main" id="{A99DC09E-8459-2FD1-FD18-CBE482172368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37;p56">
              <a:extLst>
                <a:ext uri="{FF2B5EF4-FFF2-40B4-BE49-F238E27FC236}">
                  <a16:creationId xmlns:a16="http://schemas.microsoft.com/office/drawing/2014/main" id="{64127665-95BA-D90B-6313-08C7BC0F2673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3538;p56">
              <a:extLst>
                <a:ext uri="{FF2B5EF4-FFF2-40B4-BE49-F238E27FC236}">
                  <a16:creationId xmlns:a16="http://schemas.microsoft.com/office/drawing/2014/main" id="{10646E42-44A1-29F0-71A2-E420053FACE3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763" name="Google Shape;3539;p56">
                <a:extLst>
                  <a:ext uri="{FF2B5EF4-FFF2-40B4-BE49-F238E27FC236}">
                    <a16:creationId xmlns:a16="http://schemas.microsoft.com/office/drawing/2014/main" id="{F7419A3D-5589-0386-28E4-5ECA24D64450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3540;p56">
                <a:extLst>
                  <a:ext uri="{FF2B5EF4-FFF2-40B4-BE49-F238E27FC236}">
                    <a16:creationId xmlns:a16="http://schemas.microsoft.com/office/drawing/2014/main" id="{8D65AD48-9F5B-4F70-115C-78B65D69EEE2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3541;p56">
                <a:extLst>
                  <a:ext uri="{FF2B5EF4-FFF2-40B4-BE49-F238E27FC236}">
                    <a16:creationId xmlns:a16="http://schemas.microsoft.com/office/drawing/2014/main" id="{A96804C9-58FD-36DA-0A1B-33283CD9E40D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3542;p56">
                <a:extLst>
                  <a:ext uri="{FF2B5EF4-FFF2-40B4-BE49-F238E27FC236}">
                    <a16:creationId xmlns:a16="http://schemas.microsoft.com/office/drawing/2014/main" id="{A30DC2E4-C735-CF6A-AF60-C52D4095E9F2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3543;p56">
              <a:extLst>
                <a:ext uri="{FF2B5EF4-FFF2-40B4-BE49-F238E27FC236}">
                  <a16:creationId xmlns:a16="http://schemas.microsoft.com/office/drawing/2014/main" id="{24CF62C0-DD55-67FB-52D7-0E151074BF1D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44;p56">
              <a:extLst>
                <a:ext uri="{FF2B5EF4-FFF2-40B4-BE49-F238E27FC236}">
                  <a16:creationId xmlns:a16="http://schemas.microsoft.com/office/drawing/2014/main" id="{136EC8F5-0C00-D0E3-2BA0-5F61FBEBC7DB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45;p56">
              <a:extLst>
                <a:ext uri="{FF2B5EF4-FFF2-40B4-BE49-F238E27FC236}">
                  <a16:creationId xmlns:a16="http://schemas.microsoft.com/office/drawing/2014/main" id="{180E0ACC-FB20-570C-2102-CA65106EF62D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46;p56">
              <a:extLst>
                <a:ext uri="{FF2B5EF4-FFF2-40B4-BE49-F238E27FC236}">
                  <a16:creationId xmlns:a16="http://schemas.microsoft.com/office/drawing/2014/main" id="{4D96854B-5831-B24D-1B96-8C7FB1A2EF76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47;p56">
              <a:extLst>
                <a:ext uri="{FF2B5EF4-FFF2-40B4-BE49-F238E27FC236}">
                  <a16:creationId xmlns:a16="http://schemas.microsoft.com/office/drawing/2014/main" id="{32DBD163-1224-A3C7-3AA3-F10185BEFC4F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48;p56">
              <a:extLst>
                <a:ext uri="{FF2B5EF4-FFF2-40B4-BE49-F238E27FC236}">
                  <a16:creationId xmlns:a16="http://schemas.microsoft.com/office/drawing/2014/main" id="{980169B7-6905-D279-4E93-A02D2EE28375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49;p56">
              <a:extLst>
                <a:ext uri="{FF2B5EF4-FFF2-40B4-BE49-F238E27FC236}">
                  <a16:creationId xmlns:a16="http://schemas.microsoft.com/office/drawing/2014/main" id="{C1DFCD67-B822-26EB-F043-BDD09C47C091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0;p56">
              <a:extLst>
                <a:ext uri="{FF2B5EF4-FFF2-40B4-BE49-F238E27FC236}">
                  <a16:creationId xmlns:a16="http://schemas.microsoft.com/office/drawing/2014/main" id="{8825F756-3E37-8F39-D7F9-2731800FDECF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51;p56">
              <a:extLst>
                <a:ext uri="{FF2B5EF4-FFF2-40B4-BE49-F238E27FC236}">
                  <a16:creationId xmlns:a16="http://schemas.microsoft.com/office/drawing/2014/main" id="{2DB731FD-1256-B6A1-AA6B-BA1D2C78FD55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52;p56">
              <a:extLst>
                <a:ext uri="{FF2B5EF4-FFF2-40B4-BE49-F238E27FC236}">
                  <a16:creationId xmlns:a16="http://schemas.microsoft.com/office/drawing/2014/main" id="{AA8D2204-7ECF-2F07-3B6A-22D0DBC194BD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53;p56">
              <a:extLst>
                <a:ext uri="{FF2B5EF4-FFF2-40B4-BE49-F238E27FC236}">
                  <a16:creationId xmlns:a16="http://schemas.microsoft.com/office/drawing/2014/main" id="{D0EFF842-0CDC-81FB-8C3F-B5399A64ED0F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54;p56">
              <a:extLst>
                <a:ext uri="{FF2B5EF4-FFF2-40B4-BE49-F238E27FC236}">
                  <a16:creationId xmlns:a16="http://schemas.microsoft.com/office/drawing/2014/main" id="{BF342DDD-FA8D-FA46-3BDD-054D18307247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3555;p56">
              <a:extLst>
                <a:ext uri="{FF2B5EF4-FFF2-40B4-BE49-F238E27FC236}">
                  <a16:creationId xmlns:a16="http://schemas.microsoft.com/office/drawing/2014/main" id="{FFE9FAAF-28CE-E84E-AF2B-3866888CB984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3556;p56">
              <a:extLst>
                <a:ext uri="{FF2B5EF4-FFF2-40B4-BE49-F238E27FC236}">
                  <a16:creationId xmlns:a16="http://schemas.microsoft.com/office/drawing/2014/main" id="{CB150960-0201-8265-AFC5-94F51B590ABE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3557;p56">
              <a:extLst>
                <a:ext uri="{FF2B5EF4-FFF2-40B4-BE49-F238E27FC236}">
                  <a16:creationId xmlns:a16="http://schemas.microsoft.com/office/drawing/2014/main" id="{F7320608-0FA3-0AD3-5E0E-D0EFF69C6EA4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3558;p56">
              <a:extLst>
                <a:ext uri="{FF2B5EF4-FFF2-40B4-BE49-F238E27FC236}">
                  <a16:creationId xmlns:a16="http://schemas.microsoft.com/office/drawing/2014/main" id="{029B7A6F-EDD0-4878-472F-71516A115943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3559;p56">
              <a:extLst>
                <a:ext uri="{FF2B5EF4-FFF2-40B4-BE49-F238E27FC236}">
                  <a16:creationId xmlns:a16="http://schemas.microsoft.com/office/drawing/2014/main" id="{8899E787-CA2D-C41E-5634-E1B5EA29ABEC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3560;p56">
              <a:extLst>
                <a:ext uri="{FF2B5EF4-FFF2-40B4-BE49-F238E27FC236}">
                  <a16:creationId xmlns:a16="http://schemas.microsoft.com/office/drawing/2014/main" id="{93645CFC-C13B-7CF6-96FF-74F00FC0B8DA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3561;p56">
              <a:extLst>
                <a:ext uri="{FF2B5EF4-FFF2-40B4-BE49-F238E27FC236}">
                  <a16:creationId xmlns:a16="http://schemas.microsoft.com/office/drawing/2014/main" id="{BB515F3B-9BC1-3254-5B34-EA206DDAC0CC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3562;p56">
              <a:extLst>
                <a:ext uri="{FF2B5EF4-FFF2-40B4-BE49-F238E27FC236}">
                  <a16:creationId xmlns:a16="http://schemas.microsoft.com/office/drawing/2014/main" id="{64A958DB-6D17-2336-9ADC-E53787ECD3F5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3563;p56">
              <a:extLst>
                <a:ext uri="{FF2B5EF4-FFF2-40B4-BE49-F238E27FC236}">
                  <a16:creationId xmlns:a16="http://schemas.microsoft.com/office/drawing/2014/main" id="{F0611C00-604A-AFCD-FEAA-69AE3406D83D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3564;p56">
              <a:extLst>
                <a:ext uri="{FF2B5EF4-FFF2-40B4-BE49-F238E27FC236}">
                  <a16:creationId xmlns:a16="http://schemas.microsoft.com/office/drawing/2014/main" id="{FB27D6B5-98D0-C9D9-4050-22456368B127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3565;p56">
              <a:extLst>
                <a:ext uri="{FF2B5EF4-FFF2-40B4-BE49-F238E27FC236}">
                  <a16:creationId xmlns:a16="http://schemas.microsoft.com/office/drawing/2014/main" id="{B8E4BCF8-6899-BC03-EE64-DDEF567FA8D7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3566;p56">
              <a:extLst>
                <a:ext uri="{FF2B5EF4-FFF2-40B4-BE49-F238E27FC236}">
                  <a16:creationId xmlns:a16="http://schemas.microsoft.com/office/drawing/2014/main" id="{52B8BF57-A43A-036E-4D1C-B18D659D2FE9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3567;p56">
              <a:extLst>
                <a:ext uri="{FF2B5EF4-FFF2-40B4-BE49-F238E27FC236}">
                  <a16:creationId xmlns:a16="http://schemas.microsoft.com/office/drawing/2014/main" id="{15F52A5A-140E-CEC2-078E-ADBCC924424B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3568;p56">
              <a:extLst>
                <a:ext uri="{FF2B5EF4-FFF2-40B4-BE49-F238E27FC236}">
                  <a16:creationId xmlns:a16="http://schemas.microsoft.com/office/drawing/2014/main" id="{62D972D4-9FB6-9EE4-237D-DBF9666E221D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3569;p56">
              <a:extLst>
                <a:ext uri="{FF2B5EF4-FFF2-40B4-BE49-F238E27FC236}">
                  <a16:creationId xmlns:a16="http://schemas.microsoft.com/office/drawing/2014/main" id="{126F85C8-55C9-E4F7-30D1-A6049FA869BD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3570;p56">
              <a:extLst>
                <a:ext uri="{FF2B5EF4-FFF2-40B4-BE49-F238E27FC236}">
                  <a16:creationId xmlns:a16="http://schemas.microsoft.com/office/drawing/2014/main" id="{F31A0489-EB97-BBAB-63C2-C5B2B7FDC3CA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3571;p56">
              <a:extLst>
                <a:ext uri="{FF2B5EF4-FFF2-40B4-BE49-F238E27FC236}">
                  <a16:creationId xmlns:a16="http://schemas.microsoft.com/office/drawing/2014/main" id="{C7DCE2E6-DFE7-E590-E544-7C1423A138C2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7" name="Google Shape;3572;p56">
              <a:extLst>
                <a:ext uri="{FF2B5EF4-FFF2-40B4-BE49-F238E27FC236}">
                  <a16:creationId xmlns:a16="http://schemas.microsoft.com/office/drawing/2014/main" id="{E2EA97F2-485A-B23B-96BB-7745FD76A2B5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761" name="Google Shape;3573;p56">
                <a:extLst>
                  <a:ext uri="{FF2B5EF4-FFF2-40B4-BE49-F238E27FC236}">
                    <a16:creationId xmlns:a16="http://schemas.microsoft.com/office/drawing/2014/main" id="{BD2BFD5F-E9E3-0455-118F-9C50483CF8BC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3574;p56">
                <a:extLst>
                  <a:ext uri="{FF2B5EF4-FFF2-40B4-BE49-F238E27FC236}">
                    <a16:creationId xmlns:a16="http://schemas.microsoft.com/office/drawing/2014/main" id="{95D82707-C26F-5B18-5C1A-264BECD057B1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8" name="Google Shape;3575;p56">
              <a:extLst>
                <a:ext uri="{FF2B5EF4-FFF2-40B4-BE49-F238E27FC236}">
                  <a16:creationId xmlns:a16="http://schemas.microsoft.com/office/drawing/2014/main" id="{1278AF56-F940-17A1-78B0-4C8067D3E983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9" name="Google Shape;3576;p56">
              <a:extLst>
                <a:ext uri="{FF2B5EF4-FFF2-40B4-BE49-F238E27FC236}">
                  <a16:creationId xmlns:a16="http://schemas.microsoft.com/office/drawing/2014/main" id="{7193B4AE-DCBF-E710-933F-4DAC41FEB744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759" name="Google Shape;3577;p56">
                <a:extLst>
                  <a:ext uri="{FF2B5EF4-FFF2-40B4-BE49-F238E27FC236}">
                    <a16:creationId xmlns:a16="http://schemas.microsoft.com/office/drawing/2014/main" id="{183AAB26-5781-7E8A-A4F7-68DF8E5714DC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760" name="Google Shape;3578;p56">
                <a:extLst>
                  <a:ext uri="{FF2B5EF4-FFF2-40B4-BE49-F238E27FC236}">
                    <a16:creationId xmlns:a16="http://schemas.microsoft.com/office/drawing/2014/main" id="{28B6EFD8-6EDE-6A54-DAB4-EB5A8D06E44A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3579;p56">
              <a:extLst>
                <a:ext uri="{FF2B5EF4-FFF2-40B4-BE49-F238E27FC236}">
                  <a16:creationId xmlns:a16="http://schemas.microsoft.com/office/drawing/2014/main" id="{6D053CE7-2912-9D3E-08AD-C06D0FFA4571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757" name="Google Shape;3580;p56">
                <a:extLst>
                  <a:ext uri="{FF2B5EF4-FFF2-40B4-BE49-F238E27FC236}">
                    <a16:creationId xmlns:a16="http://schemas.microsoft.com/office/drawing/2014/main" id="{35E2EF81-790A-7FFB-6A84-C44F9B683B70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3581;p56">
                <a:extLst>
                  <a:ext uri="{FF2B5EF4-FFF2-40B4-BE49-F238E27FC236}">
                    <a16:creationId xmlns:a16="http://schemas.microsoft.com/office/drawing/2014/main" id="{1DE6BC27-2E03-2E67-2FF9-2C7BA19BD620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1" name="Google Shape;3582;p56">
              <a:extLst>
                <a:ext uri="{FF2B5EF4-FFF2-40B4-BE49-F238E27FC236}">
                  <a16:creationId xmlns:a16="http://schemas.microsoft.com/office/drawing/2014/main" id="{0C4FC744-8BD8-8919-0E8B-AF3C87EC2301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583;p56">
              <a:extLst>
                <a:ext uri="{FF2B5EF4-FFF2-40B4-BE49-F238E27FC236}">
                  <a16:creationId xmlns:a16="http://schemas.microsoft.com/office/drawing/2014/main" id="{62EDFABC-26A7-605D-05B6-59356ED19C46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584;p56">
              <a:extLst>
                <a:ext uri="{FF2B5EF4-FFF2-40B4-BE49-F238E27FC236}">
                  <a16:creationId xmlns:a16="http://schemas.microsoft.com/office/drawing/2014/main" id="{92A94F69-C5F7-67FB-3FD4-96837A39EBA4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585;p56">
              <a:extLst>
                <a:ext uri="{FF2B5EF4-FFF2-40B4-BE49-F238E27FC236}">
                  <a16:creationId xmlns:a16="http://schemas.microsoft.com/office/drawing/2014/main" id="{9833B34E-AC6A-D354-BF2A-B3E3094C1091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586;p56">
              <a:extLst>
                <a:ext uri="{FF2B5EF4-FFF2-40B4-BE49-F238E27FC236}">
                  <a16:creationId xmlns:a16="http://schemas.microsoft.com/office/drawing/2014/main" id="{2F8EC04C-2135-612F-0188-8A1A00DED3B6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587;p56">
              <a:extLst>
                <a:ext uri="{FF2B5EF4-FFF2-40B4-BE49-F238E27FC236}">
                  <a16:creationId xmlns:a16="http://schemas.microsoft.com/office/drawing/2014/main" id="{87E1D643-C04E-ED7E-22C8-A5870217B632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588;p56">
              <a:extLst>
                <a:ext uri="{FF2B5EF4-FFF2-40B4-BE49-F238E27FC236}">
                  <a16:creationId xmlns:a16="http://schemas.microsoft.com/office/drawing/2014/main" id="{5ADBED46-F766-5827-989F-13D58324BC0D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589;p56">
              <a:extLst>
                <a:ext uri="{FF2B5EF4-FFF2-40B4-BE49-F238E27FC236}">
                  <a16:creationId xmlns:a16="http://schemas.microsoft.com/office/drawing/2014/main" id="{7C26F95D-59B7-8F90-E2F8-11585E5A0DAB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3590;p56">
              <a:extLst>
                <a:ext uri="{FF2B5EF4-FFF2-40B4-BE49-F238E27FC236}">
                  <a16:creationId xmlns:a16="http://schemas.microsoft.com/office/drawing/2014/main" id="{3832E95B-4B65-8A29-A07D-677CA1112254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753" name="Google Shape;3591;p56">
                <a:extLst>
                  <a:ext uri="{FF2B5EF4-FFF2-40B4-BE49-F238E27FC236}">
                    <a16:creationId xmlns:a16="http://schemas.microsoft.com/office/drawing/2014/main" id="{78EA6FE1-9F8B-9A01-CBED-031E5F4AD7D6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3592;p56">
                <a:extLst>
                  <a:ext uri="{FF2B5EF4-FFF2-40B4-BE49-F238E27FC236}">
                    <a16:creationId xmlns:a16="http://schemas.microsoft.com/office/drawing/2014/main" id="{E1CCD7AD-D3A1-3606-BCEF-40F501615053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3593;p56">
                <a:extLst>
                  <a:ext uri="{FF2B5EF4-FFF2-40B4-BE49-F238E27FC236}">
                    <a16:creationId xmlns:a16="http://schemas.microsoft.com/office/drawing/2014/main" id="{89057F40-BC55-0067-9D6B-733B28FF0AC2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3594;p56">
                <a:extLst>
                  <a:ext uri="{FF2B5EF4-FFF2-40B4-BE49-F238E27FC236}">
                    <a16:creationId xmlns:a16="http://schemas.microsoft.com/office/drawing/2014/main" id="{DE5E4CE7-A9E8-83A3-E073-22C870B8BC20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0" name="Google Shape;3595;p56">
              <a:extLst>
                <a:ext uri="{FF2B5EF4-FFF2-40B4-BE49-F238E27FC236}">
                  <a16:creationId xmlns:a16="http://schemas.microsoft.com/office/drawing/2014/main" id="{CD6D462E-2C09-3F31-BBFD-5919A195BCED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596;p56">
              <a:extLst>
                <a:ext uri="{FF2B5EF4-FFF2-40B4-BE49-F238E27FC236}">
                  <a16:creationId xmlns:a16="http://schemas.microsoft.com/office/drawing/2014/main" id="{3B48FC58-AD97-246C-504E-20054159BB76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597;p56">
              <a:extLst>
                <a:ext uri="{FF2B5EF4-FFF2-40B4-BE49-F238E27FC236}">
                  <a16:creationId xmlns:a16="http://schemas.microsoft.com/office/drawing/2014/main" id="{2AC4B30D-24BC-1205-7F67-F0000FB797BF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598;p56">
              <a:extLst>
                <a:ext uri="{FF2B5EF4-FFF2-40B4-BE49-F238E27FC236}">
                  <a16:creationId xmlns:a16="http://schemas.microsoft.com/office/drawing/2014/main" id="{A5CF9786-2C48-B783-BC4F-B0FCE51FC368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599;p56">
              <a:extLst>
                <a:ext uri="{FF2B5EF4-FFF2-40B4-BE49-F238E27FC236}">
                  <a16:creationId xmlns:a16="http://schemas.microsoft.com/office/drawing/2014/main" id="{C0293375-B65D-2EC2-4F9A-9DBAA2D8747F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600;p56">
              <a:extLst>
                <a:ext uri="{FF2B5EF4-FFF2-40B4-BE49-F238E27FC236}">
                  <a16:creationId xmlns:a16="http://schemas.microsoft.com/office/drawing/2014/main" id="{30FC5B56-DB68-6371-A038-A47DB347A908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601;p56">
              <a:extLst>
                <a:ext uri="{FF2B5EF4-FFF2-40B4-BE49-F238E27FC236}">
                  <a16:creationId xmlns:a16="http://schemas.microsoft.com/office/drawing/2014/main" id="{2323F0CA-9476-6714-493A-9E8EC92CC187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602;p56">
              <a:extLst>
                <a:ext uri="{FF2B5EF4-FFF2-40B4-BE49-F238E27FC236}">
                  <a16:creationId xmlns:a16="http://schemas.microsoft.com/office/drawing/2014/main" id="{F38E6C10-824C-A159-3257-07951DB2BC7F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8" name="Google Shape;3603;p56">
              <a:extLst>
                <a:ext uri="{FF2B5EF4-FFF2-40B4-BE49-F238E27FC236}">
                  <a16:creationId xmlns:a16="http://schemas.microsoft.com/office/drawing/2014/main" id="{EF9FD066-DCCC-C442-9E3E-EF89457BFA6E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749" name="Google Shape;3604;p56">
                <a:extLst>
                  <a:ext uri="{FF2B5EF4-FFF2-40B4-BE49-F238E27FC236}">
                    <a16:creationId xmlns:a16="http://schemas.microsoft.com/office/drawing/2014/main" id="{2DDC0CBA-C1E9-8ACA-8FF1-F6F5E04A12CC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3605;p56">
                <a:extLst>
                  <a:ext uri="{FF2B5EF4-FFF2-40B4-BE49-F238E27FC236}">
                    <a16:creationId xmlns:a16="http://schemas.microsoft.com/office/drawing/2014/main" id="{75A75C44-8CF0-C929-7990-23E1BC0E0386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3606;p56">
                <a:extLst>
                  <a:ext uri="{FF2B5EF4-FFF2-40B4-BE49-F238E27FC236}">
                    <a16:creationId xmlns:a16="http://schemas.microsoft.com/office/drawing/2014/main" id="{4B54A6E7-6DEE-1759-78D3-86F2BEB3C96A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3607;p56">
                <a:extLst>
                  <a:ext uri="{FF2B5EF4-FFF2-40B4-BE49-F238E27FC236}">
                    <a16:creationId xmlns:a16="http://schemas.microsoft.com/office/drawing/2014/main" id="{6ADFE549-BE4E-42A4-316A-EE3D58C969F9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9" name="Google Shape;3608;p56">
              <a:extLst>
                <a:ext uri="{FF2B5EF4-FFF2-40B4-BE49-F238E27FC236}">
                  <a16:creationId xmlns:a16="http://schemas.microsoft.com/office/drawing/2014/main" id="{78601FD6-DE3B-7068-9CF2-25ECE91F8F1F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609;p56">
              <a:extLst>
                <a:ext uri="{FF2B5EF4-FFF2-40B4-BE49-F238E27FC236}">
                  <a16:creationId xmlns:a16="http://schemas.microsoft.com/office/drawing/2014/main" id="{EADD057E-4580-0456-BCA3-01BA58FD1249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610;p56">
              <a:extLst>
                <a:ext uri="{FF2B5EF4-FFF2-40B4-BE49-F238E27FC236}">
                  <a16:creationId xmlns:a16="http://schemas.microsoft.com/office/drawing/2014/main" id="{AAABF9B6-E053-E5A9-31FA-DACD105845B0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611;p56">
              <a:extLst>
                <a:ext uri="{FF2B5EF4-FFF2-40B4-BE49-F238E27FC236}">
                  <a16:creationId xmlns:a16="http://schemas.microsoft.com/office/drawing/2014/main" id="{A6808C1D-8FD0-1F8F-5CC4-826DF3C8C2A1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612;p56">
              <a:extLst>
                <a:ext uri="{FF2B5EF4-FFF2-40B4-BE49-F238E27FC236}">
                  <a16:creationId xmlns:a16="http://schemas.microsoft.com/office/drawing/2014/main" id="{E8B6DACC-3B35-2F22-C8F0-2208CFE87F6C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613;p56">
              <a:extLst>
                <a:ext uri="{FF2B5EF4-FFF2-40B4-BE49-F238E27FC236}">
                  <a16:creationId xmlns:a16="http://schemas.microsoft.com/office/drawing/2014/main" id="{9C8C8BD9-8DCE-02A9-5A65-5690ABC310A5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614;p56">
              <a:extLst>
                <a:ext uri="{FF2B5EF4-FFF2-40B4-BE49-F238E27FC236}">
                  <a16:creationId xmlns:a16="http://schemas.microsoft.com/office/drawing/2014/main" id="{3DBFC923-C9AD-7ED2-9145-7F6B13DD2F60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615;p56">
              <a:extLst>
                <a:ext uri="{FF2B5EF4-FFF2-40B4-BE49-F238E27FC236}">
                  <a16:creationId xmlns:a16="http://schemas.microsoft.com/office/drawing/2014/main" id="{3F6DF6AB-C23D-EB14-72F9-C309CA7246D2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616;p56">
              <a:extLst>
                <a:ext uri="{FF2B5EF4-FFF2-40B4-BE49-F238E27FC236}">
                  <a16:creationId xmlns:a16="http://schemas.microsoft.com/office/drawing/2014/main" id="{ABA5636B-BCC2-6A3D-9CAD-2FE84553086B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617;p56">
              <a:extLst>
                <a:ext uri="{FF2B5EF4-FFF2-40B4-BE49-F238E27FC236}">
                  <a16:creationId xmlns:a16="http://schemas.microsoft.com/office/drawing/2014/main" id="{5D77CA79-09AD-2EF8-021E-57908B5D7A8B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618;p56">
              <a:extLst>
                <a:ext uri="{FF2B5EF4-FFF2-40B4-BE49-F238E27FC236}">
                  <a16:creationId xmlns:a16="http://schemas.microsoft.com/office/drawing/2014/main" id="{DE08F1EE-FDA6-765B-6E22-99804B3672DF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619;p56">
              <a:extLst>
                <a:ext uri="{FF2B5EF4-FFF2-40B4-BE49-F238E27FC236}">
                  <a16:creationId xmlns:a16="http://schemas.microsoft.com/office/drawing/2014/main" id="{3117FE46-4E27-CECB-1A51-F403494CF878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620;p56">
              <a:extLst>
                <a:ext uri="{FF2B5EF4-FFF2-40B4-BE49-F238E27FC236}">
                  <a16:creationId xmlns:a16="http://schemas.microsoft.com/office/drawing/2014/main" id="{BC0BF02B-F2DD-B3E5-C84C-FBA97D9360A4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621;p56">
              <a:extLst>
                <a:ext uri="{FF2B5EF4-FFF2-40B4-BE49-F238E27FC236}">
                  <a16:creationId xmlns:a16="http://schemas.microsoft.com/office/drawing/2014/main" id="{262ECB00-4EBB-630E-19E0-BC52ACE3C542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622;p56">
              <a:extLst>
                <a:ext uri="{FF2B5EF4-FFF2-40B4-BE49-F238E27FC236}">
                  <a16:creationId xmlns:a16="http://schemas.microsoft.com/office/drawing/2014/main" id="{2AB9B0F7-16D7-A751-6310-DE7E22E1FAC3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623;p56">
              <a:extLst>
                <a:ext uri="{FF2B5EF4-FFF2-40B4-BE49-F238E27FC236}">
                  <a16:creationId xmlns:a16="http://schemas.microsoft.com/office/drawing/2014/main" id="{FAD7A75F-F6D5-0C25-297A-BE533019AB22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624;p56">
              <a:extLst>
                <a:ext uri="{FF2B5EF4-FFF2-40B4-BE49-F238E27FC236}">
                  <a16:creationId xmlns:a16="http://schemas.microsoft.com/office/drawing/2014/main" id="{82CBBBB4-916C-6BE3-5BD4-F38457C4107C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686" name="Google Shape;3625;p56">
              <a:extLst>
                <a:ext uri="{FF2B5EF4-FFF2-40B4-BE49-F238E27FC236}">
                  <a16:creationId xmlns:a16="http://schemas.microsoft.com/office/drawing/2014/main" id="{4DA6B338-5E92-8AFF-6FBB-A91C472AE616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626;p56">
              <a:extLst>
                <a:ext uri="{FF2B5EF4-FFF2-40B4-BE49-F238E27FC236}">
                  <a16:creationId xmlns:a16="http://schemas.microsoft.com/office/drawing/2014/main" id="{0345B84B-AEDF-6F9C-72D7-CF6B82562466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627;p56">
              <a:extLst>
                <a:ext uri="{FF2B5EF4-FFF2-40B4-BE49-F238E27FC236}">
                  <a16:creationId xmlns:a16="http://schemas.microsoft.com/office/drawing/2014/main" id="{A566E78A-2BB7-0E8B-FF77-2C08D9B76477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628;p56">
              <a:extLst>
                <a:ext uri="{FF2B5EF4-FFF2-40B4-BE49-F238E27FC236}">
                  <a16:creationId xmlns:a16="http://schemas.microsoft.com/office/drawing/2014/main" id="{63CA484F-75C8-5A00-02FC-999C2E8BF961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629;p56">
              <a:extLst>
                <a:ext uri="{FF2B5EF4-FFF2-40B4-BE49-F238E27FC236}">
                  <a16:creationId xmlns:a16="http://schemas.microsoft.com/office/drawing/2014/main" id="{ABE4BA67-ED5A-624E-A157-9D08BD2CBE4F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630;p56">
              <a:extLst>
                <a:ext uri="{FF2B5EF4-FFF2-40B4-BE49-F238E27FC236}">
                  <a16:creationId xmlns:a16="http://schemas.microsoft.com/office/drawing/2014/main" id="{E8FDEDD9-949B-58A4-D55D-D38E1E5B03C3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631;p56">
              <a:extLst>
                <a:ext uri="{FF2B5EF4-FFF2-40B4-BE49-F238E27FC236}">
                  <a16:creationId xmlns:a16="http://schemas.microsoft.com/office/drawing/2014/main" id="{A282F2D7-7216-B2A4-7C21-4567EAF91689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632;p56">
              <a:extLst>
                <a:ext uri="{FF2B5EF4-FFF2-40B4-BE49-F238E27FC236}">
                  <a16:creationId xmlns:a16="http://schemas.microsoft.com/office/drawing/2014/main" id="{1DD4ECDC-4943-B699-2C98-EEC9741BB42A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633;p56">
              <a:extLst>
                <a:ext uri="{FF2B5EF4-FFF2-40B4-BE49-F238E27FC236}">
                  <a16:creationId xmlns:a16="http://schemas.microsoft.com/office/drawing/2014/main" id="{4DFE61A0-A090-0DC8-D8B2-9AE9B80A5A07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634;p56">
              <a:extLst>
                <a:ext uri="{FF2B5EF4-FFF2-40B4-BE49-F238E27FC236}">
                  <a16:creationId xmlns:a16="http://schemas.microsoft.com/office/drawing/2014/main" id="{0D2B0095-BE45-0F31-80AA-A50431FF33D7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635;p56">
              <a:extLst>
                <a:ext uri="{FF2B5EF4-FFF2-40B4-BE49-F238E27FC236}">
                  <a16:creationId xmlns:a16="http://schemas.microsoft.com/office/drawing/2014/main" id="{5A5AD6D9-2D52-47EC-9A3B-BCBDED8BD6A2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636;p56">
              <a:extLst>
                <a:ext uri="{FF2B5EF4-FFF2-40B4-BE49-F238E27FC236}">
                  <a16:creationId xmlns:a16="http://schemas.microsoft.com/office/drawing/2014/main" id="{A4422B57-1D91-6567-5D30-0E726F4DAFC6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698" name="Google Shape;3637;p56">
              <a:extLst>
                <a:ext uri="{FF2B5EF4-FFF2-40B4-BE49-F238E27FC236}">
                  <a16:creationId xmlns:a16="http://schemas.microsoft.com/office/drawing/2014/main" id="{325FD0D1-5C55-B151-4B2D-5369ADAAAF11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638;p56">
              <a:extLst>
                <a:ext uri="{FF2B5EF4-FFF2-40B4-BE49-F238E27FC236}">
                  <a16:creationId xmlns:a16="http://schemas.microsoft.com/office/drawing/2014/main" id="{DBEA0E69-C2EC-EA09-6AFA-F09E70825A37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639;p56">
              <a:extLst>
                <a:ext uri="{FF2B5EF4-FFF2-40B4-BE49-F238E27FC236}">
                  <a16:creationId xmlns:a16="http://schemas.microsoft.com/office/drawing/2014/main" id="{0F181CC5-E81C-92D1-9647-049810A27B62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640;p56">
              <a:extLst>
                <a:ext uri="{FF2B5EF4-FFF2-40B4-BE49-F238E27FC236}">
                  <a16:creationId xmlns:a16="http://schemas.microsoft.com/office/drawing/2014/main" id="{8F3089D2-9AE6-AD04-985A-4050AC10506F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641;p56">
              <a:extLst>
                <a:ext uri="{FF2B5EF4-FFF2-40B4-BE49-F238E27FC236}">
                  <a16:creationId xmlns:a16="http://schemas.microsoft.com/office/drawing/2014/main" id="{B7D52BE3-9518-1214-093F-A25D02B64AE3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642;p56">
              <a:extLst>
                <a:ext uri="{FF2B5EF4-FFF2-40B4-BE49-F238E27FC236}">
                  <a16:creationId xmlns:a16="http://schemas.microsoft.com/office/drawing/2014/main" id="{180D30C9-BDBC-CD26-B6AE-10BED61F9545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643;p56">
              <a:extLst>
                <a:ext uri="{FF2B5EF4-FFF2-40B4-BE49-F238E27FC236}">
                  <a16:creationId xmlns:a16="http://schemas.microsoft.com/office/drawing/2014/main" id="{E2AD64E8-A090-DC75-C7A3-5B306060FD59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644;p56">
              <a:extLst>
                <a:ext uri="{FF2B5EF4-FFF2-40B4-BE49-F238E27FC236}">
                  <a16:creationId xmlns:a16="http://schemas.microsoft.com/office/drawing/2014/main" id="{968E7FEA-9EBB-F01E-32AE-BC0EACFAFC7E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645;p56">
              <a:extLst>
                <a:ext uri="{FF2B5EF4-FFF2-40B4-BE49-F238E27FC236}">
                  <a16:creationId xmlns:a16="http://schemas.microsoft.com/office/drawing/2014/main" id="{7D4311E8-ACAB-72BB-E1CF-B8B71347F15C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646;p56">
              <a:extLst>
                <a:ext uri="{FF2B5EF4-FFF2-40B4-BE49-F238E27FC236}">
                  <a16:creationId xmlns:a16="http://schemas.microsoft.com/office/drawing/2014/main" id="{C7C649AD-F8B1-3DF3-1F02-5F2E33152C47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647;p56">
              <a:extLst>
                <a:ext uri="{FF2B5EF4-FFF2-40B4-BE49-F238E27FC236}">
                  <a16:creationId xmlns:a16="http://schemas.microsoft.com/office/drawing/2014/main" id="{8AC35721-9C9A-C9C9-EAF2-29520AA34CCC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648;p56">
              <a:extLst>
                <a:ext uri="{FF2B5EF4-FFF2-40B4-BE49-F238E27FC236}">
                  <a16:creationId xmlns:a16="http://schemas.microsoft.com/office/drawing/2014/main" id="{55A6C672-968F-301B-80C2-7F8D39A1AD66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649;p56">
              <a:extLst>
                <a:ext uri="{FF2B5EF4-FFF2-40B4-BE49-F238E27FC236}">
                  <a16:creationId xmlns:a16="http://schemas.microsoft.com/office/drawing/2014/main" id="{C08D4AB8-66E6-A30D-978E-4F5EF9741D47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1" name="Google Shape;3650;p56">
              <a:extLst>
                <a:ext uri="{FF2B5EF4-FFF2-40B4-BE49-F238E27FC236}">
                  <a16:creationId xmlns:a16="http://schemas.microsoft.com/office/drawing/2014/main" id="{A0DB3809-3C81-3A6C-74CB-A26EC92F67ED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747" name="Google Shape;3651;p56">
                <a:extLst>
                  <a:ext uri="{FF2B5EF4-FFF2-40B4-BE49-F238E27FC236}">
                    <a16:creationId xmlns:a16="http://schemas.microsoft.com/office/drawing/2014/main" id="{0D3718C1-1348-9BFE-C482-ACFEE772AE56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3652;p56">
                <a:extLst>
                  <a:ext uri="{FF2B5EF4-FFF2-40B4-BE49-F238E27FC236}">
                    <a16:creationId xmlns:a16="http://schemas.microsoft.com/office/drawing/2014/main" id="{A60F4059-D859-D77C-B634-9DAD3AC4A6F9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3653;p56">
              <a:extLst>
                <a:ext uri="{FF2B5EF4-FFF2-40B4-BE49-F238E27FC236}">
                  <a16:creationId xmlns:a16="http://schemas.microsoft.com/office/drawing/2014/main" id="{A67332E4-9D9D-3948-563B-A4F439F3F58F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654;p56">
              <a:extLst>
                <a:ext uri="{FF2B5EF4-FFF2-40B4-BE49-F238E27FC236}">
                  <a16:creationId xmlns:a16="http://schemas.microsoft.com/office/drawing/2014/main" id="{ADBDCE72-8930-9773-5C34-C690EB9D6F19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655;p56">
              <a:extLst>
                <a:ext uri="{FF2B5EF4-FFF2-40B4-BE49-F238E27FC236}">
                  <a16:creationId xmlns:a16="http://schemas.microsoft.com/office/drawing/2014/main" id="{64CB78D0-1D96-D7DF-55DD-FCD2A67507DF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656;p56">
              <a:extLst>
                <a:ext uri="{FF2B5EF4-FFF2-40B4-BE49-F238E27FC236}">
                  <a16:creationId xmlns:a16="http://schemas.microsoft.com/office/drawing/2014/main" id="{AE5E8A29-43C2-CD29-0B46-0A615E3C4A4B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3657;p56">
              <a:extLst>
                <a:ext uri="{FF2B5EF4-FFF2-40B4-BE49-F238E27FC236}">
                  <a16:creationId xmlns:a16="http://schemas.microsoft.com/office/drawing/2014/main" id="{2C522CB0-14D7-4D11-3069-D78CCF27048C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3658;p56">
              <a:extLst>
                <a:ext uri="{FF2B5EF4-FFF2-40B4-BE49-F238E27FC236}">
                  <a16:creationId xmlns:a16="http://schemas.microsoft.com/office/drawing/2014/main" id="{192B5E63-6F82-1086-64E3-97245DD0C4B9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3659;p56">
              <a:extLst>
                <a:ext uri="{FF2B5EF4-FFF2-40B4-BE49-F238E27FC236}">
                  <a16:creationId xmlns:a16="http://schemas.microsoft.com/office/drawing/2014/main" id="{0B8B1EDB-FDCF-48AB-DD35-7FA4C4222860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3660;p56">
              <a:extLst>
                <a:ext uri="{FF2B5EF4-FFF2-40B4-BE49-F238E27FC236}">
                  <a16:creationId xmlns:a16="http://schemas.microsoft.com/office/drawing/2014/main" id="{CC85BAA2-20B3-1237-BEF6-FEB192DC710D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3661;p56">
              <a:extLst>
                <a:ext uri="{FF2B5EF4-FFF2-40B4-BE49-F238E27FC236}">
                  <a16:creationId xmlns:a16="http://schemas.microsoft.com/office/drawing/2014/main" id="{4AC842EB-CF0D-1F53-7AAF-23978769DF45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721" name="Google Shape;3662;p56">
              <a:extLst>
                <a:ext uri="{FF2B5EF4-FFF2-40B4-BE49-F238E27FC236}">
                  <a16:creationId xmlns:a16="http://schemas.microsoft.com/office/drawing/2014/main" id="{5D17969A-8F14-4B5A-360C-E3AF75E1629F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3663;p56">
              <a:extLst>
                <a:ext uri="{FF2B5EF4-FFF2-40B4-BE49-F238E27FC236}">
                  <a16:creationId xmlns:a16="http://schemas.microsoft.com/office/drawing/2014/main" id="{8564551C-7029-D608-7EB3-B5895F1D9DA4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3664;p56">
              <a:extLst>
                <a:ext uri="{FF2B5EF4-FFF2-40B4-BE49-F238E27FC236}">
                  <a16:creationId xmlns:a16="http://schemas.microsoft.com/office/drawing/2014/main" id="{1D99A80F-D6B3-626D-DB52-5C3CFCDBF025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3665;p56">
              <a:extLst>
                <a:ext uri="{FF2B5EF4-FFF2-40B4-BE49-F238E27FC236}">
                  <a16:creationId xmlns:a16="http://schemas.microsoft.com/office/drawing/2014/main" id="{4855A2E2-6A75-3D0F-87B6-25BABE523AD8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3666;p56">
              <a:extLst>
                <a:ext uri="{FF2B5EF4-FFF2-40B4-BE49-F238E27FC236}">
                  <a16:creationId xmlns:a16="http://schemas.microsoft.com/office/drawing/2014/main" id="{F5298DA9-2B75-3931-1B31-97E7384BE970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3667;p56">
              <a:extLst>
                <a:ext uri="{FF2B5EF4-FFF2-40B4-BE49-F238E27FC236}">
                  <a16:creationId xmlns:a16="http://schemas.microsoft.com/office/drawing/2014/main" id="{A3F14512-154E-3D60-E9C7-3F4341B2880B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3668;p56">
              <a:extLst>
                <a:ext uri="{FF2B5EF4-FFF2-40B4-BE49-F238E27FC236}">
                  <a16:creationId xmlns:a16="http://schemas.microsoft.com/office/drawing/2014/main" id="{74A48483-3330-1D5B-4CD8-ADCEA692A332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3669;p56">
              <a:extLst>
                <a:ext uri="{FF2B5EF4-FFF2-40B4-BE49-F238E27FC236}">
                  <a16:creationId xmlns:a16="http://schemas.microsoft.com/office/drawing/2014/main" id="{06CCFB3E-1CD9-8183-C25F-29BE582985BE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3670;p56">
              <a:extLst>
                <a:ext uri="{FF2B5EF4-FFF2-40B4-BE49-F238E27FC236}">
                  <a16:creationId xmlns:a16="http://schemas.microsoft.com/office/drawing/2014/main" id="{D5B1658F-FE8D-8A65-6628-AC5029178E40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3671;p56">
              <a:extLst>
                <a:ext uri="{FF2B5EF4-FFF2-40B4-BE49-F238E27FC236}">
                  <a16:creationId xmlns:a16="http://schemas.microsoft.com/office/drawing/2014/main" id="{8D10684C-5D7B-0D22-3EA7-D4E53F6BECD7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731" name="Google Shape;3672;p56">
              <a:extLst>
                <a:ext uri="{FF2B5EF4-FFF2-40B4-BE49-F238E27FC236}">
                  <a16:creationId xmlns:a16="http://schemas.microsoft.com/office/drawing/2014/main" id="{999500B7-409D-D623-740F-01EECB6FF250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3673;p56">
              <a:extLst>
                <a:ext uri="{FF2B5EF4-FFF2-40B4-BE49-F238E27FC236}">
                  <a16:creationId xmlns:a16="http://schemas.microsoft.com/office/drawing/2014/main" id="{0E5144EA-9C15-A952-2DCC-A958D139A09B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3674;p56">
              <a:extLst>
                <a:ext uri="{FF2B5EF4-FFF2-40B4-BE49-F238E27FC236}">
                  <a16:creationId xmlns:a16="http://schemas.microsoft.com/office/drawing/2014/main" id="{CB4B88A0-D49F-CFB8-7EFF-347FE90EF075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3675;p56">
              <a:extLst>
                <a:ext uri="{FF2B5EF4-FFF2-40B4-BE49-F238E27FC236}">
                  <a16:creationId xmlns:a16="http://schemas.microsoft.com/office/drawing/2014/main" id="{F1C81282-DB52-A020-4DAA-2472DE4B8477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3676;p56">
              <a:extLst>
                <a:ext uri="{FF2B5EF4-FFF2-40B4-BE49-F238E27FC236}">
                  <a16:creationId xmlns:a16="http://schemas.microsoft.com/office/drawing/2014/main" id="{12B071A6-B20B-0AD3-563A-5419685CEB4F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3677;p56">
              <a:extLst>
                <a:ext uri="{FF2B5EF4-FFF2-40B4-BE49-F238E27FC236}">
                  <a16:creationId xmlns:a16="http://schemas.microsoft.com/office/drawing/2014/main" id="{271184C1-B06C-28ED-22D1-8A7AEACF73F5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737" name="Google Shape;3678;p56">
              <a:extLst>
                <a:ext uri="{FF2B5EF4-FFF2-40B4-BE49-F238E27FC236}">
                  <a16:creationId xmlns:a16="http://schemas.microsoft.com/office/drawing/2014/main" id="{83342DC1-951A-7E86-91D9-8D16F6F7DD7A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3679;p56">
              <a:extLst>
                <a:ext uri="{FF2B5EF4-FFF2-40B4-BE49-F238E27FC236}">
                  <a16:creationId xmlns:a16="http://schemas.microsoft.com/office/drawing/2014/main" id="{77AEF28C-9D39-BB14-0C2A-3CA760D5994C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3680;p56">
              <a:extLst>
                <a:ext uri="{FF2B5EF4-FFF2-40B4-BE49-F238E27FC236}">
                  <a16:creationId xmlns:a16="http://schemas.microsoft.com/office/drawing/2014/main" id="{20C1FD6D-C3D8-8BCF-8467-F69CBCD729E6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3681;p56">
              <a:extLst>
                <a:ext uri="{FF2B5EF4-FFF2-40B4-BE49-F238E27FC236}">
                  <a16:creationId xmlns:a16="http://schemas.microsoft.com/office/drawing/2014/main" id="{17BBD53A-82E5-8CD0-CD48-54D8D1BC0AB4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3682;p56">
              <a:extLst>
                <a:ext uri="{FF2B5EF4-FFF2-40B4-BE49-F238E27FC236}">
                  <a16:creationId xmlns:a16="http://schemas.microsoft.com/office/drawing/2014/main" id="{C3F2B271-9871-08CD-7F30-3D6BD88E4CEE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3683;p56">
              <a:extLst>
                <a:ext uri="{FF2B5EF4-FFF2-40B4-BE49-F238E27FC236}">
                  <a16:creationId xmlns:a16="http://schemas.microsoft.com/office/drawing/2014/main" id="{31970A65-73C6-B8ED-4DE8-BA271E980B19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3684;p56">
              <a:extLst>
                <a:ext uri="{FF2B5EF4-FFF2-40B4-BE49-F238E27FC236}">
                  <a16:creationId xmlns:a16="http://schemas.microsoft.com/office/drawing/2014/main" id="{D421B0BB-37CC-A331-5427-4AF4B5481688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rgbClr val="5F7D95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3685;p56">
              <a:extLst>
                <a:ext uri="{FF2B5EF4-FFF2-40B4-BE49-F238E27FC236}">
                  <a16:creationId xmlns:a16="http://schemas.microsoft.com/office/drawing/2014/main" id="{E9B0FF68-6B13-91CC-C48C-EA085404C7A4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3686;p56">
              <a:extLst>
                <a:ext uri="{FF2B5EF4-FFF2-40B4-BE49-F238E27FC236}">
                  <a16:creationId xmlns:a16="http://schemas.microsoft.com/office/drawing/2014/main" id="{1F5C253E-2E28-9D99-E3A2-2B4BE14F39CC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3687;p56">
              <a:extLst>
                <a:ext uri="{FF2B5EF4-FFF2-40B4-BE49-F238E27FC236}">
                  <a16:creationId xmlns:a16="http://schemas.microsoft.com/office/drawing/2014/main" id="{655BBE51-68BA-B81C-4A66-EDE6848EA92D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7043;p61">
            <a:extLst>
              <a:ext uri="{FF2B5EF4-FFF2-40B4-BE49-F238E27FC236}">
                <a16:creationId xmlns:a16="http://schemas.microsoft.com/office/drawing/2014/main" id="{611B2B45-2099-4B38-26D7-F99996D74C9A}"/>
              </a:ext>
            </a:extLst>
          </p:cNvPr>
          <p:cNvGrpSpPr/>
          <p:nvPr/>
        </p:nvGrpSpPr>
        <p:grpSpPr>
          <a:xfrm>
            <a:off x="6833063" y="1668941"/>
            <a:ext cx="204663" cy="363007"/>
            <a:chOff x="2593102" y="2288778"/>
            <a:chExt cx="204663" cy="363007"/>
          </a:xfrm>
        </p:grpSpPr>
        <p:sp>
          <p:nvSpPr>
            <p:cNvPr id="1827" name="Google Shape;7044;p61">
              <a:extLst>
                <a:ext uri="{FF2B5EF4-FFF2-40B4-BE49-F238E27FC236}">
                  <a16:creationId xmlns:a16="http://schemas.microsoft.com/office/drawing/2014/main" id="{18D684BE-897B-EB72-EA67-2C2D2E5FFEDA}"/>
                </a:ext>
              </a:extLst>
            </p:cNvPr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7045;p61">
              <a:extLst>
                <a:ext uri="{FF2B5EF4-FFF2-40B4-BE49-F238E27FC236}">
                  <a16:creationId xmlns:a16="http://schemas.microsoft.com/office/drawing/2014/main" id="{0E27CACD-741B-3798-0BFE-86221E2B3ED8}"/>
                </a:ext>
              </a:extLst>
            </p:cNvPr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7046;p61">
              <a:extLst>
                <a:ext uri="{FF2B5EF4-FFF2-40B4-BE49-F238E27FC236}">
                  <a16:creationId xmlns:a16="http://schemas.microsoft.com/office/drawing/2014/main" id="{1CEC9D68-1A58-A28B-93C3-B4060CFE581D}"/>
                </a:ext>
              </a:extLst>
            </p:cNvPr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7047;p61">
              <a:extLst>
                <a:ext uri="{FF2B5EF4-FFF2-40B4-BE49-F238E27FC236}">
                  <a16:creationId xmlns:a16="http://schemas.microsoft.com/office/drawing/2014/main" id="{D1443EEF-7525-6AC7-7C4E-DF556C3C0ED7}"/>
                </a:ext>
              </a:extLst>
            </p:cNvPr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7048;p61">
              <a:extLst>
                <a:ext uri="{FF2B5EF4-FFF2-40B4-BE49-F238E27FC236}">
                  <a16:creationId xmlns:a16="http://schemas.microsoft.com/office/drawing/2014/main" id="{64A182CA-18D6-11C7-2E71-EBF90998D92F}"/>
                </a:ext>
              </a:extLst>
            </p:cNvPr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7049;p61">
              <a:extLst>
                <a:ext uri="{FF2B5EF4-FFF2-40B4-BE49-F238E27FC236}">
                  <a16:creationId xmlns:a16="http://schemas.microsoft.com/office/drawing/2014/main" id="{921AA1D0-B617-2B8F-0601-A499FFA83B8A}"/>
                </a:ext>
              </a:extLst>
            </p:cNvPr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7050;p61">
              <a:extLst>
                <a:ext uri="{FF2B5EF4-FFF2-40B4-BE49-F238E27FC236}">
                  <a16:creationId xmlns:a16="http://schemas.microsoft.com/office/drawing/2014/main" id="{7F5AF680-4013-158A-7567-4326000C0CB1}"/>
                </a:ext>
              </a:extLst>
            </p:cNvPr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7051;p61">
              <a:extLst>
                <a:ext uri="{FF2B5EF4-FFF2-40B4-BE49-F238E27FC236}">
                  <a16:creationId xmlns:a16="http://schemas.microsoft.com/office/drawing/2014/main" id="{810BF9A8-590E-5EBB-7FAB-73E62E3625C7}"/>
                </a:ext>
              </a:extLst>
            </p:cNvPr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7052;p61">
              <a:extLst>
                <a:ext uri="{FF2B5EF4-FFF2-40B4-BE49-F238E27FC236}">
                  <a16:creationId xmlns:a16="http://schemas.microsoft.com/office/drawing/2014/main" id="{677221F0-104B-5B86-4253-83738399BDFF}"/>
                </a:ext>
              </a:extLst>
            </p:cNvPr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6" name="Google Shape;7043;p61">
            <a:extLst>
              <a:ext uri="{FF2B5EF4-FFF2-40B4-BE49-F238E27FC236}">
                <a16:creationId xmlns:a16="http://schemas.microsoft.com/office/drawing/2014/main" id="{1C218990-5ED7-E0AD-871C-7C4008A5F64E}"/>
              </a:ext>
            </a:extLst>
          </p:cNvPr>
          <p:cNvGrpSpPr/>
          <p:nvPr/>
        </p:nvGrpSpPr>
        <p:grpSpPr>
          <a:xfrm>
            <a:off x="6837936" y="2190377"/>
            <a:ext cx="204663" cy="363007"/>
            <a:chOff x="2593102" y="2288778"/>
            <a:chExt cx="204663" cy="363007"/>
          </a:xfrm>
        </p:grpSpPr>
        <p:sp>
          <p:nvSpPr>
            <p:cNvPr id="1837" name="Google Shape;7044;p61">
              <a:extLst>
                <a:ext uri="{FF2B5EF4-FFF2-40B4-BE49-F238E27FC236}">
                  <a16:creationId xmlns:a16="http://schemas.microsoft.com/office/drawing/2014/main" id="{91D4725A-E7F6-4DD4-24A0-1841245BA7C0}"/>
                </a:ext>
              </a:extLst>
            </p:cNvPr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7045;p61">
              <a:extLst>
                <a:ext uri="{FF2B5EF4-FFF2-40B4-BE49-F238E27FC236}">
                  <a16:creationId xmlns:a16="http://schemas.microsoft.com/office/drawing/2014/main" id="{D720C987-A359-F817-C1E7-D128290C8F8E}"/>
                </a:ext>
              </a:extLst>
            </p:cNvPr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7046;p61">
              <a:extLst>
                <a:ext uri="{FF2B5EF4-FFF2-40B4-BE49-F238E27FC236}">
                  <a16:creationId xmlns:a16="http://schemas.microsoft.com/office/drawing/2014/main" id="{08329925-9593-1E72-9089-33369A4519BB}"/>
                </a:ext>
              </a:extLst>
            </p:cNvPr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7047;p61">
              <a:extLst>
                <a:ext uri="{FF2B5EF4-FFF2-40B4-BE49-F238E27FC236}">
                  <a16:creationId xmlns:a16="http://schemas.microsoft.com/office/drawing/2014/main" id="{B932D3CF-F312-2100-3587-021640A03464}"/>
                </a:ext>
              </a:extLst>
            </p:cNvPr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7048;p61">
              <a:extLst>
                <a:ext uri="{FF2B5EF4-FFF2-40B4-BE49-F238E27FC236}">
                  <a16:creationId xmlns:a16="http://schemas.microsoft.com/office/drawing/2014/main" id="{5E60659A-57A6-D1C8-1B1A-1D4899E72027}"/>
                </a:ext>
              </a:extLst>
            </p:cNvPr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7049;p61">
              <a:extLst>
                <a:ext uri="{FF2B5EF4-FFF2-40B4-BE49-F238E27FC236}">
                  <a16:creationId xmlns:a16="http://schemas.microsoft.com/office/drawing/2014/main" id="{BDEE0D6A-6A51-7086-A7A1-7AB382CE13E7}"/>
                </a:ext>
              </a:extLst>
            </p:cNvPr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7050;p61">
              <a:extLst>
                <a:ext uri="{FF2B5EF4-FFF2-40B4-BE49-F238E27FC236}">
                  <a16:creationId xmlns:a16="http://schemas.microsoft.com/office/drawing/2014/main" id="{268AFF36-3193-3A5F-D65A-583E57C93ADC}"/>
                </a:ext>
              </a:extLst>
            </p:cNvPr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7051;p61">
              <a:extLst>
                <a:ext uri="{FF2B5EF4-FFF2-40B4-BE49-F238E27FC236}">
                  <a16:creationId xmlns:a16="http://schemas.microsoft.com/office/drawing/2014/main" id="{FA904214-CDE1-9DD8-62DB-E0A31E8B1BC4}"/>
                </a:ext>
              </a:extLst>
            </p:cNvPr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7052;p61">
              <a:extLst>
                <a:ext uri="{FF2B5EF4-FFF2-40B4-BE49-F238E27FC236}">
                  <a16:creationId xmlns:a16="http://schemas.microsoft.com/office/drawing/2014/main" id="{C8E0CF75-C984-4A7C-06CB-8A4902F4EBDC}"/>
                </a:ext>
              </a:extLst>
            </p:cNvPr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6" name="Google Shape;7790;p62">
            <a:extLst>
              <a:ext uri="{FF2B5EF4-FFF2-40B4-BE49-F238E27FC236}">
                <a16:creationId xmlns:a16="http://schemas.microsoft.com/office/drawing/2014/main" id="{BF905390-8DFA-C180-D146-C4B17AAF0065}"/>
              </a:ext>
            </a:extLst>
          </p:cNvPr>
          <p:cNvSpPr/>
          <p:nvPr/>
        </p:nvSpPr>
        <p:spPr>
          <a:xfrm>
            <a:off x="6874609" y="1766265"/>
            <a:ext cx="115542" cy="115306"/>
          </a:xfrm>
          <a:custGeom>
            <a:avLst/>
            <a:gdLst/>
            <a:ahLst/>
            <a:cxnLst/>
            <a:rect l="l" t="t" r="r" b="b"/>
            <a:pathLst>
              <a:path w="4410" h="4401" extrusionOk="0">
                <a:moveTo>
                  <a:pt x="1831" y="1"/>
                </a:moveTo>
                <a:cubicBezTo>
                  <a:pt x="1592" y="1"/>
                  <a:pt x="1390" y="193"/>
                  <a:pt x="1390" y="442"/>
                </a:cubicBezTo>
                <a:lnTo>
                  <a:pt x="1390" y="1391"/>
                </a:lnTo>
                <a:lnTo>
                  <a:pt x="441" y="1391"/>
                </a:lnTo>
                <a:cubicBezTo>
                  <a:pt x="202" y="1391"/>
                  <a:pt x="10" y="1582"/>
                  <a:pt x="1" y="1832"/>
                </a:cubicBezTo>
                <a:lnTo>
                  <a:pt x="1" y="2579"/>
                </a:lnTo>
                <a:cubicBezTo>
                  <a:pt x="10" y="2819"/>
                  <a:pt x="202" y="3011"/>
                  <a:pt x="441" y="3020"/>
                </a:cubicBezTo>
                <a:lnTo>
                  <a:pt x="1390" y="3020"/>
                </a:lnTo>
                <a:lnTo>
                  <a:pt x="1390" y="3969"/>
                </a:lnTo>
                <a:cubicBezTo>
                  <a:pt x="1390" y="4209"/>
                  <a:pt x="1592" y="4401"/>
                  <a:pt x="1831" y="4401"/>
                </a:cubicBezTo>
                <a:lnTo>
                  <a:pt x="2579" y="4401"/>
                </a:lnTo>
                <a:cubicBezTo>
                  <a:pt x="2819" y="4401"/>
                  <a:pt x="3020" y="4209"/>
                  <a:pt x="3020" y="3969"/>
                </a:cubicBezTo>
                <a:lnTo>
                  <a:pt x="3020" y="3020"/>
                </a:lnTo>
                <a:lnTo>
                  <a:pt x="3969" y="3020"/>
                </a:lnTo>
                <a:cubicBezTo>
                  <a:pt x="4209" y="3011"/>
                  <a:pt x="4410" y="2819"/>
                  <a:pt x="4410" y="2579"/>
                </a:cubicBezTo>
                <a:lnTo>
                  <a:pt x="4410" y="1832"/>
                </a:lnTo>
                <a:cubicBezTo>
                  <a:pt x="4410" y="1582"/>
                  <a:pt x="4209" y="1391"/>
                  <a:pt x="3969" y="1391"/>
                </a:cubicBezTo>
                <a:lnTo>
                  <a:pt x="3020" y="1391"/>
                </a:lnTo>
                <a:lnTo>
                  <a:pt x="3020" y="442"/>
                </a:lnTo>
                <a:cubicBezTo>
                  <a:pt x="3020" y="193"/>
                  <a:pt x="2819" y="1"/>
                  <a:pt x="25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7790;p62">
            <a:extLst>
              <a:ext uri="{FF2B5EF4-FFF2-40B4-BE49-F238E27FC236}">
                <a16:creationId xmlns:a16="http://schemas.microsoft.com/office/drawing/2014/main" id="{EFBAE28F-CF58-3F2F-9467-C38FB156709A}"/>
              </a:ext>
            </a:extLst>
          </p:cNvPr>
          <p:cNvSpPr/>
          <p:nvPr/>
        </p:nvSpPr>
        <p:spPr>
          <a:xfrm>
            <a:off x="6874609" y="2315085"/>
            <a:ext cx="115542" cy="115306"/>
          </a:xfrm>
          <a:custGeom>
            <a:avLst/>
            <a:gdLst/>
            <a:ahLst/>
            <a:cxnLst/>
            <a:rect l="l" t="t" r="r" b="b"/>
            <a:pathLst>
              <a:path w="4410" h="4401" extrusionOk="0">
                <a:moveTo>
                  <a:pt x="1831" y="1"/>
                </a:moveTo>
                <a:cubicBezTo>
                  <a:pt x="1592" y="1"/>
                  <a:pt x="1390" y="193"/>
                  <a:pt x="1390" y="442"/>
                </a:cubicBezTo>
                <a:lnTo>
                  <a:pt x="1390" y="1391"/>
                </a:lnTo>
                <a:lnTo>
                  <a:pt x="441" y="1391"/>
                </a:lnTo>
                <a:cubicBezTo>
                  <a:pt x="202" y="1391"/>
                  <a:pt x="10" y="1582"/>
                  <a:pt x="1" y="1832"/>
                </a:cubicBezTo>
                <a:lnTo>
                  <a:pt x="1" y="2579"/>
                </a:lnTo>
                <a:cubicBezTo>
                  <a:pt x="10" y="2819"/>
                  <a:pt x="202" y="3011"/>
                  <a:pt x="441" y="3020"/>
                </a:cubicBezTo>
                <a:lnTo>
                  <a:pt x="1390" y="3020"/>
                </a:lnTo>
                <a:lnTo>
                  <a:pt x="1390" y="3969"/>
                </a:lnTo>
                <a:cubicBezTo>
                  <a:pt x="1390" y="4209"/>
                  <a:pt x="1592" y="4401"/>
                  <a:pt x="1831" y="4401"/>
                </a:cubicBezTo>
                <a:lnTo>
                  <a:pt x="2579" y="4401"/>
                </a:lnTo>
                <a:cubicBezTo>
                  <a:pt x="2819" y="4401"/>
                  <a:pt x="3020" y="4209"/>
                  <a:pt x="3020" y="3969"/>
                </a:cubicBezTo>
                <a:lnTo>
                  <a:pt x="3020" y="3020"/>
                </a:lnTo>
                <a:lnTo>
                  <a:pt x="3969" y="3020"/>
                </a:lnTo>
                <a:cubicBezTo>
                  <a:pt x="4209" y="3011"/>
                  <a:pt x="4410" y="2819"/>
                  <a:pt x="4410" y="2579"/>
                </a:cubicBezTo>
                <a:lnTo>
                  <a:pt x="4410" y="1832"/>
                </a:lnTo>
                <a:cubicBezTo>
                  <a:pt x="4410" y="1582"/>
                  <a:pt x="4209" y="1391"/>
                  <a:pt x="3969" y="1391"/>
                </a:cubicBezTo>
                <a:lnTo>
                  <a:pt x="3020" y="1391"/>
                </a:lnTo>
                <a:lnTo>
                  <a:pt x="3020" y="442"/>
                </a:lnTo>
                <a:cubicBezTo>
                  <a:pt x="3020" y="193"/>
                  <a:pt x="2819" y="1"/>
                  <a:pt x="257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5383;p56">
            <a:extLst>
              <a:ext uri="{FF2B5EF4-FFF2-40B4-BE49-F238E27FC236}">
                <a16:creationId xmlns:a16="http://schemas.microsoft.com/office/drawing/2014/main" id="{D3BCC825-0BCA-A0C9-E4BE-75AB756DBB66}"/>
              </a:ext>
            </a:extLst>
          </p:cNvPr>
          <p:cNvSpPr/>
          <p:nvPr/>
        </p:nvSpPr>
        <p:spPr>
          <a:xfrm flipH="1">
            <a:off x="3529021" y="2306129"/>
            <a:ext cx="167283" cy="226370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5383;p56">
            <a:extLst>
              <a:ext uri="{FF2B5EF4-FFF2-40B4-BE49-F238E27FC236}">
                <a16:creationId xmlns:a16="http://schemas.microsoft.com/office/drawing/2014/main" id="{6868332B-935D-2798-02BA-5627B1FD2798}"/>
              </a:ext>
            </a:extLst>
          </p:cNvPr>
          <p:cNvSpPr/>
          <p:nvPr/>
        </p:nvSpPr>
        <p:spPr>
          <a:xfrm flipH="1">
            <a:off x="3814470" y="2146983"/>
            <a:ext cx="150232" cy="21484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" grpId="0" animBg="1"/>
      <p:bldP spid="18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998701" y="1858959"/>
            <a:ext cx="3918520" cy="17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Digitalização do Processo Clínico</a:t>
            </a:r>
            <a:endParaRPr sz="3200"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3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ão João lidera projeto pioneiro em Portugal na digitalização e preservação  digital de informação clínica | CHU de São João">
            <a:extLst>
              <a:ext uri="{FF2B5EF4-FFF2-40B4-BE49-F238E27FC236}">
                <a16:creationId xmlns:a16="http://schemas.microsoft.com/office/drawing/2014/main" id="{EC821E90-6E03-9E42-8FC8-6A0E4EC7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23" y="115887"/>
            <a:ext cx="4225411" cy="4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0" y="58994"/>
            <a:ext cx="4822723" cy="49686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Para os centros médicos que desejam atrair e manter os pacientes, a digitalização nos cuidados de saúde torna-se vital. A tecnologia pode ser utilizada para simplificar a comunicação e o contacto com o público, resultando numa experiência mais conveniente e personalizada. Isso inclui a criação de ferramentas on-line para que os pacientes possam marcar consultas, visualizar resultados de exames, aprender sobre medicamentos e tratamentos e, quando necessário, realizar consultas remotas.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A digitalização dos procedimentos de cuidados de saúde permite aos doentes desenvolverem uma relação de confiança com as organizações de saúde. Ao contrário do que se pensa, a tecnologia realmente ajuda no processo de humanização.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/>
              <a:t>Os doentes podem fazer perguntas e ter um papel ativo nas decisões de tratamento, graças à facilidade com que as informações pertinentes sobre a sua saúde estão agora acessíveis graças à digitalização. Além disso, a utilização da tecnologia simplifica as operações internas dos hospitais e clínicas, reduzindo a burocracia e melhorando a eficácia dos serviços oferecidos.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9649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8"/>
          <p:cNvSpPr txBox="1">
            <a:spLocks noGrp="1"/>
          </p:cNvSpPr>
          <p:nvPr>
            <p:ph type="subTitle" idx="1"/>
          </p:nvPr>
        </p:nvSpPr>
        <p:spPr>
          <a:xfrm>
            <a:off x="0" y="58994"/>
            <a:ext cx="8930148" cy="4299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Os Hospitais portugueses já começaram a adotar uma abordagem inovadora para digitalizar os dados relativos aos cuidados de saúde.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Essa nova abordagem é chamada de Repositório Clínico Digital e está a ser criado pelo Centro Hospitalar Universitário de São João (CHUSJ) em colaboração com a Direção Geral do Livro, dos Arquivos e das Bibliotecas (DGLAB)  e com o apoio da Secretária-geral do Ministério da Saúde. Trata-se de um projeto de vanguarda que pretende digitalizar os processos clínicos em papel para serem reproduzidos noutras instituições do Serviço Nacional de Saúde (SNS).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A digitalização dos documentos clínicos possui algumas vantagens como por exemplo: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1 - Redução do consumo de papel;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2 - Maior produtividade e eficiência;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3 - Tempo menor para recebimentos;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dirty="0"/>
              <a:t>4 - Economia de espaço e segurança.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 dirty="0"/>
          </a:p>
        </p:txBody>
      </p:sp>
      <p:grpSp>
        <p:nvGrpSpPr>
          <p:cNvPr id="2" name="Google Shape;2855;p49">
            <a:extLst>
              <a:ext uri="{FF2B5EF4-FFF2-40B4-BE49-F238E27FC236}">
                <a16:creationId xmlns:a16="http://schemas.microsoft.com/office/drawing/2014/main" id="{65357798-7764-1BD9-570D-460FD94325AC}"/>
              </a:ext>
            </a:extLst>
          </p:cNvPr>
          <p:cNvGrpSpPr/>
          <p:nvPr/>
        </p:nvGrpSpPr>
        <p:grpSpPr>
          <a:xfrm>
            <a:off x="5169309" y="2411362"/>
            <a:ext cx="2986549" cy="2702641"/>
            <a:chOff x="6145325" y="1048179"/>
            <a:chExt cx="387467" cy="387467"/>
          </a:xfrm>
        </p:grpSpPr>
        <p:sp>
          <p:nvSpPr>
            <p:cNvPr id="3" name="Google Shape;2856;p49">
              <a:extLst>
                <a:ext uri="{FF2B5EF4-FFF2-40B4-BE49-F238E27FC236}">
                  <a16:creationId xmlns:a16="http://schemas.microsoft.com/office/drawing/2014/main" id="{C51E0C5D-DA43-53CE-9C08-74EBA2C25A46}"/>
                </a:ext>
              </a:extLst>
            </p:cNvPr>
            <p:cNvSpPr/>
            <p:nvPr/>
          </p:nvSpPr>
          <p:spPr>
            <a:xfrm>
              <a:off x="6304868" y="1371043"/>
              <a:ext cx="41784" cy="49415"/>
            </a:xfrm>
            <a:custGeom>
              <a:avLst/>
              <a:gdLst/>
              <a:ahLst/>
              <a:cxnLst/>
              <a:rect l="l" t="t" r="r" b="b"/>
              <a:pathLst>
                <a:path w="1117" h="1321" extrusionOk="0">
                  <a:moveTo>
                    <a:pt x="478" y="0"/>
                  </a:moveTo>
                  <a:lnTo>
                    <a:pt x="0" y="204"/>
                  </a:lnTo>
                  <a:lnTo>
                    <a:pt x="0" y="1118"/>
                  </a:lnTo>
                  <a:lnTo>
                    <a:pt x="478" y="1320"/>
                  </a:lnTo>
                  <a:lnTo>
                    <a:pt x="914" y="1118"/>
                  </a:lnTo>
                  <a:lnTo>
                    <a:pt x="1117" y="660"/>
                  </a:lnTo>
                  <a:lnTo>
                    <a:pt x="914" y="2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57;p49">
              <a:extLst>
                <a:ext uri="{FF2B5EF4-FFF2-40B4-BE49-F238E27FC236}">
                  <a16:creationId xmlns:a16="http://schemas.microsoft.com/office/drawing/2014/main" id="{1AB23EA1-C74D-7714-0AE2-D069F800CF90}"/>
                </a:ext>
              </a:extLst>
            </p:cNvPr>
            <p:cNvSpPr/>
            <p:nvPr/>
          </p:nvSpPr>
          <p:spPr>
            <a:xfrm>
              <a:off x="6339021" y="1371043"/>
              <a:ext cx="34265" cy="49415"/>
            </a:xfrm>
            <a:custGeom>
              <a:avLst/>
              <a:gdLst/>
              <a:ahLst/>
              <a:cxnLst/>
              <a:rect l="l" t="t" r="r" b="b"/>
              <a:pathLst>
                <a:path w="916" h="1321" extrusionOk="0">
                  <a:moveTo>
                    <a:pt x="498" y="0"/>
                  </a:moveTo>
                  <a:lnTo>
                    <a:pt x="1" y="204"/>
                  </a:lnTo>
                  <a:lnTo>
                    <a:pt x="1" y="1118"/>
                  </a:lnTo>
                  <a:lnTo>
                    <a:pt x="458" y="1320"/>
                  </a:lnTo>
                  <a:lnTo>
                    <a:pt x="915" y="1118"/>
                  </a:lnTo>
                  <a:lnTo>
                    <a:pt x="915" y="204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58;p49">
              <a:extLst>
                <a:ext uri="{FF2B5EF4-FFF2-40B4-BE49-F238E27FC236}">
                  <a16:creationId xmlns:a16="http://schemas.microsoft.com/office/drawing/2014/main" id="{8523AEDB-7CAF-3B5F-D92D-30275CEAD4EF}"/>
                </a:ext>
              </a:extLst>
            </p:cNvPr>
            <p:cNvSpPr/>
            <p:nvPr/>
          </p:nvSpPr>
          <p:spPr>
            <a:xfrm>
              <a:off x="6145325" y="1048179"/>
              <a:ext cx="201327" cy="330495"/>
            </a:xfrm>
            <a:custGeom>
              <a:avLst/>
              <a:gdLst/>
              <a:ahLst/>
              <a:cxnLst/>
              <a:rect l="l" t="t" r="r" b="b"/>
              <a:pathLst>
                <a:path w="5382" h="8835" extrusionOk="0">
                  <a:moveTo>
                    <a:pt x="0" y="0"/>
                  </a:moveTo>
                  <a:lnTo>
                    <a:pt x="0" y="8835"/>
                  </a:lnTo>
                  <a:lnTo>
                    <a:pt x="5179" y="8835"/>
                  </a:lnTo>
                  <a:lnTo>
                    <a:pt x="5382" y="3828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59;p49">
              <a:extLst>
                <a:ext uri="{FF2B5EF4-FFF2-40B4-BE49-F238E27FC236}">
                  <a16:creationId xmlns:a16="http://schemas.microsoft.com/office/drawing/2014/main" id="{1A52F7AE-0000-6BCC-B73C-257B4DA24DCC}"/>
                </a:ext>
              </a:extLst>
            </p:cNvPr>
            <p:cNvSpPr/>
            <p:nvPr/>
          </p:nvSpPr>
          <p:spPr>
            <a:xfrm>
              <a:off x="6339021" y="1048179"/>
              <a:ext cx="193771" cy="330495"/>
            </a:xfrm>
            <a:custGeom>
              <a:avLst/>
              <a:gdLst/>
              <a:ahLst/>
              <a:cxnLst/>
              <a:rect l="l" t="t" r="r" b="b"/>
              <a:pathLst>
                <a:path w="5180" h="8835" extrusionOk="0">
                  <a:moveTo>
                    <a:pt x="1" y="0"/>
                  </a:moveTo>
                  <a:lnTo>
                    <a:pt x="1" y="8835"/>
                  </a:lnTo>
                  <a:lnTo>
                    <a:pt x="5180" y="8835"/>
                  </a:ln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60;p49">
              <a:extLst>
                <a:ext uri="{FF2B5EF4-FFF2-40B4-BE49-F238E27FC236}">
                  <a16:creationId xmlns:a16="http://schemas.microsoft.com/office/drawing/2014/main" id="{CC0FB698-D44E-D1F1-7183-54AE12547E1F}"/>
                </a:ext>
              </a:extLst>
            </p:cNvPr>
            <p:cNvSpPr/>
            <p:nvPr/>
          </p:nvSpPr>
          <p:spPr>
            <a:xfrm>
              <a:off x="6282050" y="1412865"/>
              <a:ext cx="64603" cy="22781"/>
            </a:xfrm>
            <a:custGeom>
              <a:avLst/>
              <a:gdLst/>
              <a:ahLst/>
              <a:cxnLst/>
              <a:rect l="l" t="t" r="r" b="b"/>
              <a:pathLst>
                <a:path w="1727" h="609" extrusionOk="0">
                  <a:moveTo>
                    <a:pt x="0" y="0"/>
                  </a:moveTo>
                  <a:lnTo>
                    <a:pt x="0" y="609"/>
                  </a:lnTo>
                  <a:lnTo>
                    <a:pt x="1524" y="609"/>
                  </a:lnTo>
                  <a:lnTo>
                    <a:pt x="1727" y="30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1;p49">
              <a:extLst>
                <a:ext uri="{FF2B5EF4-FFF2-40B4-BE49-F238E27FC236}">
                  <a16:creationId xmlns:a16="http://schemas.microsoft.com/office/drawing/2014/main" id="{A010363B-98E2-D541-63DB-B1BF82618E77}"/>
                </a:ext>
              </a:extLst>
            </p:cNvPr>
            <p:cNvSpPr/>
            <p:nvPr/>
          </p:nvSpPr>
          <p:spPr>
            <a:xfrm>
              <a:off x="6339021" y="1412865"/>
              <a:ext cx="57009" cy="22781"/>
            </a:xfrm>
            <a:custGeom>
              <a:avLst/>
              <a:gdLst/>
              <a:ahLst/>
              <a:cxnLst/>
              <a:rect l="l" t="t" r="r" b="b"/>
              <a:pathLst>
                <a:path w="1524" h="609" extrusionOk="0">
                  <a:moveTo>
                    <a:pt x="1" y="0"/>
                  </a:moveTo>
                  <a:lnTo>
                    <a:pt x="1" y="609"/>
                  </a:lnTo>
                  <a:lnTo>
                    <a:pt x="1524" y="609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62;p49">
              <a:extLst>
                <a:ext uri="{FF2B5EF4-FFF2-40B4-BE49-F238E27FC236}">
                  <a16:creationId xmlns:a16="http://schemas.microsoft.com/office/drawing/2014/main" id="{2E2BA65D-92FC-944F-96E6-7C466FFC20BD}"/>
                </a:ext>
              </a:extLst>
            </p:cNvPr>
            <p:cNvSpPr/>
            <p:nvPr/>
          </p:nvSpPr>
          <p:spPr>
            <a:xfrm>
              <a:off x="6168069" y="1070923"/>
              <a:ext cx="178583" cy="250780"/>
            </a:xfrm>
            <a:custGeom>
              <a:avLst/>
              <a:gdLst/>
              <a:ahLst/>
              <a:cxnLst/>
              <a:rect l="l" t="t" r="r" b="b"/>
              <a:pathLst>
                <a:path w="4774" h="6704" extrusionOk="0">
                  <a:moveTo>
                    <a:pt x="1" y="1"/>
                  </a:moveTo>
                  <a:lnTo>
                    <a:pt x="1" y="6703"/>
                  </a:lnTo>
                  <a:lnTo>
                    <a:pt x="4571" y="6703"/>
                  </a:lnTo>
                  <a:lnTo>
                    <a:pt x="4774" y="3271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63;p49">
              <a:extLst>
                <a:ext uri="{FF2B5EF4-FFF2-40B4-BE49-F238E27FC236}">
                  <a16:creationId xmlns:a16="http://schemas.microsoft.com/office/drawing/2014/main" id="{15D49B06-A2CD-1C1E-94A4-8409755E9003}"/>
                </a:ext>
              </a:extLst>
            </p:cNvPr>
            <p:cNvSpPr/>
            <p:nvPr/>
          </p:nvSpPr>
          <p:spPr>
            <a:xfrm>
              <a:off x="6339021" y="1070923"/>
              <a:ext cx="171027" cy="250780"/>
            </a:xfrm>
            <a:custGeom>
              <a:avLst/>
              <a:gdLst/>
              <a:ahLst/>
              <a:cxnLst/>
              <a:rect l="l" t="t" r="r" b="b"/>
              <a:pathLst>
                <a:path w="4572" h="6704" extrusionOk="0">
                  <a:moveTo>
                    <a:pt x="1" y="1"/>
                  </a:moveTo>
                  <a:lnTo>
                    <a:pt x="1" y="6703"/>
                  </a:lnTo>
                  <a:lnTo>
                    <a:pt x="4571" y="6703"/>
                  </a:lnTo>
                  <a:lnTo>
                    <a:pt x="4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64;p49">
              <a:extLst>
                <a:ext uri="{FF2B5EF4-FFF2-40B4-BE49-F238E27FC236}">
                  <a16:creationId xmlns:a16="http://schemas.microsoft.com/office/drawing/2014/main" id="{88C8CF14-FA13-FF34-C21D-0B591727E197}"/>
                </a:ext>
              </a:extLst>
            </p:cNvPr>
            <p:cNvSpPr/>
            <p:nvPr/>
          </p:nvSpPr>
          <p:spPr>
            <a:xfrm>
              <a:off x="6304868" y="1264694"/>
              <a:ext cx="22819" cy="22819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0" y="0"/>
                  </a:moveTo>
                  <a:lnTo>
                    <a:pt x="0" y="610"/>
                  </a:lnTo>
                  <a:lnTo>
                    <a:pt x="610" y="61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65;p49">
              <a:extLst>
                <a:ext uri="{FF2B5EF4-FFF2-40B4-BE49-F238E27FC236}">
                  <a16:creationId xmlns:a16="http://schemas.microsoft.com/office/drawing/2014/main" id="{627EFCF1-081F-A23E-8634-AC5F50CC4CC6}"/>
                </a:ext>
              </a:extLst>
            </p:cNvPr>
            <p:cNvSpPr/>
            <p:nvPr/>
          </p:nvSpPr>
          <p:spPr>
            <a:xfrm>
              <a:off x="6259269" y="1264694"/>
              <a:ext cx="22819" cy="22819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1" y="0"/>
                  </a:moveTo>
                  <a:lnTo>
                    <a:pt x="1" y="610"/>
                  </a:lnTo>
                  <a:lnTo>
                    <a:pt x="609" y="61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66;p49">
              <a:extLst>
                <a:ext uri="{FF2B5EF4-FFF2-40B4-BE49-F238E27FC236}">
                  <a16:creationId xmlns:a16="http://schemas.microsoft.com/office/drawing/2014/main" id="{9B6A3775-AFA8-D9D8-4F96-0D7107CD71DC}"/>
                </a:ext>
              </a:extLst>
            </p:cNvPr>
            <p:cNvSpPr/>
            <p:nvPr/>
          </p:nvSpPr>
          <p:spPr>
            <a:xfrm>
              <a:off x="6213706" y="1264694"/>
              <a:ext cx="22781" cy="22819"/>
            </a:xfrm>
            <a:custGeom>
              <a:avLst/>
              <a:gdLst/>
              <a:ahLst/>
              <a:cxnLst/>
              <a:rect l="l" t="t" r="r" b="b"/>
              <a:pathLst>
                <a:path w="609" h="610" extrusionOk="0">
                  <a:moveTo>
                    <a:pt x="0" y="0"/>
                  </a:moveTo>
                  <a:lnTo>
                    <a:pt x="0" y="610"/>
                  </a:lnTo>
                  <a:lnTo>
                    <a:pt x="609" y="61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67;p49">
              <a:extLst>
                <a:ext uri="{FF2B5EF4-FFF2-40B4-BE49-F238E27FC236}">
                  <a16:creationId xmlns:a16="http://schemas.microsoft.com/office/drawing/2014/main" id="{DF02F4A5-0C45-8102-2E01-1B6BCB4FA389}"/>
                </a:ext>
              </a:extLst>
            </p:cNvPr>
            <p:cNvSpPr/>
            <p:nvPr/>
          </p:nvSpPr>
          <p:spPr>
            <a:xfrm>
              <a:off x="6350431" y="1264694"/>
              <a:ext cx="22856" cy="22819"/>
            </a:xfrm>
            <a:custGeom>
              <a:avLst/>
              <a:gdLst/>
              <a:ahLst/>
              <a:cxnLst/>
              <a:rect l="l" t="t" r="r" b="b"/>
              <a:pathLst>
                <a:path w="611" h="610" extrusionOk="0">
                  <a:moveTo>
                    <a:pt x="0" y="0"/>
                  </a:moveTo>
                  <a:lnTo>
                    <a:pt x="0" y="610"/>
                  </a:lnTo>
                  <a:lnTo>
                    <a:pt x="610" y="61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68;p49">
              <a:extLst>
                <a:ext uri="{FF2B5EF4-FFF2-40B4-BE49-F238E27FC236}">
                  <a16:creationId xmlns:a16="http://schemas.microsoft.com/office/drawing/2014/main" id="{2A28C07E-BBE2-F902-2747-2B981D74090A}"/>
                </a:ext>
              </a:extLst>
            </p:cNvPr>
            <p:cNvSpPr/>
            <p:nvPr/>
          </p:nvSpPr>
          <p:spPr>
            <a:xfrm>
              <a:off x="6395993" y="1264694"/>
              <a:ext cx="22856" cy="22819"/>
            </a:xfrm>
            <a:custGeom>
              <a:avLst/>
              <a:gdLst/>
              <a:ahLst/>
              <a:cxnLst/>
              <a:rect l="l" t="t" r="r" b="b"/>
              <a:pathLst>
                <a:path w="611" h="610" extrusionOk="0">
                  <a:moveTo>
                    <a:pt x="1" y="0"/>
                  </a:moveTo>
                  <a:lnTo>
                    <a:pt x="1" y="610"/>
                  </a:lnTo>
                  <a:lnTo>
                    <a:pt x="610" y="61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69;p49">
              <a:extLst>
                <a:ext uri="{FF2B5EF4-FFF2-40B4-BE49-F238E27FC236}">
                  <a16:creationId xmlns:a16="http://schemas.microsoft.com/office/drawing/2014/main" id="{1F4F48E5-BFF3-3463-E3DA-97A10A683CC9}"/>
                </a:ext>
              </a:extLst>
            </p:cNvPr>
            <p:cNvSpPr/>
            <p:nvPr/>
          </p:nvSpPr>
          <p:spPr>
            <a:xfrm>
              <a:off x="6441630" y="1264694"/>
              <a:ext cx="22781" cy="22819"/>
            </a:xfrm>
            <a:custGeom>
              <a:avLst/>
              <a:gdLst/>
              <a:ahLst/>
              <a:cxnLst/>
              <a:rect l="l" t="t" r="r" b="b"/>
              <a:pathLst>
                <a:path w="609" h="610" extrusionOk="0">
                  <a:moveTo>
                    <a:pt x="0" y="0"/>
                  </a:moveTo>
                  <a:lnTo>
                    <a:pt x="0" y="610"/>
                  </a:lnTo>
                  <a:lnTo>
                    <a:pt x="609" y="61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075;p49">
            <a:extLst>
              <a:ext uri="{FF2B5EF4-FFF2-40B4-BE49-F238E27FC236}">
                <a16:creationId xmlns:a16="http://schemas.microsoft.com/office/drawing/2014/main" id="{13C5D2BD-B0C2-F582-764D-BF01E3FF38FD}"/>
              </a:ext>
            </a:extLst>
          </p:cNvPr>
          <p:cNvGrpSpPr/>
          <p:nvPr/>
        </p:nvGrpSpPr>
        <p:grpSpPr>
          <a:xfrm>
            <a:off x="6195590" y="2779326"/>
            <a:ext cx="849147" cy="902931"/>
            <a:chOff x="7695380" y="3424490"/>
            <a:chExt cx="387504" cy="387542"/>
          </a:xfrm>
        </p:grpSpPr>
        <p:sp>
          <p:nvSpPr>
            <p:cNvPr id="22" name="Google Shape;2076;p49">
              <a:extLst>
                <a:ext uri="{FF2B5EF4-FFF2-40B4-BE49-F238E27FC236}">
                  <a16:creationId xmlns:a16="http://schemas.microsoft.com/office/drawing/2014/main" id="{806397E4-0D28-C7B7-ECF6-07B04F3DE235}"/>
                </a:ext>
              </a:extLst>
            </p:cNvPr>
            <p:cNvSpPr/>
            <p:nvPr/>
          </p:nvSpPr>
          <p:spPr>
            <a:xfrm>
              <a:off x="7775133" y="3447309"/>
              <a:ext cx="121612" cy="341905"/>
            </a:xfrm>
            <a:custGeom>
              <a:avLst/>
              <a:gdLst/>
              <a:ahLst/>
              <a:cxnLst/>
              <a:rect l="l" t="t" r="r" b="b"/>
              <a:pathLst>
                <a:path w="3251" h="9140" extrusionOk="0">
                  <a:moveTo>
                    <a:pt x="3047" y="0"/>
                  </a:moveTo>
                  <a:cubicBezTo>
                    <a:pt x="1368" y="0"/>
                    <a:pt x="1" y="1366"/>
                    <a:pt x="1" y="3047"/>
                  </a:cubicBezTo>
                  <a:lnTo>
                    <a:pt x="1" y="6093"/>
                  </a:lnTo>
                  <a:cubicBezTo>
                    <a:pt x="1" y="7772"/>
                    <a:pt x="1368" y="9139"/>
                    <a:pt x="3047" y="9139"/>
                  </a:cubicBezTo>
                  <a:lnTo>
                    <a:pt x="3250" y="457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7;p49">
              <a:extLst>
                <a:ext uri="{FF2B5EF4-FFF2-40B4-BE49-F238E27FC236}">
                  <a16:creationId xmlns:a16="http://schemas.microsoft.com/office/drawing/2014/main" id="{13775933-6CF5-E007-AFCD-BD4353BF3CB9}"/>
                </a:ext>
              </a:extLst>
            </p:cNvPr>
            <p:cNvSpPr/>
            <p:nvPr/>
          </p:nvSpPr>
          <p:spPr>
            <a:xfrm>
              <a:off x="7889113" y="3447309"/>
              <a:ext cx="114018" cy="341905"/>
            </a:xfrm>
            <a:custGeom>
              <a:avLst/>
              <a:gdLst/>
              <a:ahLst/>
              <a:cxnLst/>
              <a:rect l="l" t="t" r="r" b="b"/>
              <a:pathLst>
                <a:path w="3048" h="9140" extrusionOk="0">
                  <a:moveTo>
                    <a:pt x="0" y="0"/>
                  </a:moveTo>
                  <a:lnTo>
                    <a:pt x="0" y="9139"/>
                  </a:lnTo>
                  <a:cubicBezTo>
                    <a:pt x="1681" y="9139"/>
                    <a:pt x="3048" y="7772"/>
                    <a:pt x="3048" y="6093"/>
                  </a:cubicBezTo>
                  <a:lnTo>
                    <a:pt x="3048" y="3047"/>
                  </a:lnTo>
                  <a:cubicBezTo>
                    <a:pt x="3047" y="1366"/>
                    <a:pt x="168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8;p49">
              <a:extLst>
                <a:ext uri="{FF2B5EF4-FFF2-40B4-BE49-F238E27FC236}">
                  <a16:creationId xmlns:a16="http://schemas.microsoft.com/office/drawing/2014/main" id="{65B7AC09-0A1B-4242-2C29-DCE2018A7ED7}"/>
                </a:ext>
              </a:extLst>
            </p:cNvPr>
            <p:cNvSpPr/>
            <p:nvPr/>
          </p:nvSpPr>
          <p:spPr>
            <a:xfrm>
              <a:off x="7695380" y="3424490"/>
              <a:ext cx="79790" cy="79828"/>
            </a:xfrm>
            <a:custGeom>
              <a:avLst/>
              <a:gdLst/>
              <a:ahLst/>
              <a:cxnLst/>
              <a:rect l="l" t="t" r="r" b="b"/>
              <a:pathLst>
                <a:path w="2133" h="2134" extrusionOk="0">
                  <a:moveTo>
                    <a:pt x="1" y="0"/>
                  </a:moveTo>
                  <a:lnTo>
                    <a:pt x="1" y="2133"/>
                  </a:lnTo>
                  <a:lnTo>
                    <a:pt x="610" y="2133"/>
                  </a:lnTo>
                  <a:lnTo>
                    <a:pt x="610" y="610"/>
                  </a:lnTo>
                  <a:lnTo>
                    <a:pt x="2133" y="610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9;p49">
              <a:extLst>
                <a:ext uri="{FF2B5EF4-FFF2-40B4-BE49-F238E27FC236}">
                  <a16:creationId xmlns:a16="http://schemas.microsoft.com/office/drawing/2014/main" id="{011FBF7D-0260-FB78-17E5-B048C7D31435}"/>
                </a:ext>
              </a:extLst>
            </p:cNvPr>
            <p:cNvSpPr/>
            <p:nvPr/>
          </p:nvSpPr>
          <p:spPr>
            <a:xfrm>
              <a:off x="8003094" y="3424490"/>
              <a:ext cx="79790" cy="79828"/>
            </a:xfrm>
            <a:custGeom>
              <a:avLst/>
              <a:gdLst/>
              <a:ahLst/>
              <a:cxnLst/>
              <a:rect l="l" t="t" r="r" b="b"/>
              <a:pathLst>
                <a:path w="2133" h="2134" extrusionOk="0">
                  <a:moveTo>
                    <a:pt x="1" y="0"/>
                  </a:moveTo>
                  <a:lnTo>
                    <a:pt x="1" y="610"/>
                  </a:lnTo>
                  <a:lnTo>
                    <a:pt x="1524" y="610"/>
                  </a:lnTo>
                  <a:lnTo>
                    <a:pt x="1524" y="2133"/>
                  </a:lnTo>
                  <a:lnTo>
                    <a:pt x="2133" y="2133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0;p49">
              <a:extLst>
                <a:ext uri="{FF2B5EF4-FFF2-40B4-BE49-F238E27FC236}">
                  <a16:creationId xmlns:a16="http://schemas.microsoft.com/office/drawing/2014/main" id="{6B0DA290-1502-91F2-BAA7-33D901185B5C}"/>
                </a:ext>
              </a:extLst>
            </p:cNvPr>
            <p:cNvSpPr/>
            <p:nvPr/>
          </p:nvSpPr>
          <p:spPr>
            <a:xfrm>
              <a:off x="7695380" y="3732205"/>
              <a:ext cx="79790" cy="79828"/>
            </a:xfrm>
            <a:custGeom>
              <a:avLst/>
              <a:gdLst/>
              <a:ahLst/>
              <a:cxnLst/>
              <a:rect l="l" t="t" r="r" b="b"/>
              <a:pathLst>
                <a:path w="2133" h="2134" extrusionOk="0">
                  <a:moveTo>
                    <a:pt x="1" y="0"/>
                  </a:moveTo>
                  <a:lnTo>
                    <a:pt x="1" y="2133"/>
                  </a:lnTo>
                  <a:lnTo>
                    <a:pt x="2133" y="2133"/>
                  </a:lnTo>
                  <a:lnTo>
                    <a:pt x="2133" y="1523"/>
                  </a:lnTo>
                  <a:lnTo>
                    <a:pt x="610" y="1523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81;p49">
              <a:extLst>
                <a:ext uri="{FF2B5EF4-FFF2-40B4-BE49-F238E27FC236}">
                  <a16:creationId xmlns:a16="http://schemas.microsoft.com/office/drawing/2014/main" id="{F67696F8-9857-72E4-B730-88EE2817ADDF}"/>
                </a:ext>
              </a:extLst>
            </p:cNvPr>
            <p:cNvSpPr/>
            <p:nvPr/>
          </p:nvSpPr>
          <p:spPr>
            <a:xfrm>
              <a:off x="8003094" y="3732205"/>
              <a:ext cx="79790" cy="79828"/>
            </a:xfrm>
            <a:custGeom>
              <a:avLst/>
              <a:gdLst/>
              <a:ahLst/>
              <a:cxnLst/>
              <a:rect l="l" t="t" r="r" b="b"/>
              <a:pathLst>
                <a:path w="2133" h="2134" extrusionOk="0">
                  <a:moveTo>
                    <a:pt x="1524" y="0"/>
                  </a:moveTo>
                  <a:lnTo>
                    <a:pt x="1524" y="1523"/>
                  </a:lnTo>
                  <a:lnTo>
                    <a:pt x="1" y="1523"/>
                  </a:lnTo>
                  <a:lnTo>
                    <a:pt x="1" y="2133"/>
                  </a:lnTo>
                  <a:lnTo>
                    <a:pt x="2133" y="2133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82;p49">
              <a:extLst>
                <a:ext uri="{FF2B5EF4-FFF2-40B4-BE49-F238E27FC236}">
                  <a16:creationId xmlns:a16="http://schemas.microsoft.com/office/drawing/2014/main" id="{69B05D39-7517-D3F9-98DB-8C90AA8E8074}"/>
                </a:ext>
              </a:extLst>
            </p:cNvPr>
            <p:cNvSpPr/>
            <p:nvPr/>
          </p:nvSpPr>
          <p:spPr>
            <a:xfrm>
              <a:off x="7877742" y="3549843"/>
              <a:ext cx="19003" cy="136799"/>
            </a:xfrm>
            <a:custGeom>
              <a:avLst/>
              <a:gdLst/>
              <a:ahLst/>
              <a:cxnLst/>
              <a:rect l="l" t="t" r="r" b="b"/>
              <a:pathLst>
                <a:path w="508" h="3657" extrusionOk="0">
                  <a:moveTo>
                    <a:pt x="0" y="1"/>
                  </a:moveTo>
                  <a:lnTo>
                    <a:pt x="0" y="3657"/>
                  </a:lnTo>
                  <a:lnTo>
                    <a:pt x="304" y="3657"/>
                  </a:lnTo>
                  <a:lnTo>
                    <a:pt x="507" y="1534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3;p49">
              <a:extLst>
                <a:ext uri="{FF2B5EF4-FFF2-40B4-BE49-F238E27FC236}">
                  <a16:creationId xmlns:a16="http://schemas.microsoft.com/office/drawing/2014/main" id="{7D44E350-E8DF-63D4-A56B-9C5E9455EE76}"/>
                </a:ext>
              </a:extLst>
            </p:cNvPr>
            <p:cNvSpPr/>
            <p:nvPr/>
          </p:nvSpPr>
          <p:spPr>
            <a:xfrm>
              <a:off x="7889113" y="3549843"/>
              <a:ext cx="11447" cy="136799"/>
            </a:xfrm>
            <a:custGeom>
              <a:avLst/>
              <a:gdLst/>
              <a:ahLst/>
              <a:cxnLst/>
              <a:rect l="l" t="t" r="r" b="b"/>
              <a:pathLst>
                <a:path w="306" h="3657" extrusionOk="0">
                  <a:moveTo>
                    <a:pt x="0" y="1"/>
                  </a:moveTo>
                  <a:lnTo>
                    <a:pt x="0" y="3657"/>
                  </a:lnTo>
                  <a:lnTo>
                    <a:pt x="305" y="3657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84;p49">
              <a:extLst>
                <a:ext uri="{FF2B5EF4-FFF2-40B4-BE49-F238E27FC236}">
                  <a16:creationId xmlns:a16="http://schemas.microsoft.com/office/drawing/2014/main" id="{F8FE5B41-283F-790C-73F6-DFA957C5E7C4}"/>
                </a:ext>
              </a:extLst>
            </p:cNvPr>
            <p:cNvSpPr/>
            <p:nvPr/>
          </p:nvSpPr>
          <p:spPr>
            <a:xfrm>
              <a:off x="7820770" y="3675196"/>
              <a:ext cx="75975" cy="68456"/>
            </a:xfrm>
            <a:custGeom>
              <a:avLst/>
              <a:gdLst/>
              <a:ahLst/>
              <a:cxnLst/>
              <a:rect l="l" t="t" r="r" b="b"/>
              <a:pathLst>
                <a:path w="2031" h="1830" extrusionOk="0">
                  <a:moveTo>
                    <a:pt x="0" y="1"/>
                  </a:moveTo>
                  <a:cubicBezTo>
                    <a:pt x="0" y="1009"/>
                    <a:pt x="819" y="1829"/>
                    <a:pt x="1827" y="1829"/>
                  </a:cubicBezTo>
                  <a:lnTo>
                    <a:pt x="2030" y="1524"/>
                  </a:lnTo>
                  <a:lnTo>
                    <a:pt x="1827" y="1219"/>
                  </a:lnTo>
                  <a:cubicBezTo>
                    <a:pt x="1156" y="1219"/>
                    <a:pt x="609" y="672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5;p49">
              <a:extLst>
                <a:ext uri="{FF2B5EF4-FFF2-40B4-BE49-F238E27FC236}">
                  <a16:creationId xmlns:a16="http://schemas.microsoft.com/office/drawing/2014/main" id="{50FF0EDF-16E4-FCF6-CDED-6EF3064B6B2E}"/>
                </a:ext>
              </a:extLst>
            </p:cNvPr>
            <p:cNvSpPr/>
            <p:nvPr/>
          </p:nvSpPr>
          <p:spPr>
            <a:xfrm>
              <a:off x="7820770" y="3492871"/>
              <a:ext cx="75975" cy="102609"/>
            </a:xfrm>
            <a:custGeom>
              <a:avLst/>
              <a:gdLst/>
              <a:ahLst/>
              <a:cxnLst/>
              <a:rect l="l" t="t" r="r" b="b"/>
              <a:pathLst>
                <a:path w="2031" h="2743" extrusionOk="0">
                  <a:moveTo>
                    <a:pt x="1827" y="0"/>
                  </a:moveTo>
                  <a:cubicBezTo>
                    <a:pt x="819" y="0"/>
                    <a:pt x="0" y="821"/>
                    <a:pt x="0" y="1829"/>
                  </a:cubicBezTo>
                  <a:lnTo>
                    <a:pt x="0" y="2742"/>
                  </a:lnTo>
                  <a:lnTo>
                    <a:pt x="609" y="2742"/>
                  </a:lnTo>
                  <a:lnTo>
                    <a:pt x="609" y="1829"/>
                  </a:lnTo>
                  <a:cubicBezTo>
                    <a:pt x="609" y="1156"/>
                    <a:pt x="1156" y="610"/>
                    <a:pt x="1827" y="610"/>
                  </a:cubicBezTo>
                  <a:lnTo>
                    <a:pt x="2030" y="305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86;p49">
              <a:extLst>
                <a:ext uri="{FF2B5EF4-FFF2-40B4-BE49-F238E27FC236}">
                  <a16:creationId xmlns:a16="http://schemas.microsoft.com/office/drawing/2014/main" id="{683BDAC0-1B73-E2F1-A0AE-87752017EE38}"/>
                </a:ext>
              </a:extLst>
            </p:cNvPr>
            <p:cNvSpPr/>
            <p:nvPr/>
          </p:nvSpPr>
          <p:spPr>
            <a:xfrm>
              <a:off x="7889113" y="3492871"/>
              <a:ext cx="68418" cy="250780"/>
            </a:xfrm>
            <a:custGeom>
              <a:avLst/>
              <a:gdLst/>
              <a:ahLst/>
              <a:cxnLst/>
              <a:rect l="l" t="t" r="r" b="b"/>
              <a:pathLst>
                <a:path w="1829" h="6704" extrusionOk="0">
                  <a:moveTo>
                    <a:pt x="0" y="0"/>
                  </a:moveTo>
                  <a:lnTo>
                    <a:pt x="0" y="610"/>
                  </a:lnTo>
                  <a:cubicBezTo>
                    <a:pt x="673" y="610"/>
                    <a:pt x="1220" y="1156"/>
                    <a:pt x="1220" y="1829"/>
                  </a:cubicBezTo>
                  <a:lnTo>
                    <a:pt x="1220" y="4875"/>
                  </a:lnTo>
                  <a:cubicBezTo>
                    <a:pt x="1220" y="5546"/>
                    <a:pt x="673" y="6093"/>
                    <a:pt x="0" y="6093"/>
                  </a:cubicBezTo>
                  <a:lnTo>
                    <a:pt x="0" y="6703"/>
                  </a:lnTo>
                  <a:cubicBezTo>
                    <a:pt x="1009" y="6703"/>
                    <a:pt x="1828" y="5883"/>
                    <a:pt x="1828" y="4875"/>
                  </a:cubicBezTo>
                  <a:lnTo>
                    <a:pt x="1828" y="1829"/>
                  </a:lnTo>
                  <a:cubicBezTo>
                    <a:pt x="1828" y="821"/>
                    <a:pt x="1009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87;p49">
              <a:extLst>
                <a:ext uri="{FF2B5EF4-FFF2-40B4-BE49-F238E27FC236}">
                  <a16:creationId xmlns:a16="http://schemas.microsoft.com/office/drawing/2014/main" id="{F5CA2637-CE26-CD17-E544-DEC665C87E1E}"/>
                </a:ext>
              </a:extLst>
            </p:cNvPr>
            <p:cNvSpPr/>
            <p:nvPr/>
          </p:nvSpPr>
          <p:spPr>
            <a:xfrm>
              <a:off x="7729570" y="3618224"/>
              <a:ext cx="167174" cy="22856"/>
            </a:xfrm>
            <a:custGeom>
              <a:avLst/>
              <a:gdLst/>
              <a:ahLst/>
              <a:cxnLst/>
              <a:rect l="l" t="t" r="r" b="b"/>
              <a:pathLst>
                <a:path w="4469" h="611" extrusionOk="0">
                  <a:moveTo>
                    <a:pt x="0" y="1"/>
                  </a:moveTo>
                  <a:lnTo>
                    <a:pt x="0" y="610"/>
                  </a:lnTo>
                  <a:lnTo>
                    <a:pt x="4265" y="610"/>
                  </a:lnTo>
                  <a:lnTo>
                    <a:pt x="4468" y="306"/>
                  </a:lnTo>
                  <a:lnTo>
                    <a:pt x="42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88;p49">
              <a:extLst>
                <a:ext uri="{FF2B5EF4-FFF2-40B4-BE49-F238E27FC236}">
                  <a16:creationId xmlns:a16="http://schemas.microsoft.com/office/drawing/2014/main" id="{B1DEF217-DACD-9A2E-779A-2E0C4DD26B9C}"/>
                </a:ext>
              </a:extLst>
            </p:cNvPr>
            <p:cNvSpPr/>
            <p:nvPr/>
          </p:nvSpPr>
          <p:spPr>
            <a:xfrm>
              <a:off x="7889113" y="3618224"/>
              <a:ext cx="159618" cy="22856"/>
            </a:xfrm>
            <a:custGeom>
              <a:avLst/>
              <a:gdLst/>
              <a:ahLst/>
              <a:cxnLst/>
              <a:rect l="l" t="t" r="r" b="b"/>
              <a:pathLst>
                <a:path w="4267" h="611" extrusionOk="0">
                  <a:moveTo>
                    <a:pt x="0" y="1"/>
                  </a:moveTo>
                  <a:lnTo>
                    <a:pt x="0" y="610"/>
                  </a:lnTo>
                  <a:lnTo>
                    <a:pt x="4266" y="610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638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>
            <a:spLocks noGrp="1"/>
          </p:cNvSpPr>
          <p:nvPr>
            <p:ph type="title"/>
          </p:nvPr>
        </p:nvSpPr>
        <p:spPr>
          <a:xfrm>
            <a:off x="3912597" y="1744300"/>
            <a:ext cx="4958558" cy="221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Vulnerabilidade e Desafio de Segurança</a:t>
            </a:r>
            <a:endParaRPr sz="4400" dirty="0"/>
          </a:p>
        </p:txBody>
      </p:sp>
      <p:grpSp>
        <p:nvGrpSpPr>
          <p:cNvPr id="665" name="Google Shape;665;p33"/>
          <p:cNvGrpSpPr/>
          <p:nvPr/>
        </p:nvGrpSpPr>
        <p:grpSpPr>
          <a:xfrm>
            <a:off x="1397358" y="889974"/>
            <a:ext cx="2938785" cy="3999182"/>
            <a:chOff x="1397358" y="889974"/>
            <a:chExt cx="2938785" cy="3999182"/>
          </a:xfrm>
        </p:grpSpPr>
        <p:grpSp>
          <p:nvGrpSpPr>
            <p:cNvPr id="666" name="Google Shape;666;p33"/>
            <p:cNvGrpSpPr/>
            <p:nvPr/>
          </p:nvGrpSpPr>
          <p:grpSpPr>
            <a:xfrm>
              <a:off x="1397358" y="889974"/>
              <a:ext cx="2559673" cy="3726715"/>
              <a:chOff x="5842209" y="-9"/>
              <a:chExt cx="2790138" cy="4062258"/>
            </a:xfrm>
          </p:grpSpPr>
          <p:sp>
            <p:nvSpPr>
              <p:cNvPr id="667" name="Google Shape;667;p33"/>
              <p:cNvSpPr/>
              <p:nvPr/>
            </p:nvSpPr>
            <p:spPr>
              <a:xfrm rot="-3107581">
                <a:off x="6106467" y="1573698"/>
                <a:ext cx="904521" cy="1111743"/>
              </a:xfrm>
              <a:custGeom>
                <a:avLst/>
                <a:gdLst/>
                <a:ahLst/>
                <a:cxnLst/>
                <a:rect l="l" t="t" r="r" b="b"/>
                <a:pathLst>
                  <a:path w="508591" h="625107" extrusionOk="0">
                    <a:moveTo>
                      <a:pt x="7392" y="1"/>
                    </a:moveTo>
                    <a:cubicBezTo>
                      <a:pt x="5944" y="1"/>
                      <a:pt x="4488" y="480"/>
                      <a:pt x="3267" y="1457"/>
                    </a:cubicBezTo>
                    <a:cubicBezTo>
                      <a:pt x="444" y="3716"/>
                      <a:pt x="0" y="7870"/>
                      <a:pt x="2259" y="10652"/>
                    </a:cubicBezTo>
                    <a:lnTo>
                      <a:pt x="496088" y="622646"/>
                    </a:lnTo>
                    <a:cubicBezTo>
                      <a:pt x="497379" y="624259"/>
                      <a:pt x="499274" y="625106"/>
                      <a:pt x="501210" y="625106"/>
                    </a:cubicBezTo>
                    <a:cubicBezTo>
                      <a:pt x="502622" y="625106"/>
                      <a:pt x="504074" y="624622"/>
                      <a:pt x="505324" y="623654"/>
                    </a:cubicBezTo>
                    <a:cubicBezTo>
                      <a:pt x="508106" y="621356"/>
                      <a:pt x="508590" y="617242"/>
                      <a:pt x="506292" y="614419"/>
                    </a:cubicBezTo>
                    <a:lnTo>
                      <a:pt x="12502" y="2425"/>
                    </a:lnTo>
                    <a:cubicBezTo>
                      <a:pt x="11175" y="824"/>
                      <a:pt x="9291" y="1"/>
                      <a:pt x="7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7793069" y="2767277"/>
                <a:ext cx="213428" cy="201561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44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3651" y="3447"/>
                    </a:lnTo>
                    <a:cubicBezTo>
                      <a:pt x="2891" y="1434"/>
                      <a:pt x="1167" y="532"/>
                      <a:pt x="1167" y="532"/>
                    </a:cubicBez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7793069" y="2767277"/>
                <a:ext cx="54073" cy="14193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428" extrusionOk="0">
                    <a:moveTo>
                      <a:pt x="245" y="0"/>
                    </a:moveTo>
                    <a:cubicBezTo>
                      <a:pt x="136" y="759"/>
                      <a:pt x="0" y="2082"/>
                      <a:pt x="0" y="2082"/>
                    </a:cubicBezTo>
                    <a:lnTo>
                      <a:pt x="925" y="2428"/>
                    </a:lnTo>
                    <a:lnTo>
                      <a:pt x="667" y="243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7167116" y="2858762"/>
                <a:ext cx="205595" cy="20436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9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2023" y="2973"/>
                      <a:pt x="3516" y="3496"/>
                      <a:pt x="3516" y="3496"/>
                    </a:cubicBezTo>
                    <a:cubicBezTo>
                      <a:pt x="3181" y="1882"/>
                      <a:pt x="1590" y="576"/>
                      <a:pt x="1143" y="339"/>
                    </a:cubicBezTo>
                    <a:lnTo>
                      <a:pt x="252" y="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7167116" y="2858762"/>
                <a:ext cx="52086" cy="13889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2376" extrusionOk="0">
                    <a:moveTo>
                      <a:pt x="0" y="1"/>
                    </a:moveTo>
                    <a:lnTo>
                      <a:pt x="0" y="1816"/>
                    </a:lnTo>
                    <a:cubicBezTo>
                      <a:pt x="228" y="2001"/>
                      <a:pt x="541" y="2192"/>
                      <a:pt x="891" y="2376"/>
                    </a:cubicBezTo>
                    <a:cubicBezTo>
                      <a:pt x="621" y="1574"/>
                      <a:pt x="394" y="680"/>
                      <a:pt x="252" y="7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A163D">
                  <a:alpha val="3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6548879" y="-9"/>
                <a:ext cx="2083469" cy="3241644"/>
                <a:chOff x="6548879" y="-9"/>
                <a:chExt cx="2083469" cy="3241644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>
                  <a:off x="6784985" y="428654"/>
                  <a:ext cx="197820" cy="113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941" extrusionOk="0">
                      <a:moveTo>
                        <a:pt x="1746" y="0"/>
                      </a:moveTo>
                      <a:cubicBezTo>
                        <a:pt x="1700" y="0"/>
                        <a:pt x="1661" y="12"/>
                        <a:pt x="1630" y="37"/>
                      </a:cubicBezTo>
                      <a:cubicBezTo>
                        <a:pt x="1384" y="240"/>
                        <a:pt x="2033" y="953"/>
                        <a:pt x="2033" y="953"/>
                      </a:cubicBezTo>
                      <a:cubicBezTo>
                        <a:pt x="1477" y="777"/>
                        <a:pt x="1036" y="716"/>
                        <a:pt x="714" y="716"/>
                      </a:cubicBezTo>
                      <a:cubicBezTo>
                        <a:pt x="348" y="716"/>
                        <a:pt x="137" y="795"/>
                        <a:pt x="90" y="876"/>
                      </a:cubicBezTo>
                      <a:cubicBezTo>
                        <a:pt x="1" y="1030"/>
                        <a:pt x="602" y="1173"/>
                        <a:pt x="1429" y="1383"/>
                      </a:cubicBezTo>
                      <a:cubicBezTo>
                        <a:pt x="2206" y="1580"/>
                        <a:pt x="2870" y="1941"/>
                        <a:pt x="3178" y="1941"/>
                      </a:cubicBezTo>
                      <a:cubicBezTo>
                        <a:pt x="3317" y="1941"/>
                        <a:pt x="3383" y="1868"/>
                        <a:pt x="3355" y="1673"/>
                      </a:cubicBezTo>
                      <a:cubicBezTo>
                        <a:pt x="3275" y="1104"/>
                        <a:pt x="2193" y="0"/>
                        <a:pt x="17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>
                  <a:off x="6963278" y="418950"/>
                  <a:ext cx="404701" cy="167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3" h="2863" extrusionOk="0">
                      <a:moveTo>
                        <a:pt x="3436" y="0"/>
                      </a:moveTo>
                      <a:cubicBezTo>
                        <a:pt x="2971" y="0"/>
                        <a:pt x="2595" y="35"/>
                        <a:pt x="2276" y="91"/>
                      </a:cubicBezTo>
                      <a:cubicBezTo>
                        <a:pt x="1927" y="151"/>
                        <a:pt x="1650" y="235"/>
                        <a:pt x="1416" y="326"/>
                      </a:cubicBezTo>
                      <a:cubicBezTo>
                        <a:pt x="1055" y="466"/>
                        <a:pt x="791" y="621"/>
                        <a:pt x="508" y="719"/>
                      </a:cubicBezTo>
                      <a:cubicBezTo>
                        <a:pt x="425" y="747"/>
                        <a:pt x="350" y="760"/>
                        <a:pt x="280" y="760"/>
                      </a:cubicBezTo>
                      <a:cubicBezTo>
                        <a:pt x="128" y="993"/>
                        <a:pt x="39" y="1272"/>
                        <a:pt x="15" y="1551"/>
                      </a:cubicBezTo>
                      <a:cubicBezTo>
                        <a:pt x="1" y="1689"/>
                        <a:pt x="3" y="1830"/>
                        <a:pt x="17" y="1963"/>
                      </a:cubicBezTo>
                      <a:cubicBezTo>
                        <a:pt x="48" y="2237"/>
                        <a:pt x="133" y="2485"/>
                        <a:pt x="261" y="2645"/>
                      </a:cubicBezTo>
                      <a:cubicBezTo>
                        <a:pt x="378" y="2793"/>
                        <a:pt x="472" y="2863"/>
                        <a:pt x="554" y="2863"/>
                      </a:cubicBezTo>
                      <a:cubicBezTo>
                        <a:pt x="708" y="2863"/>
                        <a:pt x="815" y="2614"/>
                        <a:pt x="933" y="2176"/>
                      </a:cubicBezTo>
                      <a:cubicBezTo>
                        <a:pt x="948" y="2115"/>
                        <a:pt x="967" y="2054"/>
                        <a:pt x="990" y="1991"/>
                      </a:cubicBezTo>
                      <a:cubicBezTo>
                        <a:pt x="1201" y="1354"/>
                        <a:pt x="1644" y="636"/>
                        <a:pt x="1829" y="462"/>
                      </a:cubicBezTo>
                      <a:cubicBezTo>
                        <a:pt x="1882" y="412"/>
                        <a:pt x="1947" y="389"/>
                        <a:pt x="2033" y="389"/>
                      </a:cubicBezTo>
                      <a:cubicBezTo>
                        <a:pt x="2277" y="389"/>
                        <a:pt x="2687" y="572"/>
                        <a:pt x="3465" y="853"/>
                      </a:cubicBezTo>
                      <a:cubicBezTo>
                        <a:pt x="4062" y="1069"/>
                        <a:pt x="4926" y="1191"/>
                        <a:pt x="5622" y="1191"/>
                      </a:cubicBezTo>
                      <a:cubicBezTo>
                        <a:pt x="6043" y="1191"/>
                        <a:pt x="6403" y="1147"/>
                        <a:pt x="6606" y="1051"/>
                      </a:cubicBezTo>
                      <a:cubicBezTo>
                        <a:pt x="6659" y="1026"/>
                        <a:pt x="6703" y="996"/>
                        <a:pt x="6733" y="964"/>
                      </a:cubicBezTo>
                      <a:cubicBezTo>
                        <a:pt x="6922" y="763"/>
                        <a:pt x="6864" y="458"/>
                        <a:pt x="6632" y="197"/>
                      </a:cubicBezTo>
                      <a:cubicBezTo>
                        <a:pt x="6574" y="208"/>
                        <a:pt x="6509" y="213"/>
                        <a:pt x="6435" y="213"/>
                      </a:cubicBezTo>
                      <a:cubicBezTo>
                        <a:pt x="5973" y="213"/>
                        <a:pt x="5156" y="21"/>
                        <a:pt x="3553" y="1"/>
                      </a:cubicBezTo>
                      <a:cubicBezTo>
                        <a:pt x="3514" y="0"/>
                        <a:pt x="3475" y="0"/>
                        <a:pt x="3436" y="0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>
                  <a:off x="6685142" y="1722069"/>
                  <a:ext cx="1592558" cy="1159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3" h="19829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9058" y="19829"/>
                        <a:pt x="9388" y="19784"/>
                        <a:pt x="9388" y="19784"/>
                      </a:cubicBezTo>
                      <a:cubicBezTo>
                        <a:pt x="9388" y="19784"/>
                        <a:pt x="9724" y="16489"/>
                        <a:pt x="10016" y="13824"/>
                      </a:cubicBezTo>
                      <a:cubicBezTo>
                        <a:pt x="10307" y="11159"/>
                        <a:pt x="11067" y="6790"/>
                        <a:pt x="11067" y="6790"/>
                      </a:cubicBezTo>
                      <a:lnTo>
                        <a:pt x="20722" y="6790"/>
                      </a:lnTo>
                      <a:cubicBezTo>
                        <a:pt x="19557" y="7686"/>
                        <a:pt x="18841" y="9904"/>
                        <a:pt x="18820" y="12008"/>
                      </a:cubicBezTo>
                      <a:cubicBezTo>
                        <a:pt x="18797" y="14117"/>
                        <a:pt x="19198" y="17880"/>
                        <a:pt x="19198" y="17880"/>
                      </a:cubicBezTo>
                      <a:cubicBezTo>
                        <a:pt x="19251" y="17926"/>
                        <a:pt x="19372" y="18000"/>
                        <a:pt x="19515" y="18083"/>
                      </a:cubicBezTo>
                      <a:cubicBezTo>
                        <a:pt x="19860" y="18281"/>
                        <a:pt x="20342" y="18529"/>
                        <a:pt x="20342" y="18529"/>
                      </a:cubicBezTo>
                      <a:cubicBezTo>
                        <a:pt x="20342" y="18529"/>
                        <a:pt x="22783" y="13800"/>
                        <a:pt x="23972" y="11652"/>
                      </a:cubicBezTo>
                      <a:cubicBezTo>
                        <a:pt x="25160" y="9502"/>
                        <a:pt x="27153" y="5556"/>
                        <a:pt x="27198" y="4102"/>
                      </a:cubicBezTo>
                      <a:cubicBezTo>
                        <a:pt x="27243" y="2646"/>
                        <a:pt x="27085" y="1660"/>
                        <a:pt x="23321" y="1098"/>
                      </a:cubicBezTo>
                      <a:cubicBezTo>
                        <a:pt x="21439" y="817"/>
                        <a:pt x="18988" y="562"/>
                        <a:pt x="16869" y="369"/>
                      </a:cubicBezTo>
                      <a:cubicBezTo>
                        <a:pt x="14750" y="177"/>
                        <a:pt x="12966" y="46"/>
                        <a:pt x="12421" y="25"/>
                      </a:cubicBezTo>
                      <a:cubicBezTo>
                        <a:pt x="12414" y="249"/>
                        <a:pt x="12413" y="359"/>
                        <a:pt x="12413" y="359"/>
                      </a:cubicBezTo>
                      <a:cubicBezTo>
                        <a:pt x="12413" y="359"/>
                        <a:pt x="9252" y="943"/>
                        <a:pt x="6789" y="875"/>
                      </a:cubicBezTo>
                      <a:cubicBezTo>
                        <a:pt x="5448" y="837"/>
                        <a:pt x="4474" y="762"/>
                        <a:pt x="3679" y="602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>
                  <a:off x="6685142" y="1722069"/>
                  <a:ext cx="507937" cy="1151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" h="19702" extrusionOk="0">
                      <a:moveTo>
                        <a:pt x="1748" y="6857"/>
                      </a:moveTo>
                      <a:cubicBezTo>
                        <a:pt x="2932" y="7500"/>
                        <a:pt x="4896" y="7209"/>
                        <a:pt x="5513" y="7096"/>
                      </a:cubicBezTo>
                      <a:cubicBezTo>
                        <a:pt x="5635" y="7074"/>
                        <a:pt x="5705" y="7057"/>
                        <a:pt x="5705" y="7057"/>
                      </a:cubicBezTo>
                      <a:cubicBezTo>
                        <a:pt x="5705" y="7057"/>
                        <a:pt x="5617" y="7296"/>
                        <a:pt x="5519" y="7716"/>
                      </a:cubicBezTo>
                      <a:cubicBezTo>
                        <a:pt x="5316" y="8573"/>
                        <a:pt x="5065" y="10181"/>
                        <a:pt x="5408" y="12046"/>
                      </a:cubicBezTo>
                      <a:cubicBezTo>
                        <a:pt x="5687" y="13578"/>
                        <a:pt x="7752" y="19021"/>
                        <a:pt x="8245" y="19446"/>
                      </a:cubicBezTo>
                      <a:cubicBezTo>
                        <a:pt x="8386" y="19570"/>
                        <a:pt x="8541" y="19648"/>
                        <a:pt x="8689" y="19701"/>
                      </a:cubicBezTo>
                      <a:cubicBezTo>
                        <a:pt x="7831" y="18061"/>
                        <a:pt x="6408" y="10298"/>
                        <a:pt x="6393" y="8717"/>
                      </a:cubicBezTo>
                      <a:cubicBezTo>
                        <a:pt x="6377" y="7103"/>
                        <a:pt x="7886" y="5400"/>
                        <a:pt x="7886" y="5400"/>
                      </a:cubicBezTo>
                      <a:lnTo>
                        <a:pt x="6237" y="5772"/>
                      </a:lnTo>
                      <a:cubicBezTo>
                        <a:pt x="6237" y="5772"/>
                        <a:pt x="2195" y="5132"/>
                        <a:pt x="2108" y="3952"/>
                      </a:cubicBezTo>
                      <a:cubicBezTo>
                        <a:pt x="2044" y="3118"/>
                        <a:pt x="3072" y="1486"/>
                        <a:pt x="3679" y="603"/>
                      </a:cubicBezTo>
                      <a:cubicBezTo>
                        <a:pt x="3011" y="470"/>
                        <a:pt x="2471" y="276"/>
                        <a:pt x="1950" y="0"/>
                      </a:cubicBezTo>
                      <a:cubicBezTo>
                        <a:pt x="1950" y="0"/>
                        <a:pt x="538" y="2443"/>
                        <a:pt x="269" y="3675"/>
                      </a:cubicBezTo>
                      <a:cubicBezTo>
                        <a:pt x="1" y="4907"/>
                        <a:pt x="268" y="6054"/>
                        <a:pt x="1748" y="6857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3"/>
                <p:cNvSpPr/>
                <p:nvPr/>
              </p:nvSpPr>
              <p:spPr>
                <a:xfrm>
                  <a:off x="6548879" y="814645"/>
                  <a:ext cx="1122501" cy="962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02" h="16466" extrusionOk="0">
                      <a:moveTo>
                        <a:pt x="1077" y="10170"/>
                      </a:moveTo>
                      <a:cubicBezTo>
                        <a:pt x="2083" y="12545"/>
                        <a:pt x="4439" y="15054"/>
                        <a:pt x="4439" y="15054"/>
                      </a:cubicBezTo>
                      <a:lnTo>
                        <a:pt x="4321" y="15402"/>
                      </a:lnTo>
                      <a:lnTo>
                        <a:pt x="4281" y="15523"/>
                      </a:lnTo>
                      <a:cubicBezTo>
                        <a:pt x="5423" y="16129"/>
                        <a:pt x="6654" y="16330"/>
                        <a:pt x="9120" y="16398"/>
                      </a:cubicBezTo>
                      <a:cubicBezTo>
                        <a:pt x="11582" y="16466"/>
                        <a:pt x="14744" y="15882"/>
                        <a:pt x="14744" y="15882"/>
                      </a:cubicBezTo>
                      <a:cubicBezTo>
                        <a:pt x="14744" y="15882"/>
                        <a:pt x="14745" y="15772"/>
                        <a:pt x="14751" y="15548"/>
                      </a:cubicBezTo>
                      <a:cubicBezTo>
                        <a:pt x="14760" y="15265"/>
                        <a:pt x="14776" y="14801"/>
                        <a:pt x="14802" y="14147"/>
                      </a:cubicBezTo>
                      <a:cubicBezTo>
                        <a:pt x="14820" y="13681"/>
                        <a:pt x="14845" y="13118"/>
                        <a:pt x="14877" y="12455"/>
                      </a:cubicBezTo>
                      <a:cubicBezTo>
                        <a:pt x="14888" y="12220"/>
                        <a:pt x="14902" y="11971"/>
                        <a:pt x="14920" y="11711"/>
                      </a:cubicBezTo>
                      <a:cubicBezTo>
                        <a:pt x="15070" y="9401"/>
                        <a:pt x="15415" y="6340"/>
                        <a:pt x="15415" y="6340"/>
                      </a:cubicBezTo>
                      <a:cubicBezTo>
                        <a:pt x="15415" y="6340"/>
                        <a:pt x="15436" y="7257"/>
                        <a:pt x="15930" y="8491"/>
                      </a:cubicBezTo>
                      <a:cubicBezTo>
                        <a:pt x="16338" y="9510"/>
                        <a:pt x="16946" y="10576"/>
                        <a:pt x="17142" y="10912"/>
                      </a:cubicBezTo>
                      <a:cubicBezTo>
                        <a:pt x="17128" y="10348"/>
                        <a:pt x="17244" y="9729"/>
                        <a:pt x="17521" y="9094"/>
                      </a:cubicBezTo>
                      <a:cubicBezTo>
                        <a:pt x="17569" y="8982"/>
                        <a:pt x="17621" y="8869"/>
                        <a:pt x="17678" y="8754"/>
                      </a:cubicBezTo>
                      <a:cubicBezTo>
                        <a:pt x="18096" y="7874"/>
                        <a:pt x="18676" y="6926"/>
                        <a:pt x="19200" y="6131"/>
                      </a:cubicBezTo>
                      <a:lnTo>
                        <a:pt x="19201" y="6131"/>
                      </a:lnTo>
                      <a:cubicBezTo>
                        <a:pt x="18843" y="4266"/>
                        <a:pt x="17744" y="1925"/>
                        <a:pt x="16714" y="1142"/>
                      </a:cubicBezTo>
                      <a:cubicBezTo>
                        <a:pt x="16056" y="639"/>
                        <a:pt x="14839" y="281"/>
                        <a:pt x="13716" y="119"/>
                      </a:cubicBezTo>
                      <a:cubicBezTo>
                        <a:pt x="13088" y="29"/>
                        <a:pt x="12487" y="1"/>
                        <a:pt x="12031" y="44"/>
                      </a:cubicBezTo>
                      <a:cubicBezTo>
                        <a:pt x="10845" y="156"/>
                        <a:pt x="7282" y="776"/>
                        <a:pt x="7282" y="776"/>
                      </a:cubicBezTo>
                      <a:cubicBezTo>
                        <a:pt x="7282" y="776"/>
                        <a:pt x="6417" y="768"/>
                        <a:pt x="5310" y="949"/>
                      </a:cubicBezTo>
                      <a:cubicBezTo>
                        <a:pt x="4190" y="1131"/>
                        <a:pt x="2819" y="1511"/>
                        <a:pt x="1839" y="2295"/>
                      </a:cubicBezTo>
                      <a:cubicBezTo>
                        <a:pt x="1439" y="2613"/>
                        <a:pt x="1128" y="3035"/>
                        <a:pt x="897" y="3521"/>
                      </a:cubicBezTo>
                      <a:cubicBezTo>
                        <a:pt x="0" y="5404"/>
                        <a:pt x="276" y="8282"/>
                        <a:pt x="1077" y="101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3"/>
                <p:cNvSpPr/>
                <p:nvPr/>
              </p:nvSpPr>
              <p:spPr>
                <a:xfrm>
                  <a:off x="6859284" y="814586"/>
                  <a:ext cx="491394" cy="17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6" h="3029" extrusionOk="0">
                      <a:moveTo>
                        <a:pt x="0" y="950"/>
                      </a:moveTo>
                      <a:cubicBezTo>
                        <a:pt x="621" y="1523"/>
                        <a:pt x="1694" y="2164"/>
                        <a:pt x="3510" y="2472"/>
                      </a:cubicBezTo>
                      <a:cubicBezTo>
                        <a:pt x="6799" y="3029"/>
                        <a:pt x="8156" y="630"/>
                        <a:pt x="8406" y="120"/>
                      </a:cubicBezTo>
                      <a:cubicBezTo>
                        <a:pt x="7778" y="30"/>
                        <a:pt x="7177" y="1"/>
                        <a:pt x="6721" y="45"/>
                      </a:cubicBezTo>
                      <a:cubicBezTo>
                        <a:pt x="5535" y="157"/>
                        <a:pt x="1972" y="777"/>
                        <a:pt x="1972" y="777"/>
                      </a:cubicBezTo>
                      <a:cubicBezTo>
                        <a:pt x="1972" y="777"/>
                        <a:pt x="1107" y="768"/>
                        <a:pt x="0" y="950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3"/>
                <p:cNvSpPr/>
                <p:nvPr/>
              </p:nvSpPr>
              <p:spPr>
                <a:xfrm>
                  <a:off x="7394570" y="1123589"/>
                  <a:ext cx="187765" cy="37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6426" extrusionOk="0">
                      <a:moveTo>
                        <a:pt x="410" y="6185"/>
                      </a:moveTo>
                      <a:cubicBezTo>
                        <a:pt x="423" y="6265"/>
                        <a:pt x="436" y="6345"/>
                        <a:pt x="453" y="6426"/>
                      </a:cubicBezTo>
                      <a:cubicBezTo>
                        <a:pt x="603" y="4116"/>
                        <a:pt x="948" y="1055"/>
                        <a:pt x="948" y="1055"/>
                      </a:cubicBezTo>
                      <a:cubicBezTo>
                        <a:pt x="948" y="1055"/>
                        <a:pt x="969" y="1972"/>
                        <a:pt x="1463" y="3206"/>
                      </a:cubicBezTo>
                      <a:cubicBezTo>
                        <a:pt x="1871" y="4225"/>
                        <a:pt x="2479" y="5291"/>
                        <a:pt x="2675" y="5627"/>
                      </a:cubicBezTo>
                      <a:cubicBezTo>
                        <a:pt x="2661" y="5063"/>
                        <a:pt x="2777" y="4444"/>
                        <a:pt x="3054" y="3809"/>
                      </a:cubicBezTo>
                      <a:cubicBezTo>
                        <a:pt x="3102" y="3697"/>
                        <a:pt x="3154" y="3584"/>
                        <a:pt x="3211" y="3469"/>
                      </a:cubicBezTo>
                      <a:cubicBezTo>
                        <a:pt x="2500" y="2593"/>
                        <a:pt x="1315" y="1028"/>
                        <a:pt x="1007" y="1"/>
                      </a:cubicBezTo>
                      <a:cubicBezTo>
                        <a:pt x="1007" y="1"/>
                        <a:pt x="0" y="3685"/>
                        <a:pt x="410" y="6185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3"/>
                <p:cNvSpPr/>
                <p:nvPr/>
              </p:nvSpPr>
              <p:spPr>
                <a:xfrm>
                  <a:off x="6548879" y="1020471"/>
                  <a:ext cx="865346" cy="756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3" h="12945" extrusionOk="0">
                      <a:moveTo>
                        <a:pt x="1077" y="6649"/>
                      </a:moveTo>
                      <a:cubicBezTo>
                        <a:pt x="2083" y="9024"/>
                        <a:pt x="4439" y="11533"/>
                        <a:pt x="4439" y="11533"/>
                      </a:cubicBezTo>
                      <a:lnTo>
                        <a:pt x="4321" y="11881"/>
                      </a:lnTo>
                      <a:lnTo>
                        <a:pt x="4281" y="12002"/>
                      </a:lnTo>
                      <a:cubicBezTo>
                        <a:pt x="5423" y="12608"/>
                        <a:pt x="6654" y="12809"/>
                        <a:pt x="9120" y="12877"/>
                      </a:cubicBezTo>
                      <a:cubicBezTo>
                        <a:pt x="11582" y="12945"/>
                        <a:pt x="14744" y="12361"/>
                        <a:pt x="14744" y="12361"/>
                      </a:cubicBezTo>
                      <a:cubicBezTo>
                        <a:pt x="14744" y="12361"/>
                        <a:pt x="14745" y="12251"/>
                        <a:pt x="14751" y="12027"/>
                      </a:cubicBezTo>
                      <a:cubicBezTo>
                        <a:pt x="14760" y="11744"/>
                        <a:pt x="14776" y="11280"/>
                        <a:pt x="14802" y="10626"/>
                      </a:cubicBezTo>
                      <a:cubicBezTo>
                        <a:pt x="13354" y="11473"/>
                        <a:pt x="11888" y="11883"/>
                        <a:pt x="9769" y="11802"/>
                      </a:cubicBezTo>
                      <a:cubicBezTo>
                        <a:pt x="7469" y="11712"/>
                        <a:pt x="6668" y="10992"/>
                        <a:pt x="6668" y="10992"/>
                      </a:cubicBezTo>
                      <a:cubicBezTo>
                        <a:pt x="6668" y="10992"/>
                        <a:pt x="4750" y="10040"/>
                        <a:pt x="3348" y="7917"/>
                      </a:cubicBezTo>
                      <a:cubicBezTo>
                        <a:pt x="1941" y="5798"/>
                        <a:pt x="479" y="2725"/>
                        <a:pt x="808" y="588"/>
                      </a:cubicBezTo>
                      <a:cubicBezTo>
                        <a:pt x="840" y="374"/>
                        <a:pt x="870" y="179"/>
                        <a:pt x="897" y="0"/>
                      </a:cubicBezTo>
                      <a:cubicBezTo>
                        <a:pt x="0" y="1883"/>
                        <a:pt x="276" y="4761"/>
                        <a:pt x="1077" y="6649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3"/>
                <p:cNvSpPr/>
                <p:nvPr/>
              </p:nvSpPr>
              <p:spPr>
                <a:xfrm>
                  <a:off x="7550123" y="1065950"/>
                  <a:ext cx="260136" cy="53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" h="9226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3329" y="9226"/>
                        <a:pt x="4280" y="6736"/>
                        <a:pt x="4345" y="5467"/>
                      </a:cubicBezTo>
                      <a:cubicBezTo>
                        <a:pt x="4413" y="4169"/>
                        <a:pt x="4449" y="1300"/>
                        <a:pt x="4305" y="673"/>
                      </a:cubicBezTo>
                      <a:lnTo>
                        <a:pt x="3545" y="130"/>
                      </a:ln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3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>
                  <a:off x="7550123" y="1065950"/>
                  <a:ext cx="207232" cy="53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5" h="9110" extrusionOk="0">
                      <a:moveTo>
                        <a:pt x="14" y="6613"/>
                      </a:moveTo>
                      <a:cubicBezTo>
                        <a:pt x="45" y="7921"/>
                        <a:pt x="771" y="8925"/>
                        <a:pt x="1803" y="9097"/>
                      </a:cubicBezTo>
                      <a:cubicBezTo>
                        <a:pt x="1837" y="9102"/>
                        <a:pt x="1872" y="9106"/>
                        <a:pt x="1903" y="9110"/>
                      </a:cubicBezTo>
                      <a:cubicBezTo>
                        <a:pt x="1697" y="8174"/>
                        <a:pt x="1406" y="6500"/>
                        <a:pt x="1633" y="5140"/>
                      </a:cubicBezTo>
                      <a:cubicBezTo>
                        <a:pt x="1912" y="3458"/>
                        <a:pt x="2692" y="1560"/>
                        <a:pt x="3545" y="130"/>
                      </a:cubicBezTo>
                      <a:lnTo>
                        <a:pt x="3363" y="1"/>
                      </a:lnTo>
                      <a:cubicBezTo>
                        <a:pt x="3363" y="1"/>
                        <a:pt x="2766" y="782"/>
                        <a:pt x="2072" y="1832"/>
                      </a:cubicBezTo>
                      <a:cubicBezTo>
                        <a:pt x="1480" y="2730"/>
                        <a:pt x="815" y="3824"/>
                        <a:pt x="394" y="4795"/>
                      </a:cubicBezTo>
                      <a:cubicBezTo>
                        <a:pt x="116" y="5430"/>
                        <a:pt x="0" y="6049"/>
                        <a:pt x="14" y="6613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3"/>
                <p:cNvSpPr/>
                <p:nvPr/>
              </p:nvSpPr>
              <p:spPr>
                <a:xfrm>
                  <a:off x="6908738" y="440170"/>
                  <a:ext cx="448837" cy="422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8" h="7226" extrusionOk="0">
                      <a:moveTo>
                        <a:pt x="139" y="2641"/>
                      </a:moveTo>
                      <a:cubicBezTo>
                        <a:pt x="213" y="2847"/>
                        <a:pt x="378" y="3015"/>
                        <a:pt x="556" y="3144"/>
                      </a:cubicBezTo>
                      <a:cubicBezTo>
                        <a:pt x="855" y="3362"/>
                        <a:pt x="1194" y="3469"/>
                        <a:pt x="1194" y="3469"/>
                      </a:cubicBezTo>
                      <a:cubicBezTo>
                        <a:pt x="1093" y="4216"/>
                        <a:pt x="1307" y="4916"/>
                        <a:pt x="1690" y="5500"/>
                      </a:cubicBezTo>
                      <a:cubicBezTo>
                        <a:pt x="1998" y="5968"/>
                        <a:pt x="2417" y="6363"/>
                        <a:pt x="2875" y="6652"/>
                      </a:cubicBezTo>
                      <a:cubicBezTo>
                        <a:pt x="3124" y="6810"/>
                        <a:pt x="3353" y="6929"/>
                        <a:pt x="3567" y="7012"/>
                      </a:cubicBezTo>
                      <a:cubicBezTo>
                        <a:pt x="3753" y="7087"/>
                        <a:pt x="3927" y="7135"/>
                        <a:pt x="4100" y="7160"/>
                      </a:cubicBezTo>
                      <a:cubicBezTo>
                        <a:pt x="4544" y="7225"/>
                        <a:pt x="4961" y="7137"/>
                        <a:pt x="5450" y="6942"/>
                      </a:cubicBezTo>
                      <a:cubicBezTo>
                        <a:pt x="6347" y="6584"/>
                        <a:pt x="7199" y="5620"/>
                        <a:pt x="7446" y="4455"/>
                      </a:cubicBezTo>
                      <a:cubicBezTo>
                        <a:pt x="7474" y="4315"/>
                        <a:pt x="7502" y="4161"/>
                        <a:pt x="7526" y="3996"/>
                      </a:cubicBezTo>
                      <a:cubicBezTo>
                        <a:pt x="7601" y="3496"/>
                        <a:pt x="7652" y="2900"/>
                        <a:pt x="7662" y="2332"/>
                      </a:cubicBezTo>
                      <a:cubicBezTo>
                        <a:pt x="7678" y="1693"/>
                        <a:pt x="7643" y="1087"/>
                        <a:pt x="7539" y="688"/>
                      </a:cubicBezTo>
                      <a:cubicBezTo>
                        <a:pt x="6999" y="941"/>
                        <a:pt x="5355" y="836"/>
                        <a:pt x="4398" y="490"/>
                      </a:cubicBezTo>
                      <a:cubicBezTo>
                        <a:pt x="3893" y="307"/>
                        <a:pt x="3542" y="165"/>
                        <a:pt x="3293" y="91"/>
                      </a:cubicBezTo>
                      <a:cubicBezTo>
                        <a:pt x="3021" y="8"/>
                        <a:pt x="2867" y="1"/>
                        <a:pt x="2762" y="99"/>
                      </a:cubicBezTo>
                      <a:cubicBezTo>
                        <a:pt x="2577" y="273"/>
                        <a:pt x="2134" y="991"/>
                        <a:pt x="1923" y="1628"/>
                      </a:cubicBezTo>
                      <a:cubicBezTo>
                        <a:pt x="1900" y="1691"/>
                        <a:pt x="1881" y="1752"/>
                        <a:pt x="1866" y="1813"/>
                      </a:cubicBezTo>
                      <a:cubicBezTo>
                        <a:pt x="1686" y="2483"/>
                        <a:pt x="1531" y="2709"/>
                        <a:pt x="1194" y="2282"/>
                      </a:cubicBezTo>
                      <a:cubicBezTo>
                        <a:pt x="1066" y="2122"/>
                        <a:pt x="981" y="1874"/>
                        <a:pt x="950" y="1600"/>
                      </a:cubicBezTo>
                      <a:cubicBezTo>
                        <a:pt x="843" y="1410"/>
                        <a:pt x="665" y="1198"/>
                        <a:pt x="409" y="1186"/>
                      </a:cubicBezTo>
                      <a:cubicBezTo>
                        <a:pt x="381" y="1183"/>
                        <a:pt x="356" y="1186"/>
                        <a:pt x="333" y="1193"/>
                      </a:cubicBezTo>
                      <a:cubicBezTo>
                        <a:pt x="126" y="1230"/>
                        <a:pt x="31" y="1485"/>
                        <a:pt x="16" y="1793"/>
                      </a:cubicBezTo>
                      <a:cubicBezTo>
                        <a:pt x="1" y="2069"/>
                        <a:pt x="50" y="2392"/>
                        <a:pt x="139" y="264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3"/>
                <p:cNvSpPr/>
                <p:nvPr/>
              </p:nvSpPr>
              <p:spPr>
                <a:xfrm>
                  <a:off x="6928204" y="440170"/>
                  <a:ext cx="189052" cy="40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7013" extrusionOk="0">
                      <a:moveTo>
                        <a:pt x="223" y="3144"/>
                      </a:moveTo>
                      <a:cubicBezTo>
                        <a:pt x="522" y="3362"/>
                        <a:pt x="861" y="3469"/>
                        <a:pt x="861" y="3469"/>
                      </a:cubicBezTo>
                      <a:cubicBezTo>
                        <a:pt x="760" y="4216"/>
                        <a:pt x="974" y="4916"/>
                        <a:pt x="1357" y="5500"/>
                      </a:cubicBezTo>
                      <a:cubicBezTo>
                        <a:pt x="1665" y="5968"/>
                        <a:pt x="2084" y="6363"/>
                        <a:pt x="2542" y="6652"/>
                      </a:cubicBezTo>
                      <a:cubicBezTo>
                        <a:pt x="2791" y="6810"/>
                        <a:pt x="3020" y="6928"/>
                        <a:pt x="3234" y="7012"/>
                      </a:cubicBezTo>
                      <a:cubicBezTo>
                        <a:pt x="2201" y="6125"/>
                        <a:pt x="1708" y="4833"/>
                        <a:pt x="1737" y="3377"/>
                      </a:cubicBezTo>
                      <a:cubicBezTo>
                        <a:pt x="1766" y="1967"/>
                        <a:pt x="2516" y="713"/>
                        <a:pt x="2960" y="91"/>
                      </a:cubicBezTo>
                      <a:cubicBezTo>
                        <a:pt x="2688" y="8"/>
                        <a:pt x="2534" y="1"/>
                        <a:pt x="2429" y="99"/>
                      </a:cubicBezTo>
                      <a:cubicBezTo>
                        <a:pt x="2244" y="273"/>
                        <a:pt x="1801" y="991"/>
                        <a:pt x="1590" y="1628"/>
                      </a:cubicBezTo>
                      <a:cubicBezTo>
                        <a:pt x="1567" y="1691"/>
                        <a:pt x="1548" y="1752"/>
                        <a:pt x="1533" y="1813"/>
                      </a:cubicBezTo>
                      <a:cubicBezTo>
                        <a:pt x="1353" y="2483"/>
                        <a:pt x="1198" y="2709"/>
                        <a:pt x="861" y="2282"/>
                      </a:cubicBezTo>
                      <a:cubicBezTo>
                        <a:pt x="733" y="2122"/>
                        <a:pt x="648" y="1874"/>
                        <a:pt x="617" y="1600"/>
                      </a:cubicBezTo>
                      <a:cubicBezTo>
                        <a:pt x="510" y="1410"/>
                        <a:pt x="332" y="1198"/>
                        <a:pt x="76" y="1186"/>
                      </a:cubicBezTo>
                      <a:cubicBezTo>
                        <a:pt x="48" y="1183"/>
                        <a:pt x="23" y="1186"/>
                        <a:pt x="0" y="1193"/>
                      </a:cubicBezTo>
                      <a:cubicBezTo>
                        <a:pt x="149" y="1856"/>
                        <a:pt x="203" y="2714"/>
                        <a:pt x="223" y="3144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3"/>
                <p:cNvSpPr/>
                <p:nvPr/>
              </p:nvSpPr>
              <p:spPr>
                <a:xfrm>
                  <a:off x="6909673" y="509442"/>
                  <a:ext cx="446966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6" h="3160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477" y="1875"/>
                        <a:pt x="1771" y="2045"/>
                        <a:pt x="2118" y="2225"/>
                      </a:cubicBezTo>
                      <a:cubicBezTo>
                        <a:pt x="3364" y="2864"/>
                        <a:pt x="4378" y="3159"/>
                        <a:pt x="5419" y="3159"/>
                      </a:cubicBezTo>
                      <a:cubicBezTo>
                        <a:pt x="6082" y="3159"/>
                        <a:pt x="6757" y="3039"/>
                        <a:pt x="7509" y="2811"/>
                      </a:cubicBezTo>
                      <a:cubicBezTo>
                        <a:pt x="7585" y="2311"/>
                        <a:pt x="7636" y="1715"/>
                        <a:pt x="7646" y="1147"/>
                      </a:cubicBezTo>
                      <a:lnTo>
                        <a:pt x="7646" y="1147"/>
                      </a:lnTo>
                      <a:cubicBezTo>
                        <a:pt x="7131" y="1259"/>
                        <a:pt x="6713" y="1324"/>
                        <a:pt x="6208" y="1324"/>
                      </a:cubicBezTo>
                      <a:cubicBezTo>
                        <a:pt x="5691" y="1324"/>
                        <a:pt x="5082" y="1256"/>
                        <a:pt x="4181" y="1097"/>
                      </a:cubicBezTo>
                      <a:cubicBezTo>
                        <a:pt x="3286" y="938"/>
                        <a:pt x="2493" y="676"/>
                        <a:pt x="1907" y="443"/>
                      </a:cubicBezTo>
                      <a:cubicBezTo>
                        <a:pt x="1685" y="355"/>
                        <a:pt x="1494" y="271"/>
                        <a:pt x="1335" y="200"/>
                      </a:cubicBezTo>
                      <a:cubicBezTo>
                        <a:pt x="1152" y="115"/>
                        <a:pt x="1015" y="45"/>
                        <a:pt x="932" y="2"/>
                      </a:cubicBezTo>
                      <a:cubicBezTo>
                        <a:pt x="927" y="45"/>
                        <a:pt x="925" y="88"/>
                        <a:pt x="923" y="131"/>
                      </a:cubicBez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3"/>
                <p:cNvSpPr/>
                <p:nvPr/>
              </p:nvSpPr>
              <p:spPr>
                <a:xfrm>
                  <a:off x="6958835" y="176705"/>
                  <a:ext cx="356415" cy="19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7" h="3412" extrusionOk="0">
                      <a:moveTo>
                        <a:pt x="0" y="3411"/>
                      </a:moveTo>
                      <a:cubicBezTo>
                        <a:pt x="301" y="3079"/>
                        <a:pt x="820" y="2719"/>
                        <a:pt x="1512" y="2519"/>
                      </a:cubicBezTo>
                      <a:cubicBezTo>
                        <a:pt x="1612" y="2490"/>
                        <a:pt x="1711" y="2465"/>
                        <a:pt x="1816" y="2444"/>
                      </a:cubicBezTo>
                      <a:cubicBezTo>
                        <a:pt x="3115" y="2174"/>
                        <a:pt x="4796" y="1972"/>
                        <a:pt x="5848" y="2599"/>
                      </a:cubicBezTo>
                      <a:cubicBezTo>
                        <a:pt x="5937" y="2652"/>
                        <a:pt x="6018" y="2711"/>
                        <a:pt x="6093" y="2769"/>
                      </a:cubicBezTo>
                      <a:lnTo>
                        <a:pt x="6096" y="2769"/>
                      </a:lnTo>
                      <a:cubicBezTo>
                        <a:pt x="6003" y="2444"/>
                        <a:pt x="4928" y="1547"/>
                        <a:pt x="4079" y="965"/>
                      </a:cubicBezTo>
                      <a:cubicBezTo>
                        <a:pt x="3392" y="497"/>
                        <a:pt x="2479" y="0"/>
                        <a:pt x="1796" y="253"/>
                      </a:cubicBezTo>
                      <a:cubicBezTo>
                        <a:pt x="1629" y="315"/>
                        <a:pt x="1477" y="421"/>
                        <a:pt x="1345" y="585"/>
                      </a:cubicBezTo>
                      <a:cubicBezTo>
                        <a:pt x="674" y="1412"/>
                        <a:pt x="0" y="2944"/>
                        <a:pt x="0" y="3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87" name="Google Shape;687;p33"/>
                <p:cNvGrpSpPr/>
                <p:nvPr/>
              </p:nvGrpSpPr>
              <p:grpSpPr>
                <a:xfrm>
                  <a:off x="6984732" y="1787132"/>
                  <a:ext cx="371497" cy="382543"/>
                  <a:chOff x="6984732" y="1787132"/>
                  <a:chExt cx="371497" cy="382543"/>
                </a:xfrm>
              </p:grpSpPr>
              <p:sp>
                <p:nvSpPr>
                  <p:cNvPr id="688" name="Google Shape;688;p33"/>
                  <p:cNvSpPr/>
                  <p:nvPr/>
                </p:nvSpPr>
                <p:spPr>
                  <a:xfrm>
                    <a:off x="6984732" y="1787132"/>
                    <a:ext cx="371497" cy="331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5" h="5678" extrusionOk="0">
                        <a:moveTo>
                          <a:pt x="103" y="1"/>
                        </a:moveTo>
                        <a:cubicBezTo>
                          <a:pt x="66" y="1"/>
                          <a:pt x="32" y="23"/>
                          <a:pt x="19" y="59"/>
                        </a:cubicBezTo>
                        <a:cubicBezTo>
                          <a:pt x="1" y="105"/>
                          <a:pt x="26" y="158"/>
                          <a:pt x="73" y="173"/>
                        </a:cubicBezTo>
                        <a:cubicBezTo>
                          <a:pt x="3538" y="1445"/>
                          <a:pt x="6034" y="2796"/>
                          <a:pt x="6107" y="3212"/>
                        </a:cubicBezTo>
                        <a:cubicBezTo>
                          <a:pt x="6173" y="3582"/>
                          <a:pt x="6036" y="4994"/>
                          <a:pt x="5962" y="5677"/>
                        </a:cubicBezTo>
                        <a:lnTo>
                          <a:pt x="6141" y="5677"/>
                        </a:lnTo>
                        <a:cubicBezTo>
                          <a:pt x="6217" y="4981"/>
                          <a:pt x="6355" y="3572"/>
                          <a:pt x="6285" y="3182"/>
                        </a:cubicBezTo>
                        <a:cubicBezTo>
                          <a:pt x="6176" y="2566"/>
                          <a:pt x="3071" y="1085"/>
                          <a:pt x="133" y="6"/>
                        </a:cubicBezTo>
                        <a:cubicBezTo>
                          <a:pt x="123" y="2"/>
                          <a:pt x="113" y="1"/>
                          <a:pt x="10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3"/>
                  <p:cNvSpPr/>
                  <p:nvPr/>
                </p:nvSpPr>
                <p:spPr>
                  <a:xfrm>
                    <a:off x="7007413" y="2057728"/>
                    <a:ext cx="52027" cy="1119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0" h="1915" extrusionOk="0">
                        <a:moveTo>
                          <a:pt x="789" y="0"/>
                        </a:moveTo>
                        <a:cubicBezTo>
                          <a:pt x="765" y="0"/>
                          <a:pt x="742" y="10"/>
                          <a:pt x="724" y="30"/>
                        </a:cubicBezTo>
                        <a:cubicBezTo>
                          <a:pt x="704" y="55"/>
                          <a:pt x="257" y="549"/>
                          <a:pt x="0" y="1354"/>
                        </a:cubicBezTo>
                        <a:cubicBezTo>
                          <a:pt x="122" y="1333"/>
                          <a:pt x="192" y="1315"/>
                          <a:pt x="192" y="1315"/>
                        </a:cubicBezTo>
                        <a:lnTo>
                          <a:pt x="192" y="1315"/>
                        </a:lnTo>
                        <a:cubicBezTo>
                          <a:pt x="192" y="1315"/>
                          <a:pt x="180" y="1366"/>
                          <a:pt x="163" y="1438"/>
                        </a:cubicBezTo>
                        <a:lnTo>
                          <a:pt x="163" y="1438"/>
                        </a:lnTo>
                        <a:cubicBezTo>
                          <a:pt x="407" y="649"/>
                          <a:pt x="851" y="157"/>
                          <a:pt x="857" y="152"/>
                        </a:cubicBezTo>
                        <a:cubicBezTo>
                          <a:pt x="889" y="114"/>
                          <a:pt x="887" y="58"/>
                          <a:pt x="850" y="24"/>
                        </a:cubicBezTo>
                        <a:cubicBezTo>
                          <a:pt x="832" y="8"/>
                          <a:pt x="811" y="0"/>
                          <a:pt x="789" y="0"/>
                        </a:cubicBezTo>
                        <a:close/>
                        <a:moveTo>
                          <a:pt x="163" y="1438"/>
                        </a:moveTo>
                        <a:lnTo>
                          <a:pt x="163" y="1438"/>
                        </a:lnTo>
                        <a:cubicBezTo>
                          <a:pt x="117" y="1586"/>
                          <a:pt x="79" y="1745"/>
                          <a:pt x="51" y="1913"/>
                        </a:cubicBezTo>
                        <a:cubicBezTo>
                          <a:pt x="51" y="1914"/>
                          <a:pt x="51" y="1914"/>
                          <a:pt x="51" y="1914"/>
                        </a:cubicBezTo>
                        <a:cubicBezTo>
                          <a:pt x="51" y="1914"/>
                          <a:pt x="122" y="1613"/>
                          <a:pt x="163" y="14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90" name="Google Shape;690;p33"/>
                <p:cNvSpPr/>
                <p:nvPr/>
              </p:nvSpPr>
              <p:spPr>
                <a:xfrm>
                  <a:off x="6750847" y="1116632"/>
                  <a:ext cx="295210" cy="40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6886" extrusionOk="0">
                      <a:moveTo>
                        <a:pt x="100" y="1"/>
                      </a:moveTo>
                      <a:cubicBezTo>
                        <a:pt x="75" y="1"/>
                        <a:pt x="50" y="11"/>
                        <a:pt x="32" y="32"/>
                      </a:cubicBezTo>
                      <a:cubicBezTo>
                        <a:pt x="1" y="70"/>
                        <a:pt x="5" y="127"/>
                        <a:pt x="44" y="159"/>
                      </a:cubicBezTo>
                      <a:cubicBezTo>
                        <a:pt x="2098" y="1861"/>
                        <a:pt x="4841" y="6790"/>
                        <a:pt x="4869" y="6840"/>
                      </a:cubicBezTo>
                      <a:cubicBezTo>
                        <a:pt x="4886" y="6869"/>
                        <a:pt x="4916" y="6886"/>
                        <a:pt x="4947" y="6886"/>
                      </a:cubicBezTo>
                      <a:cubicBezTo>
                        <a:pt x="4962" y="6886"/>
                        <a:pt x="4978" y="6882"/>
                        <a:pt x="4990" y="6875"/>
                      </a:cubicBezTo>
                      <a:cubicBezTo>
                        <a:pt x="5034" y="6851"/>
                        <a:pt x="5050" y="6795"/>
                        <a:pt x="5026" y="6753"/>
                      </a:cubicBezTo>
                      <a:cubicBezTo>
                        <a:pt x="4999" y="6702"/>
                        <a:pt x="2238" y="1745"/>
                        <a:pt x="158" y="22"/>
                      </a:cubicBezTo>
                      <a:cubicBezTo>
                        <a:pt x="141" y="8"/>
                        <a:pt x="12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EF351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3"/>
                <p:cNvSpPr/>
                <p:nvPr/>
              </p:nvSpPr>
              <p:spPr>
                <a:xfrm>
                  <a:off x="6940655" y="298062"/>
                  <a:ext cx="423525" cy="165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5" h="2830" extrusionOk="0">
                      <a:moveTo>
                        <a:pt x="667" y="2828"/>
                      </a:moveTo>
                      <a:cubicBezTo>
                        <a:pt x="704" y="2828"/>
                        <a:pt x="741" y="2824"/>
                        <a:pt x="780" y="2816"/>
                      </a:cubicBezTo>
                      <a:cubicBezTo>
                        <a:pt x="815" y="2810"/>
                        <a:pt x="855" y="2801"/>
                        <a:pt x="896" y="2787"/>
                      </a:cubicBezTo>
                      <a:cubicBezTo>
                        <a:pt x="901" y="2785"/>
                        <a:pt x="906" y="2784"/>
                        <a:pt x="911" y="2780"/>
                      </a:cubicBezTo>
                      <a:lnTo>
                        <a:pt x="912" y="2780"/>
                      </a:lnTo>
                      <a:cubicBezTo>
                        <a:pt x="1035" y="2737"/>
                        <a:pt x="1155" y="2683"/>
                        <a:pt x="1280" y="2624"/>
                      </a:cubicBezTo>
                      <a:cubicBezTo>
                        <a:pt x="1320" y="2605"/>
                        <a:pt x="1361" y="2585"/>
                        <a:pt x="1402" y="2567"/>
                      </a:cubicBezTo>
                      <a:cubicBezTo>
                        <a:pt x="1524" y="2510"/>
                        <a:pt x="1656" y="2452"/>
                        <a:pt x="1803" y="2394"/>
                      </a:cubicBezTo>
                      <a:cubicBezTo>
                        <a:pt x="1901" y="2357"/>
                        <a:pt x="2006" y="2319"/>
                        <a:pt x="2120" y="2285"/>
                      </a:cubicBezTo>
                      <a:cubicBezTo>
                        <a:pt x="2164" y="2272"/>
                        <a:pt x="2209" y="2258"/>
                        <a:pt x="2255" y="2247"/>
                      </a:cubicBezTo>
                      <a:cubicBezTo>
                        <a:pt x="2308" y="2233"/>
                        <a:pt x="2363" y="2219"/>
                        <a:pt x="2421" y="2207"/>
                      </a:cubicBezTo>
                      <a:cubicBezTo>
                        <a:pt x="2498" y="2188"/>
                        <a:pt x="2577" y="2172"/>
                        <a:pt x="2663" y="2159"/>
                      </a:cubicBezTo>
                      <a:cubicBezTo>
                        <a:pt x="2790" y="2137"/>
                        <a:pt x="2925" y="2118"/>
                        <a:pt x="3071" y="2104"/>
                      </a:cubicBezTo>
                      <a:cubicBezTo>
                        <a:pt x="3116" y="2098"/>
                        <a:pt x="3162" y="2095"/>
                        <a:pt x="3209" y="2092"/>
                      </a:cubicBezTo>
                      <a:cubicBezTo>
                        <a:pt x="3427" y="2074"/>
                        <a:pt x="3670" y="2065"/>
                        <a:pt x="3942" y="2069"/>
                      </a:cubicBezTo>
                      <a:cubicBezTo>
                        <a:pt x="5383" y="2088"/>
                        <a:pt x="6189" y="2245"/>
                        <a:pt x="6672" y="2276"/>
                      </a:cubicBezTo>
                      <a:cubicBezTo>
                        <a:pt x="6724" y="2280"/>
                        <a:pt x="6768" y="2282"/>
                        <a:pt x="6811" y="2282"/>
                      </a:cubicBezTo>
                      <a:cubicBezTo>
                        <a:pt x="6891" y="2282"/>
                        <a:pt x="6958" y="2279"/>
                        <a:pt x="7019" y="2265"/>
                      </a:cubicBezTo>
                      <a:cubicBezTo>
                        <a:pt x="7244" y="2220"/>
                        <a:pt x="7219" y="1396"/>
                        <a:pt x="6497" y="768"/>
                      </a:cubicBezTo>
                      <a:cubicBezTo>
                        <a:pt x="6467" y="743"/>
                        <a:pt x="6435" y="718"/>
                        <a:pt x="6404" y="693"/>
                      </a:cubicBezTo>
                      <a:cubicBezTo>
                        <a:pt x="6361" y="659"/>
                        <a:pt x="6319" y="627"/>
                        <a:pt x="6272" y="596"/>
                      </a:cubicBezTo>
                      <a:cubicBezTo>
                        <a:pt x="6235" y="572"/>
                        <a:pt x="6199" y="546"/>
                        <a:pt x="6159" y="523"/>
                      </a:cubicBezTo>
                      <a:cubicBezTo>
                        <a:pt x="5280" y="0"/>
                        <a:pt x="3963" y="53"/>
                        <a:pt x="2796" y="243"/>
                      </a:cubicBezTo>
                      <a:cubicBezTo>
                        <a:pt x="2751" y="251"/>
                        <a:pt x="2708" y="258"/>
                        <a:pt x="2664" y="265"/>
                      </a:cubicBezTo>
                      <a:cubicBezTo>
                        <a:pt x="2480" y="298"/>
                        <a:pt x="2301" y="331"/>
                        <a:pt x="2126" y="368"/>
                      </a:cubicBezTo>
                      <a:cubicBezTo>
                        <a:pt x="2075" y="378"/>
                        <a:pt x="2027" y="389"/>
                        <a:pt x="1981" y="401"/>
                      </a:cubicBezTo>
                      <a:cubicBezTo>
                        <a:pt x="1954" y="406"/>
                        <a:pt x="1927" y="414"/>
                        <a:pt x="1901" y="423"/>
                      </a:cubicBezTo>
                      <a:cubicBezTo>
                        <a:pt x="1879" y="426"/>
                        <a:pt x="1859" y="433"/>
                        <a:pt x="1839" y="439"/>
                      </a:cubicBezTo>
                      <a:cubicBezTo>
                        <a:pt x="1676" y="483"/>
                        <a:pt x="1524" y="539"/>
                        <a:pt x="1382" y="600"/>
                      </a:cubicBezTo>
                      <a:cubicBezTo>
                        <a:pt x="1332" y="621"/>
                        <a:pt x="1286" y="643"/>
                        <a:pt x="1238" y="664"/>
                      </a:cubicBezTo>
                      <a:cubicBezTo>
                        <a:pt x="999" y="781"/>
                        <a:pt x="792" y="912"/>
                        <a:pt x="618" y="1050"/>
                      </a:cubicBezTo>
                      <a:cubicBezTo>
                        <a:pt x="570" y="1090"/>
                        <a:pt x="522" y="1128"/>
                        <a:pt x="479" y="1168"/>
                      </a:cubicBezTo>
                      <a:cubicBezTo>
                        <a:pt x="416" y="1223"/>
                        <a:pt x="360" y="1280"/>
                        <a:pt x="311" y="1335"/>
                      </a:cubicBezTo>
                      <a:cubicBezTo>
                        <a:pt x="129" y="1535"/>
                        <a:pt x="27" y="1728"/>
                        <a:pt x="20" y="1867"/>
                      </a:cubicBezTo>
                      <a:cubicBezTo>
                        <a:pt x="0" y="2220"/>
                        <a:pt x="186" y="2830"/>
                        <a:pt x="667" y="282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3"/>
                <p:cNvSpPr/>
                <p:nvPr/>
              </p:nvSpPr>
              <p:spPr>
                <a:xfrm>
                  <a:off x="7096325" y="312267"/>
                  <a:ext cx="31918" cy="108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" h="1861" extrusionOk="0">
                      <a:moveTo>
                        <a:pt x="134" y="0"/>
                      </a:moveTo>
                      <a:cubicBezTo>
                        <a:pt x="88" y="8"/>
                        <a:pt x="46" y="15"/>
                        <a:pt x="1" y="22"/>
                      </a:cubicBezTo>
                      <a:cubicBezTo>
                        <a:pt x="79" y="503"/>
                        <a:pt x="216" y="1228"/>
                        <a:pt x="408" y="1860"/>
                      </a:cubicBezTo>
                      <a:cubicBezTo>
                        <a:pt x="453" y="1855"/>
                        <a:pt x="499" y="1852"/>
                        <a:pt x="546" y="1848"/>
                      </a:cubicBezTo>
                      <a:cubicBezTo>
                        <a:pt x="355" y="1219"/>
                        <a:pt x="214" y="484"/>
                        <a:pt x="1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3"/>
                <p:cNvSpPr/>
                <p:nvPr/>
              </p:nvSpPr>
              <p:spPr>
                <a:xfrm>
                  <a:off x="7046052" y="321503"/>
                  <a:ext cx="26423" cy="11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1884" extrusionOk="0">
                      <a:moveTo>
                        <a:pt x="178" y="0"/>
                      </a:moveTo>
                      <a:cubicBezTo>
                        <a:pt x="130" y="10"/>
                        <a:pt x="83" y="23"/>
                        <a:pt x="36" y="38"/>
                      </a:cubicBezTo>
                      <a:cubicBezTo>
                        <a:pt x="1" y="522"/>
                        <a:pt x="22" y="1235"/>
                        <a:pt x="317" y="1884"/>
                      </a:cubicBezTo>
                      <a:cubicBezTo>
                        <a:pt x="361" y="1871"/>
                        <a:pt x="406" y="1857"/>
                        <a:pt x="452" y="1846"/>
                      </a:cubicBezTo>
                      <a:cubicBezTo>
                        <a:pt x="154" y="1201"/>
                        <a:pt x="143" y="476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3"/>
                <p:cNvSpPr/>
                <p:nvPr/>
              </p:nvSpPr>
              <p:spPr>
                <a:xfrm>
                  <a:off x="7006185" y="333136"/>
                  <a:ext cx="16427" cy="11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025" extrusionOk="0">
                      <a:moveTo>
                        <a:pt x="261" y="0"/>
                      </a:moveTo>
                      <a:lnTo>
                        <a:pt x="261" y="0"/>
                      </a:lnTo>
                      <a:cubicBezTo>
                        <a:pt x="211" y="21"/>
                        <a:pt x="165" y="43"/>
                        <a:pt x="118" y="65"/>
                      </a:cubicBezTo>
                      <a:cubicBezTo>
                        <a:pt x="59" y="552"/>
                        <a:pt x="0" y="1375"/>
                        <a:pt x="159" y="2024"/>
                      </a:cubicBezTo>
                      <a:cubicBezTo>
                        <a:pt x="199" y="2005"/>
                        <a:pt x="240" y="1985"/>
                        <a:pt x="281" y="1967"/>
                      </a:cubicBezTo>
                      <a:cubicBezTo>
                        <a:pt x="131" y="1310"/>
                        <a:pt x="205" y="457"/>
                        <a:pt x="2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3"/>
                <p:cNvSpPr/>
                <p:nvPr/>
              </p:nvSpPr>
              <p:spPr>
                <a:xfrm>
                  <a:off x="6967487" y="359441"/>
                  <a:ext cx="26481" cy="103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1767" extrusionOk="0">
                      <a:moveTo>
                        <a:pt x="160" y="0"/>
                      </a:moveTo>
                      <a:lnTo>
                        <a:pt x="160" y="0"/>
                      </a:lnTo>
                      <a:cubicBezTo>
                        <a:pt x="112" y="40"/>
                        <a:pt x="63" y="78"/>
                        <a:pt x="20" y="118"/>
                      </a:cubicBezTo>
                      <a:cubicBezTo>
                        <a:pt x="1" y="572"/>
                        <a:pt x="78" y="1205"/>
                        <a:pt x="321" y="1766"/>
                      </a:cubicBezTo>
                      <a:cubicBezTo>
                        <a:pt x="356" y="1760"/>
                        <a:pt x="396" y="1751"/>
                        <a:pt x="437" y="1737"/>
                      </a:cubicBezTo>
                      <a:cubicBezTo>
                        <a:pt x="442" y="1735"/>
                        <a:pt x="447" y="1734"/>
                        <a:pt x="452" y="1730"/>
                      </a:cubicBezTo>
                      <a:cubicBezTo>
                        <a:pt x="183" y="1118"/>
                        <a:pt x="126" y="427"/>
                        <a:pt x="1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3"/>
                <p:cNvSpPr/>
                <p:nvPr/>
              </p:nvSpPr>
              <p:spPr>
                <a:xfrm>
                  <a:off x="7307295" y="332902"/>
                  <a:ext cx="31567" cy="98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1686" extrusionOk="0">
                      <a:moveTo>
                        <a:pt x="1" y="0"/>
                      </a:moveTo>
                      <a:cubicBezTo>
                        <a:pt x="289" y="579"/>
                        <a:pt x="377" y="1232"/>
                        <a:pt x="401" y="1679"/>
                      </a:cubicBezTo>
                      <a:cubicBezTo>
                        <a:pt x="452" y="1684"/>
                        <a:pt x="496" y="1686"/>
                        <a:pt x="539" y="1686"/>
                      </a:cubicBezTo>
                      <a:cubicBezTo>
                        <a:pt x="519" y="1282"/>
                        <a:pt x="446" y="714"/>
                        <a:pt x="225" y="172"/>
                      </a:cubicBezTo>
                      <a:cubicBezTo>
                        <a:pt x="195" y="147"/>
                        <a:pt x="165" y="122"/>
                        <a:pt x="132" y="97"/>
                      </a:cubicBezTo>
                      <a:cubicBezTo>
                        <a:pt x="89" y="63"/>
                        <a:pt x="47" y="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3"/>
                <p:cNvSpPr/>
                <p:nvPr/>
              </p:nvSpPr>
              <p:spPr>
                <a:xfrm>
                  <a:off x="6958835" y="191437"/>
                  <a:ext cx="105048" cy="184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3160" extrusionOk="0">
                      <a:moveTo>
                        <a:pt x="1796" y="1"/>
                      </a:moveTo>
                      <a:cubicBezTo>
                        <a:pt x="1629" y="63"/>
                        <a:pt x="1477" y="170"/>
                        <a:pt x="1345" y="333"/>
                      </a:cubicBezTo>
                      <a:cubicBezTo>
                        <a:pt x="674" y="1160"/>
                        <a:pt x="0" y="2692"/>
                        <a:pt x="0" y="3159"/>
                      </a:cubicBezTo>
                      <a:cubicBezTo>
                        <a:pt x="301" y="2827"/>
                        <a:pt x="820" y="2467"/>
                        <a:pt x="1512" y="2267"/>
                      </a:cubicBezTo>
                      <a:cubicBezTo>
                        <a:pt x="1313" y="1538"/>
                        <a:pt x="1536" y="641"/>
                        <a:pt x="1796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3"/>
                <p:cNvSpPr/>
                <p:nvPr/>
              </p:nvSpPr>
              <p:spPr>
                <a:xfrm>
                  <a:off x="6958835" y="761624"/>
                  <a:ext cx="196534" cy="20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2" h="3437" extrusionOk="0">
                      <a:moveTo>
                        <a:pt x="0" y="1683"/>
                      </a:moveTo>
                      <a:cubicBezTo>
                        <a:pt x="0" y="1683"/>
                        <a:pt x="381" y="2160"/>
                        <a:pt x="1165" y="2630"/>
                      </a:cubicBezTo>
                      <a:cubicBezTo>
                        <a:pt x="1950" y="3101"/>
                        <a:pt x="2979" y="3437"/>
                        <a:pt x="3204" y="3370"/>
                      </a:cubicBezTo>
                      <a:cubicBezTo>
                        <a:pt x="3344" y="3328"/>
                        <a:pt x="3362" y="2839"/>
                        <a:pt x="3322" y="2329"/>
                      </a:cubicBezTo>
                      <a:cubicBezTo>
                        <a:pt x="3307" y="2098"/>
                        <a:pt x="3275" y="1861"/>
                        <a:pt x="3242" y="1661"/>
                      </a:cubicBezTo>
                      <a:cubicBezTo>
                        <a:pt x="2872" y="1606"/>
                        <a:pt x="2484" y="1446"/>
                        <a:pt x="2018" y="1153"/>
                      </a:cubicBezTo>
                      <a:cubicBezTo>
                        <a:pt x="1560" y="864"/>
                        <a:pt x="1141" y="469"/>
                        <a:pt x="832" y="1"/>
                      </a:cubicBezTo>
                      <a:lnTo>
                        <a:pt x="288" y="1102"/>
                      </a:ln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3"/>
                <p:cNvSpPr/>
                <p:nvPr/>
              </p:nvSpPr>
              <p:spPr>
                <a:xfrm>
                  <a:off x="6975671" y="761624"/>
                  <a:ext cx="177419" cy="136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2330" extrusionOk="0">
                      <a:moveTo>
                        <a:pt x="0" y="1102"/>
                      </a:moveTo>
                      <a:cubicBezTo>
                        <a:pt x="800" y="1678"/>
                        <a:pt x="2043" y="2230"/>
                        <a:pt x="3034" y="2329"/>
                      </a:cubicBezTo>
                      <a:cubicBezTo>
                        <a:pt x="3019" y="2098"/>
                        <a:pt x="2987" y="1861"/>
                        <a:pt x="2954" y="1661"/>
                      </a:cubicBezTo>
                      <a:cubicBezTo>
                        <a:pt x="2584" y="1606"/>
                        <a:pt x="2196" y="1446"/>
                        <a:pt x="1730" y="1153"/>
                      </a:cubicBezTo>
                      <a:cubicBezTo>
                        <a:pt x="1272" y="864"/>
                        <a:pt x="853" y="469"/>
                        <a:pt x="544" y="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3"/>
                <p:cNvSpPr/>
                <p:nvPr/>
              </p:nvSpPr>
              <p:spPr>
                <a:xfrm>
                  <a:off x="7339037" y="1973083"/>
                  <a:ext cx="667468" cy="806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3789" extrusionOk="0">
                      <a:moveTo>
                        <a:pt x="7634" y="7714"/>
                      </a:moveTo>
                      <a:cubicBezTo>
                        <a:pt x="7611" y="9823"/>
                        <a:pt x="8012" y="13586"/>
                        <a:pt x="8012" y="13586"/>
                      </a:cubicBezTo>
                      <a:cubicBezTo>
                        <a:pt x="8065" y="13632"/>
                        <a:pt x="8186" y="13706"/>
                        <a:pt x="8329" y="13789"/>
                      </a:cubicBezTo>
                      <a:cubicBezTo>
                        <a:pt x="8311" y="12540"/>
                        <a:pt x="8319" y="10398"/>
                        <a:pt x="8612" y="8141"/>
                      </a:cubicBezTo>
                      <a:cubicBezTo>
                        <a:pt x="9022" y="4959"/>
                        <a:pt x="11418" y="1644"/>
                        <a:pt x="11418" y="1644"/>
                      </a:cubicBezTo>
                      <a:cubicBezTo>
                        <a:pt x="11418" y="1644"/>
                        <a:pt x="7722" y="1656"/>
                        <a:pt x="6155" y="1448"/>
                      </a:cubicBezTo>
                      <a:cubicBezTo>
                        <a:pt x="4586" y="1241"/>
                        <a:pt x="224" y="1"/>
                        <a:pt x="224" y="1"/>
                      </a:cubicBezTo>
                      <a:cubicBezTo>
                        <a:pt x="224" y="1"/>
                        <a:pt x="36" y="1655"/>
                        <a:pt x="0" y="2496"/>
                      </a:cubicBezTo>
                      <a:lnTo>
                        <a:pt x="9536" y="2496"/>
                      </a:lnTo>
                      <a:cubicBezTo>
                        <a:pt x="8371" y="3392"/>
                        <a:pt x="7655" y="5610"/>
                        <a:pt x="7634" y="7714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3"/>
                <p:cNvSpPr/>
                <p:nvPr/>
              </p:nvSpPr>
              <p:spPr>
                <a:xfrm>
                  <a:off x="6909673" y="509442"/>
                  <a:ext cx="71903" cy="100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" h="1718" extrusionOk="0">
                      <a:moveTo>
                        <a:pt x="376" y="0"/>
                      </a:moveTo>
                      <a:cubicBezTo>
                        <a:pt x="128" y="0"/>
                        <a:pt x="17" y="271"/>
                        <a:pt x="0" y="608"/>
                      </a:cubicBezTo>
                      <a:cubicBezTo>
                        <a:pt x="134" y="835"/>
                        <a:pt x="454" y="1220"/>
                        <a:pt x="1210" y="1705"/>
                      </a:cubicBezTo>
                      <a:lnTo>
                        <a:pt x="1230" y="1717"/>
                      </a:lnTo>
                      <a:cubicBezTo>
                        <a:pt x="1117" y="1644"/>
                        <a:pt x="1207" y="680"/>
                        <a:pt x="923" y="131"/>
                      </a:cubicBezTo>
                      <a:lnTo>
                        <a:pt x="923" y="131"/>
                      </a:lnTo>
                      <a:cubicBezTo>
                        <a:pt x="920" y="228"/>
                        <a:pt x="923" y="323"/>
                        <a:pt x="934" y="415"/>
                      </a:cubicBezTo>
                      <a:cubicBezTo>
                        <a:pt x="827" y="224"/>
                        <a:pt x="649" y="13"/>
                        <a:pt x="393" y="1"/>
                      </a:cubicBezTo>
                      <a:cubicBezTo>
                        <a:pt x="387" y="0"/>
                        <a:pt x="381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3"/>
                <p:cNvSpPr/>
                <p:nvPr/>
              </p:nvSpPr>
              <p:spPr>
                <a:xfrm>
                  <a:off x="7491199" y="-9"/>
                  <a:ext cx="1141149" cy="145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1" h="24944" extrusionOk="0">
                      <a:moveTo>
                        <a:pt x="19322" y="0"/>
                      </a:moveTo>
                      <a:cubicBezTo>
                        <a:pt x="19276" y="0"/>
                        <a:pt x="19230" y="18"/>
                        <a:pt x="19195" y="53"/>
                      </a:cubicBezTo>
                      <a:cubicBezTo>
                        <a:pt x="19195" y="53"/>
                        <a:pt x="18857" y="397"/>
                        <a:pt x="18264" y="997"/>
                      </a:cubicBezTo>
                      <a:cubicBezTo>
                        <a:pt x="17971" y="1298"/>
                        <a:pt x="17613" y="1664"/>
                        <a:pt x="17203" y="2084"/>
                      </a:cubicBezTo>
                      <a:cubicBezTo>
                        <a:pt x="16795" y="2506"/>
                        <a:pt x="16334" y="2981"/>
                        <a:pt x="15832" y="3499"/>
                      </a:cubicBezTo>
                      <a:cubicBezTo>
                        <a:pt x="15331" y="4021"/>
                        <a:pt x="14790" y="4586"/>
                        <a:pt x="14218" y="5184"/>
                      </a:cubicBezTo>
                      <a:cubicBezTo>
                        <a:pt x="13650" y="5786"/>
                        <a:pt x="13052" y="6422"/>
                        <a:pt x="12433" y="7080"/>
                      </a:cubicBezTo>
                      <a:cubicBezTo>
                        <a:pt x="11816" y="7740"/>
                        <a:pt x="11190" y="8433"/>
                        <a:pt x="10547" y="9130"/>
                      </a:cubicBezTo>
                      <a:cubicBezTo>
                        <a:pt x="10224" y="9477"/>
                        <a:pt x="9906" y="9836"/>
                        <a:pt x="9589" y="10199"/>
                      </a:cubicBezTo>
                      <a:cubicBezTo>
                        <a:pt x="9269" y="10561"/>
                        <a:pt x="8950" y="10924"/>
                        <a:pt x="8630" y="11287"/>
                      </a:cubicBezTo>
                      <a:lnTo>
                        <a:pt x="8151" y="11833"/>
                      </a:lnTo>
                      <a:cubicBezTo>
                        <a:pt x="7999" y="12018"/>
                        <a:pt x="7845" y="12203"/>
                        <a:pt x="7694" y="12388"/>
                      </a:cubicBezTo>
                      <a:cubicBezTo>
                        <a:pt x="7389" y="12758"/>
                        <a:pt x="7085" y="13126"/>
                        <a:pt x="6783" y="13492"/>
                      </a:cubicBezTo>
                      <a:cubicBezTo>
                        <a:pt x="6707" y="13587"/>
                        <a:pt x="6636" y="13666"/>
                        <a:pt x="6554" y="13774"/>
                      </a:cubicBezTo>
                      <a:lnTo>
                        <a:pt x="6342" y="14061"/>
                      </a:lnTo>
                      <a:cubicBezTo>
                        <a:pt x="6202" y="14251"/>
                        <a:pt x="6062" y="14440"/>
                        <a:pt x="5922" y="14628"/>
                      </a:cubicBezTo>
                      <a:cubicBezTo>
                        <a:pt x="5783" y="14816"/>
                        <a:pt x="5644" y="15004"/>
                        <a:pt x="5507" y="15188"/>
                      </a:cubicBezTo>
                      <a:cubicBezTo>
                        <a:pt x="5369" y="15374"/>
                        <a:pt x="5230" y="15558"/>
                        <a:pt x="5107" y="15749"/>
                      </a:cubicBezTo>
                      <a:cubicBezTo>
                        <a:pt x="4852" y="16124"/>
                        <a:pt x="4603" y="16495"/>
                        <a:pt x="4357" y="16857"/>
                      </a:cubicBezTo>
                      <a:cubicBezTo>
                        <a:pt x="4235" y="17040"/>
                        <a:pt x="4115" y="17219"/>
                        <a:pt x="3996" y="17397"/>
                      </a:cubicBezTo>
                      <a:cubicBezTo>
                        <a:pt x="3883" y="17578"/>
                        <a:pt x="3771" y="17757"/>
                        <a:pt x="3661" y="17933"/>
                      </a:cubicBezTo>
                      <a:cubicBezTo>
                        <a:pt x="3440" y="18286"/>
                        <a:pt x="3225" y="18629"/>
                        <a:pt x="3017" y="18962"/>
                      </a:cubicBezTo>
                      <a:cubicBezTo>
                        <a:pt x="2811" y="19295"/>
                        <a:pt x="2626" y="19625"/>
                        <a:pt x="2440" y="19937"/>
                      </a:cubicBezTo>
                      <a:cubicBezTo>
                        <a:pt x="2258" y="20251"/>
                        <a:pt x="2078" y="20548"/>
                        <a:pt x="1915" y="20837"/>
                      </a:cubicBezTo>
                      <a:cubicBezTo>
                        <a:pt x="1755" y="21127"/>
                        <a:pt x="1602" y="21401"/>
                        <a:pt x="1459" y="21659"/>
                      </a:cubicBezTo>
                      <a:cubicBezTo>
                        <a:pt x="1169" y="22173"/>
                        <a:pt x="933" y="22632"/>
                        <a:pt x="734" y="23006"/>
                      </a:cubicBezTo>
                      <a:cubicBezTo>
                        <a:pt x="534" y="23380"/>
                        <a:pt x="386" y="23684"/>
                        <a:pt x="281" y="23886"/>
                      </a:cubicBezTo>
                      <a:cubicBezTo>
                        <a:pt x="181" y="24089"/>
                        <a:pt x="127" y="24196"/>
                        <a:pt x="127" y="24196"/>
                      </a:cubicBezTo>
                      <a:cubicBezTo>
                        <a:pt x="0" y="24453"/>
                        <a:pt x="105" y="24763"/>
                        <a:pt x="360" y="24890"/>
                      </a:cubicBezTo>
                      <a:cubicBezTo>
                        <a:pt x="434" y="24926"/>
                        <a:pt x="513" y="24944"/>
                        <a:pt x="590" y="24944"/>
                      </a:cubicBezTo>
                      <a:cubicBezTo>
                        <a:pt x="781" y="24944"/>
                        <a:pt x="964" y="24838"/>
                        <a:pt x="1054" y="24656"/>
                      </a:cubicBezTo>
                      <a:cubicBezTo>
                        <a:pt x="1055" y="24653"/>
                        <a:pt x="1056" y="24651"/>
                        <a:pt x="1058" y="24648"/>
                      </a:cubicBezTo>
                      <a:lnTo>
                        <a:pt x="1061" y="24643"/>
                      </a:lnTo>
                      <a:cubicBezTo>
                        <a:pt x="1061" y="24643"/>
                        <a:pt x="1112" y="24534"/>
                        <a:pt x="1208" y="24330"/>
                      </a:cubicBezTo>
                      <a:cubicBezTo>
                        <a:pt x="1306" y="24129"/>
                        <a:pt x="1442" y="23835"/>
                        <a:pt x="1630" y="23462"/>
                      </a:cubicBezTo>
                      <a:cubicBezTo>
                        <a:pt x="1819" y="23089"/>
                        <a:pt x="2040" y="22632"/>
                        <a:pt x="2316" y="22119"/>
                      </a:cubicBezTo>
                      <a:cubicBezTo>
                        <a:pt x="2452" y="21861"/>
                        <a:pt x="2596" y="21587"/>
                        <a:pt x="2748" y="21298"/>
                      </a:cubicBezTo>
                      <a:cubicBezTo>
                        <a:pt x="2903" y="21010"/>
                        <a:pt x="3074" y="20712"/>
                        <a:pt x="3246" y="20398"/>
                      </a:cubicBezTo>
                      <a:cubicBezTo>
                        <a:pt x="3423" y="20085"/>
                        <a:pt x="3600" y="19755"/>
                        <a:pt x="3796" y="19422"/>
                      </a:cubicBezTo>
                      <a:cubicBezTo>
                        <a:pt x="3993" y="19092"/>
                        <a:pt x="4198" y="18747"/>
                        <a:pt x="4408" y="18394"/>
                      </a:cubicBezTo>
                      <a:cubicBezTo>
                        <a:pt x="4512" y="18218"/>
                        <a:pt x="4618" y="18040"/>
                        <a:pt x="4727" y="17858"/>
                      </a:cubicBezTo>
                      <a:cubicBezTo>
                        <a:pt x="4841" y="17681"/>
                        <a:pt x="4955" y="17501"/>
                        <a:pt x="5072" y="17319"/>
                      </a:cubicBezTo>
                      <a:cubicBezTo>
                        <a:pt x="5304" y="16957"/>
                        <a:pt x="5543" y="16587"/>
                        <a:pt x="5785" y="16211"/>
                      </a:cubicBezTo>
                      <a:cubicBezTo>
                        <a:pt x="5903" y="16019"/>
                        <a:pt x="6035" y="15837"/>
                        <a:pt x="6166" y="15652"/>
                      </a:cubicBezTo>
                      <a:cubicBezTo>
                        <a:pt x="6298" y="15467"/>
                        <a:pt x="6430" y="15280"/>
                        <a:pt x="6563" y="15093"/>
                      </a:cubicBezTo>
                      <a:cubicBezTo>
                        <a:pt x="6695" y="14904"/>
                        <a:pt x="6829" y="14715"/>
                        <a:pt x="6963" y="14526"/>
                      </a:cubicBezTo>
                      <a:lnTo>
                        <a:pt x="7166" y="14240"/>
                      </a:lnTo>
                      <a:cubicBezTo>
                        <a:pt x="7222" y="14158"/>
                        <a:pt x="7308" y="14057"/>
                        <a:pt x="7378" y="13966"/>
                      </a:cubicBezTo>
                      <a:cubicBezTo>
                        <a:pt x="7670" y="13595"/>
                        <a:pt x="7966" y="13220"/>
                        <a:pt x="8263" y="12843"/>
                      </a:cubicBezTo>
                      <a:cubicBezTo>
                        <a:pt x="8411" y="12655"/>
                        <a:pt x="8559" y="12466"/>
                        <a:pt x="8708" y="12278"/>
                      </a:cubicBezTo>
                      <a:lnTo>
                        <a:pt x="9169" y="11729"/>
                      </a:lnTo>
                      <a:cubicBezTo>
                        <a:pt x="9478" y="11362"/>
                        <a:pt x="9785" y="10996"/>
                        <a:pt x="10093" y="10633"/>
                      </a:cubicBezTo>
                      <a:cubicBezTo>
                        <a:pt x="10399" y="10266"/>
                        <a:pt x="10706" y="9904"/>
                        <a:pt x="11021" y="9550"/>
                      </a:cubicBezTo>
                      <a:cubicBezTo>
                        <a:pt x="11646" y="8841"/>
                        <a:pt x="12256" y="8137"/>
                        <a:pt x="12856" y="7466"/>
                      </a:cubicBezTo>
                      <a:cubicBezTo>
                        <a:pt x="13460" y="6796"/>
                        <a:pt x="14043" y="6148"/>
                        <a:pt x="14595" y="5534"/>
                      </a:cubicBezTo>
                      <a:cubicBezTo>
                        <a:pt x="15154" y="4925"/>
                        <a:pt x="15682" y="4349"/>
                        <a:pt x="16170" y="3818"/>
                      </a:cubicBezTo>
                      <a:cubicBezTo>
                        <a:pt x="16660" y="3290"/>
                        <a:pt x="17109" y="2804"/>
                        <a:pt x="17509" y="2374"/>
                      </a:cubicBezTo>
                      <a:cubicBezTo>
                        <a:pt x="17908" y="1946"/>
                        <a:pt x="18257" y="1573"/>
                        <a:pt x="18545" y="1266"/>
                      </a:cubicBezTo>
                      <a:cubicBezTo>
                        <a:pt x="19121" y="653"/>
                        <a:pt x="19452" y="304"/>
                        <a:pt x="19452" y="304"/>
                      </a:cubicBezTo>
                      <a:lnTo>
                        <a:pt x="19454" y="303"/>
                      </a:lnTo>
                      <a:cubicBezTo>
                        <a:pt x="19521" y="231"/>
                        <a:pt x="19518" y="117"/>
                        <a:pt x="19446" y="49"/>
                      </a:cubicBezTo>
                      <a:cubicBezTo>
                        <a:pt x="19410" y="16"/>
                        <a:pt x="19366" y="0"/>
                        <a:pt x="1932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3"/>
                <p:cNvSpPr/>
                <p:nvPr/>
              </p:nvSpPr>
              <p:spPr>
                <a:xfrm>
                  <a:off x="7659496" y="1262424"/>
                  <a:ext cx="191974" cy="217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" h="3719" extrusionOk="0">
                      <a:moveTo>
                        <a:pt x="3084" y="1"/>
                      </a:moveTo>
                      <a:cubicBezTo>
                        <a:pt x="3035" y="1"/>
                        <a:pt x="2985" y="21"/>
                        <a:pt x="2950" y="61"/>
                      </a:cubicBezTo>
                      <a:cubicBezTo>
                        <a:pt x="2860" y="162"/>
                        <a:pt x="753" y="2540"/>
                        <a:pt x="61" y="3430"/>
                      </a:cubicBezTo>
                      <a:cubicBezTo>
                        <a:pt x="1" y="3508"/>
                        <a:pt x="14" y="3622"/>
                        <a:pt x="93" y="3681"/>
                      </a:cubicBezTo>
                      <a:cubicBezTo>
                        <a:pt x="125" y="3707"/>
                        <a:pt x="163" y="3719"/>
                        <a:pt x="203" y="3719"/>
                      </a:cubicBezTo>
                      <a:cubicBezTo>
                        <a:pt x="256" y="3719"/>
                        <a:pt x="310" y="3695"/>
                        <a:pt x="345" y="3650"/>
                      </a:cubicBezTo>
                      <a:cubicBezTo>
                        <a:pt x="1028" y="2769"/>
                        <a:pt x="3196" y="323"/>
                        <a:pt x="3218" y="299"/>
                      </a:cubicBezTo>
                      <a:cubicBezTo>
                        <a:pt x="3284" y="225"/>
                        <a:pt x="3278" y="112"/>
                        <a:pt x="3203" y="45"/>
                      </a:cubicBezTo>
                      <a:cubicBezTo>
                        <a:pt x="3168" y="15"/>
                        <a:pt x="3126" y="1"/>
                        <a:pt x="308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3"/>
                <p:cNvSpPr/>
                <p:nvPr/>
              </p:nvSpPr>
              <p:spPr>
                <a:xfrm>
                  <a:off x="7695212" y="1071971"/>
                  <a:ext cx="135738" cy="129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221" extrusionOk="0">
                      <a:moveTo>
                        <a:pt x="203" y="0"/>
                      </a:moveTo>
                      <a:cubicBezTo>
                        <a:pt x="149" y="0"/>
                        <a:pt x="96" y="24"/>
                        <a:pt x="61" y="70"/>
                      </a:cubicBezTo>
                      <a:cubicBezTo>
                        <a:pt x="0" y="148"/>
                        <a:pt x="15" y="260"/>
                        <a:pt x="93" y="321"/>
                      </a:cubicBezTo>
                      <a:cubicBezTo>
                        <a:pt x="840" y="900"/>
                        <a:pt x="1979" y="2149"/>
                        <a:pt x="1990" y="2161"/>
                      </a:cubicBezTo>
                      <a:cubicBezTo>
                        <a:pt x="2025" y="2201"/>
                        <a:pt x="2074" y="2221"/>
                        <a:pt x="2123" y="2221"/>
                      </a:cubicBezTo>
                      <a:cubicBezTo>
                        <a:pt x="2165" y="2221"/>
                        <a:pt x="2210" y="2205"/>
                        <a:pt x="2243" y="2174"/>
                      </a:cubicBezTo>
                      <a:cubicBezTo>
                        <a:pt x="2317" y="2108"/>
                        <a:pt x="2321" y="1994"/>
                        <a:pt x="2256" y="1920"/>
                      </a:cubicBezTo>
                      <a:cubicBezTo>
                        <a:pt x="2209" y="1869"/>
                        <a:pt x="1085" y="636"/>
                        <a:pt x="312" y="38"/>
                      </a:cubicBezTo>
                      <a:cubicBezTo>
                        <a:pt x="280" y="12"/>
                        <a:pt x="241" y="0"/>
                        <a:pt x="2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3"/>
                <p:cNvSpPr/>
                <p:nvPr/>
              </p:nvSpPr>
              <p:spPr>
                <a:xfrm>
                  <a:off x="8248796" y="49"/>
                  <a:ext cx="382838" cy="324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55452" extrusionOk="0">
                      <a:moveTo>
                        <a:pt x="6354" y="1"/>
                      </a:moveTo>
                      <a:cubicBezTo>
                        <a:pt x="6253" y="1"/>
                        <a:pt x="6195" y="73"/>
                        <a:pt x="6187" y="163"/>
                      </a:cubicBezTo>
                      <a:cubicBezTo>
                        <a:pt x="3424" y="32670"/>
                        <a:pt x="3394" y="32945"/>
                        <a:pt x="2609" y="40001"/>
                      </a:cubicBezTo>
                      <a:lnTo>
                        <a:pt x="2587" y="40201"/>
                      </a:lnTo>
                      <a:cubicBezTo>
                        <a:pt x="1763" y="47632"/>
                        <a:pt x="40" y="55160"/>
                        <a:pt x="22" y="55235"/>
                      </a:cubicBezTo>
                      <a:cubicBezTo>
                        <a:pt x="0" y="55330"/>
                        <a:pt x="60" y="55426"/>
                        <a:pt x="156" y="55447"/>
                      </a:cubicBezTo>
                      <a:cubicBezTo>
                        <a:pt x="169" y="55450"/>
                        <a:pt x="182" y="55451"/>
                        <a:pt x="194" y="55451"/>
                      </a:cubicBezTo>
                      <a:cubicBezTo>
                        <a:pt x="276" y="55451"/>
                        <a:pt x="349" y="55396"/>
                        <a:pt x="368" y="55315"/>
                      </a:cubicBezTo>
                      <a:cubicBezTo>
                        <a:pt x="384" y="55240"/>
                        <a:pt x="2112" y="47691"/>
                        <a:pt x="2939" y="40240"/>
                      </a:cubicBezTo>
                      <a:lnTo>
                        <a:pt x="2961" y="40040"/>
                      </a:lnTo>
                      <a:cubicBezTo>
                        <a:pt x="3746" y="32979"/>
                        <a:pt x="3776" y="32705"/>
                        <a:pt x="6541" y="193"/>
                      </a:cubicBezTo>
                      <a:cubicBezTo>
                        <a:pt x="6548" y="96"/>
                        <a:pt x="6476" y="10"/>
                        <a:pt x="6379" y="2"/>
                      </a:cubicBezTo>
                      <a:cubicBezTo>
                        <a:pt x="6371" y="1"/>
                        <a:pt x="6362" y="1"/>
                        <a:pt x="63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3"/>
                <p:cNvSpPr/>
                <p:nvPr/>
              </p:nvSpPr>
              <p:spPr>
                <a:xfrm>
                  <a:off x="7724967" y="938105"/>
                  <a:ext cx="124982" cy="9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" h="1584" extrusionOk="0">
                      <a:moveTo>
                        <a:pt x="1882" y="209"/>
                      </a:moveTo>
                      <a:cubicBezTo>
                        <a:pt x="2138" y="473"/>
                        <a:pt x="1792" y="1068"/>
                        <a:pt x="1210" y="1314"/>
                      </a:cubicBezTo>
                      <a:cubicBezTo>
                        <a:pt x="628" y="1560"/>
                        <a:pt x="64" y="1583"/>
                        <a:pt x="33" y="1314"/>
                      </a:cubicBezTo>
                      <a:cubicBezTo>
                        <a:pt x="1" y="1046"/>
                        <a:pt x="1681" y="0"/>
                        <a:pt x="1882" y="20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3"/>
                <p:cNvSpPr/>
                <p:nvPr/>
              </p:nvSpPr>
              <p:spPr>
                <a:xfrm>
                  <a:off x="7723096" y="981773"/>
                  <a:ext cx="123111" cy="8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" h="1411" extrusionOk="0">
                      <a:moveTo>
                        <a:pt x="1842" y="99"/>
                      </a:moveTo>
                      <a:cubicBezTo>
                        <a:pt x="2091" y="292"/>
                        <a:pt x="2105" y="507"/>
                        <a:pt x="1842" y="760"/>
                      </a:cubicBezTo>
                      <a:cubicBezTo>
                        <a:pt x="1578" y="1016"/>
                        <a:pt x="807" y="1410"/>
                        <a:pt x="404" y="1181"/>
                      </a:cubicBezTo>
                      <a:cubicBezTo>
                        <a:pt x="0" y="950"/>
                        <a:pt x="413" y="825"/>
                        <a:pt x="772" y="673"/>
                      </a:cubicBezTo>
                      <a:cubicBezTo>
                        <a:pt x="1130" y="522"/>
                        <a:pt x="1717" y="0"/>
                        <a:pt x="1842" y="99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3"/>
                <p:cNvSpPr/>
                <p:nvPr/>
              </p:nvSpPr>
              <p:spPr>
                <a:xfrm>
                  <a:off x="7730169" y="1018776"/>
                  <a:ext cx="121884" cy="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167" extrusionOk="0">
                      <a:moveTo>
                        <a:pt x="1721" y="127"/>
                      </a:moveTo>
                      <a:cubicBezTo>
                        <a:pt x="1932" y="296"/>
                        <a:pt x="2084" y="629"/>
                        <a:pt x="1592" y="853"/>
                      </a:cubicBezTo>
                      <a:cubicBezTo>
                        <a:pt x="1099" y="1077"/>
                        <a:pt x="564" y="1167"/>
                        <a:pt x="283" y="942"/>
                      </a:cubicBezTo>
                      <a:cubicBezTo>
                        <a:pt x="0" y="718"/>
                        <a:pt x="225" y="472"/>
                        <a:pt x="695" y="428"/>
                      </a:cubicBezTo>
                      <a:cubicBezTo>
                        <a:pt x="1166" y="383"/>
                        <a:pt x="1564" y="1"/>
                        <a:pt x="1721" y="127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3"/>
                <p:cNvSpPr/>
                <p:nvPr/>
              </p:nvSpPr>
              <p:spPr>
                <a:xfrm>
                  <a:off x="7740633" y="1054727"/>
                  <a:ext cx="107503" cy="59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9" h="1022" extrusionOk="0">
                      <a:moveTo>
                        <a:pt x="1569" y="1"/>
                      </a:moveTo>
                      <a:cubicBezTo>
                        <a:pt x="1839" y="215"/>
                        <a:pt x="1659" y="686"/>
                        <a:pt x="1211" y="821"/>
                      </a:cubicBezTo>
                      <a:cubicBezTo>
                        <a:pt x="764" y="955"/>
                        <a:pt x="206" y="1021"/>
                        <a:pt x="104" y="821"/>
                      </a:cubicBezTo>
                      <a:cubicBezTo>
                        <a:pt x="1" y="619"/>
                        <a:pt x="164" y="417"/>
                        <a:pt x="732" y="327"/>
                      </a:cubicBezTo>
                      <a:cubicBezTo>
                        <a:pt x="1300" y="238"/>
                        <a:pt x="156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3"/>
                <p:cNvSpPr/>
                <p:nvPr/>
              </p:nvSpPr>
              <p:spPr>
                <a:xfrm>
                  <a:off x="7692231" y="942899"/>
                  <a:ext cx="62900" cy="11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" h="1976" extrusionOk="0">
                      <a:moveTo>
                        <a:pt x="829" y="1838"/>
                      </a:moveTo>
                      <a:cubicBezTo>
                        <a:pt x="451" y="1975"/>
                        <a:pt x="0" y="269"/>
                        <a:pt x="426" y="134"/>
                      </a:cubicBezTo>
                      <a:cubicBezTo>
                        <a:pt x="852" y="1"/>
                        <a:pt x="1075" y="1748"/>
                        <a:pt x="829" y="1838"/>
                      </a:cubicBezTo>
                      <a:close/>
                    </a:path>
                  </a:pathLst>
                </a:custGeom>
                <a:solidFill>
                  <a:srgbClr val="FFBD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3"/>
                <p:cNvSpPr/>
                <p:nvPr/>
              </p:nvSpPr>
              <p:spPr>
                <a:xfrm>
                  <a:off x="6922183" y="1388164"/>
                  <a:ext cx="808058" cy="398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3" h="6811" extrusionOk="0">
                      <a:moveTo>
                        <a:pt x="0" y="6139"/>
                      </a:moveTo>
                      <a:cubicBezTo>
                        <a:pt x="0" y="6139"/>
                        <a:pt x="985" y="6810"/>
                        <a:pt x="4190" y="6139"/>
                      </a:cubicBezTo>
                      <a:cubicBezTo>
                        <a:pt x="7394" y="5467"/>
                        <a:pt x="9728" y="3717"/>
                        <a:pt x="11070" y="2431"/>
                      </a:cubicBezTo>
                      <a:cubicBezTo>
                        <a:pt x="11070" y="2431"/>
                        <a:pt x="11515" y="3189"/>
                        <a:pt x="11927" y="3364"/>
                      </a:cubicBezTo>
                      <a:cubicBezTo>
                        <a:pt x="12069" y="3423"/>
                        <a:pt x="12133" y="3383"/>
                        <a:pt x="12146" y="3286"/>
                      </a:cubicBezTo>
                      <a:cubicBezTo>
                        <a:pt x="12165" y="3142"/>
                        <a:pt x="12068" y="2880"/>
                        <a:pt x="11942" y="2659"/>
                      </a:cubicBezTo>
                      <a:cubicBezTo>
                        <a:pt x="12120" y="2916"/>
                        <a:pt x="12469" y="3373"/>
                        <a:pt x="12724" y="3405"/>
                      </a:cubicBezTo>
                      <a:cubicBezTo>
                        <a:pt x="12891" y="3428"/>
                        <a:pt x="12850" y="3155"/>
                        <a:pt x="12757" y="2859"/>
                      </a:cubicBezTo>
                      <a:cubicBezTo>
                        <a:pt x="12832" y="2973"/>
                        <a:pt x="12917" y="3055"/>
                        <a:pt x="13014" y="3047"/>
                      </a:cubicBezTo>
                      <a:cubicBezTo>
                        <a:pt x="13318" y="3026"/>
                        <a:pt x="13041" y="1934"/>
                        <a:pt x="13017" y="1842"/>
                      </a:cubicBezTo>
                      <a:cubicBezTo>
                        <a:pt x="13050" y="1902"/>
                        <a:pt x="13386" y="2484"/>
                        <a:pt x="13599" y="2464"/>
                      </a:cubicBezTo>
                      <a:cubicBezTo>
                        <a:pt x="13822" y="2443"/>
                        <a:pt x="13464" y="0"/>
                        <a:pt x="11180" y="89"/>
                      </a:cubicBezTo>
                      <a:cubicBezTo>
                        <a:pt x="9746" y="145"/>
                        <a:pt x="9814" y="404"/>
                        <a:pt x="7932" y="963"/>
                      </a:cubicBezTo>
                      <a:cubicBezTo>
                        <a:pt x="6050" y="1524"/>
                        <a:pt x="3339" y="2084"/>
                        <a:pt x="1995" y="1905"/>
                      </a:cubicBezTo>
                      <a:cubicBezTo>
                        <a:pt x="1995" y="1905"/>
                        <a:pt x="920" y="2754"/>
                        <a:pt x="495" y="4009"/>
                      </a:cubicBezTo>
                      <a:cubicBezTo>
                        <a:pt x="409" y="4256"/>
                        <a:pt x="340" y="4488"/>
                        <a:pt x="282" y="4702"/>
                      </a:cubicBezTo>
                      <a:cubicBezTo>
                        <a:pt x="45" y="5574"/>
                        <a:pt x="0" y="6139"/>
                        <a:pt x="0" y="6139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3"/>
                <p:cNvSpPr/>
                <p:nvPr/>
              </p:nvSpPr>
              <p:spPr>
                <a:xfrm>
                  <a:off x="6922183" y="1492100"/>
                  <a:ext cx="710083" cy="29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7" h="5033" extrusionOk="0">
                      <a:moveTo>
                        <a:pt x="0" y="4361"/>
                      </a:moveTo>
                      <a:cubicBezTo>
                        <a:pt x="0" y="4361"/>
                        <a:pt x="985" y="5032"/>
                        <a:pt x="4190" y="4361"/>
                      </a:cubicBezTo>
                      <a:cubicBezTo>
                        <a:pt x="7394" y="3689"/>
                        <a:pt x="9728" y="1939"/>
                        <a:pt x="11070" y="653"/>
                      </a:cubicBezTo>
                      <a:cubicBezTo>
                        <a:pt x="11070" y="653"/>
                        <a:pt x="11515" y="1411"/>
                        <a:pt x="11927" y="1586"/>
                      </a:cubicBezTo>
                      <a:cubicBezTo>
                        <a:pt x="12069" y="1645"/>
                        <a:pt x="12133" y="1605"/>
                        <a:pt x="12146" y="1508"/>
                      </a:cubicBezTo>
                      <a:cubicBezTo>
                        <a:pt x="11714" y="1162"/>
                        <a:pt x="11232" y="656"/>
                        <a:pt x="11180" y="1"/>
                      </a:cubicBezTo>
                      <a:cubicBezTo>
                        <a:pt x="11180" y="1"/>
                        <a:pt x="9880" y="1255"/>
                        <a:pt x="8439" y="2000"/>
                      </a:cubicBezTo>
                      <a:cubicBezTo>
                        <a:pt x="6998" y="2748"/>
                        <a:pt x="2570" y="3495"/>
                        <a:pt x="1840" y="3405"/>
                      </a:cubicBezTo>
                      <a:cubicBezTo>
                        <a:pt x="1447" y="3357"/>
                        <a:pt x="796" y="3126"/>
                        <a:pt x="282" y="2924"/>
                      </a:cubicBezTo>
                      <a:cubicBezTo>
                        <a:pt x="45" y="3796"/>
                        <a:pt x="0" y="4361"/>
                        <a:pt x="0" y="4361"/>
                      </a:cubicBezTo>
                      <a:close/>
                    </a:path>
                  </a:pathLst>
                </a:custGeom>
                <a:solidFill>
                  <a:srgbClr val="FDBB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3"/>
                <p:cNvSpPr/>
                <p:nvPr/>
              </p:nvSpPr>
              <p:spPr>
                <a:xfrm>
                  <a:off x="7248371" y="533643"/>
                  <a:ext cx="97858" cy="54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926" extrusionOk="0">
                      <a:moveTo>
                        <a:pt x="1189" y="1"/>
                      </a:moveTo>
                      <a:cubicBezTo>
                        <a:pt x="1038" y="1"/>
                        <a:pt x="852" y="38"/>
                        <a:pt x="637" y="145"/>
                      </a:cubicBezTo>
                      <a:cubicBezTo>
                        <a:pt x="78" y="426"/>
                        <a:pt x="1" y="808"/>
                        <a:pt x="224" y="908"/>
                      </a:cubicBezTo>
                      <a:cubicBezTo>
                        <a:pt x="251" y="920"/>
                        <a:pt x="279" y="925"/>
                        <a:pt x="309" y="925"/>
                      </a:cubicBezTo>
                      <a:cubicBezTo>
                        <a:pt x="532" y="925"/>
                        <a:pt x="846" y="628"/>
                        <a:pt x="1143" y="444"/>
                      </a:cubicBezTo>
                      <a:cubicBezTo>
                        <a:pt x="1466" y="247"/>
                        <a:pt x="1673" y="212"/>
                        <a:pt x="1623" y="145"/>
                      </a:cubicBezTo>
                      <a:cubicBezTo>
                        <a:pt x="1585" y="96"/>
                        <a:pt x="1432" y="1"/>
                        <a:pt x="1189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3"/>
                <p:cNvSpPr/>
                <p:nvPr/>
              </p:nvSpPr>
              <p:spPr>
                <a:xfrm>
                  <a:off x="7066863" y="525693"/>
                  <a:ext cx="103528" cy="54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930" extrusionOk="0">
                      <a:moveTo>
                        <a:pt x="251" y="1"/>
                      </a:moveTo>
                      <a:cubicBezTo>
                        <a:pt x="176" y="1"/>
                        <a:pt x="123" y="13"/>
                        <a:pt x="96" y="36"/>
                      </a:cubicBezTo>
                      <a:cubicBezTo>
                        <a:pt x="1" y="114"/>
                        <a:pt x="373" y="417"/>
                        <a:pt x="652" y="635"/>
                      </a:cubicBezTo>
                      <a:cubicBezTo>
                        <a:pt x="863" y="800"/>
                        <a:pt x="1106" y="930"/>
                        <a:pt x="1333" y="930"/>
                      </a:cubicBezTo>
                      <a:cubicBezTo>
                        <a:pt x="1406" y="930"/>
                        <a:pt x="1478" y="916"/>
                        <a:pt x="1546" y="886"/>
                      </a:cubicBezTo>
                      <a:cubicBezTo>
                        <a:pt x="1771" y="788"/>
                        <a:pt x="1651" y="561"/>
                        <a:pt x="1134" y="281"/>
                      </a:cubicBezTo>
                      <a:cubicBezTo>
                        <a:pt x="763" y="81"/>
                        <a:pt x="439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EB1C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3"/>
                <p:cNvSpPr/>
                <p:nvPr/>
              </p:nvSpPr>
              <p:spPr>
                <a:xfrm>
                  <a:off x="7239777" y="609753"/>
                  <a:ext cx="99085" cy="5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" h="954" extrusionOk="0">
                      <a:moveTo>
                        <a:pt x="991" y="0"/>
                      </a:moveTo>
                      <a:cubicBezTo>
                        <a:pt x="975" y="0"/>
                        <a:pt x="958" y="1"/>
                        <a:pt x="942" y="1"/>
                      </a:cubicBezTo>
                      <a:cubicBezTo>
                        <a:pt x="504" y="19"/>
                        <a:pt x="0" y="705"/>
                        <a:pt x="0" y="705"/>
                      </a:cubicBezTo>
                      <a:cubicBezTo>
                        <a:pt x="0" y="705"/>
                        <a:pt x="369" y="953"/>
                        <a:pt x="890" y="953"/>
                      </a:cubicBezTo>
                      <a:cubicBezTo>
                        <a:pt x="900" y="953"/>
                        <a:pt x="909" y="953"/>
                        <a:pt x="919" y="953"/>
                      </a:cubicBezTo>
                      <a:cubicBezTo>
                        <a:pt x="928" y="954"/>
                        <a:pt x="936" y="954"/>
                        <a:pt x="946" y="954"/>
                      </a:cubicBezTo>
                      <a:cubicBezTo>
                        <a:pt x="969" y="954"/>
                        <a:pt x="994" y="952"/>
                        <a:pt x="1017" y="950"/>
                      </a:cubicBezTo>
                      <a:cubicBezTo>
                        <a:pt x="1325" y="927"/>
                        <a:pt x="1497" y="823"/>
                        <a:pt x="1590" y="728"/>
                      </a:cubicBezTo>
                      <a:cubicBezTo>
                        <a:pt x="1673" y="643"/>
                        <a:pt x="1694" y="568"/>
                        <a:pt x="1694" y="568"/>
                      </a:cubicBezTo>
                      <a:cubicBezTo>
                        <a:pt x="1521" y="213"/>
                        <a:pt x="1387" y="0"/>
                        <a:pt x="9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3"/>
                <p:cNvSpPr/>
                <p:nvPr/>
              </p:nvSpPr>
              <p:spPr>
                <a:xfrm>
                  <a:off x="7059907" y="599933"/>
                  <a:ext cx="109199" cy="58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8" h="999" extrusionOk="0">
                      <a:moveTo>
                        <a:pt x="903" y="1"/>
                      </a:moveTo>
                      <a:cubicBezTo>
                        <a:pt x="294" y="1"/>
                        <a:pt x="1" y="514"/>
                        <a:pt x="1" y="514"/>
                      </a:cubicBezTo>
                      <a:cubicBezTo>
                        <a:pt x="1" y="514"/>
                        <a:pt x="434" y="904"/>
                        <a:pt x="1003" y="979"/>
                      </a:cubicBezTo>
                      <a:cubicBezTo>
                        <a:pt x="1011" y="981"/>
                        <a:pt x="1018" y="981"/>
                        <a:pt x="1027" y="983"/>
                      </a:cubicBezTo>
                      <a:cubicBezTo>
                        <a:pt x="1120" y="994"/>
                        <a:pt x="1204" y="998"/>
                        <a:pt x="1280" y="998"/>
                      </a:cubicBezTo>
                      <a:cubicBezTo>
                        <a:pt x="1305" y="998"/>
                        <a:pt x="1328" y="998"/>
                        <a:pt x="1351" y="997"/>
                      </a:cubicBezTo>
                      <a:lnTo>
                        <a:pt x="1353" y="997"/>
                      </a:lnTo>
                      <a:cubicBezTo>
                        <a:pt x="1420" y="996"/>
                        <a:pt x="1480" y="989"/>
                        <a:pt x="1531" y="981"/>
                      </a:cubicBezTo>
                      <a:cubicBezTo>
                        <a:pt x="1651" y="961"/>
                        <a:pt x="1735" y="933"/>
                        <a:pt x="1786" y="908"/>
                      </a:cubicBezTo>
                      <a:cubicBezTo>
                        <a:pt x="1834" y="888"/>
                        <a:pt x="1855" y="873"/>
                        <a:pt x="1855" y="873"/>
                      </a:cubicBezTo>
                      <a:cubicBezTo>
                        <a:pt x="1855" y="873"/>
                        <a:pt x="1868" y="789"/>
                        <a:pt x="1851" y="677"/>
                      </a:cubicBezTo>
                      <a:cubicBezTo>
                        <a:pt x="1821" y="483"/>
                        <a:pt x="1703" y="196"/>
                        <a:pt x="1279" y="62"/>
                      </a:cubicBezTo>
                      <a:lnTo>
                        <a:pt x="1278" y="62"/>
                      </a:lnTo>
                      <a:cubicBezTo>
                        <a:pt x="1245" y="49"/>
                        <a:pt x="1207" y="41"/>
                        <a:pt x="1169" y="32"/>
                      </a:cubicBezTo>
                      <a:cubicBezTo>
                        <a:pt x="1074" y="10"/>
                        <a:pt x="986" y="1"/>
                        <a:pt x="9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33"/>
                <p:cNvSpPr/>
                <p:nvPr/>
              </p:nvSpPr>
              <p:spPr>
                <a:xfrm>
                  <a:off x="7196812" y="594438"/>
                  <a:ext cx="72487" cy="15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2646" extrusionOk="0">
                      <a:moveTo>
                        <a:pt x="893" y="1"/>
                      </a:moveTo>
                      <a:cubicBezTo>
                        <a:pt x="879" y="1"/>
                        <a:pt x="865" y="8"/>
                        <a:pt x="855" y="21"/>
                      </a:cubicBezTo>
                      <a:cubicBezTo>
                        <a:pt x="731" y="201"/>
                        <a:pt x="648" y="400"/>
                        <a:pt x="594" y="610"/>
                      </a:cubicBezTo>
                      <a:cubicBezTo>
                        <a:pt x="584" y="663"/>
                        <a:pt x="568" y="714"/>
                        <a:pt x="562" y="768"/>
                      </a:cubicBezTo>
                      <a:cubicBezTo>
                        <a:pt x="556" y="822"/>
                        <a:pt x="546" y="875"/>
                        <a:pt x="543" y="929"/>
                      </a:cubicBezTo>
                      <a:lnTo>
                        <a:pt x="537" y="1092"/>
                      </a:lnTo>
                      <a:lnTo>
                        <a:pt x="548" y="1255"/>
                      </a:lnTo>
                      <a:cubicBezTo>
                        <a:pt x="550" y="1309"/>
                        <a:pt x="564" y="1362"/>
                        <a:pt x="572" y="1416"/>
                      </a:cubicBezTo>
                      <a:cubicBezTo>
                        <a:pt x="580" y="1470"/>
                        <a:pt x="590" y="1523"/>
                        <a:pt x="609" y="1574"/>
                      </a:cubicBezTo>
                      <a:lnTo>
                        <a:pt x="655" y="1732"/>
                      </a:lnTo>
                      <a:lnTo>
                        <a:pt x="718" y="1882"/>
                      </a:lnTo>
                      <a:cubicBezTo>
                        <a:pt x="755" y="1984"/>
                        <a:pt x="818" y="2074"/>
                        <a:pt x="867" y="2170"/>
                      </a:cubicBezTo>
                      <a:cubicBezTo>
                        <a:pt x="894" y="2218"/>
                        <a:pt x="927" y="2260"/>
                        <a:pt x="959" y="2305"/>
                      </a:cubicBezTo>
                      <a:lnTo>
                        <a:pt x="986" y="2344"/>
                      </a:lnTo>
                      <a:cubicBezTo>
                        <a:pt x="935" y="2370"/>
                        <a:pt x="883" y="2397"/>
                        <a:pt x="829" y="2418"/>
                      </a:cubicBezTo>
                      <a:cubicBezTo>
                        <a:pt x="742" y="2455"/>
                        <a:pt x="652" y="2483"/>
                        <a:pt x="562" y="2501"/>
                      </a:cubicBezTo>
                      <a:cubicBezTo>
                        <a:pt x="516" y="2510"/>
                        <a:pt x="471" y="2512"/>
                        <a:pt x="426" y="2516"/>
                      </a:cubicBezTo>
                      <a:lnTo>
                        <a:pt x="360" y="2512"/>
                      </a:lnTo>
                      <a:cubicBezTo>
                        <a:pt x="338" y="2512"/>
                        <a:pt x="317" y="2504"/>
                        <a:pt x="296" y="2500"/>
                      </a:cubicBezTo>
                      <a:cubicBezTo>
                        <a:pt x="274" y="2497"/>
                        <a:pt x="255" y="2487"/>
                        <a:pt x="236" y="2479"/>
                      </a:cubicBezTo>
                      <a:cubicBezTo>
                        <a:pt x="217" y="2471"/>
                        <a:pt x="197" y="2461"/>
                        <a:pt x="181" y="2447"/>
                      </a:cubicBezTo>
                      <a:cubicBezTo>
                        <a:pt x="166" y="2433"/>
                        <a:pt x="145" y="2424"/>
                        <a:pt x="132" y="2405"/>
                      </a:cubicBezTo>
                      <a:lnTo>
                        <a:pt x="90" y="2354"/>
                      </a:lnTo>
                      <a:lnTo>
                        <a:pt x="83" y="2346"/>
                      </a:lnTo>
                      <a:cubicBezTo>
                        <a:pt x="75" y="2335"/>
                        <a:pt x="63" y="2330"/>
                        <a:pt x="50" y="2330"/>
                      </a:cubicBezTo>
                      <a:cubicBezTo>
                        <a:pt x="40" y="2330"/>
                        <a:pt x="30" y="2333"/>
                        <a:pt x="22" y="2340"/>
                      </a:cubicBezTo>
                      <a:cubicBezTo>
                        <a:pt x="4" y="2355"/>
                        <a:pt x="1" y="2381"/>
                        <a:pt x="13" y="2399"/>
                      </a:cubicBezTo>
                      <a:lnTo>
                        <a:pt x="60" y="2466"/>
                      </a:lnTo>
                      <a:cubicBezTo>
                        <a:pt x="74" y="2492"/>
                        <a:pt x="99" y="2506"/>
                        <a:pt x="118" y="2527"/>
                      </a:cubicBezTo>
                      <a:cubicBezTo>
                        <a:pt x="137" y="2547"/>
                        <a:pt x="159" y="2563"/>
                        <a:pt x="185" y="2574"/>
                      </a:cubicBezTo>
                      <a:cubicBezTo>
                        <a:pt x="209" y="2589"/>
                        <a:pt x="234" y="2603"/>
                        <a:pt x="262" y="2609"/>
                      </a:cubicBezTo>
                      <a:cubicBezTo>
                        <a:pt x="288" y="2617"/>
                        <a:pt x="314" y="2629"/>
                        <a:pt x="342" y="2632"/>
                      </a:cubicBezTo>
                      <a:lnTo>
                        <a:pt x="421" y="2644"/>
                      </a:lnTo>
                      <a:cubicBezTo>
                        <a:pt x="445" y="2645"/>
                        <a:pt x="468" y="2646"/>
                        <a:pt x="491" y="2646"/>
                      </a:cubicBezTo>
                      <a:cubicBezTo>
                        <a:pt x="522" y="2646"/>
                        <a:pt x="551" y="2644"/>
                        <a:pt x="581" y="2641"/>
                      </a:cubicBezTo>
                      <a:cubicBezTo>
                        <a:pt x="686" y="2630"/>
                        <a:pt x="788" y="2607"/>
                        <a:pt x="886" y="2576"/>
                      </a:cubicBezTo>
                      <a:cubicBezTo>
                        <a:pt x="986" y="2545"/>
                        <a:pt x="1079" y="2508"/>
                        <a:pt x="1175" y="2460"/>
                      </a:cubicBezTo>
                      <a:cubicBezTo>
                        <a:pt x="1221" y="2438"/>
                        <a:pt x="1239" y="2383"/>
                        <a:pt x="1216" y="2337"/>
                      </a:cubicBezTo>
                      <a:cubicBezTo>
                        <a:pt x="1214" y="2332"/>
                        <a:pt x="1211" y="2327"/>
                        <a:pt x="1207" y="2322"/>
                      </a:cubicBezTo>
                      <a:lnTo>
                        <a:pt x="1203" y="2315"/>
                      </a:lnTo>
                      <a:lnTo>
                        <a:pt x="1111" y="2195"/>
                      </a:lnTo>
                      <a:cubicBezTo>
                        <a:pt x="1081" y="2154"/>
                        <a:pt x="1046" y="2116"/>
                        <a:pt x="1019" y="2073"/>
                      </a:cubicBezTo>
                      <a:cubicBezTo>
                        <a:pt x="971" y="1985"/>
                        <a:pt x="908" y="1904"/>
                        <a:pt x="869" y="1811"/>
                      </a:cubicBezTo>
                      <a:lnTo>
                        <a:pt x="805" y="1674"/>
                      </a:lnTo>
                      <a:lnTo>
                        <a:pt x="757" y="1531"/>
                      </a:lnTo>
                      <a:cubicBezTo>
                        <a:pt x="738" y="1484"/>
                        <a:pt x="726" y="1435"/>
                        <a:pt x="718" y="1386"/>
                      </a:cubicBezTo>
                      <a:cubicBezTo>
                        <a:pt x="708" y="1337"/>
                        <a:pt x="693" y="1288"/>
                        <a:pt x="688" y="1238"/>
                      </a:cubicBezTo>
                      <a:lnTo>
                        <a:pt x="673" y="1088"/>
                      </a:lnTo>
                      <a:lnTo>
                        <a:pt x="673" y="936"/>
                      </a:lnTo>
                      <a:cubicBezTo>
                        <a:pt x="673" y="886"/>
                        <a:pt x="680" y="836"/>
                        <a:pt x="683" y="785"/>
                      </a:cubicBezTo>
                      <a:cubicBezTo>
                        <a:pt x="686" y="735"/>
                        <a:pt x="701" y="686"/>
                        <a:pt x="708" y="636"/>
                      </a:cubicBezTo>
                      <a:cubicBezTo>
                        <a:pt x="748" y="438"/>
                        <a:pt x="822" y="241"/>
                        <a:pt x="928" y="72"/>
                      </a:cubicBezTo>
                      <a:lnTo>
                        <a:pt x="929" y="70"/>
                      </a:lnTo>
                      <a:cubicBezTo>
                        <a:pt x="943" y="48"/>
                        <a:pt x="937" y="21"/>
                        <a:pt x="916" y="8"/>
                      </a:cubicBezTo>
                      <a:cubicBezTo>
                        <a:pt x="909" y="3"/>
                        <a:pt x="90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3"/>
                <p:cNvSpPr/>
                <p:nvPr/>
              </p:nvSpPr>
              <p:spPr>
                <a:xfrm>
                  <a:off x="7117019" y="754960"/>
                  <a:ext cx="79327" cy="2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" h="349" extrusionOk="0">
                      <a:moveTo>
                        <a:pt x="51" y="0"/>
                      </a:moveTo>
                      <a:cubicBezTo>
                        <a:pt x="36" y="0"/>
                        <a:pt x="22" y="8"/>
                        <a:pt x="13" y="21"/>
                      </a:cubicBezTo>
                      <a:cubicBezTo>
                        <a:pt x="1" y="43"/>
                        <a:pt x="7" y="70"/>
                        <a:pt x="28" y="83"/>
                      </a:cubicBezTo>
                      <a:cubicBezTo>
                        <a:pt x="402" y="315"/>
                        <a:pt x="945" y="349"/>
                        <a:pt x="1226" y="349"/>
                      </a:cubicBezTo>
                      <a:cubicBezTo>
                        <a:pt x="1256" y="349"/>
                        <a:pt x="1284" y="348"/>
                        <a:pt x="1307" y="348"/>
                      </a:cubicBezTo>
                      <a:cubicBezTo>
                        <a:pt x="1331" y="348"/>
                        <a:pt x="1356" y="327"/>
                        <a:pt x="1355" y="303"/>
                      </a:cubicBezTo>
                      <a:cubicBezTo>
                        <a:pt x="1355" y="278"/>
                        <a:pt x="1341" y="258"/>
                        <a:pt x="1316" y="258"/>
                      </a:cubicBezTo>
                      <a:lnTo>
                        <a:pt x="1304" y="258"/>
                      </a:lnTo>
                      <a:cubicBezTo>
                        <a:pt x="1283" y="259"/>
                        <a:pt x="1257" y="259"/>
                        <a:pt x="1226" y="259"/>
                      </a:cubicBezTo>
                      <a:cubicBezTo>
                        <a:pt x="979" y="259"/>
                        <a:pt x="435" y="230"/>
                        <a:pt x="75" y="7"/>
                      </a:cubicBezTo>
                      <a:cubicBezTo>
                        <a:pt x="67" y="3"/>
                        <a:pt x="59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ED8A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33"/>
                <p:cNvSpPr/>
                <p:nvPr/>
              </p:nvSpPr>
              <p:spPr>
                <a:xfrm>
                  <a:off x="7283795" y="621036"/>
                  <a:ext cx="49806" cy="4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761" extrusionOk="0">
                      <a:moveTo>
                        <a:pt x="426" y="0"/>
                      </a:moveTo>
                      <a:cubicBezTo>
                        <a:pt x="191" y="0"/>
                        <a:pt x="1" y="190"/>
                        <a:pt x="1" y="425"/>
                      </a:cubicBezTo>
                      <a:cubicBezTo>
                        <a:pt x="1" y="562"/>
                        <a:pt x="66" y="685"/>
                        <a:pt x="166" y="760"/>
                      </a:cubicBezTo>
                      <a:cubicBezTo>
                        <a:pt x="175" y="761"/>
                        <a:pt x="183" y="761"/>
                        <a:pt x="193" y="761"/>
                      </a:cubicBezTo>
                      <a:cubicBezTo>
                        <a:pt x="216" y="761"/>
                        <a:pt x="241" y="759"/>
                        <a:pt x="264" y="757"/>
                      </a:cubicBezTo>
                      <a:cubicBezTo>
                        <a:pt x="572" y="734"/>
                        <a:pt x="744" y="630"/>
                        <a:pt x="837" y="535"/>
                      </a:cubicBezTo>
                      <a:cubicBezTo>
                        <a:pt x="846" y="500"/>
                        <a:pt x="851" y="463"/>
                        <a:pt x="851" y="425"/>
                      </a:cubicBezTo>
                      <a:cubicBezTo>
                        <a:pt x="851" y="190"/>
                        <a:pt x="662" y="0"/>
                        <a:pt x="42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33"/>
                <p:cNvSpPr/>
                <p:nvPr/>
              </p:nvSpPr>
              <p:spPr>
                <a:xfrm>
                  <a:off x="7113804" y="615599"/>
                  <a:ext cx="53021" cy="4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" h="731" extrusionOk="0">
                      <a:moveTo>
                        <a:pt x="453" y="0"/>
                      </a:moveTo>
                      <a:cubicBezTo>
                        <a:pt x="203" y="0"/>
                        <a:pt x="0" y="203"/>
                        <a:pt x="0" y="453"/>
                      </a:cubicBezTo>
                      <a:cubicBezTo>
                        <a:pt x="0" y="550"/>
                        <a:pt x="30" y="638"/>
                        <a:pt x="80" y="711"/>
                      </a:cubicBezTo>
                      <a:cubicBezTo>
                        <a:pt x="89" y="713"/>
                        <a:pt x="96" y="713"/>
                        <a:pt x="105" y="715"/>
                      </a:cubicBezTo>
                      <a:cubicBezTo>
                        <a:pt x="198" y="726"/>
                        <a:pt x="282" y="730"/>
                        <a:pt x="358" y="730"/>
                      </a:cubicBezTo>
                      <a:cubicBezTo>
                        <a:pt x="383" y="730"/>
                        <a:pt x="406" y="730"/>
                        <a:pt x="429" y="729"/>
                      </a:cubicBezTo>
                      <a:lnTo>
                        <a:pt x="431" y="729"/>
                      </a:lnTo>
                      <a:cubicBezTo>
                        <a:pt x="498" y="728"/>
                        <a:pt x="558" y="721"/>
                        <a:pt x="609" y="713"/>
                      </a:cubicBezTo>
                      <a:cubicBezTo>
                        <a:pt x="729" y="693"/>
                        <a:pt x="813" y="665"/>
                        <a:pt x="864" y="640"/>
                      </a:cubicBezTo>
                      <a:cubicBezTo>
                        <a:pt x="891" y="585"/>
                        <a:pt x="906" y="520"/>
                        <a:pt x="906" y="453"/>
                      </a:cubicBezTo>
                      <a:cubicBezTo>
                        <a:pt x="906" y="203"/>
                        <a:pt x="704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33"/>
                <p:cNvSpPr/>
                <p:nvPr/>
              </p:nvSpPr>
              <p:spPr>
                <a:xfrm>
                  <a:off x="7239719" y="599933"/>
                  <a:ext cx="99144" cy="5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" h="872" extrusionOk="0">
                      <a:moveTo>
                        <a:pt x="950" y="1"/>
                      </a:moveTo>
                      <a:cubicBezTo>
                        <a:pt x="940" y="1"/>
                        <a:pt x="930" y="1"/>
                        <a:pt x="920" y="1"/>
                      </a:cubicBezTo>
                      <a:cubicBezTo>
                        <a:pt x="314" y="26"/>
                        <a:pt x="0" y="872"/>
                        <a:pt x="0" y="872"/>
                      </a:cubicBezTo>
                      <a:cubicBezTo>
                        <a:pt x="0" y="872"/>
                        <a:pt x="467" y="243"/>
                        <a:pt x="990" y="243"/>
                      </a:cubicBezTo>
                      <a:cubicBezTo>
                        <a:pt x="999" y="243"/>
                        <a:pt x="1008" y="243"/>
                        <a:pt x="1017" y="243"/>
                      </a:cubicBezTo>
                      <a:cubicBezTo>
                        <a:pt x="1551" y="266"/>
                        <a:pt x="1695" y="737"/>
                        <a:pt x="1695" y="737"/>
                      </a:cubicBezTo>
                      <a:cubicBezTo>
                        <a:pt x="1695" y="737"/>
                        <a:pt x="1531" y="1"/>
                        <a:pt x="950" y="1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33"/>
                <p:cNvSpPr/>
                <p:nvPr/>
              </p:nvSpPr>
              <p:spPr>
                <a:xfrm>
                  <a:off x="7059907" y="586897"/>
                  <a:ext cx="127496" cy="6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1" h="1095" extrusionOk="0">
                      <a:moveTo>
                        <a:pt x="1087" y="0"/>
                      </a:moveTo>
                      <a:cubicBezTo>
                        <a:pt x="285" y="0"/>
                        <a:pt x="1" y="736"/>
                        <a:pt x="1" y="736"/>
                      </a:cubicBezTo>
                      <a:cubicBezTo>
                        <a:pt x="1" y="736"/>
                        <a:pt x="256" y="259"/>
                        <a:pt x="831" y="259"/>
                      </a:cubicBezTo>
                      <a:cubicBezTo>
                        <a:pt x="933" y="259"/>
                        <a:pt x="1046" y="274"/>
                        <a:pt x="1169" y="310"/>
                      </a:cubicBezTo>
                      <a:cubicBezTo>
                        <a:pt x="1983" y="545"/>
                        <a:pt x="1856" y="1095"/>
                        <a:pt x="1856" y="1095"/>
                      </a:cubicBezTo>
                      <a:cubicBezTo>
                        <a:pt x="1856" y="1095"/>
                        <a:pt x="2181" y="120"/>
                        <a:pt x="1253" y="10"/>
                      </a:cubicBezTo>
                      <a:cubicBezTo>
                        <a:pt x="1195" y="3"/>
                        <a:pt x="1140" y="0"/>
                        <a:pt x="1087" y="0"/>
                      </a:cubicBezTo>
                      <a:close/>
                    </a:path>
                  </a:pathLst>
                </a:custGeom>
                <a:solidFill>
                  <a:srgbClr val="EF89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33"/>
                <p:cNvSpPr/>
                <p:nvPr/>
              </p:nvSpPr>
              <p:spPr>
                <a:xfrm>
                  <a:off x="7768225" y="1081441"/>
                  <a:ext cx="238273" cy="222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" h="3800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450" y="3800"/>
                        <a:pt x="1917" y="3722"/>
                        <a:pt x="2105" y="3544"/>
                      </a:cubicBezTo>
                      <a:cubicBezTo>
                        <a:pt x="2421" y="3253"/>
                        <a:pt x="4076" y="988"/>
                        <a:pt x="4076" y="988"/>
                      </a:cubicBezTo>
                      <a:lnTo>
                        <a:pt x="4075" y="987"/>
                      </a:lnTo>
                      <a:cubicBezTo>
                        <a:pt x="4023" y="1047"/>
                        <a:pt x="3964" y="1102"/>
                        <a:pt x="3897" y="1148"/>
                      </a:cubicBezTo>
                      <a:cubicBezTo>
                        <a:pt x="3251" y="1601"/>
                        <a:pt x="2438" y="1574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3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7865613" y="1028772"/>
                  <a:ext cx="168767" cy="13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7" h="2385" extrusionOk="0">
                      <a:moveTo>
                        <a:pt x="1387" y="0"/>
                      </a:moveTo>
                      <a:cubicBezTo>
                        <a:pt x="735" y="0"/>
                        <a:pt x="344" y="430"/>
                        <a:pt x="170" y="901"/>
                      </a:cubicBezTo>
                      <a:cubicBezTo>
                        <a:pt x="0" y="1363"/>
                        <a:pt x="36" y="1865"/>
                        <a:pt x="239" y="2049"/>
                      </a:cubicBezTo>
                      <a:cubicBezTo>
                        <a:pt x="480" y="2267"/>
                        <a:pt x="820" y="2385"/>
                        <a:pt x="1186" y="2385"/>
                      </a:cubicBezTo>
                      <a:cubicBezTo>
                        <a:pt x="1534" y="2385"/>
                        <a:pt x="1904" y="2278"/>
                        <a:pt x="2231" y="2049"/>
                      </a:cubicBezTo>
                      <a:cubicBezTo>
                        <a:pt x="2297" y="2002"/>
                        <a:pt x="2356" y="1948"/>
                        <a:pt x="2409" y="1888"/>
                      </a:cubicBezTo>
                      <a:cubicBezTo>
                        <a:pt x="2887" y="1355"/>
                        <a:pt x="2781" y="387"/>
                        <a:pt x="2030" y="121"/>
                      </a:cubicBezTo>
                      <a:cubicBezTo>
                        <a:pt x="1792" y="37"/>
                        <a:pt x="1578" y="0"/>
                        <a:pt x="13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33"/>
                <p:cNvSpPr/>
                <p:nvPr/>
              </p:nvSpPr>
              <p:spPr>
                <a:xfrm>
                  <a:off x="7768225" y="1081441"/>
                  <a:ext cx="114635" cy="218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" h="3738" extrusionOk="0">
                      <a:moveTo>
                        <a:pt x="365" y="3432"/>
                      </a:moveTo>
                      <a:cubicBezTo>
                        <a:pt x="508" y="3599"/>
                        <a:pt x="760" y="3698"/>
                        <a:pt x="1033" y="3737"/>
                      </a:cubicBezTo>
                      <a:cubicBezTo>
                        <a:pt x="1283" y="2998"/>
                        <a:pt x="1629" y="2062"/>
                        <a:pt x="1960" y="1193"/>
                      </a:cubicBezTo>
                      <a:cubicBezTo>
                        <a:pt x="1940" y="1181"/>
                        <a:pt x="1922" y="1164"/>
                        <a:pt x="1905" y="1148"/>
                      </a:cubicBezTo>
                      <a:cubicBezTo>
                        <a:pt x="1702" y="964"/>
                        <a:pt x="1666" y="462"/>
                        <a:pt x="1835" y="1"/>
                      </a:cubicBezTo>
                      <a:cubicBezTo>
                        <a:pt x="378" y="1854"/>
                        <a:pt x="0" y="3008"/>
                        <a:pt x="365" y="3432"/>
                      </a:cubicBezTo>
                      <a:close/>
                    </a:path>
                  </a:pathLst>
                </a:custGeom>
                <a:solidFill>
                  <a:srgbClr val="1A163D">
                    <a:alpha val="18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33"/>
                <p:cNvSpPr/>
                <p:nvPr/>
              </p:nvSpPr>
              <p:spPr>
                <a:xfrm>
                  <a:off x="6940655" y="322731"/>
                  <a:ext cx="141526" cy="140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406" extrusionOk="0">
                      <a:moveTo>
                        <a:pt x="1901" y="1"/>
                      </a:moveTo>
                      <a:lnTo>
                        <a:pt x="1901" y="1"/>
                      </a:lnTo>
                      <a:cubicBezTo>
                        <a:pt x="1879" y="4"/>
                        <a:pt x="1859" y="11"/>
                        <a:pt x="1839" y="17"/>
                      </a:cubicBezTo>
                      <a:cubicBezTo>
                        <a:pt x="1676" y="61"/>
                        <a:pt x="1524" y="117"/>
                        <a:pt x="1382" y="178"/>
                      </a:cubicBezTo>
                      <a:cubicBezTo>
                        <a:pt x="1332" y="199"/>
                        <a:pt x="1286" y="221"/>
                        <a:pt x="1239" y="243"/>
                      </a:cubicBezTo>
                      <a:cubicBezTo>
                        <a:pt x="999" y="359"/>
                        <a:pt x="792" y="490"/>
                        <a:pt x="619" y="628"/>
                      </a:cubicBezTo>
                      <a:cubicBezTo>
                        <a:pt x="571" y="668"/>
                        <a:pt x="522" y="706"/>
                        <a:pt x="479" y="746"/>
                      </a:cubicBezTo>
                      <a:cubicBezTo>
                        <a:pt x="417" y="802"/>
                        <a:pt x="360" y="858"/>
                        <a:pt x="311" y="913"/>
                      </a:cubicBezTo>
                      <a:cubicBezTo>
                        <a:pt x="130" y="1113"/>
                        <a:pt x="27" y="1306"/>
                        <a:pt x="20" y="1445"/>
                      </a:cubicBezTo>
                      <a:cubicBezTo>
                        <a:pt x="0" y="1798"/>
                        <a:pt x="185" y="2406"/>
                        <a:pt x="665" y="2406"/>
                      </a:cubicBezTo>
                      <a:cubicBezTo>
                        <a:pt x="666" y="2406"/>
                        <a:pt x="666" y="2406"/>
                        <a:pt x="667" y="2406"/>
                      </a:cubicBezTo>
                      <a:cubicBezTo>
                        <a:pt x="704" y="2406"/>
                        <a:pt x="741" y="2402"/>
                        <a:pt x="780" y="2394"/>
                      </a:cubicBezTo>
                      <a:cubicBezTo>
                        <a:pt x="815" y="2388"/>
                        <a:pt x="855" y="2379"/>
                        <a:pt x="896" y="2365"/>
                      </a:cubicBezTo>
                      <a:cubicBezTo>
                        <a:pt x="901" y="2363"/>
                        <a:pt x="906" y="2362"/>
                        <a:pt x="911" y="2358"/>
                      </a:cubicBezTo>
                      <a:lnTo>
                        <a:pt x="912" y="2358"/>
                      </a:lnTo>
                      <a:cubicBezTo>
                        <a:pt x="1035" y="2315"/>
                        <a:pt x="1155" y="2261"/>
                        <a:pt x="1280" y="2202"/>
                      </a:cubicBezTo>
                      <a:cubicBezTo>
                        <a:pt x="1320" y="2183"/>
                        <a:pt x="1361" y="2163"/>
                        <a:pt x="1402" y="2145"/>
                      </a:cubicBezTo>
                      <a:cubicBezTo>
                        <a:pt x="1524" y="2088"/>
                        <a:pt x="1656" y="2030"/>
                        <a:pt x="1803" y="1972"/>
                      </a:cubicBezTo>
                      <a:cubicBezTo>
                        <a:pt x="1901" y="1935"/>
                        <a:pt x="2006" y="1897"/>
                        <a:pt x="2120" y="1863"/>
                      </a:cubicBezTo>
                      <a:cubicBezTo>
                        <a:pt x="2164" y="1850"/>
                        <a:pt x="2209" y="1836"/>
                        <a:pt x="2255" y="1825"/>
                      </a:cubicBezTo>
                      <a:cubicBezTo>
                        <a:pt x="2308" y="1811"/>
                        <a:pt x="2363" y="1797"/>
                        <a:pt x="2421" y="1785"/>
                      </a:cubicBezTo>
                      <a:cubicBezTo>
                        <a:pt x="1872" y="1235"/>
                        <a:pt x="1834" y="497"/>
                        <a:pt x="1901" y="1"/>
                      </a:cubicBezTo>
                      <a:close/>
                    </a:path>
                  </a:pathLst>
                </a:custGeom>
                <a:solidFill>
                  <a:srgbClr val="1A163D">
                    <a:alpha val="386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7" name="Google Shape;727;p33"/>
              <p:cNvGrpSpPr/>
              <p:nvPr/>
            </p:nvGrpSpPr>
            <p:grpSpPr>
              <a:xfrm rot="-3319287">
                <a:off x="7665104" y="3341176"/>
                <a:ext cx="793325" cy="503371"/>
                <a:chOff x="9492313" y="2421605"/>
                <a:chExt cx="865707" cy="549249"/>
              </a:xfrm>
            </p:grpSpPr>
            <p:sp>
              <p:nvSpPr>
                <p:cNvPr id="728" name="Google Shape;728;p33"/>
                <p:cNvSpPr/>
                <p:nvPr/>
              </p:nvSpPr>
              <p:spPr>
                <a:xfrm flipH="1">
                  <a:off x="10078106" y="2506727"/>
                  <a:ext cx="134378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" h="2557" extrusionOk="0">
                      <a:moveTo>
                        <a:pt x="639" y="1"/>
                      </a:moveTo>
                      <a:cubicBezTo>
                        <a:pt x="328" y="1"/>
                        <a:pt x="69" y="249"/>
                        <a:pt x="57" y="563"/>
                      </a:cubicBezTo>
                      <a:lnTo>
                        <a:pt x="11" y="1910"/>
                      </a:lnTo>
                      <a:cubicBezTo>
                        <a:pt x="0" y="2229"/>
                        <a:pt x="252" y="2499"/>
                        <a:pt x="573" y="2510"/>
                      </a:cubicBezTo>
                      <a:lnTo>
                        <a:pt x="1918" y="2556"/>
                      </a:lnTo>
                      <a:cubicBezTo>
                        <a:pt x="1926" y="2556"/>
                        <a:pt x="1933" y="2556"/>
                        <a:pt x="1940" y="2556"/>
                      </a:cubicBezTo>
                      <a:cubicBezTo>
                        <a:pt x="2251" y="2556"/>
                        <a:pt x="2509" y="2309"/>
                        <a:pt x="2521" y="1996"/>
                      </a:cubicBezTo>
                      <a:lnTo>
                        <a:pt x="2566" y="649"/>
                      </a:lnTo>
                      <a:cubicBezTo>
                        <a:pt x="2577" y="331"/>
                        <a:pt x="2330" y="64"/>
                        <a:pt x="2013" y="48"/>
                      </a:cubicBezTo>
                      <a:lnTo>
                        <a:pt x="658" y="1"/>
                      </a:lnTo>
                      <a:cubicBezTo>
                        <a:pt x="651" y="1"/>
                        <a:pt x="645" y="1"/>
                        <a:pt x="639" y="1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33"/>
                <p:cNvSpPr/>
                <p:nvPr/>
              </p:nvSpPr>
              <p:spPr>
                <a:xfrm flipH="1">
                  <a:off x="10078105" y="2509229"/>
                  <a:ext cx="69691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" h="2509" extrusionOk="0">
                      <a:moveTo>
                        <a:pt x="772" y="0"/>
                      </a:moveTo>
                      <a:cubicBezTo>
                        <a:pt x="586" y="580"/>
                        <a:pt x="239" y="1654"/>
                        <a:pt x="0" y="2485"/>
                      </a:cubicBezTo>
                      <a:lnTo>
                        <a:pt x="677" y="2508"/>
                      </a:lnTo>
                      <a:cubicBezTo>
                        <a:pt x="685" y="2508"/>
                        <a:pt x="692" y="2508"/>
                        <a:pt x="699" y="2508"/>
                      </a:cubicBezTo>
                      <a:cubicBezTo>
                        <a:pt x="1010" y="2508"/>
                        <a:pt x="1268" y="2261"/>
                        <a:pt x="1280" y="1948"/>
                      </a:cubicBezTo>
                      <a:lnTo>
                        <a:pt x="1325" y="601"/>
                      </a:lnTo>
                      <a:cubicBezTo>
                        <a:pt x="1336" y="283"/>
                        <a:pt x="1089" y="16"/>
                        <a:pt x="772" y="0"/>
                      </a:cubicBezTo>
                      <a:close/>
                    </a:path>
                  </a:pathLst>
                </a:custGeom>
                <a:solidFill>
                  <a:srgbClr val="F7AB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 flipH="1">
                  <a:off x="10179802" y="2769286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8" y="1"/>
                      </a:moveTo>
                      <a:cubicBezTo>
                        <a:pt x="52" y="1"/>
                        <a:pt x="28" y="14"/>
                        <a:pt x="26" y="50"/>
                      </a:cubicBezTo>
                      <a:cubicBezTo>
                        <a:pt x="25" y="86"/>
                        <a:pt x="48" y="102"/>
                        <a:pt x="75" y="103"/>
                      </a:cubicBezTo>
                      <a:lnTo>
                        <a:pt x="224" y="107"/>
                      </a:lnTo>
                      <a:lnTo>
                        <a:pt x="204" y="696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7" y="691"/>
                        <a:pt x="4" y="705"/>
                        <a:pt x="2" y="740"/>
                      </a:cubicBezTo>
                      <a:cubicBezTo>
                        <a:pt x="1" y="776"/>
                        <a:pt x="25" y="791"/>
                        <a:pt x="51" y="792"/>
                      </a:cubicBezTo>
                      <a:lnTo>
                        <a:pt x="452" y="805"/>
                      </a:lnTo>
                      <a:cubicBezTo>
                        <a:pt x="453" y="806"/>
                        <a:pt x="454" y="806"/>
                        <a:pt x="455" y="806"/>
                      </a:cubicBezTo>
                      <a:cubicBezTo>
                        <a:pt x="481" y="806"/>
                        <a:pt x="503" y="792"/>
                        <a:pt x="505" y="757"/>
                      </a:cubicBezTo>
                      <a:lnTo>
                        <a:pt x="513" y="501"/>
                      </a:lnTo>
                      <a:cubicBezTo>
                        <a:pt x="514" y="473"/>
                        <a:pt x="503" y="450"/>
                        <a:pt x="465" y="449"/>
                      </a:cubicBezTo>
                      <a:cubicBezTo>
                        <a:pt x="464" y="448"/>
                        <a:pt x="462" y="448"/>
                        <a:pt x="460" y="448"/>
                      </a:cubicBezTo>
                      <a:cubicBezTo>
                        <a:pt x="426" y="448"/>
                        <a:pt x="413" y="469"/>
                        <a:pt x="412" y="497"/>
                      </a:cubicBezTo>
                      <a:lnTo>
                        <a:pt x="405" y="703"/>
                      </a:lnTo>
                      <a:lnTo>
                        <a:pt x="307" y="700"/>
                      </a:lnTo>
                      <a:lnTo>
                        <a:pt x="331" y="9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33"/>
                <p:cNvSpPr/>
                <p:nvPr/>
              </p:nvSpPr>
              <p:spPr>
                <a:xfrm flipH="1">
                  <a:off x="10141646" y="2770589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79" y="1"/>
                      </a:moveTo>
                      <a:cubicBezTo>
                        <a:pt x="53" y="1"/>
                        <a:pt x="27" y="14"/>
                        <a:pt x="26" y="51"/>
                      </a:cubicBezTo>
                      <a:cubicBezTo>
                        <a:pt x="25" y="88"/>
                        <a:pt x="49" y="102"/>
                        <a:pt x="75" y="103"/>
                      </a:cubicBezTo>
                      <a:lnTo>
                        <a:pt x="225" y="108"/>
                      </a:lnTo>
                      <a:lnTo>
                        <a:pt x="204" y="697"/>
                      </a:lnTo>
                      <a:lnTo>
                        <a:pt x="55" y="691"/>
                      </a:lnTo>
                      <a:cubicBezTo>
                        <a:pt x="54" y="691"/>
                        <a:pt x="53" y="691"/>
                        <a:pt x="52" y="691"/>
                      </a:cubicBezTo>
                      <a:cubicBezTo>
                        <a:pt x="26" y="691"/>
                        <a:pt x="3" y="705"/>
                        <a:pt x="2" y="740"/>
                      </a:cubicBezTo>
                      <a:cubicBezTo>
                        <a:pt x="1" y="776"/>
                        <a:pt x="26" y="791"/>
                        <a:pt x="52" y="793"/>
                      </a:cubicBezTo>
                      <a:lnTo>
                        <a:pt x="452" y="806"/>
                      </a:lnTo>
                      <a:cubicBezTo>
                        <a:pt x="454" y="806"/>
                        <a:pt x="456" y="806"/>
                        <a:pt x="457" y="806"/>
                      </a:cubicBezTo>
                      <a:cubicBezTo>
                        <a:pt x="481" y="806"/>
                        <a:pt x="503" y="791"/>
                        <a:pt x="504" y="756"/>
                      </a:cubicBezTo>
                      <a:lnTo>
                        <a:pt x="514" y="501"/>
                      </a:lnTo>
                      <a:cubicBezTo>
                        <a:pt x="514" y="472"/>
                        <a:pt x="502" y="450"/>
                        <a:pt x="464" y="449"/>
                      </a:cubicBezTo>
                      <a:cubicBezTo>
                        <a:pt x="463" y="449"/>
                        <a:pt x="462" y="449"/>
                        <a:pt x="461" y="449"/>
                      </a:cubicBezTo>
                      <a:cubicBezTo>
                        <a:pt x="426" y="449"/>
                        <a:pt x="413" y="469"/>
                        <a:pt x="412" y="498"/>
                      </a:cubicBezTo>
                      <a:lnTo>
                        <a:pt x="404" y="703"/>
                      </a:lnTo>
                      <a:lnTo>
                        <a:pt x="305" y="699"/>
                      </a:lnTo>
                      <a:lnTo>
                        <a:pt x="329" y="9"/>
                      </a:ln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33"/>
                <p:cNvSpPr/>
                <p:nvPr/>
              </p:nvSpPr>
              <p:spPr>
                <a:xfrm flipH="1">
                  <a:off x="10102864" y="2771892"/>
                  <a:ext cx="27470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7" extrusionOk="0">
                      <a:moveTo>
                        <a:pt x="76" y="1"/>
                      </a:moveTo>
                      <a:cubicBezTo>
                        <a:pt x="50" y="1"/>
                        <a:pt x="26" y="16"/>
                        <a:pt x="26" y="50"/>
                      </a:cubicBezTo>
                      <a:cubicBezTo>
                        <a:pt x="24" y="88"/>
                        <a:pt x="48" y="102"/>
                        <a:pt x="74" y="103"/>
                      </a:cubicBezTo>
                      <a:lnTo>
                        <a:pt x="424" y="115"/>
                      </a:lnTo>
                      <a:lnTo>
                        <a:pt x="417" y="358"/>
                      </a:lnTo>
                      <a:lnTo>
                        <a:pt x="130" y="348"/>
                      </a:lnTo>
                      <a:cubicBezTo>
                        <a:pt x="127" y="348"/>
                        <a:pt x="124" y="348"/>
                        <a:pt x="121" y="348"/>
                      </a:cubicBezTo>
                      <a:cubicBezTo>
                        <a:pt x="50" y="348"/>
                        <a:pt x="14" y="385"/>
                        <a:pt x="12" y="460"/>
                      </a:cubicBezTo>
                      <a:lnTo>
                        <a:pt x="0" y="791"/>
                      </a:lnTo>
                      <a:lnTo>
                        <a:pt x="451" y="807"/>
                      </a:lnTo>
                      <a:cubicBezTo>
                        <a:pt x="478" y="807"/>
                        <a:pt x="503" y="794"/>
                        <a:pt x="504" y="758"/>
                      </a:cubicBezTo>
                      <a:cubicBezTo>
                        <a:pt x="506" y="721"/>
                        <a:pt x="481" y="706"/>
                        <a:pt x="455" y="704"/>
                      </a:cubicBezTo>
                      <a:lnTo>
                        <a:pt x="106" y="693"/>
                      </a:lnTo>
                      <a:lnTo>
                        <a:pt x="114" y="450"/>
                      </a:lnTo>
                      <a:lnTo>
                        <a:pt x="401" y="460"/>
                      </a:lnTo>
                      <a:cubicBezTo>
                        <a:pt x="434" y="460"/>
                        <a:pt x="458" y="456"/>
                        <a:pt x="483" y="434"/>
                      </a:cubicBezTo>
                      <a:cubicBezTo>
                        <a:pt x="513" y="408"/>
                        <a:pt x="518" y="381"/>
                        <a:pt x="519" y="343"/>
                      </a:cubicBezTo>
                      <a:lnTo>
                        <a:pt x="526" y="136"/>
                      </a:lnTo>
                      <a:cubicBezTo>
                        <a:pt x="526" y="99"/>
                        <a:pt x="525" y="72"/>
                        <a:pt x="497" y="44"/>
                      </a:cubicBezTo>
                      <a:cubicBezTo>
                        <a:pt x="473" y="20"/>
                        <a:pt x="450" y="14"/>
                        <a:pt x="417" y="13"/>
                      </a:cubicBezTo>
                      <a:lnTo>
                        <a:pt x="78" y="1"/>
                      </a:lnTo>
                      <a:cubicBezTo>
                        <a:pt x="78" y="1"/>
                        <a:pt x="77" y="1"/>
                        <a:pt x="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 flipH="1">
                  <a:off x="10064656" y="2773195"/>
                  <a:ext cx="2752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5" extrusionOk="0">
                      <a:moveTo>
                        <a:pt x="78" y="1"/>
                      </a:moveTo>
                      <a:cubicBezTo>
                        <a:pt x="53" y="1"/>
                        <a:pt x="27" y="13"/>
                        <a:pt x="26" y="51"/>
                      </a:cubicBezTo>
                      <a:cubicBezTo>
                        <a:pt x="24" y="88"/>
                        <a:pt x="48" y="102"/>
                        <a:pt x="75" y="103"/>
                      </a:cubicBezTo>
                      <a:lnTo>
                        <a:pt x="425" y="115"/>
                      </a:lnTo>
                      <a:lnTo>
                        <a:pt x="418" y="284"/>
                      </a:lnTo>
                      <a:cubicBezTo>
                        <a:pt x="417" y="340"/>
                        <a:pt x="395" y="357"/>
                        <a:pt x="368" y="357"/>
                      </a:cubicBezTo>
                      <a:cubicBezTo>
                        <a:pt x="368" y="357"/>
                        <a:pt x="367" y="357"/>
                        <a:pt x="366" y="357"/>
                      </a:cubicBezTo>
                      <a:lnTo>
                        <a:pt x="167" y="350"/>
                      </a:lnTo>
                      <a:cubicBezTo>
                        <a:pt x="140" y="350"/>
                        <a:pt x="115" y="362"/>
                        <a:pt x="114" y="399"/>
                      </a:cubicBezTo>
                      <a:cubicBezTo>
                        <a:pt x="112" y="435"/>
                        <a:pt x="135" y="451"/>
                        <a:pt x="162" y="451"/>
                      </a:cubicBezTo>
                      <a:lnTo>
                        <a:pt x="362" y="458"/>
                      </a:lnTo>
                      <a:cubicBezTo>
                        <a:pt x="391" y="459"/>
                        <a:pt x="412" y="478"/>
                        <a:pt x="411" y="534"/>
                      </a:cubicBezTo>
                      <a:lnTo>
                        <a:pt x="405" y="703"/>
                      </a:lnTo>
                      <a:lnTo>
                        <a:pt x="55" y="692"/>
                      </a:lnTo>
                      <a:cubicBezTo>
                        <a:pt x="54" y="692"/>
                        <a:pt x="53" y="692"/>
                        <a:pt x="52" y="692"/>
                      </a:cubicBezTo>
                      <a:cubicBezTo>
                        <a:pt x="26" y="692"/>
                        <a:pt x="3" y="706"/>
                        <a:pt x="2" y="740"/>
                      </a:cubicBezTo>
                      <a:cubicBezTo>
                        <a:pt x="1" y="776"/>
                        <a:pt x="25" y="792"/>
                        <a:pt x="52" y="793"/>
                      </a:cubicBezTo>
                      <a:lnTo>
                        <a:pt x="401" y="805"/>
                      </a:lnTo>
                      <a:cubicBezTo>
                        <a:pt x="402" y="805"/>
                        <a:pt x="404" y="805"/>
                        <a:pt x="406" y="805"/>
                      </a:cubicBezTo>
                      <a:cubicBezTo>
                        <a:pt x="462" y="805"/>
                        <a:pt x="505" y="762"/>
                        <a:pt x="507" y="706"/>
                      </a:cubicBezTo>
                      <a:lnTo>
                        <a:pt x="513" y="511"/>
                      </a:lnTo>
                      <a:cubicBezTo>
                        <a:pt x="513" y="471"/>
                        <a:pt x="507" y="441"/>
                        <a:pt x="477" y="411"/>
                      </a:cubicBezTo>
                      <a:cubicBezTo>
                        <a:pt x="509" y="384"/>
                        <a:pt x="518" y="355"/>
                        <a:pt x="519" y="313"/>
                      </a:cubicBezTo>
                      <a:lnTo>
                        <a:pt x="527" y="119"/>
                      </a:lnTo>
                      <a:cubicBezTo>
                        <a:pt x="528" y="60"/>
                        <a:pt x="487" y="16"/>
                        <a:pt x="428" y="13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989021" y="2775958"/>
                  <a:ext cx="23769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" h="802" extrusionOk="0">
                      <a:moveTo>
                        <a:pt x="66" y="0"/>
                      </a:moveTo>
                      <a:cubicBezTo>
                        <a:pt x="30" y="0"/>
                        <a:pt x="18" y="25"/>
                        <a:pt x="18" y="50"/>
                      </a:cubicBezTo>
                      <a:lnTo>
                        <a:pt x="0" y="532"/>
                      </a:lnTo>
                      <a:lnTo>
                        <a:pt x="300" y="542"/>
                      </a:lnTo>
                      <a:lnTo>
                        <a:pt x="294" y="750"/>
                      </a:lnTo>
                      <a:cubicBezTo>
                        <a:pt x="293" y="782"/>
                        <a:pt x="305" y="801"/>
                        <a:pt x="342" y="802"/>
                      </a:cubicBezTo>
                      <a:cubicBezTo>
                        <a:pt x="343" y="802"/>
                        <a:pt x="344" y="802"/>
                        <a:pt x="345" y="802"/>
                      </a:cubicBezTo>
                      <a:cubicBezTo>
                        <a:pt x="379" y="802"/>
                        <a:pt x="393" y="785"/>
                        <a:pt x="395" y="754"/>
                      </a:cubicBezTo>
                      <a:lnTo>
                        <a:pt x="401" y="545"/>
                      </a:lnTo>
                      <a:cubicBezTo>
                        <a:pt x="402" y="545"/>
                        <a:pt x="403" y="545"/>
                        <a:pt x="404" y="545"/>
                      </a:cubicBezTo>
                      <a:cubicBezTo>
                        <a:pt x="430" y="545"/>
                        <a:pt x="453" y="531"/>
                        <a:pt x="454" y="497"/>
                      </a:cubicBezTo>
                      <a:cubicBezTo>
                        <a:pt x="456" y="459"/>
                        <a:pt x="432" y="445"/>
                        <a:pt x="404" y="444"/>
                      </a:cubicBezTo>
                      <a:lnTo>
                        <a:pt x="416" y="149"/>
                      </a:lnTo>
                      <a:cubicBezTo>
                        <a:pt x="416" y="124"/>
                        <a:pt x="404" y="98"/>
                        <a:pt x="365" y="97"/>
                      </a:cubicBezTo>
                      <a:cubicBezTo>
                        <a:pt x="363" y="97"/>
                        <a:pt x="362" y="97"/>
                        <a:pt x="360" y="97"/>
                      </a:cubicBezTo>
                      <a:cubicBezTo>
                        <a:pt x="326" y="97"/>
                        <a:pt x="315" y="121"/>
                        <a:pt x="314" y="146"/>
                      </a:cubicBezTo>
                      <a:lnTo>
                        <a:pt x="303" y="440"/>
                      </a:lnTo>
                      <a:lnTo>
                        <a:pt x="106" y="434"/>
                      </a:lnTo>
                      <a:lnTo>
                        <a:pt x="118" y="53"/>
                      </a:lnTo>
                      <a:cubicBezTo>
                        <a:pt x="119" y="27"/>
                        <a:pt x="108" y="2"/>
                        <a:pt x="70" y="0"/>
                      </a:cubicBezTo>
                      <a:cubicBezTo>
                        <a:pt x="69" y="0"/>
                        <a:pt x="67" y="0"/>
                        <a:pt x="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9950135" y="2777261"/>
                  <a:ext cx="27522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802" extrusionOk="0">
                      <a:moveTo>
                        <a:pt x="127" y="0"/>
                      </a:moveTo>
                      <a:lnTo>
                        <a:pt x="111" y="447"/>
                      </a:lnTo>
                      <a:lnTo>
                        <a:pt x="411" y="457"/>
                      </a:lnTo>
                      <a:lnTo>
                        <a:pt x="404" y="700"/>
                      </a:lnTo>
                      <a:lnTo>
                        <a:pt x="168" y="692"/>
                      </a:lnTo>
                      <a:cubicBezTo>
                        <a:pt x="153" y="691"/>
                        <a:pt x="129" y="675"/>
                        <a:pt x="114" y="669"/>
                      </a:cubicBezTo>
                      <a:lnTo>
                        <a:pt x="85" y="656"/>
                      </a:lnTo>
                      <a:cubicBezTo>
                        <a:pt x="75" y="650"/>
                        <a:pt x="65" y="646"/>
                        <a:pt x="53" y="646"/>
                      </a:cubicBezTo>
                      <a:cubicBezTo>
                        <a:pt x="52" y="646"/>
                        <a:pt x="52" y="646"/>
                        <a:pt x="51" y="646"/>
                      </a:cubicBezTo>
                      <a:cubicBezTo>
                        <a:pt x="26" y="646"/>
                        <a:pt x="4" y="670"/>
                        <a:pt x="3" y="695"/>
                      </a:cubicBezTo>
                      <a:cubicBezTo>
                        <a:pt x="1" y="731"/>
                        <a:pt x="31" y="742"/>
                        <a:pt x="58" y="755"/>
                      </a:cubicBezTo>
                      <a:lnTo>
                        <a:pt x="97" y="774"/>
                      </a:lnTo>
                      <a:cubicBezTo>
                        <a:pt x="122" y="785"/>
                        <a:pt x="136" y="793"/>
                        <a:pt x="162" y="793"/>
                      </a:cubicBezTo>
                      <a:lnTo>
                        <a:pt x="389" y="801"/>
                      </a:lnTo>
                      <a:cubicBezTo>
                        <a:pt x="394" y="801"/>
                        <a:pt x="399" y="801"/>
                        <a:pt x="405" y="801"/>
                      </a:cubicBezTo>
                      <a:cubicBezTo>
                        <a:pt x="433" y="801"/>
                        <a:pt x="456" y="795"/>
                        <a:pt x="479" y="769"/>
                      </a:cubicBezTo>
                      <a:cubicBezTo>
                        <a:pt x="501" y="745"/>
                        <a:pt x="505" y="722"/>
                        <a:pt x="505" y="691"/>
                      </a:cubicBezTo>
                      <a:lnTo>
                        <a:pt x="512" y="474"/>
                      </a:lnTo>
                      <a:cubicBezTo>
                        <a:pt x="514" y="439"/>
                        <a:pt x="512" y="415"/>
                        <a:pt x="485" y="386"/>
                      </a:cubicBezTo>
                      <a:cubicBezTo>
                        <a:pt x="460" y="362"/>
                        <a:pt x="437" y="357"/>
                        <a:pt x="404" y="355"/>
                      </a:cubicBezTo>
                      <a:lnTo>
                        <a:pt x="217" y="349"/>
                      </a:lnTo>
                      <a:lnTo>
                        <a:pt x="225" y="106"/>
                      </a:lnTo>
                      <a:lnTo>
                        <a:pt x="476" y="115"/>
                      </a:lnTo>
                      <a:cubicBezTo>
                        <a:pt x="501" y="115"/>
                        <a:pt x="526" y="101"/>
                        <a:pt x="527" y="65"/>
                      </a:cubicBezTo>
                      <a:cubicBezTo>
                        <a:pt x="528" y="28"/>
                        <a:pt x="505" y="13"/>
                        <a:pt x="478" y="12"/>
                      </a:cubicBez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9912761" y="2778460"/>
                  <a:ext cx="26792" cy="4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805" extrusionOk="0">
                      <a:moveTo>
                        <a:pt x="110" y="536"/>
                      </a:moveTo>
                      <a:lnTo>
                        <a:pt x="409" y="546"/>
                      </a:lnTo>
                      <a:lnTo>
                        <a:pt x="403" y="703"/>
                      </a:lnTo>
                      <a:lnTo>
                        <a:pt x="106" y="692"/>
                      </a:lnTo>
                      <a:lnTo>
                        <a:pt x="110" y="536"/>
                      </a:lnTo>
                      <a:close/>
                      <a:moveTo>
                        <a:pt x="67" y="0"/>
                      </a:moveTo>
                      <a:cubicBezTo>
                        <a:pt x="34" y="0"/>
                        <a:pt x="25" y="27"/>
                        <a:pt x="24" y="49"/>
                      </a:cubicBezTo>
                      <a:lnTo>
                        <a:pt x="2" y="726"/>
                      </a:lnTo>
                      <a:cubicBezTo>
                        <a:pt x="0" y="772"/>
                        <a:pt x="18" y="791"/>
                        <a:pt x="66" y="792"/>
                      </a:cubicBezTo>
                      <a:lnTo>
                        <a:pt x="436" y="805"/>
                      </a:lnTo>
                      <a:cubicBezTo>
                        <a:pt x="439" y="805"/>
                        <a:pt x="442" y="805"/>
                        <a:pt x="444" y="805"/>
                      </a:cubicBezTo>
                      <a:cubicBezTo>
                        <a:pt x="484" y="805"/>
                        <a:pt x="503" y="788"/>
                        <a:pt x="504" y="743"/>
                      </a:cubicBezTo>
                      <a:lnTo>
                        <a:pt x="513" y="516"/>
                      </a:lnTo>
                      <a:cubicBezTo>
                        <a:pt x="514" y="469"/>
                        <a:pt x="505" y="448"/>
                        <a:pt x="454" y="445"/>
                      </a:cubicBezTo>
                      <a:lnTo>
                        <a:pt x="114" y="434"/>
                      </a:lnTo>
                      <a:lnTo>
                        <a:pt x="125" y="103"/>
                      </a:lnTo>
                      <a:cubicBezTo>
                        <a:pt x="127" y="104"/>
                        <a:pt x="128" y="104"/>
                        <a:pt x="129" y="104"/>
                      </a:cubicBezTo>
                      <a:cubicBezTo>
                        <a:pt x="157" y="104"/>
                        <a:pt x="177" y="83"/>
                        <a:pt x="178" y="54"/>
                      </a:cubicBezTo>
                      <a:cubicBezTo>
                        <a:pt x="179" y="28"/>
                        <a:pt x="158" y="3"/>
                        <a:pt x="132" y="2"/>
                      </a:cubicBezTo>
                      <a:lnTo>
                        <a:pt x="70" y="0"/>
                      </a:lnTo>
                      <a:cubicBezTo>
                        <a:pt x="69" y="0"/>
                        <a:pt x="68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3"/>
                <p:cNvSpPr/>
                <p:nvPr/>
              </p:nvSpPr>
              <p:spPr>
                <a:xfrm flipH="1">
                  <a:off x="9873718" y="2779815"/>
                  <a:ext cx="26532" cy="41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798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9"/>
                      </a:cubicBezTo>
                      <a:lnTo>
                        <a:pt x="1" y="100"/>
                      </a:lnTo>
                      <a:cubicBezTo>
                        <a:pt x="1" y="123"/>
                        <a:pt x="17" y="152"/>
                        <a:pt x="50" y="153"/>
                      </a:cubicBezTo>
                      <a:cubicBezTo>
                        <a:pt x="50" y="153"/>
                        <a:pt x="51" y="153"/>
                        <a:pt x="52" y="153"/>
                      </a:cubicBezTo>
                      <a:cubicBezTo>
                        <a:pt x="84" y="153"/>
                        <a:pt x="102" y="125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5" y="299"/>
                        <a:pt x="397" y="297"/>
                        <a:pt x="363" y="327"/>
                      </a:cubicBezTo>
                      <a:lnTo>
                        <a:pt x="219" y="443"/>
                      </a:lnTo>
                      <a:cubicBezTo>
                        <a:pt x="192" y="465"/>
                        <a:pt x="192" y="467"/>
                        <a:pt x="190" y="501"/>
                      </a:cubicBezTo>
                      <a:lnTo>
                        <a:pt x="181" y="746"/>
                      </a:lnTo>
                      <a:cubicBezTo>
                        <a:pt x="180" y="779"/>
                        <a:pt x="194" y="798"/>
                        <a:pt x="231" y="798"/>
                      </a:cubicBezTo>
                      <a:cubicBezTo>
                        <a:pt x="233" y="798"/>
                        <a:pt x="235" y="798"/>
                        <a:pt x="237" y="798"/>
                      </a:cubicBezTo>
                      <a:cubicBezTo>
                        <a:pt x="269" y="798"/>
                        <a:pt x="283" y="780"/>
                        <a:pt x="284" y="750"/>
                      </a:cubicBezTo>
                      <a:lnTo>
                        <a:pt x="291" y="552"/>
                      </a:lnTo>
                      <a:cubicBezTo>
                        <a:pt x="291" y="516"/>
                        <a:pt x="293" y="515"/>
                        <a:pt x="321" y="492"/>
                      </a:cubicBezTo>
                      <a:lnTo>
                        <a:pt x="467" y="374"/>
                      </a:lnTo>
                      <a:cubicBezTo>
                        <a:pt x="497" y="350"/>
                        <a:pt x="497" y="347"/>
                        <a:pt x="497" y="310"/>
                      </a:cubicBezTo>
                      <a:lnTo>
                        <a:pt x="508" y="15"/>
                      </a:lnTo>
                      <a:lnTo>
                        <a:pt x="56" y="0"/>
                      </a:lnTo>
                      <a:cubicBezTo>
                        <a:pt x="55" y="0"/>
                        <a:pt x="55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3"/>
                <p:cNvSpPr/>
                <p:nvPr/>
              </p:nvSpPr>
              <p:spPr>
                <a:xfrm flipH="1">
                  <a:off x="9797458" y="2782474"/>
                  <a:ext cx="2757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802" extrusionOk="0">
                      <a:moveTo>
                        <a:pt x="125" y="0"/>
                      </a:moveTo>
                      <a:lnTo>
                        <a:pt x="112" y="448"/>
                      </a:lnTo>
                      <a:lnTo>
                        <a:pt x="410" y="458"/>
                      </a:lnTo>
                      <a:lnTo>
                        <a:pt x="402" y="700"/>
                      </a:lnTo>
                      <a:lnTo>
                        <a:pt x="168" y="691"/>
                      </a:lnTo>
                      <a:cubicBezTo>
                        <a:pt x="151" y="691"/>
                        <a:pt x="128" y="677"/>
                        <a:pt x="115" y="670"/>
                      </a:cubicBezTo>
                      <a:lnTo>
                        <a:pt x="85" y="656"/>
                      </a:lnTo>
                      <a:cubicBezTo>
                        <a:pt x="74" y="651"/>
                        <a:pt x="65" y="646"/>
                        <a:pt x="52" y="646"/>
                      </a:cubicBezTo>
                      <a:cubicBezTo>
                        <a:pt x="26" y="646"/>
                        <a:pt x="3" y="669"/>
                        <a:pt x="2" y="697"/>
                      </a:cubicBezTo>
                      <a:cubicBezTo>
                        <a:pt x="0" y="731"/>
                        <a:pt x="30" y="742"/>
                        <a:pt x="58" y="755"/>
                      </a:cubicBezTo>
                      <a:lnTo>
                        <a:pt x="95" y="774"/>
                      </a:lnTo>
                      <a:cubicBezTo>
                        <a:pt x="121" y="785"/>
                        <a:pt x="136" y="793"/>
                        <a:pt x="163" y="795"/>
                      </a:cubicBezTo>
                      <a:lnTo>
                        <a:pt x="388" y="801"/>
                      </a:lnTo>
                      <a:cubicBezTo>
                        <a:pt x="394" y="801"/>
                        <a:pt x="399" y="801"/>
                        <a:pt x="404" y="801"/>
                      </a:cubicBezTo>
                      <a:cubicBezTo>
                        <a:pt x="433" y="801"/>
                        <a:pt x="456" y="795"/>
                        <a:pt x="478" y="770"/>
                      </a:cubicBezTo>
                      <a:cubicBezTo>
                        <a:pt x="500" y="746"/>
                        <a:pt x="504" y="724"/>
                        <a:pt x="505" y="691"/>
                      </a:cubicBezTo>
                      <a:lnTo>
                        <a:pt x="513" y="473"/>
                      </a:lnTo>
                      <a:cubicBezTo>
                        <a:pt x="514" y="439"/>
                        <a:pt x="512" y="414"/>
                        <a:pt x="484" y="386"/>
                      </a:cubicBezTo>
                      <a:cubicBezTo>
                        <a:pt x="460" y="363"/>
                        <a:pt x="436" y="356"/>
                        <a:pt x="403" y="355"/>
                      </a:cubicBezTo>
                      <a:lnTo>
                        <a:pt x="216" y="349"/>
                      </a:lnTo>
                      <a:lnTo>
                        <a:pt x="225" y="106"/>
                      </a:lnTo>
                      <a:lnTo>
                        <a:pt x="474" y="114"/>
                      </a:lnTo>
                      <a:cubicBezTo>
                        <a:pt x="475" y="114"/>
                        <a:pt x="476" y="114"/>
                        <a:pt x="477" y="114"/>
                      </a:cubicBezTo>
                      <a:cubicBezTo>
                        <a:pt x="502" y="114"/>
                        <a:pt x="525" y="99"/>
                        <a:pt x="526" y="65"/>
                      </a:cubicBezTo>
                      <a:cubicBezTo>
                        <a:pt x="528" y="29"/>
                        <a:pt x="503" y="13"/>
                        <a:pt x="478" y="13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 flipH="1">
                  <a:off x="9760136" y="2783673"/>
                  <a:ext cx="26844" cy="42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7" extrusionOk="0">
                      <a:moveTo>
                        <a:pt x="111" y="536"/>
                      </a:moveTo>
                      <a:lnTo>
                        <a:pt x="410" y="546"/>
                      </a:lnTo>
                      <a:lnTo>
                        <a:pt x="405" y="703"/>
                      </a:lnTo>
                      <a:lnTo>
                        <a:pt x="106" y="692"/>
                      </a:lnTo>
                      <a:lnTo>
                        <a:pt x="111" y="536"/>
                      </a:lnTo>
                      <a:close/>
                      <a:moveTo>
                        <a:pt x="69" y="0"/>
                      </a:moveTo>
                      <a:cubicBezTo>
                        <a:pt x="36" y="0"/>
                        <a:pt x="27" y="28"/>
                        <a:pt x="26" y="50"/>
                      </a:cubicBezTo>
                      <a:lnTo>
                        <a:pt x="3" y="727"/>
                      </a:lnTo>
                      <a:cubicBezTo>
                        <a:pt x="1" y="773"/>
                        <a:pt x="18" y="791"/>
                        <a:pt x="66" y="792"/>
                      </a:cubicBezTo>
                      <a:lnTo>
                        <a:pt x="436" y="806"/>
                      </a:lnTo>
                      <a:cubicBezTo>
                        <a:pt x="437" y="806"/>
                        <a:pt x="439" y="806"/>
                        <a:pt x="440" y="806"/>
                      </a:cubicBezTo>
                      <a:cubicBezTo>
                        <a:pt x="484" y="806"/>
                        <a:pt x="504" y="790"/>
                        <a:pt x="506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6" y="447"/>
                        <a:pt x="454" y="446"/>
                      </a:cubicBezTo>
                      <a:lnTo>
                        <a:pt x="114" y="433"/>
                      </a:lnTo>
                      <a:lnTo>
                        <a:pt x="126" y="104"/>
                      </a:lnTo>
                      <a:cubicBezTo>
                        <a:pt x="127" y="104"/>
                        <a:pt x="127" y="104"/>
                        <a:pt x="128" y="104"/>
                      </a:cubicBezTo>
                      <a:cubicBezTo>
                        <a:pt x="156" y="104"/>
                        <a:pt x="177" y="85"/>
                        <a:pt x="178" y="56"/>
                      </a:cubicBezTo>
                      <a:cubicBezTo>
                        <a:pt x="179" y="29"/>
                        <a:pt x="159" y="3"/>
                        <a:pt x="132" y="2"/>
                      </a:cubicBezTo>
                      <a:lnTo>
                        <a:pt x="71" y="0"/>
                      </a:lnTo>
                      <a:cubicBezTo>
                        <a:pt x="70" y="0"/>
                        <a:pt x="69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33"/>
                <p:cNvSpPr/>
                <p:nvPr/>
              </p:nvSpPr>
              <p:spPr>
                <a:xfrm flipH="1">
                  <a:off x="9721146" y="2785028"/>
                  <a:ext cx="26479" cy="4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799" extrusionOk="0">
                      <a:moveTo>
                        <a:pt x="54" y="0"/>
                      </a:moveTo>
                      <a:cubicBezTo>
                        <a:pt x="22" y="0"/>
                        <a:pt x="3" y="27"/>
                        <a:pt x="2" y="48"/>
                      </a:cubicBezTo>
                      <a:lnTo>
                        <a:pt x="0" y="100"/>
                      </a:lnTo>
                      <a:cubicBezTo>
                        <a:pt x="0" y="123"/>
                        <a:pt x="18" y="152"/>
                        <a:pt x="50" y="153"/>
                      </a:cubicBezTo>
                      <a:cubicBezTo>
                        <a:pt x="51" y="153"/>
                        <a:pt x="52" y="153"/>
                        <a:pt x="52" y="153"/>
                      </a:cubicBezTo>
                      <a:cubicBezTo>
                        <a:pt x="83" y="153"/>
                        <a:pt x="101" y="126"/>
                        <a:pt x="103" y="104"/>
                      </a:cubicBezTo>
                      <a:lnTo>
                        <a:pt x="402" y="114"/>
                      </a:lnTo>
                      <a:lnTo>
                        <a:pt x="397" y="254"/>
                      </a:lnTo>
                      <a:cubicBezTo>
                        <a:pt x="396" y="299"/>
                        <a:pt x="397" y="298"/>
                        <a:pt x="362" y="326"/>
                      </a:cubicBezTo>
                      <a:lnTo>
                        <a:pt x="218" y="443"/>
                      </a:lnTo>
                      <a:cubicBezTo>
                        <a:pt x="192" y="465"/>
                        <a:pt x="191" y="467"/>
                        <a:pt x="190" y="500"/>
                      </a:cubicBezTo>
                      <a:lnTo>
                        <a:pt x="182" y="746"/>
                      </a:lnTo>
                      <a:cubicBezTo>
                        <a:pt x="181" y="779"/>
                        <a:pt x="193" y="798"/>
                        <a:pt x="231" y="799"/>
                      </a:cubicBezTo>
                      <a:cubicBezTo>
                        <a:pt x="232" y="799"/>
                        <a:pt x="233" y="799"/>
                        <a:pt x="234" y="799"/>
                      </a:cubicBezTo>
                      <a:cubicBezTo>
                        <a:pt x="268" y="799"/>
                        <a:pt x="282" y="781"/>
                        <a:pt x="284" y="749"/>
                      </a:cubicBezTo>
                      <a:lnTo>
                        <a:pt x="289" y="553"/>
                      </a:lnTo>
                      <a:cubicBezTo>
                        <a:pt x="291" y="517"/>
                        <a:pt x="293" y="515"/>
                        <a:pt x="321" y="491"/>
                      </a:cubicBezTo>
                      <a:lnTo>
                        <a:pt x="468" y="374"/>
                      </a:lnTo>
                      <a:cubicBezTo>
                        <a:pt x="496" y="351"/>
                        <a:pt x="495" y="347"/>
                        <a:pt x="497" y="310"/>
                      </a:cubicBezTo>
                      <a:lnTo>
                        <a:pt x="507" y="16"/>
                      </a:lnTo>
                      <a:lnTo>
                        <a:pt x="56" y="0"/>
                      </a:lnTo>
                      <a:cubicBezTo>
                        <a:pt x="55" y="0"/>
                        <a:pt x="54" y="0"/>
                        <a:pt x="5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3"/>
                <p:cNvSpPr/>
                <p:nvPr/>
              </p:nvSpPr>
              <p:spPr>
                <a:xfrm flipH="1">
                  <a:off x="9683772" y="2786487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6" y="104"/>
                      </a:moveTo>
                      <a:lnTo>
                        <a:pt x="321" y="107"/>
                      </a:lnTo>
                      <a:lnTo>
                        <a:pt x="313" y="350"/>
                      </a:lnTo>
                      <a:lnTo>
                        <a:pt x="218" y="346"/>
                      </a:lnTo>
                      <a:lnTo>
                        <a:pt x="226" y="104"/>
                      </a:lnTo>
                      <a:close/>
                      <a:moveTo>
                        <a:pt x="113" y="445"/>
                      </a:moveTo>
                      <a:lnTo>
                        <a:pt x="412" y="456"/>
                      </a:lnTo>
                      <a:lnTo>
                        <a:pt x="404" y="698"/>
                      </a:lnTo>
                      <a:lnTo>
                        <a:pt x="105" y="688"/>
                      </a:lnTo>
                      <a:lnTo>
                        <a:pt x="113" y="445"/>
                      </a:lnTo>
                      <a:close/>
                      <a:moveTo>
                        <a:pt x="175" y="1"/>
                      </a:moveTo>
                      <a:cubicBezTo>
                        <a:pt x="144" y="1"/>
                        <a:pt x="127" y="25"/>
                        <a:pt x="127" y="50"/>
                      </a:cubicBezTo>
                      <a:lnTo>
                        <a:pt x="117" y="344"/>
                      </a:lnTo>
                      <a:cubicBezTo>
                        <a:pt x="115" y="344"/>
                        <a:pt x="114" y="344"/>
                        <a:pt x="112" y="344"/>
                      </a:cubicBezTo>
                      <a:cubicBezTo>
                        <a:pt x="82" y="344"/>
                        <a:pt x="58" y="353"/>
                        <a:pt x="41" y="370"/>
                      </a:cubicBezTo>
                      <a:cubicBezTo>
                        <a:pt x="22" y="387"/>
                        <a:pt x="12" y="411"/>
                        <a:pt x="10" y="443"/>
                      </a:cubicBezTo>
                      <a:lnTo>
                        <a:pt x="3" y="684"/>
                      </a:lnTo>
                      <a:cubicBezTo>
                        <a:pt x="1" y="747"/>
                        <a:pt x="37" y="789"/>
                        <a:pt x="101" y="791"/>
                      </a:cubicBezTo>
                      <a:lnTo>
                        <a:pt x="401" y="801"/>
                      </a:lnTo>
                      <a:cubicBezTo>
                        <a:pt x="402" y="801"/>
                        <a:pt x="402" y="801"/>
                        <a:pt x="403" y="801"/>
                      </a:cubicBezTo>
                      <a:cubicBezTo>
                        <a:pt x="464" y="801"/>
                        <a:pt x="503" y="764"/>
                        <a:pt x="505" y="702"/>
                      </a:cubicBezTo>
                      <a:lnTo>
                        <a:pt x="513" y="460"/>
                      </a:lnTo>
                      <a:cubicBezTo>
                        <a:pt x="514" y="430"/>
                        <a:pt x="506" y="403"/>
                        <a:pt x="488" y="385"/>
                      </a:cubicBezTo>
                      <a:cubicBezTo>
                        <a:pt x="472" y="366"/>
                        <a:pt x="447" y="354"/>
                        <a:pt x="415" y="353"/>
                      </a:cubicBezTo>
                      <a:lnTo>
                        <a:pt x="426" y="60"/>
                      </a:lnTo>
                      <a:cubicBezTo>
                        <a:pt x="427" y="33"/>
                        <a:pt x="411" y="9"/>
                        <a:pt x="376" y="7"/>
                      </a:cubicBezTo>
                      <a:lnTo>
                        <a:pt x="179" y="1"/>
                      </a:lnTo>
                      <a:cubicBezTo>
                        <a:pt x="178" y="1"/>
                        <a:pt x="17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 flipH="1">
                  <a:off x="9607459" y="2789042"/>
                  <a:ext cx="26844" cy="41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2" extrusionOk="0">
                      <a:moveTo>
                        <a:pt x="227" y="105"/>
                      </a:moveTo>
                      <a:lnTo>
                        <a:pt x="322" y="108"/>
                      </a:lnTo>
                      <a:lnTo>
                        <a:pt x="313" y="351"/>
                      </a:lnTo>
                      <a:lnTo>
                        <a:pt x="217" y="347"/>
                      </a:lnTo>
                      <a:lnTo>
                        <a:pt x="227" y="105"/>
                      </a:lnTo>
                      <a:close/>
                      <a:moveTo>
                        <a:pt x="112" y="447"/>
                      </a:moveTo>
                      <a:lnTo>
                        <a:pt x="411" y="457"/>
                      </a:lnTo>
                      <a:lnTo>
                        <a:pt x="403" y="700"/>
                      </a:lnTo>
                      <a:lnTo>
                        <a:pt x="105" y="689"/>
                      </a:lnTo>
                      <a:lnTo>
                        <a:pt x="112" y="447"/>
                      </a:lnTo>
                      <a:close/>
                      <a:moveTo>
                        <a:pt x="179" y="1"/>
                      </a:moveTo>
                      <a:cubicBezTo>
                        <a:pt x="144" y="1"/>
                        <a:pt x="126" y="24"/>
                        <a:pt x="125" y="51"/>
                      </a:cubicBezTo>
                      <a:lnTo>
                        <a:pt x="117" y="345"/>
                      </a:lnTo>
                      <a:cubicBezTo>
                        <a:pt x="114" y="345"/>
                        <a:pt x="112" y="345"/>
                        <a:pt x="109" y="345"/>
                      </a:cubicBezTo>
                      <a:cubicBezTo>
                        <a:pt x="80" y="345"/>
                        <a:pt x="58" y="355"/>
                        <a:pt x="41" y="371"/>
                      </a:cubicBezTo>
                      <a:cubicBezTo>
                        <a:pt x="22" y="388"/>
                        <a:pt x="12" y="412"/>
                        <a:pt x="11" y="443"/>
                      </a:cubicBezTo>
                      <a:lnTo>
                        <a:pt x="2" y="686"/>
                      </a:lnTo>
                      <a:cubicBezTo>
                        <a:pt x="0" y="748"/>
                        <a:pt x="38" y="789"/>
                        <a:pt x="100" y="791"/>
                      </a:cubicBezTo>
                      <a:lnTo>
                        <a:pt x="400" y="801"/>
                      </a:lnTo>
                      <a:cubicBezTo>
                        <a:pt x="402" y="801"/>
                        <a:pt x="403" y="801"/>
                        <a:pt x="405" y="801"/>
                      </a:cubicBezTo>
                      <a:cubicBezTo>
                        <a:pt x="466" y="801"/>
                        <a:pt x="503" y="764"/>
                        <a:pt x="504" y="703"/>
                      </a:cubicBezTo>
                      <a:lnTo>
                        <a:pt x="513" y="461"/>
                      </a:lnTo>
                      <a:cubicBezTo>
                        <a:pt x="515" y="429"/>
                        <a:pt x="506" y="404"/>
                        <a:pt x="489" y="386"/>
                      </a:cubicBezTo>
                      <a:cubicBezTo>
                        <a:pt x="471" y="368"/>
                        <a:pt x="446" y="356"/>
                        <a:pt x="414" y="354"/>
                      </a:cubicBezTo>
                      <a:lnTo>
                        <a:pt x="425" y="61"/>
                      </a:lnTo>
                      <a:cubicBezTo>
                        <a:pt x="427" y="35"/>
                        <a:pt x="410" y="9"/>
                        <a:pt x="376" y="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 flipH="1">
                  <a:off x="9569355" y="2790188"/>
                  <a:ext cx="26844" cy="4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06" extrusionOk="0">
                      <a:moveTo>
                        <a:pt x="111" y="536"/>
                      </a:moveTo>
                      <a:lnTo>
                        <a:pt x="409" y="547"/>
                      </a:lnTo>
                      <a:lnTo>
                        <a:pt x="405" y="703"/>
                      </a:lnTo>
                      <a:lnTo>
                        <a:pt x="105" y="694"/>
                      </a:lnTo>
                      <a:lnTo>
                        <a:pt x="111" y="536"/>
                      </a:lnTo>
                      <a:close/>
                      <a:moveTo>
                        <a:pt x="69" y="1"/>
                      </a:moveTo>
                      <a:cubicBezTo>
                        <a:pt x="36" y="1"/>
                        <a:pt x="26" y="27"/>
                        <a:pt x="25" y="50"/>
                      </a:cubicBezTo>
                      <a:lnTo>
                        <a:pt x="3" y="727"/>
                      </a:lnTo>
                      <a:cubicBezTo>
                        <a:pt x="1" y="774"/>
                        <a:pt x="18" y="791"/>
                        <a:pt x="67" y="793"/>
                      </a:cubicBezTo>
                      <a:lnTo>
                        <a:pt x="436" y="805"/>
                      </a:lnTo>
                      <a:cubicBezTo>
                        <a:pt x="437" y="805"/>
                        <a:pt x="439" y="805"/>
                        <a:pt x="440" y="805"/>
                      </a:cubicBezTo>
                      <a:cubicBezTo>
                        <a:pt x="483" y="805"/>
                        <a:pt x="503" y="790"/>
                        <a:pt x="505" y="743"/>
                      </a:cubicBezTo>
                      <a:lnTo>
                        <a:pt x="512" y="516"/>
                      </a:lnTo>
                      <a:cubicBezTo>
                        <a:pt x="514" y="469"/>
                        <a:pt x="505" y="447"/>
                        <a:pt x="455" y="446"/>
                      </a:cubicBezTo>
                      <a:lnTo>
                        <a:pt x="113" y="435"/>
                      </a:lnTo>
                      <a:lnTo>
                        <a:pt x="126" y="104"/>
                      </a:lnTo>
                      <a:cubicBezTo>
                        <a:pt x="127" y="104"/>
                        <a:pt x="129" y="104"/>
                        <a:pt x="130" y="104"/>
                      </a:cubicBezTo>
                      <a:cubicBezTo>
                        <a:pt x="157" y="104"/>
                        <a:pt x="177" y="85"/>
                        <a:pt x="177" y="55"/>
                      </a:cubicBezTo>
                      <a:cubicBezTo>
                        <a:pt x="178" y="29"/>
                        <a:pt x="158" y="5"/>
                        <a:pt x="131" y="3"/>
                      </a:cubicBezTo>
                      <a:lnTo>
                        <a:pt x="71" y="1"/>
                      </a:lnTo>
                      <a:cubicBezTo>
                        <a:pt x="70" y="1"/>
                        <a:pt x="69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 flipH="1">
                  <a:off x="9530417" y="2791491"/>
                  <a:ext cx="26479" cy="41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801" extrusionOk="0">
                      <a:moveTo>
                        <a:pt x="57" y="1"/>
                      </a:moveTo>
                      <a:cubicBezTo>
                        <a:pt x="23" y="1"/>
                        <a:pt x="4" y="28"/>
                        <a:pt x="3" y="50"/>
                      </a:cubicBezTo>
                      <a:lnTo>
                        <a:pt x="1" y="101"/>
                      </a:lnTo>
                      <a:cubicBezTo>
                        <a:pt x="0" y="125"/>
                        <a:pt x="19" y="153"/>
                        <a:pt x="51" y="154"/>
                      </a:cubicBezTo>
                      <a:cubicBezTo>
                        <a:pt x="52" y="154"/>
                        <a:pt x="53" y="154"/>
                        <a:pt x="53" y="154"/>
                      </a:cubicBezTo>
                      <a:cubicBezTo>
                        <a:pt x="84" y="154"/>
                        <a:pt x="103" y="128"/>
                        <a:pt x="104" y="105"/>
                      </a:cubicBezTo>
                      <a:lnTo>
                        <a:pt x="402" y="114"/>
                      </a:lnTo>
                      <a:lnTo>
                        <a:pt x="397" y="255"/>
                      </a:lnTo>
                      <a:cubicBezTo>
                        <a:pt x="396" y="300"/>
                        <a:pt x="398" y="298"/>
                        <a:pt x="363" y="327"/>
                      </a:cubicBezTo>
                      <a:lnTo>
                        <a:pt x="218" y="444"/>
                      </a:lnTo>
                      <a:cubicBezTo>
                        <a:pt x="192" y="466"/>
                        <a:pt x="192" y="468"/>
                        <a:pt x="191" y="502"/>
                      </a:cubicBezTo>
                      <a:lnTo>
                        <a:pt x="182" y="747"/>
                      </a:lnTo>
                      <a:cubicBezTo>
                        <a:pt x="181" y="779"/>
                        <a:pt x="194" y="798"/>
                        <a:pt x="232" y="800"/>
                      </a:cubicBezTo>
                      <a:cubicBezTo>
                        <a:pt x="233" y="800"/>
                        <a:pt x="234" y="800"/>
                        <a:pt x="235" y="800"/>
                      </a:cubicBezTo>
                      <a:cubicBezTo>
                        <a:pt x="268" y="800"/>
                        <a:pt x="282" y="781"/>
                        <a:pt x="284" y="750"/>
                      </a:cubicBezTo>
                      <a:lnTo>
                        <a:pt x="290" y="553"/>
                      </a:lnTo>
                      <a:cubicBezTo>
                        <a:pt x="291" y="517"/>
                        <a:pt x="295" y="515"/>
                        <a:pt x="322" y="492"/>
                      </a:cubicBezTo>
                      <a:lnTo>
                        <a:pt x="468" y="374"/>
                      </a:lnTo>
                      <a:cubicBezTo>
                        <a:pt x="497" y="351"/>
                        <a:pt x="496" y="348"/>
                        <a:pt x="497" y="312"/>
                      </a:cubicBezTo>
                      <a:lnTo>
                        <a:pt x="507" y="17"/>
                      </a:lnTo>
                      <a:lnTo>
                        <a:pt x="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 flipH="1">
                  <a:off x="9492313" y="2792899"/>
                  <a:ext cx="27470" cy="41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803" extrusionOk="0">
                      <a:moveTo>
                        <a:pt x="126" y="1"/>
                      </a:moveTo>
                      <a:lnTo>
                        <a:pt x="110" y="447"/>
                      </a:lnTo>
                      <a:lnTo>
                        <a:pt x="411" y="458"/>
                      </a:lnTo>
                      <a:lnTo>
                        <a:pt x="402" y="701"/>
                      </a:lnTo>
                      <a:lnTo>
                        <a:pt x="167" y="694"/>
                      </a:lnTo>
                      <a:cubicBezTo>
                        <a:pt x="150" y="694"/>
                        <a:pt x="128" y="677"/>
                        <a:pt x="114" y="671"/>
                      </a:cubicBezTo>
                      <a:lnTo>
                        <a:pt x="84" y="656"/>
                      </a:lnTo>
                      <a:cubicBezTo>
                        <a:pt x="73" y="651"/>
                        <a:pt x="64" y="649"/>
                        <a:pt x="51" y="648"/>
                      </a:cubicBezTo>
                      <a:cubicBezTo>
                        <a:pt x="51" y="648"/>
                        <a:pt x="50" y="648"/>
                        <a:pt x="49" y="648"/>
                      </a:cubicBezTo>
                      <a:cubicBezTo>
                        <a:pt x="24" y="648"/>
                        <a:pt x="1" y="670"/>
                        <a:pt x="1" y="697"/>
                      </a:cubicBezTo>
                      <a:cubicBezTo>
                        <a:pt x="0" y="732"/>
                        <a:pt x="30" y="743"/>
                        <a:pt x="57" y="755"/>
                      </a:cubicBezTo>
                      <a:lnTo>
                        <a:pt x="95" y="774"/>
                      </a:lnTo>
                      <a:cubicBezTo>
                        <a:pt x="120" y="786"/>
                        <a:pt x="136" y="793"/>
                        <a:pt x="162" y="795"/>
                      </a:cubicBezTo>
                      <a:lnTo>
                        <a:pt x="387" y="802"/>
                      </a:lnTo>
                      <a:cubicBezTo>
                        <a:pt x="391" y="802"/>
                        <a:pt x="394" y="802"/>
                        <a:pt x="398" y="802"/>
                      </a:cubicBezTo>
                      <a:cubicBezTo>
                        <a:pt x="429" y="802"/>
                        <a:pt x="453" y="797"/>
                        <a:pt x="477" y="771"/>
                      </a:cubicBezTo>
                      <a:cubicBezTo>
                        <a:pt x="499" y="746"/>
                        <a:pt x="503" y="724"/>
                        <a:pt x="504" y="693"/>
                      </a:cubicBezTo>
                      <a:lnTo>
                        <a:pt x="511" y="475"/>
                      </a:lnTo>
                      <a:cubicBezTo>
                        <a:pt x="514" y="439"/>
                        <a:pt x="510" y="415"/>
                        <a:pt x="482" y="387"/>
                      </a:cubicBezTo>
                      <a:cubicBezTo>
                        <a:pt x="459" y="363"/>
                        <a:pt x="435" y="357"/>
                        <a:pt x="403" y="356"/>
                      </a:cubicBezTo>
                      <a:lnTo>
                        <a:pt x="215" y="349"/>
                      </a:lnTo>
                      <a:lnTo>
                        <a:pt x="223" y="106"/>
                      </a:lnTo>
                      <a:lnTo>
                        <a:pt x="473" y="115"/>
                      </a:lnTo>
                      <a:cubicBezTo>
                        <a:pt x="474" y="115"/>
                        <a:pt x="475" y="115"/>
                        <a:pt x="476" y="115"/>
                      </a:cubicBezTo>
                      <a:cubicBezTo>
                        <a:pt x="501" y="115"/>
                        <a:pt x="525" y="102"/>
                        <a:pt x="526" y="65"/>
                      </a:cubicBezTo>
                      <a:cubicBezTo>
                        <a:pt x="526" y="30"/>
                        <a:pt x="503" y="14"/>
                        <a:pt x="476" y="12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 flipH="1">
                  <a:off x="9626224" y="2884797"/>
                  <a:ext cx="22987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690" extrusionOk="0">
                      <a:moveTo>
                        <a:pt x="64" y="0"/>
                      </a:moveTo>
                      <a:cubicBezTo>
                        <a:pt x="43" y="0"/>
                        <a:pt x="23" y="12"/>
                        <a:pt x="21" y="42"/>
                      </a:cubicBezTo>
                      <a:cubicBezTo>
                        <a:pt x="20" y="74"/>
                        <a:pt x="42" y="86"/>
                        <a:pt x="64" y="87"/>
                      </a:cubicBezTo>
                      <a:lnTo>
                        <a:pt x="192" y="91"/>
                      </a:lnTo>
                      <a:lnTo>
                        <a:pt x="174" y="595"/>
                      </a:lnTo>
                      <a:lnTo>
                        <a:pt x="47" y="591"/>
                      </a:lnTo>
                      <a:cubicBezTo>
                        <a:pt x="46" y="591"/>
                        <a:pt x="45" y="591"/>
                        <a:pt x="44" y="591"/>
                      </a:cubicBezTo>
                      <a:cubicBezTo>
                        <a:pt x="22" y="591"/>
                        <a:pt x="2" y="603"/>
                        <a:pt x="1" y="633"/>
                      </a:cubicBezTo>
                      <a:cubicBezTo>
                        <a:pt x="0" y="664"/>
                        <a:pt x="20" y="677"/>
                        <a:pt x="44" y="678"/>
                      </a:cubicBezTo>
                      <a:lnTo>
                        <a:pt x="386" y="689"/>
                      </a:lnTo>
                      <a:cubicBezTo>
                        <a:pt x="387" y="689"/>
                        <a:pt x="388" y="689"/>
                        <a:pt x="389" y="689"/>
                      </a:cubicBezTo>
                      <a:cubicBezTo>
                        <a:pt x="411" y="689"/>
                        <a:pt x="430" y="678"/>
                        <a:pt x="431" y="648"/>
                      </a:cubicBezTo>
                      <a:lnTo>
                        <a:pt x="439" y="428"/>
                      </a:lnTo>
                      <a:cubicBezTo>
                        <a:pt x="441" y="403"/>
                        <a:pt x="430" y="385"/>
                        <a:pt x="397" y="384"/>
                      </a:cubicBezTo>
                      <a:cubicBezTo>
                        <a:pt x="395" y="383"/>
                        <a:pt x="394" y="383"/>
                        <a:pt x="392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1"/>
                      </a:lnTo>
                      <a:lnTo>
                        <a:pt x="262" y="599"/>
                      </a:lnTo>
                      <a:lnTo>
                        <a:pt x="282" y="7"/>
                      </a:lnTo>
                      <a:lnTo>
                        <a:pt x="67" y="1"/>
                      </a:lnTo>
                      <a:cubicBezTo>
                        <a:pt x="66" y="0"/>
                        <a:pt x="6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3"/>
                <p:cNvSpPr/>
                <p:nvPr/>
              </p:nvSpPr>
              <p:spPr>
                <a:xfrm flipH="1">
                  <a:off x="9593542" y="2885892"/>
                  <a:ext cx="22935" cy="3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91" extrusionOk="0">
                      <a:moveTo>
                        <a:pt x="64" y="0"/>
                      </a:moveTo>
                      <a:cubicBezTo>
                        <a:pt x="43" y="0"/>
                        <a:pt x="22" y="12"/>
                        <a:pt x="21" y="42"/>
                      </a:cubicBezTo>
                      <a:cubicBezTo>
                        <a:pt x="19" y="73"/>
                        <a:pt x="41" y="87"/>
                        <a:pt x="63" y="88"/>
                      </a:cubicBezTo>
                      <a:lnTo>
                        <a:pt x="191" y="92"/>
                      </a:lnTo>
                      <a:lnTo>
                        <a:pt x="174" y="596"/>
                      </a:lnTo>
                      <a:lnTo>
                        <a:pt x="45" y="591"/>
                      </a:lnTo>
                      <a:cubicBezTo>
                        <a:pt x="45" y="591"/>
                        <a:pt x="44" y="591"/>
                        <a:pt x="43" y="591"/>
                      </a:cubicBezTo>
                      <a:cubicBezTo>
                        <a:pt x="22" y="591"/>
                        <a:pt x="2" y="604"/>
                        <a:pt x="0" y="633"/>
                      </a:cubicBezTo>
                      <a:cubicBezTo>
                        <a:pt x="0" y="664"/>
                        <a:pt x="19" y="678"/>
                        <a:pt x="43" y="679"/>
                      </a:cubicBezTo>
                      <a:lnTo>
                        <a:pt x="387" y="690"/>
                      </a:lnTo>
                      <a:cubicBezTo>
                        <a:pt x="388" y="690"/>
                        <a:pt x="388" y="690"/>
                        <a:pt x="389" y="690"/>
                      </a:cubicBezTo>
                      <a:cubicBezTo>
                        <a:pt x="410" y="690"/>
                        <a:pt x="429" y="678"/>
                        <a:pt x="430" y="647"/>
                      </a:cubicBezTo>
                      <a:lnTo>
                        <a:pt x="438" y="429"/>
                      </a:lnTo>
                      <a:cubicBezTo>
                        <a:pt x="440" y="404"/>
                        <a:pt x="429" y="384"/>
                        <a:pt x="397" y="383"/>
                      </a:cubicBezTo>
                      <a:cubicBezTo>
                        <a:pt x="396" y="383"/>
                        <a:pt x="395" y="383"/>
                        <a:pt x="395" y="383"/>
                      </a:cubicBezTo>
                      <a:cubicBezTo>
                        <a:pt x="364" y="383"/>
                        <a:pt x="353" y="402"/>
                        <a:pt x="352" y="425"/>
                      </a:cubicBezTo>
                      <a:lnTo>
                        <a:pt x="346" y="602"/>
                      </a:lnTo>
                      <a:lnTo>
                        <a:pt x="261" y="598"/>
                      </a:lnTo>
                      <a:lnTo>
                        <a:pt x="281" y="8"/>
                      </a:lnTo>
                      <a:lnTo>
                        <a:pt x="66" y="0"/>
                      </a:lnTo>
                      <a:cubicBezTo>
                        <a:pt x="65" y="0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3"/>
                <p:cNvSpPr/>
                <p:nvPr/>
              </p:nvSpPr>
              <p:spPr>
                <a:xfrm flipH="1">
                  <a:off x="9560233" y="2887612"/>
                  <a:ext cx="23560" cy="34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68" extrusionOk="0">
                      <a:moveTo>
                        <a:pt x="411" y="1"/>
                      </a:moveTo>
                      <a:cubicBezTo>
                        <a:pt x="388" y="1"/>
                        <a:pt x="377" y="16"/>
                        <a:pt x="366" y="32"/>
                      </a:cubicBezTo>
                      <a:lnTo>
                        <a:pt x="22" y="580"/>
                      </a:lnTo>
                      <a:cubicBezTo>
                        <a:pt x="12" y="594"/>
                        <a:pt x="2" y="607"/>
                        <a:pt x="1" y="625"/>
                      </a:cubicBezTo>
                      <a:cubicBezTo>
                        <a:pt x="1" y="648"/>
                        <a:pt x="23" y="667"/>
                        <a:pt x="43" y="668"/>
                      </a:cubicBezTo>
                      <a:cubicBezTo>
                        <a:pt x="65" y="668"/>
                        <a:pt x="76" y="656"/>
                        <a:pt x="87" y="638"/>
                      </a:cubicBezTo>
                      <a:lnTo>
                        <a:pt x="441" y="77"/>
                      </a:lnTo>
                      <a:cubicBezTo>
                        <a:pt x="446" y="69"/>
                        <a:pt x="451" y="57"/>
                        <a:pt x="452" y="45"/>
                      </a:cubicBezTo>
                      <a:cubicBezTo>
                        <a:pt x="452" y="21"/>
                        <a:pt x="433" y="2"/>
                        <a:pt x="4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 flipH="1">
                  <a:off x="9527602" y="2888185"/>
                  <a:ext cx="23560" cy="35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65" y="0"/>
                      </a:moveTo>
                      <a:cubicBezTo>
                        <a:pt x="44" y="0"/>
                        <a:pt x="25" y="12"/>
                        <a:pt x="24" y="42"/>
                      </a:cubicBezTo>
                      <a:cubicBezTo>
                        <a:pt x="22" y="74"/>
                        <a:pt x="43" y="87"/>
                        <a:pt x="65" y="87"/>
                      </a:cubicBezTo>
                      <a:lnTo>
                        <a:pt x="365" y="97"/>
                      </a:lnTo>
                      <a:lnTo>
                        <a:pt x="358" y="305"/>
                      </a:lnTo>
                      <a:lnTo>
                        <a:pt x="113" y="298"/>
                      </a:lnTo>
                      <a:cubicBezTo>
                        <a:pt x="110" y="298"/>
                        <a:pt x="107" y="297"/>
                        <a:pt x="104" y="297"/>
                      </a:cubicBezTo>
                      <a:cubicBezTo>
                        <a:pt x="44" y="297"/>
                        <a:pt x="13" y="330"/>
                        <a:pt x="11" y="393"/>
                      </a:cubicBezTo>
                      <a:lnTo>
                        <a:pt x="1" y="677"/>
                      </a:lnTo>
                      <a:lnTo>
                        <a:pt x="388" y="689"/>
                      </a:lnTo>
                      <a:cubicBezTo>
                        <a:pt x="389" y="689"/>
                        <a:pt x="390" y="689"/>
                        <a:pt x="391" y="689"/>
                      </a:cubicBezTo>
                      <a:cubicBezTo>
                        <a:pt x="412" y="689"/>
                        <a:pt x="432" y="677"/>
                        <a:pt x="433" y="647"/>
                      </a:cubicBezTo>
                      <a:cubicBezTo>
                        <a:pt x="434" y="616"/>
                        <a:pt x="413" y="603"/>
                        <a:pt x="391" y="602"/>
                      </a:cubicBezTo>
                      <a:lnTo>
                        <a:pt x="92" y="591"/>
                      </a:lnTo>
                      <a:lnTo>
                        <a:pt x="99" y="383"/>
                      </a:lnTo>
                      <a:lnTo>
                        <a:pt x="343" y="393"/>
                      </a:lnTo>
                      <a:cubicBezTo>
                        <a:pt x="372" y="393"/>
                        <a:pt x="392" y="389"/>
                        <a:pt x="415" y="370"/>
                      </a:cubicBezTo>
                      <a:cubicBezTo>
                        <a:pt x="441" y="349"/>
                        <a:pt x="443" y="325"/>
                        <a:pt x="444" y="293"/>
                      </a:cubicBezTo>
                      <a:lnTo>
                        <a:pt x="451" y="115"/>
                      </a:lnTo>
                      <a:cubicBezTo>
                        <a:pt x="452" y="84"/>
                        <a:pt x="450" y="61"/>
                        <a:pt x="427" y="37"/>
                      </a:cubicBezTo>
                      <a:cubicBezTo>
                        <a:pt x="406" y="16"/>
                        <a:pt x="387" y="11"/>
                        <a:pt x="357" y="10"/>
                      </a:cubicBezTo>
                      <a:lnTo>
                        <a:pt x="68" y="0"/>
                      </a:lnTo>
                      <a:cubicBezTo>
                        <a:pt x="67" y="0"/>
                        <a:pt x="66" y="0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 flipH="1">
                  <a:off x="9494815" y="2889332"/>
                  <a:ext cx="23508" cy="35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687" extrusionOk="0">
                      <a:moveTo>
                        <a:pt x="106" y="88"/>
                      </a:moveTo>
                      <a:lnTo>
                        <a:pt x="362" y="97"/>
                      </a:lnTo>
                      <a:lnTo>
                        <a:pt x="345" y="600"/>
                      </a:lnTo>
                      <a:lnTo>
                        <a:pt x="88" y="592"/>
                      </a:lnTo>
                      <a:lnTo>
                        <a:pt x="106" y="88"/>
                      </a:lnTo>
                      <a:close/>
                      <a:moveTo>
                        <a:pt x="105" y="0"/>
                      </a:moveTo>
                      <a:cubicBezTo>
                        <a:pt x="59" y="0"/>
                        <a:pt x="21" y="39"/>
                        <a:pt x="19" y="85"/>
                      </a:cubicBezTo>
                      <a:lnTo>
                        <a:pt x="1" y="589"/>
                      </a:lnTo>
                      <a:cubicBezTo>
                        <a:pt x="0" y="637"/>
                        <a:pt x="36" y="677"/>
                        <a:pt x="86" y="677"/>
                      </a:cubicBezTo>
                      <a:lnTo>
                        <a:pt x="341" y="687"/>
                      </a:lnTo>
                      <a:cubicBezTo>
                        <a:pt x="343" y="687"/>
                        <a:pt x="344" y="687"/>
                        <a:pt x="345" y="687"/>
                      </a:cubicBezTo>
                      <a:cubicBezTo>
                        <a:pt x="393" y="687"/>
                        <a:pt x="430" y="651"/>
                        <a:pt x="431" y="602"/>
                      </a:cubicBezTo>
                      <a:lnTo>
                        <a:pt x="449" y="99"/>
                      </a:lnTo>
                      <a:cubicBezTo>
                        <a:pt x="450" y="52"/>
                        <a:pt x="412" y="12"/>
                        <a:pt x="364" y="10"/>
                      </a:cubicBezTo>
                      <a:lnTo>
                        <a:pt x="109" y="0"/>
                      </a:lnTo>
                      <a:cubicBezTo>
                        <a:pt x="108" y="0"/>
                        <a:pt x="106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 flipH="1">
                  <a:off x="10196586" y="2879689"/>
                  <a:ext cx="15742" cy="24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3" extrusionOk="0">
                      <a:moveTo>
                        <a:pt x="14" y="0"/>
                      </a:moveTo>
                      <a:lnTo>
                        <a:pt x="0" y="422"/>
                      </a:lnTo>
                      <a:cubicBezTo>
                        <a:pt x="0" y="441"/>
                        <a:pt x="7" y="452"/>
                        <a:pt x="28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49" y="452"/>
                        <a:pt x="58" y="443"/>
                        <a:pt x="59" y="425"/>
                      </a:cubicBezTo>
                      <a:lnTo>
                        <a:pt x="69" y="105"/>
                      </a:lnTo>
                      <a:lnTo>
                        <a:pt x="70" y="105"/>
                      </a:lnTo>
                      <a:lnTo>
                        <a:pt x="70" y="107"/>
                      </a:lnTo>
                      <a:lnTo>
                        <a:pt x="210" y="460"/>
                      </a:lnTo>
                      <a:lnTo>
                        <a:pt x="286" y="463"/>
                      </a:lnTo>
                      <a:lnTo>
                        <a:pt x="301" y="40"/>
                      </a:lnTo>
                      <a:cubicBezTo>
                        <a:pt x="302" y="21"/>
                        <a:pt x="294" y="10"/>
                        <a:pt x="273" y="10"/>
                      </a:cubicBezTo>
                      <a:cubicBezTo>
                        <a:pt x="272" y="10"/>
                        <a:pt x="271" y="10"/>
                        <a:pt x="270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230" y="360"/>
                      </a:lnTo>
                      <a:lnTo>
                        <a:pt x="90" y="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 flipH="1">
                  <a:off x="10175423" y="2880679"/>
                  <a:ext cx="15377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7" extrusionOk="0">
                      <a:moveTo>
                        <a:pt x="160" y="137"/>
                      </a:moveTo>
                      <a:lnTo>
                        <a:pt x="198" y="298"/>
                      </a:lnTo>
                      <a:lnTo>
                        <a:pt x="198" y="298"/>
                      </a:lnTo>
                      <a:lnTo>
                        <a:pt x="108" y="293"/>
                      </a:lnTo>
                      <a:lnTo>
                        <a:pt x="158" y="137"/>
                      </a:lnTo>
                      <a:close/>
                      <a:moveTo>
                        <a:pt x="163" y="0"/>
                      </a:moveTo>
                      <a:cubicBezTo>
                        <a:pt x="145" y="0"/>
                        <a:pt x="138" y="14"/>
                        <a:pt x="133" y="28"/>
                      </a:cubicBezTo>
                      <a:lnTo>
                        <a:pt x="5" y="418"/>
                      </a:lnTo>
                      <a:cubicBezTo>
                        <a:pt x="1" y="431"/>
                        <a:pt x="16" y="447"/>
                        <a:pt x="32" y="448"/>
                      </a:cubicBezTo>
                      <a:cubicBezTo>
                        <a:pt x="33" y="448"/>
                        <a:pt x="33" y="448"/>
                        <a:pt x="34" y="448"/>
                      </a:cubicBezTo>
                      <a:cubicBezTo>
                        <a:pt x="50" y="448"/>
                        <a:pt x="60" y="433"/>
                        <a:pt x="64" y="420"/>
                      </a:cubicBezTo>
                      <a:lnTo>
                        <a:pt x="89" y="351"/>
                      </a:lnTo>
                      <a:lnTo>
                        <a:pt x="213" y="355"/>
                      </a:lnTo>
                      <a:lnTo>
                        <a:pt x="232" y="425"/>
                      </a:lnTo>
                      <a:cubicBezTo>
                        <a:pt x="237" y="440"/>
                        <a:pt x="244" y="455"/>
                        <a:pt x="262" y="456"/>
                      </a:cubicBezTo>
                      <a:cubicBezTo>
                        <a:pt x="278" y="456"/>
                        <a:pt x="295" y="442"/>
                        <a:pt x="291" y="428"/>
                      </a:cubicBezTo>
                      <a:lnTo>
                        <a:pt x="192" y="30"/>
                      </a:lnTo>
                      <a:cubicBezTo>
                        <a:pt x="189" y="16"/>
                        <a:pt x="182" y="1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33"/>
                <p:cNvSpPr/>
                <p:nvPr/>
              </p:nvSpPr>
              <p:spPr>
                <a:xfrm flipH="1">
                  <a:off x="10153009" y="2881200"/>
                  <a:ext cx="15794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1" extrusionOk="0">
                      <a:moveTo>
                        <a:pt x="16" y="1"/>
                      </a:moveTo>
                      <a:lnTo>
                        <a:pt x="1" y="422"/>
                      </a:lnTo>
                      <a:cubicBezTo>
                        <a:pt x="0" y="441"/>
                        <a:pt x="9" y="453"/>
                        <a:pt x="30" y="453"/>
                      </a:cubicBezTo>
                      <a:cubicBezTo>
                        <a:pt x="31" y="453"/>
                        <a:pt x="31" y="453"/>
                        <a:pt x="32" y="453"/>
                      </a:cubicBezTo>
                      <a:cubicBezTo>
                        <a:pt x="50" y="453"/>
                        <a:pt x="59" y="443"/>
                        <a:pt x="60" y="425"/>
                      </a:cubicBezTo>
                      <a:lnTo>
                        <a:pt x="70" y="82"/>
                      </a:lnTo>
                      <a:lnTo>
                        <a:pt x="72" y="82"/>
                      </a:lnTo>
                      <a:lnTo>
                        <a:pt x="124" y="166"/>
                      </a:lnTo>
                      <a:lnTo>
                        <a:pt x="124" y="176"/>
                      </a:lnTo>
                      <a:cubicBezTo>
                        <a:pt x="123" y="194"/>
                        <a:pt x="131" y="210"/>
                        <a:pt x="153" y="211"/>
                      </a:cubicBezTo>
                      <a:cubicBezTo>
                        <a:pt x="153" y="211"/>
                        <a:pt x="154" y="211"/>
                        <a:pt x="154" y="211"/>
                      </a:cubicBezTo>
                      <a:cubicBezTo>
                        <a:pt x="175" y="211"/>
                        <a:pt x="182" y="194"/>
                        <a:pt x="183" y="177"/>
                      </a:cubicBezTo>
                      <a:lnTo>
                        <a:pt x="183" y="168"/>
                      </a:lnTo>
                      <a:lnTo>
                        <a:pt x="240" y="88"/>
                      </a:lnTo>
                      <a:lnTo>
                        <a:pt x="242" y="88"/>
                      </a:lnTo>
                      <a:lnTo>
                        <a:pt x="231" y="431"/>
                      </a:lnTo>
                      <a:cubicBezTo>
                        <a:pt x="230" y="448"/>
                        <a:pt x="238" y="460"/>
                        <a:pt x="258" y="461"/>
                      </a:cubicBezTo>
                      <a:cubicBezTo>
                        <a:pt x="259" y="461"/>
                        <a:pt x="260" y="461"/>
                        <a:pt x="261" y="461"/>
                      </a:cubicBezTo>
                      <a:cubicBezTo>
                        <a:pt x="280" y="461"/>
                        <a:pt x="288" y="450"/>
                        <a:pt x="289" y="432"/>
                      </a:cubicBezTo>
                      <a:lnTo>
                        <a:pt x="303" y="10"/>
                      </a:lnTo>
                      <a:lnTo>
                        <a:pt x="231" y="7"/>
                      </a:lnTo>
                      <a:lnTo>
                        <a:pt x="156" y="107"/>
                      </a:lnTo>
                      <a:lnTo>
                        <a:pt x="89" y="3"/>
                      </a:lnTo>
                      <a:lnTo>
                        <a:pt x="1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33"/>
                <p:cNvSpPr/>
                <p:nvPr/>
              </p:nvSpPr>
              <p:spPr>
                <a:xfrm flipH="1">
                  <a:off x="10131168" y="2881878"/>
                  <a:ext cx="15846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462" extrusionOk="0">
                      <a:moveTo>
                        <a:pt x="16" y="0"/>
                      </a:moveTo>
                      <a:lnTo>
                        <a:pt x="1" y="453"/>
                      </a:lnTo>
                      <a:lnTo>
                        <a:pt x="259" y="461"/>
                      </a:lnTo>
                      <a:cubicBezTo>
                        <a:pt x="274" y="461"/>
                        <a:pt x="288" y="455"/>
                        <a:pt x="288" y="434"/>
                      </a:cubicBezTo>
                      <a:cubicBezTo>
                        <a:pt x="289" y="412"/>
                        <a:pt x="275" y="405"/>
                        <a:pt x="261" y="403"/>
                      </a:cubicBezTo>
                      <a:lnTo>
                        <a:pt x="61" y="397"/>
                      </a:lnTo>
                      <a:lnTo>
                        <a:pt x="67" y="257"/>
                      </a:lnTo>
                      <a:lnTo>
                        <a:pt x="152" y="261"/>
                      </a:lnTo>
                      <a:cubicBezTo>
                        <a:pt x="167" y="261"/>
                        <a:pt x="180" y="253"/>
                        <a:pt x="181" y="233"/>
                      </a:cubicBezTo>
                      <a:cubicBezTo>
                        <a:pt x="181" y="212"/>
                        <a:pt x="168" y="204"/>
                        <a:pt x="154" y="204"/>
                      </a:cubicBezTo>
                      <a:lnTo>
                        <a:pt x="68" y="199"/>
                      </a:lnTo>
                      <a:lnTo>
                        <a:pt x="72" y="62"/>
                      </a:lnTo>
                      <a:lnTo>
                        <a:pt x="272" y="69"/>
                      </a:lnTo>
                      <a:cubicBezTo>
                        <a:pt x="288" y="69"/>
                        <a:pt x="301" y="61"/>
                        <a:pt x="302" y="40"/>
                      </a:cubicBezTo>
                      <a:cubicBezTo>
                        <a:pt x="303" y="19"/>
                        <a:pt x="289" y="11"/>
                        <a:pt x="274" y="10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 flipH="1">
                  <a:off x="10087695" y="2883546"/>
                  <a:ext cx="15638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57" extrusionOk="0">
                      <a:moveTo>
                        <a:pt x="94" y="1"/>
                      </a:moveTo>
                      <a:cubicBezTo>
                        <a:pt x="75" y="1"/>
                        <a:pt x="61" y="1"/>
                        <a:pt x="46" y="10"/>
                      </a:cubicBezTo>
                      <a:cubicBezTo>
                        <a:pt x="25" y="21"/>
                        <a:pt x="13" y="40"/>
                        <a:pt x="12" y="63"/>
                      </a:cubicBezTo>
                      <a:cubicBezTo>
                        <a:pt x="11" y="84"/>
                        <a:pt x="19" y="95"/>
                        <a:pt x="30" y="112"/>
                      </a:cubicBezTo>
                      <a:lnTo>
                        <a:pt x="220" y="375"/>
                      </a:lnTo>
                      <a:cubicBezTo>
                        <a:pt x="222" y="379"/>
                        <a:pt x="229" y="388"/>
                        <a:pt x="229" y="393"/>
                      </a:cubicBezTo>
                      <a:cubicBezTo>
                        <a:pt x="229" y="398"/>
                        <a:pt x="223" y="399"/>
                        <a:pt x="217" y="399"/>
                      </a:cubicBezTo>
                      <a:cubicBezTo>
                        <a:pt x="215" y="399"/>
                        <a:pt x="212" y="399"/>
                        <a:pt x="211" y="399"/>
                      </a:cubicBezTo>
                      <a:lnTo>
                        <a:pt x="84" y="394"/>
                      </a:lnTo>
                      <a:cubicBezTo>
                        <a:pt x="69" y="394"/>
                        <a:pt x="59" y="392"/>
                        <a:pt x="59" y="373"/>
                      </a:cubicBezTo>
                      <a:cubicBezTo>
                        <a:pt x="60" y="358"/>
                        <a:pt x="50" y="344"/>
                        <a:pt x="33" y="344"/>
                      </a:cubicBezTo>
                      <a:cubicBezTo>
                        <a:pt x="33" y="344"/>
                        <a:pt x="32" y="344"/>
                        <a:pt x="31" y="344"/>
                      </a:cubicBezTo>
                      <a:cubicBezTo>
                        <a:pt x="13" y="344"/>
                        <a:pt x="2" y="359"/>
                        <a:pt x="1" y="377"/>
                      </a:cubicBezTo>
                      <a:cubicBezTo>
                        <a:pt x="1" y="397"/>
                        <a:pt x="12" y="419"/>
                        <a:pt x="28" y="432"/>
                      </a:cubicBezTo>
                      <a:cubicBezTo>
                        <a:pt x="45" y="447"/>
                        <a:pt x="63" y="451"/>
                        <a:pt x="85" y="452"/>
                      </a:cubicBezTo>
                      <a:lnTo>
                        <a:pt x="213" y="457"/>
                      </a:lnTo>
                      <a:cubicBezTo>
                        <a:pt x="215" y="457"/>
                        <a:pt x="216" y="457"/>
                        <a:pt x="218" y="457"/>
                      </a:cubicBezTo>
                      <a:cubicBezTo>
                        <a:pt x="256" y="457"/>
                        <a:pt x="287" y="436"/>
                        <a:pt x="289" y="394"/>
                      </a:cubicBezTo>
                      <a:cubicBezTo>
                        <a:pt x="289" y="373"/>
                        <a:pt x="281" y="360"/>
                        <a:pt x="270" y="345"/>
                      </a:cubicBezTo>
                      <a:lnTo>
                        <a:pt x="78" y="82"/>
                      </a:lnTo>
                      <a:cubicBezTo>
                        <a:pt x="77" y="79"/>
                        <a:pt x="70" y="71"/>
                        <a:pt x="71" y="66"/>
                      </a:cubicBezTo>
                      <a:cubicBezTo>
                        <a:pt x="71" y="60"/>
                        <a:pt x="77" y="58"/>
                        <a:pt x="83" y="58"/>
                      </a:cubicBezTo>
                      <a:cubicBezTo>
                        <a:pt x="86" y="58"/>
                        <a:pt x="89" y="59"/>
                        <a:pt x="91" y="59"/>
                      </a:cubicBezTo>
                      <a:lnTo>
                        <a:pt x="213" y="63"/>
                      </a:lnTo>
                      <a:cubicBezTo>
                        <a:pt x="233" y="64"/>
                        <a:pt x="241" y="67"/>
                        <a:pt x="240" y="86"/>
                      </a:cubicBezTo>
                      <a:cubicBezTo>
                        <a:pt x="240" y="103"/>
                        <a:pt x="250" y="114"/>
                        <a:pt x="268" y="114"/>
                      </a:cubicBezTo>
                      <a:cubicBezTo>
                        <a:pt x="269" y="114"/>
                        <a:pt x="269" y="114"/>
                        <a:pt x="270" y="114"/>
                      </a:cubicBezTo>
                      <a:cubicBezTo>
                        <a:pt x="289" y="114"/>
                        <a:pt x="298" y="100"/>
                        <a:pt x="298" y="82"/>
                      </a:cubicBezTo>
                      <a:cubicBezTo>
                        <a:pt x="299" y="62"/>
                        <a:pt x="289" y="40"/>
                        <a:pt x="273" y="27"/>
                      </a:cubicBezTo>
                      <a:cubicBezTo>
                        <a:pt x="258" y="11"/>
                        <a:pt x="239" y="5"/>
                        <a:pt x="217" y="5"/>
                      </a:cubicBez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 flipH="1">
                  <a:off x="10065802" y="2884224"/>
                  <a:ext cx="15690" cy="23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458" extrusionOk="0">
                      <a:moveTo>
                        <a:pt x="43" y="0"/>
                      </a:moveTo>
                      <a:cubicBezTo>
                        <a:pt x="22" y="0"/>
                        <a:pt x="14" y="9"/>
                        <a:pt x="14" y="28"/>
                      </a:cubicBezTo>
                      <a:lnTo>
                        <a:pt x="2" y="353"/>
                      </a:lnTo>
                      <a:cubicBezTo>
                        <a:pt x="0" y="380"/>
                        <a:pt x="3" y="400"/>
                        <a:pt x="21" y="422"/>
                      </a:cubicBezTo>
                      <a:cubicBezTo>
                        <a:pt x="41" y="446"/>
                        <a:pt x="64" y="453"/>
                        <a:pt x="92" y="454"/>
                      </a:cubicBezTo>
                      <a:lnTo>
                        <a:pt x="191" y="457"/>
                      </a:lnTo>
                      <a:cubicBezTo>
                        <a:pt x="194" y="457"/>
                        <a:pt x="196" y="457"/>
                        <a:pt x="198" y="457"/>
                      </a:cubicBezTo>
                      <a:cubicBezTo>
                        <a:pt x="223" y="457"/>
                        <a:pt x="245" y="451"/>
                        <a:pt x="264" y="430"/>
                      </a:cubicBezTo>
                      <a:cubicBezTo>
                        <a:pt x="284" y="410"/>
                        <a:pt x="288" y="389"/>
                        <a:pt x="288" y="362"/>
                      </a:cubicBezTo>
                      <a:lnTo>
                        <a:pt x="301" y="39"/>
                      </a:lnTo>
                      <a:cubicBezTo>
                        <a:pt x="301" y="20"/>
                        <a:pt x="293" y="8"/>
                        <a:pt x="272" y="8"/>
                      </a:cubicBezTo>
                      <a:cubicBezTo>
                        <a:pt x="252" y="8"/>
                        <a:pt x="242" y="18"/>
                        <a:pt x="241" y="37"/>
                      </a:cubicBezTo>
                      <a:lnTo>
                        <a:pt x="231" y="360"/>
                      </a:lnTo>
                      <a:cubicBezTo>
                        <a:pt x="230" y="392"/>
                        <a:pt x="220" y="400"/>
                        <a:pt x="193" y="400"/>
                      </a:cubicBezTo>
                      <a:lnTo>
                        <a:pt x="94" y="397"/>
                      </a:lnTo>
                      <a:cubicBezTo>
                        <a:pt x="68" y="396"/>
                        <a:pt x="60" y="386"/>
                        <a:pt x="60" y="354"/>
                      </a:cubicBezTo>
                      <a:lnTo>
                        <a:pt x="71" y="30"/>
                      </a:lnTo>
                      <a:cubicBezTo>
                        <a:pt x="71" y="12"/>
                        <a:pt x="6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 flipH="1">
                  <a:off x="10044013" y="2884901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72" y="61"/>
                      </a:moveTo>
                      <a:lnTo>
                        <a:pt x="201" y="64"/>
                      </a:lnTo>
                      <a:cubicBezTo>
                        <a:pt x="219" y="65"/>
                        <a:pt x="242" y="69"/>
                        <a:pt x="241" y="92"/>
                      </a:cubicBezTo>
                      <a:lnTo>
                        <a:pt x="240" y="133"/>
                      </a:lnTo>
                      <a:cubicBezTo>
                        <a:pt x="239" y="152"/>
                        <a:pt x="221" y="155"/>
                        <a:pt x="206" y="155"/>
                      </a:cubicBezTo>
                      <a:cubicBezTo>
                        <a:pt x="203" y="155"/>
                        <a:pt x="200" y="155"/>
                        <a:pt x="197" y="155"/>
                      </a:cubicBezTo>
                      <a:lnTo>
                        <a:pt x="68" y="151"/>
                      </a:lnTo>
                      <a:lnTo>
                        <a:pt x="72" y="61"/>
                      </a:lnTo>
                      <a:close/>
                      <a:moveTo>
                        <a:pt x="14" y="1"/>
                      </a:moveTo>
                      <a:lnTo>
                        <a:pt x="2" y="423"/>
                      </a:lnTo>
                      <a:cubicBezTo>
                        <a:pt x="1" y="441"/>
                        <a:pt x="9" y="452"/>
                        <a:pt x="29" y="454"/>
                      </a:cubicBezTo>
                      <a:cubicBezTo>
                        <a:pt x="30" y="454"/>
                        <a:pt x="31" y="454"/>
                        <a:pt x="32" y="454"/>
                      </a:cubicBezTo>
                      <a:cubicBezTo>
                        <a:pt x="51" y="454"/>
                        <a:pt x="59" y="442"/>
                        <a:pt x="59" y="425"/>
                      </a:cubicBezTo>
                      <a:lnTo>
                        <a:pt x="66" y="209"/>
                      </a:lnTo>
                      <a:lnTo>
                        <a:pt x="79" y="210"/>
                      </a:lnTo>
                      <a:lnTo>
                        <a:pt x="231" y="443"/>
                      </a:lnTo>
                      <a:cubicBezTo>
                        <a:pt x="238" y="454"/>
                        <a:pt x="245" y="461"/>
                        <a:pt x="257" y="461"/>
                      </a:cubicBezTo>
                      <a:cubicBezTo>
                        <a:pt x="273" y="461"/>
                        <a:pt x="287" y="450"/>
                        <a:pt x="288" y="435"/>
                      </a:cubicBezTo>
                      <a:cubicBezTo>
                        <a:pt x="288" y="423"/>
                        <a:pt x="281" y="412"/>
                        <a:pt x="274" y="403"/>
                      </a:cubicBezTo>
                      <a:lnTo>
                        <a:pt x="150" y="211"/>
                      </a:lnTo>
                      <a:lnTo>
                        <a:pt x="203" y="214"/>
                      </a:lnTo>
                      <a:cubicBezTo>
                        <a:pt x="205" y="214"/>
                        <a:pt x="207" y="214"/>
                        <a:pt x="208" y="214"/>
                      </a:cubicBezTo>
                      <a:cubicBezTo>
                        <a:pt x="253" y="214"/>
                        <a:pt x="296" y="187"/>
                        <a:pt x="297" y="134"/>
                      </a:cubicBezTo>
                      <a:lnTo>
                        <a:pt x="299" y="95"/>
                      </a:lnTo>
                      <a:cubicBezTo>
                        <a:pt x="301" y="43"/>
                        <a:pt x="257" y="9"/>
                        <a:pt x="211" y="7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 flipH="1">
                  <a:off x="10022173" y="2885683"/>
                  <a:ext cx="15742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2" extrusionOk="0">
                      <a:moveTo>
                        <a:pt x="15" y="0"/>
                      </a:moveTo>
                      <a:lnTo>
                        <a:pt x="0" y="423"/>
                      </a:lnTo>
                      <a:cubicBezTo>
                        <a:pt x="0" y="442"/>
                        <a:pt x="7" y="452"/>
                        <a:pt x="27" y="452"/>
                      </a:cubicBezTo>
                      <a:cubicBezTo>
                        <a:pt x="29" y="452"/>
                        <a:pt x="30" y="452"/>
                        <a:pt x="31" y="452"/>
                      </a:cubicBezTo>
                      <a:cubicBezTo>
                        <a:pt x="50" y="452"/>
                        <a:pt x="57" y="443"/>
                        <a:pt x="58" y="425"/>
                      </a:cubicBezTo>
                      <a:lnTo>
                        <a:pt x="69" y="106"/>
                      </a:lnTo>
                      <a:lnTo>
                        <a:pt x="70" y="106"/>
                      </a:lnTo>
                      <a:lnTo>
                        <a:pt x="210" y="459"/>
                      </a:lnTo>
                      <a:lnTo>
                        <a:pt x="287" y="462"/>
                      </a:lnTo>
                      <a:lnTo>
                        <a:pt x="302" y="39"/>
                      </a:lnTo>
                      <a:cubicBezTo>
                        <a:pt x="302" y="21"/>
                        <a:pt x="294" y="11"/>
                        <a:pt x="274" y="10"/>
                      </a:cubicBezTo>
                      <a:cubicBezTo>
                        <a:pt x="273" y="10"/>
                        <a:pt x="272" y="10"/>
                        <a:pt x="271" y="10"/>
                      </a:cubicBezTo>
                      <a:cubicBezTo>
                        <a:pt x="251" y="10"/>
                        <a:pt x="243" y="20"/>
                        <a:pt x="243" y="38"/>
                      </a:cubicBezTo>
                      <a:lnTo>
                        <a:pt x="231" y="360"/>
                      </a:lnTo>
                      <a:lnTo>
                        <a:pt x="91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33"/>
                <p:cNvSpPr/>
                <p:nvPr/>
              </p:nvSpPr>
              <p:spPr>
                <a:xfrm flipH="1">
                  <a:off x="10001010" y="2886622"/>
                  <a:ext cx="15325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7" extrusionOk="0">
                      <a:moveTo>
                        <a:pt x="158" y="139"/>
                      </a:moveTo>
                      <a:lnTo>
                        <a:pt x="197" y="297"/>
                      </a:lnTo>
                      <a:lnTo>
                        <a:pt x="106" y="294"/>
                      </a:lnTo>
                      <a:lnTo>
                        <a:pt x="157" y="139"/>
                      </a:lnTo>
                      <a:close/>
                      <a:moveTo>
                        <a:pt x="159" y="1"/>
                      </a:moveTo>
                      <a:cubicBezTo>
                        <a:pt x="143" y="1"/>
                        <a:pt x="137" y="14"/>
                        <a:pt x="131" y="30"/>
                      </a:cubicBezTo>
                      <a:lnTo>
                        <a:pt x="4" y="418"/>
                      </a:lnTo>
                      <a:cubicBezTo>
                        <a:pt x="1" y="432"/>
                        <a:pt x="15" y="448"/>
                        <a:pt x="31" y="448"/>
                      </a:cubicBezTo>
                      <a:cubicBezTo>
                        <a:pt x="32" y="448"/>
                        <a:pt x="32" y="448"/>
                        <a:pt x="33" y="448"/>
                      </a:cubicBezTo>
                      <a:cubicBezTo>
                        <a:pt x="49" y="448"/>
                        <a:pt x="59" y="434"/>
                        <a:pt x="63" y="421"/>
                      </a:cubicBezTo>
                      <a:lnTo>
                        <a:pt x="88" y="352"/>
                      </a:lnTo>
                      <a:lnTo>
                        <a:pt x="213" y="356"/>
                      </a:lnTo>
                      <a:lnTo>
                        <a:pt x="231" y="426"/>
                      </a:lnTo>
                      <a:cubicBezTo>
                        <a:pt x="234" y="439"/>
                        <a:pt x="243" y="456"/>
                        <a:pt x="261" y="456"/>
                      </a:cubicBezTo>
                      <a:cubicBezTo>
                        <a:pt x="261" y="456"/>
                        <a:pt x="262" y="456"/>
                        <a:pt x="262" y="456"/>
                      </a:cubicBezTo>
                      <a:cubicBezTo>
                        <a:pt x="278" y="456"/>
                        <a:pt x="294" y="442"/>
                        <a:pt x="290" y="428"/>
                      </a:cubicBezTo>
                      <a:lnTo>
                        <a:pt x="192" y="31"/>
                      </a:lnTo>
                      <a:cubicBezTo>
                        <a:pt x="187" y="17"/>
                        <a:pt x="181" y="2"/>
                        <a:pt x="161" y="1"/>
                      </a:cubicBezTo>
                      <a:cubicBezTo>
                        <a:pt x="161" y="1"/>
                        <a:pt x="16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3"/>
                <p:cNvSpPr/>
                <p:nvPr/>
              </p:nvSpPr>
              <p:spPr>
                <a:xfrm flipH="1">
                  <a:off x="9978595" y="2887195"/>
                  <a:ext cx="15742" cy="2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461" extrusionOk="0">
                      <a:moveTo>
                        <a:pt x="16" y="0"/>
                      </a:moveTo>
                      <a:lnTo>
                        <a:pt x="1" y="422"/>
                      </a:lnTo>
                      <a:cubicBezTo>
                        <a:pt x="0" y="441"/>
                        <a:pt x="8" y="451"/>
                        <a:pt x="27" y="452"/>
                      </a:cubicBezTo>
                      <a:cubicBezTo>
                        <a:pt x="49" y="452"/>
                        <a:pt x="58" y="442"/>
                        <a:pt x="59" y="424"/>
                      </a:cubicBezTo>
                      <a:lnTo>
                        <a:pt x="69" y="82"/>
                      </a:lnTo>
                      <a:lnTo>
                        <a:pt x="71" y="82"/>
                      </a:lnTo>
                      <a:lnTo>
                        <a:pt x="123" y="164"/>
                      </a:lnTo>
                      <a:lnTo>
                        <a:pt x="123" y="174"/>
                      </a:lnTo>
                      <a:cubicBezTo>
                        <a:pt x="123" y="191"/>
                        <a:pt x="131" y="210"/>
                        <a:pt x="152" y="211"/>
                      </a:cubicBezTo>
                      <a:cubicBezTo>
                        <a:pt x="174" y="211"/>
                        <a:pt x="181" y="195"/>
                        <a:pt x="182" y="177"/>
                      </a:cubicBezTo>
                      <a:lnTo>
                        <a:pt x="182" y="167"/>
                      </a:lnTo>
                      <a:lnTo>
                        <a:pt x="240" y="87"/>
                      </a:lnTo>
                      <a:lnTo>
                        <a:pt x="241" y="87"/>
                      </a:lnTo>
                      <a:lnTo>
                        <a:pt x="229" y="429"/>
                      </a:lnTo>
                      <a:cubicBezTo>
                        <a:pt x="229" y="449"/>
                        <a:pt x="236" y="459"/>
                        <a:pt x="257" y="461"/>
                      </a:cubicBezTo>
                      <a:cubicBezTo>
                        <a:pt x="278" y="461"/>
                        <a:pt x="287" y="450"/>
                        <a:pt x="287" y="431"/>
                      </a:cubicBezTo>
                      <a:lnTo>
                        <a:pt x="302" y="9"/>
                      </a:lnTo>
                      <a:lnTo>
                        <a:pt x="229" y="8"/>
                      </a:lnTo>
                      <a:lnTo>
                        <a:pt x="155" y="107"/>
                      </a:lnTo>
                      <a:lnTo>
                        <a:pt x="87" y="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3"/>
                <p:cNvSpPr/>
                <p:nvPr/>
              </p:nvSpPr>
              <p:spPr>
                <a:xfrm flipH="1">
                  <a:off x="9956807" y="2887873"/>
                  <a:ext cx="15794" cy="24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462" extrusionOk="0">
                      <a:moveTo>
                        <a:pt x="15" y="1"/>
                      </a:moveTo>
                      <a:lnTo>
                        <a:pt x="1" y="452"/>
                      </a:lnTo>
                      <a:lnTo>
                        <a:pt x="259" y="461"/>
                      </a:lnTo>
                      <a:cubicBezTo>
                        <a:pt x="273" y="461"/>
                        <a:pt x="288" y="454"/>
                        <a:pt x="288" y="433"/>
                      </a:cubicBezTo>
                      <a:cubicBezTo>
                        <a:pt x="289" y="412"/>
                        <a:pt x="275" y="404"/>
                        <a:pt x="261" y="404"/>
                      </a:cubicBezTo>
                      <a:lnTo>
                        <a:pt x="60" y="397"/>
                      </a:lnTo>
                      <a:lnTo>
                        <a:pt x="65" y="258"/>
                      </a:lnTo>
                      <a:lnTo>
                        <a:pt x="150" y="260"/>
                      </a:lnTo>
                      <a:cubicBezTo>
                        <a:pt x="166" y="260"/>
                        <a:pt x="180" y="254"/>
                        <a:pt x="180" y="233"/>
                      </a:cubicBezTo>
                      <a:cubicBezTo>
                        <a:pt x="181" y="212"/>
                        <a:pt x="169" y="203"/>
                        <a:pt x="153" y="202"/>
                      </a:cubicBezTo>
                      <a:lnTo>
                        <a:pt x="66" y="200"/>
                      </a:lnTo>
                      <a:lnTo>
                        <a:pt x="73" y="62"/>
                      </a:lnTo>
                      <a:lnTo>
                        <a:pt x="272" y="68"/>
                      </a:lnTo>
                      <a:cubicBezTo>
                        <a:pt x="273" y="68"/>
                        <a:pt x="274" y="68"/>
                        <a:pt x="274" y="68"/>
                      </a:cubicBezTo>
                      <a:cubicBezTo>
                        <a:pt x="288" y="68"/>
                        <a:pt x="301" y="59"/>
                        <a:pt x="302" y="40"/>
                      </a:cubicBezTo>
                      <a:cubicBezTo>
                        <a:pt x="302" y="18"/>
                        <a:pt x="289" y="10"/>
                        <a:pt x="273" y="9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3"/>
                <p:cNvSpPr/>
                <p:nvPr/>
              </p:nvSpPr>
              <p:spPr>
                <a:xfrm flipH="1">
                  <a:off x="9494517" y="2421605"/>
                  <a:ext cx="863503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6" h="10537" extrusionOk="0">
                      <a:moveTo>
                        <a:pt x="16565" y="582"/>
                      </a:moveTo>
                      <a:lnTo>
                        <a:pt x="16565" y="9955"/>
                      </a:lnTo>
                      <a:cubicBezTo>
                        <a:pt x="16565" y="10276"/>
                        <a:pt x="16305" y="10537"/>
                        <a:pt x="15984" y="10537"/>
                      </a:cubicBezTo>
                      <a:lnTo>
                        <a:pt x="582" y="10537"/>
                      </a:lnTo>
                      <a:cubicBezTo>
                        <a:pt x="260" y="10537"/>
                        <a:pt x="0" y="10276"/>
                        <a:pt x="0" y="9955"/>
                      </a:cubicBezTo>
                      <a:lnTo>
                        <a:pt x="0" y="582"/>
                      </a:lnTo>
                      <a:cubicBezTo>
                        <a:pt x="0" y="261"/>
                        <a:pt x="260" y="1"/>
                        <a:pt x="582" y="1"/>
                      </a:cubicBezTo>
                      <a:lnTo>
                        <a:pt x="15984" y="1"/>
                      </a:lnTo>
                      <a:cubicBezTo>
                        <a:pt x="16305" y="1"/>
                        <a:pt x="16565" y="261"/>
                        <a:pt x="16565" y="5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33"/>
                <p:cNvSpPr/>
                <p:nvPr/>
              </p:nvSpPr>
              <p:spPr>
                <a:xfrm flipH="1">
                  <a:off x="9494514" y="2421605"/>
                  <a:ext cx="687998" cy="295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9" h="5669" extrusionOk="0">
                      <a:moveTo>
                        <a:pt x="0" y="1"/>
                      </a:moveTo>
                      <a:cubicBezTo>
                        <a:pt x="1229" y="1886"/>
                        <a:pt x="4573" y="5669"/>
                        <a:pt x="11616" y="5669"/>
                      </a:cubicBezTo>
                      <a:cubicBezTo>
                        <a:pt x="12124" y="5669"/>
                        <a:pt x="12651" y="5649"/>
                        <a:pt x="13198" y="5607"/>
                      </a:cubicBezTo>
                      <a:lnTo>
                        <a:pt x="13198" y="582"/>
                      </a:lnTo>
                      <a:cubicBezTo>
                        <a:pt x="13198" y="261"/>
                        <a:pt x="12938" y="1"/>
                        <a:pt x="12617" y="1"/>
                      </a:cubicBez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33"/>
                <p:cNvSpPr/>
                <p:nvPr/>
              </p:nvSpPr>
              <p:spPr>
                <a:xfrm flipH="1">
                  <a:off x="9494509" y="2785653"/>
                  <a:ext cx="404855" cy="18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7" h="3553" extrusionOk="0">
                      <a:moveTo>
                        <a:pt x="7766" y="1"/>
                      </a:moveTo>
                      <a:cubicBezTo>
                        <a:pt x="5593" y="2068"/>
                        <a:pt x="2222" y="3082"/>
                        <a:pt x="0" y="3553"/>
                      </a:cubicBezTo>
                      <a:lnTo>
                        <a:pt x="7185" y="3553"/>
                      </a:lnTo>
                      <a:cubicBezTo>
                        <a:pt x="7506" y="3553"/>
                        <a:pt x="7766" y="3292"/>
                        <a:pt x="7766" y="2971"/>
                      </a:cubicBezTo>
                      <a:lnTo>
                        <a:pt x="776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33"/>
                <p:cNvSpPr/>
                <p:nvPr/>
              </p:nvSpPr>
              <p:spPr>
                <a:xfrm flipH="1">
                  <a:off x="9850843" y="2679420"/>
                  <a:ext cx="507176" cy="29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591" extrusionOk="0">
                      <a:moveTo>
                        <a:pt x="0" y="1"/>
                      </a:moveTo>
                      <a:lnTo>
                        <a:pt x="0" y="5009"/>
                      </a:lnTo>
                      <a:cubicBezTo>
                        <a:pt x="0" y="5330"/>
                        <a:pt x="260" y="5591"/>
                        <a:pt x="582" y="5591"/>
                      </a:cubicBezTo>
                      <a:lnTo>
                        <a:pt x="9729" y="5591"/>
                      </a:lnTo>
                      <a:cubicBezTo>
                        <a:pt x="6629" y="3025"/>
                        <a:pt x="1836" y="80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33"/>
                <p:cNvSpPr/>
                <p:nvPr/>
              </p:nvSpPr>
              <p:spPr>
                <a:xfrm flipH="1">
                  <a:off x="9576551" y="2528880"/>
                  <a:ext cx="157887" cy="8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1599" extrusionOk="0">
                      <a:moveTo>
                        <a:pt x="582" y="1"/>
                      </a:moveTo>
                      <a:cubicBezTo>
                        <a:pt x="261" y="1"/>
                        <a:pt x="1" y="262"/>
                        <a:pt x="1" y="582"/>
                      </a:cubicBezTo>
                      <a:lnTo>
                        <a:pt x="1" y="1017"/>
                      </a:lnTo>
                      <a:cubicBezTo>
                        <a:pt x="1" y="1339"/>
                        <a:pt x="262" y="1599"/>
                        <a:pt x="582" y="1599"/>
                      </a:cubicBezTo>
                      <a:lnTo>
                        <a:pt x="2446" y="1599"/>
                      </a:lnTo>
                      <a:cubicBezTo>
                        <a:pt x="2768" y="1599"/>
                        <a:pt x="3028" y="1339"/>
                        <a:pt x="3028" y="1017"/>
                      </a:cubicBezTo>
                      <a:lnTo>
                        <a:pt x="3028" y="582"/>
                      </a:lnTo>
                      <a:cubicBezTo>
                        <a:pt x="3028" y="262"/>
                        <a:pt x="2768" y="1"/>
                        <a:pt x="24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33"/>
                <p:cNvSpPr/>
                <p:nvPr/>
              </p:nvSpPr>
              <p:spPr>
                <a:xfrm flipH="1">
                  <a:off x="10169066" y="2489473"/>
                  <a:ext cx="130834" cy="13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2509" extrusionOk="0">
                      <a:moveTo>
                        <a:pt x="581" y="0"/>
                      </a:moveTo>
                      <a:cubicBezTo>
                        <a:pt x="260" y="0"/>
                        <a:pt x="0" y="259"/>
                        <a:pt x="0" y="580"/>
                      </a:cubicBezTo>
                      <a:lnTo>
                        <a:pt x="0" y="1927"/>
                      </a:lnTo>
                      <a:cubicBezTo>
                        <a:pt x="0" y="2248"/>
                        <a:pt x="260" y="2508"/>
                        <a:pt x="581" y="2508"/>
                      </a:cubicBezTo>
                      <a:lnTo>
                        <a:pt x="1928" y="2508"/>
                      </a:lnTo>
                      <a:cubicBezTo>
                        <a:pt x="2249" y="2508"/>
                        <a:pt x="2509" y="2248"/>
                        <a:pt x="2509" y="1927"/>
                      </a:cubicBezTo>
                      <a:lnTo>
                        <a:pt x="2509" y="580"/>
                      </a:lnTo>
                      <a:cubicBezTo>
                        <a:pt x="2509" y="261"/>
                        <a:pt x="2253" y="3"/>
                        <a:pt x="19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33"/>
                <p:cNvSpPr/>
                <p:nvPr/>
              </p:nvSpPr>
              <p:spPr>
                <a:xfrm flipH="1">
                  <a:off x="10168500" y="2489447"/>
                  <a:ext cx="65730" cy="130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510" extrusionOk="0">
                      <a:moveTo>
                        <a:pt x="688" y="1"/>
                      </a:moveTo>
                      <a:cubicBezTo>
                        <a:pt x="520" y="585"/>
                        <a:pt x="212" y="1671"/>
                        <a:pt x="0" y="2510"/>
                      </a:cubicBezTo>
                      <a:lnTo>
                        <a:pt x="679" y="2510"/>
                      </a:lnTo>
                      <a:cubicBezTo>
                        <a:pt x="1000" y="2510"/>
                        <a:pt x="1260" y="2249"/>
                        <a:pt x="1260" y="1928"/>
                      </a:cubicBezTo>
                      <a:lnTo>
                        <a:pt x="1260" y="580"/>
                      </a:lnTo>
                      <a:cubicBezTo>
                        <a:pt x="1260" y="262"/>
                        <a:pt x="1004" y="4"/>
                        <a:pt x="688" y="1"/>
                      </a:cubicBezTo>
                      <a:close/>
                    </a:path>
                  </a:pathLst>
                </a:custGeom>
                <a:solidFill>
                  <a:srgbClr val="FDFEFF">
                    <a:alpha val="7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33"/>
                <p:cNvSpPr/>
                <p:nvPr/>
              </p:nvSpPr>
              <p:spPr>
                <a:xfrm flipH="1">
                  <a:off x="1026148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2" y="0"/>
                      </a:moveTo>
                      <a:cubicBezTo>
                        <a:pt x="26" y="0"/>
                        <a:pt x="1" y="15"/>
                        <a:pt x="1" y="52"/>
                      </a:cubicBezTo>
                      <a:cubicBezTo>
                        <a:pt x="1" y="89"/>
                        <a:pt x="26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6" y="691"/>
                        <a:pt x="1" y="706"/>
                        <a:pt x="1" y="742"/>
                      </a:cubicBezTo>
                      <a:cubicBezTo>
                        <a:pt x="1" y="779"/>
                        <a:pt x="26" y="793"/>
                        <a:pt x="52" y="793"/>
                      </a:cubicBezTo>
                      <a:lnTo>
                        <a:pt x="454" y="793"/>
                      </a:lnTo>
                      <a:cubicBezTo>
                        <a:pt x="480" y="793"/>
                        <a:pt x="504" y="779"/>
                        <a:pt x="504" y="742"/>
                      </a:cubicBezTo>
                      <a:lnTo>
                        <a:pt x="504" y="485"/>
                      </a:lnTo>
                      <a:cubicBezTo>
                        <a:pt x="504" y="456"/>
                        <a:pt x="491" y="434"/>
                        <a:pt x="454" y="434"/>
                      </a:cubicBezTo>
                      <a:cubicBezTo>
                        <a:pt x="415" y="434"/>
                        <a:pt x="404" y="456"/>
                        <a:pt x="404" y="485"/>
                      </a:cubicBezTo>
                      <a:lnTo>
                        <a:pt x="404" y="690"/>
                      </a:lnTo>
                      <a:lnTo>
                        <a:pt x="304" y="690"/>
                      </a:ln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33"/>
                <p:cNvSpPr/>
                <p:nvPr/>
              </p:nvSpPr>
              <p:spPr>
                <a:xfrm flipH="1">
                  <a:off x="1022322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202" y="103"/>
                      </a:lnTo>
                      <a:lnTo>
                        <a:pt x="202" y="691"/>
                      </a:lnTo>
                      <a:lnTo>
                        <a:pt x="52" y="691"/>
                      </a:lnTo>
                      <a:cubicBezTo>
                        <a:pt x="25" y="691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52" y="793"/>
                      </a:lnTo>
                      <a:cubicBezTo>
                        <a:pt x="479" y="793"/>
                        <a:pt x="505" y="779"/>
                        <a:pt x="505" y="742"/>
                      </a:cubicBezTo>
                      <a:lnTo>
                        <a:pt x="505" y="485"/>
                      </a:lnTo>
                      <a:cubicBezTo>
                        <a:pt x="505" y="456"/>
                        <a:pt x="491" y="434"/>
                        <a:pt x="452" y="434"/>
                      </a:cubicBezTo>
                      <a:cubicBezTo>
                        <a:pt x="415" y="434"/>
                        <a:pt x="401" y="456"/>
                        <a:pt x="401" y="485"/>
                      </a:cubicBezTo>
                      <a:lnTo>
                        <a:pt x="401" y="690"/>
                      </a:lnTo>
                      <a:lnTo>
                        <a:pt x="303" y="69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3"/>
                <p:cNvSpPr/>
                <p:nvPr/>
              </p:nvSpPr>
              <p:spPr>
                <a:xfrm flipH="1">
                  <a:off x="10185066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51" y="0"/>
                      </a:moveTo>
                      <a:cubicBezTo>
                        <a:pt x="24" y="0"/>
                        <a:pt x="0" y="15"/>
                        <a:pt x="0" y="52"/>
                      </a:cubicBezTo>
                      <a:cubicBezTo>
                        <a:pt x="0" y="89"/>
                        <a:pt x="24" y="103"/>
                        <a:pt x="51" y="103"/>
                      </a:cubicBezTo>
                      <a:lnTo>
                        <a:pt x="401" y="103"/>
                      </a:lnTo>
                      <a:lnTo>
                        <a:pt x="401" y="345"/>
                      </a:lnTo>
                      <a:lnTo>
                        <a:pt x="116" y="345"/>
                      </a:lnTo>
                      <a:cubicBezTo>
                        <a:pt x="40" y="345"/>
                        <a:pt x="0" y="384"/>
                        <a:pt x="0" y="461"/>
                      </a:cubicBezTo>
                      <a:lnTo>
                        <a:pt x="0" y="793"/>
                      </a:lnTo>
                      <a:lnTo>
                        <a:pt x="451" y="793"/>
                      </a:lnTo>
                      <a:cubicBezTo>
                        <a:pt x="478" y="793"/>
                        <a:pt x="503" y="779"/>
                        <a:pt x="503" y="742"/>
                      </a:cubicBezTo>
                      <a:cubicBezTo>
                        <a:pt x="503" y="706"/>
                        <a:pt x="478" y="691"/>
                        <a:pt x="451" y="691"/>
                      </a:cubicBezTo>
                      <a:lnTo>
                        <a:pt x="102" y="691"/>
                      </a:lnTo>
                      <a:lnTo>
                        <a:pt x="102" y="448"/>
                      </a:lnTo>
                      <a:lnTo>
                        <a:pt x="388" y="448"/>
                      </a:lnTo>
                      <a:cubicBezTo>
                        <a:pt x="423" y="448"/>
                        <a:pt x="446" y="443"/>
                        <a:pt x="471" y="419"/>
                      </a:cubicBezTo>
                      <a:cubicBezTo>
                        <a:pt x="500" y="392"/>
                        <a:pt x="503" y="365"/>
                        <a:pt x="503" y="329"/>
                      </a:cubicBezTo>
                      <a:lnTo>
                        <a:pt x="503" y="120"/>
                      </a:lnTo>
                      <a:cubicBezTo>
                        <a:pt x="503" y="84"/>
                        <a:pt x="500" y="56"/>
                        <a:pt x="471" y="29"/>
                      </a:cubicBezTo>
                      <a:cubicBezTo>
                        <a:pt x="446" y="6"/>
                        <a:pt x="423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33"/>
                <p:cNvSpPr/>
                <p:nvPr/>
              </p:nvSpPr>
              <p:spPr>
                <a:xfrm flipH="1">
                  <a:off x="1014696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52" y="0"/>
                      </a:moveTo>
                      <a:cubicBezTo>
                        <a:pt x="25" y="0"/>
                        <a:pt x="1" y="15"/>
                        <a:pt x="1" y="52"/>
                      </a:cubicBezTo>
                      <a:cubicBezTo>
                        <a:pt x="1" y="89"/>
                        <a:pt x="25" y="103"/>
                        <a:pt x="52" y="103"/>
                      </a:cubicBezTo>
                      <a:lnTo>
                        <a:pt x="402" y="103"/>
                      </a:lnTo>
                      <a:lnTo>
                        <a:pt x="402" y="271"/>
                      </a:lnTo>
                      <a:cubicBezTo>
                        <a:pt x="402" y="329"/>
                        <a:pt x="379" y="345"/>
                        <a:pt x="350" y="345"/>
                      </a:cubicBezTo>
                      <a:lnTo>
                        <a:pt x="151" y="345"/>
                      </a:lnTo>
                      <a:cubicBezTo>
                        <a:pt x="125" y="345"/>
                        <a:pt x="100" y="360"/>
                        <a:pt x="100" y="397"/>
                      </a:cubicBezTo>
                      <a:cubicBezTo>
                        <a:pt x="100" y="433"/>
                        <a:pt x="125" y="448"/>
                        <a:pt x="151" y="448"/>
                      </a:cubicBezTo>
                      <a:lnTo>
                        <a:pt x="350" y="448"/>
                      </a:lnTo>
                      <a:cubicBezTo>
                        <a:pt x="380" y="448"/>
                        <a:pt x="402" y="464"/>
                        <a:pt x="402" y="522"/>
                      </a:cubicBezTo>
                      <a:lnTo>
                        <a:pt x="402" y="690"/>
                      </a:lnTo>
                      <a:lnTo>
                        <a:pt x="52" y="690"/>
                      </a:lnTo>
                      <a:cubicBezTo>
                        <a:pt x="25" y="690"/>
                        <a:pt x="1" y="706"/>
                        <a:pt x="1" y="742"/>
                      </a:cubicBezTo>
                      <a:cubicBezTo>
                        <a:pt x="1" y="779"/>
                        <a:pt x="25" y="793"/>
                        <a:pt x="52" y="793"/>
                      </a:cubicBezTo>
                      <a:lnTo>
                        <a:pt x="402" y="793"/>
                      </a:lnTo>
                      <a:cubicBezTo>
                        <a:pt x="459" y="793"/>
                        <a:pt x="503" y="749"/>
                        <a:pt x="503" y="690"/>
                      </a:cubicBezTo>
                      <a:lnTo>
                        <a:pt x="503" y="496"/>
                      </a:lnTo>
                      <a:cubicBezTo>
                        <a:pt x="503" y="455"/>
                        <a:pt x="495" y="426"/>
                        <a:pt x="463" y="397"/>
                      </a:cubicBezTo>
                      <a:cubicBezTo>
                        <a:pt x="495" y="368"/>
                        <a:pt x="503" y="339"/>
                        <a:pt x="503" y="297"/>
                      </a:cubicBezTo>
                      <a:lnTo>
                        <a:pt x="503" y="103"/>
                      </a:lnTo>
                      <a:cubicBezTo>
                        <a:pt x="503" y="44"/>
                        <a:pt x="459" y="0"/>
                        <a:pt x="4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33"/>
                <p:cNvSpPr/>
                <p:nvPr/>
              </p:nvSpPr>
              <p:spPr>
                <a:xfrm flipH="1">
                  <a:off x="10070546" y="2768347"/>
                  <a:ext cx="2361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794" extrusionOk="0">
                      <a:moveTo>
                        <a:pt x="50" y="0"/>
                      </a:moveTo>
                      <a:cubicBezTo>
                        <a:pt x="13" y="0"/>
                        <a:pt x="0" y="26"/>
                        <a:pt x="0" y="52"/>
                      </a:cubicBezTo>
                      <a:lnTo>
                        <a:pt x="0" y="534"/>
                      </a:lnTo>
                      <a:lnTo>
                        <a:pt x="300" y="534"/>
                      </a:lnTo>
                      <a:lnTo>
                        <a:pt x="300" y="742"/>
                      </a:lnTo>
                      <a:cubicBezTo>
                        <a:pt x="300" y="774"/>
                        <a:pt x="313" y="793"/>
                        <a:pt x="350" y="793"/>
                      </a:cubicBezTo>
                      <a:cubicBezTo>
                        <a:pt x="386" y="793"/>
                        <a:pt x="401" y="774"/>
                        <a:pt x="401" y="742"/>
                      </a:cubicBezTo>
                      <a:lnTo>
                        <a:pt x="401" y="534"/>
                      </a:lnTo>
                      <a:cubicBezTo>
                        <a:pt x="427" y="534"/>
                        <a:pt x="452" y="521"/>
                        <a:pt x="452" y="483"/>
                      </a:cubicBezTo>
                      <a:cubicBezTo>
                        <a:pt x="452" y="447"/>
                        <a:pt x="427" y="433"/>
                        <a:pt x="401" y="433"/>
                      </a:cubicBezTo>
                      <a:lnTo>
                        <a:pt x="401" y="138"/>
                      </a:lnTo>
                      <a:cubicBezTo>
                        <a:pt x="401" y="113"/>
                        <a:pt x="388" y="88"/>
                        <a:pt x="350" y="88"/>
                      </a:cubicBezTo>
                      <a:cubicBezTo>
                        <a:pt x="311" y="88"/>
                        <a:pt x="300" y="113"/>
                        <a:pt x="300" y="138"/>
                      </a:cubicBezTo>
                      <a:lnTo>
                        <a:pt x="300" y="433"/>
                      </a:lnTo>
                      <a:lnTo>
                        <a:pt x="102" y="433"/>
                      </a:lnTo>
                      <a:lnTo>
                        <a:pt x="102" y="52"/>
                      </a:lnTo>
                      <a:cubicBezTo>
                        <a:pt x="102" y="26"/>
                        <a:pt x="90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3"/>
                <p:cNvSpPr/>
                <p:nvPr/>
              </p:nvSpPr>
              <p:spPr>
                <a:xfrm flipH="1">
                  <a:off x="1003244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7" y="691"/>
                      </a:lnTo>
                      <a:cubicBezTo>
                        <a:pt x="150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1" y="652"/>
                        <a:pt x="62" y="648"/>
                        <a:pt x="50" y="648"/>
                      </a:cubicBezTo>
                      <a:cubicBezTo>
                        <a:pt x="24" y="648"/>
                        <a:pt x="1" y="674"/>
                        <a:pt x="1" y="700"/>
                      </a:cubicBezTo>
                      <a:cubicBezTo>
                        <a:pt x="1" y="736"/>
                        <a:pt x="31" y="744"/>
                        <a:pt x="58" y="758"/>
                      </a:cubicBezTo>
                      <a:lnTo>
                        <a:pt x="97" y="774"/>
                      </a:lnTo>
                      <a:cubicBezTo>
                        <a:pt x="123" y="785"/>
                        <a:pt x="138" y="793"/>
                        <a:pt x="165" y="793"/>
                      </a:cubicBezTo>
                      <a:lnTo>
                        <a:pt x="391" y="793"/>
                      </a:lnTo>
                      <a:cubicBezTo>
                        <a:pt x="426" y="793"/>
                        <a:pt x="454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2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3" y="103"/>
                      </a:lnTo>
                      <a:cubicBezTo>
                        <a:pt x="479" y="103"/>
                        <a:pt x="503" y="89"/>
                        <a:pt x="503" y="52"/>
                      </a:cubicBezTo>
                      <a:cubicBezTo>
                        <a:pt x="503" y="15"/>
                        <a:pt x="478" y="0"/>
                        <a:pt x="4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3"/>
                <p:cNvSpPr/>
                <p:nvPr/>
              </p:nvSpPr>
              <p:spPr>
                <a:xfrm flipH="1">
                  <a:off x="9994233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402" y="534"/>
                      </a:moveTo>
                      <a:lnTo>
                        <a:pt x="402" y="691"/>
                      </a:lnTo>
                      <a:lnTo>
                        <a:pt x="103" y="691"/>
                      </a:lnTo>
                      <a:lnTo>
                        <a:pt x="103" y="534"/>
                      </a:lnTo>
                      <a:close/>
                      <a:moveTo>
                        <a:pt x="45" y="0"/>
                      </a:moveTo>
                      <a:cubicBezTo>
                        <a:pt x="10" y="0"/>
                        <a:pt x="0" y="28"/>
                        <a:pt x="0" y="52"/>
                      </a:cubicBezTo>
                      <a:lnTo>
                        <a:pt x="0" y="729"/>
                      </a:lnTo>
                      <a:cubicBezTo>
                        <a:pt x="0" y="775"/>
                        <a:pt x="19" y="793"/>
                        <a:pt x="67" y="793"/>
                      </a:cubicBezTo>
                      <a:lnTo>
                        <a:pt x="438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2" y="103"/>
                        <a:pt x="154" y="82"/>
                        <a:pt x="154" y="52"/>
                      </a:cubicBezTo>
                      <a:cubicBezTo>
                        <a:pt x="154" y="26"/>
                        <a:pt x="132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3"/>
                <p:cNvSpPr/>
                <p:nvPr/>
              </p:nvSpPr>
              <p:spPr>
                <a:xfrm flipH="1">
                  <a:off x="9955973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52" y="0"/>
                      </a:moveTo>
                      <a:cubicBezTo>
                        <a:pt x="20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20" y="153"/>
                        <a:pt x="52" y="153"/>
                      </a:cubicBezTo>
                      <a:cubicBezTo>
                        <a:pt x="84" y="153"/>
                        <a:pt x="102" y="124"/>
                        <a:pt x="102" y="103"/>
                      </a:cubicBezTo>
                      <a:lnTo>
                        <a:pt x="403" y="103"/>
                      </a:lnTo>
                      <a:lnTo>
                        <a:pt x="403" y="243"/>
                      </a:lnTo>
                      <a:cubicBezTo>
                        <a:pt x="403" y="288"/>
                        <a:pt x="404" y="287"/>
                        <a:pt x="370" y="316"/>
                      </a:cubicBezTo>
                      <a:lnTo>
                        <a:pt x="231" y="438"/>
                      </a:lnTo>
                      <a:cubicBezTo>
                        <a:pt x="205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7" y="793"/>
                        <a:pt x="255" y="793"/>
                      </a:cubicBezTo>
                      <a:cubicBezTo>
                        <a:pt x="291" y="793"/>
                        <a:pt x="306" y="774"/>
                        <a:pt x="306" y="742"/>
                      </a:cubicBezTo>
                      <a:lnTo>
                        <a:pt x="306" y="544"/>
                      </a:lnTo>
                      <a:cubicBezTo>
                        <a:pt x="306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3"/>
                <p:cNvSpPr/>
                <p:nvPr/>
              </p:nvSpPr>
              <p:spPr>
                <a:xfrm flipH="1">
                  <a:off x="9879713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100" y="0"/>
                      </a:moveTo>
                      <a:lnTo>
                        <a:pt x="100" y="448"/>
                      </a:lnTo>
                      <a:lnTo>
                        <a:pt x="400" y="448"/>
                      </a:lnTo>
                      <a:lnTo>
                        <a:pt x="400" y="691"/>
                      </a:lnTo>
                      <a:lnTo>
                        <a:pt x="166" y="691"/>
                      </a:lnTo>
                      <a:cubicBezTo>
                        <a:pt x="148" y="691"/>
                        <a:pt x="126" y="676"/>
                        <a:pt x="111" y="670"/>
                      </a:cubicBezTo>
                      <a:lnTo>
                        <a:pt x="81" y="657"/>
                      </a:lnTo>
                      <a:cubicBezTo>
                        <a:pt x="70" y="652"/>
                        <a:pt x="61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8" y="758"/>
                      </a:cubicBezTo>
                      <a:lnTo>
                        <a:pt x="96" y="774"/>
                      </a:lnTo>
                      <a:cubicBezTo>
                        <a:pt x="121" y="785"/>
                        <a:pt x="137" y="793"/>
                        <a:pt x="163" y="793"/>
                      </a:cubicBezTo>
                      <a:lnTo>
                        <a:pt x="389" y="793"/>
                      </a:lnTo>
                      <a:cubicBezTo>
                        <a:pt x="426" y="793"/>
                        <a:pt x="452" y="789"/>
                        <a:pt x="478" y="758"/>
                      </a:cubicBezTo>
                      <a:cubicBezTo>
                        <a:pt x="499" y="733"/>
                        <a:pt x="502" y="711"/>
                        <a:pt x="502" y="678"/>
                      </a:cubicBezTo>
                      <a:lnTo>
                        <a:pt x="502" y="461"/>
                      </a:lnTo>
                      <a:cubicBezTo>
                        <a:pt x="502" y="426"/>
                        <a:pt x="499" y="401"/>
                        <a:pt x="472" y="374"/>
                      </a:cubicBezTo>
                      <a:cubicBezTo>
                        <a:pt x="447" y="351"/>
                        <a:pt x="422" y="347"/>
                        <a:pt x="389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1" y="103"/>
                      </a:lnTo>
                      <a:cubicBezTo>
                        <a:pt x="478" y="103"/>
                        <a:pt x="502" y="89"/>
                        <a:pt x="502" y="52"/>
                      </a:cubicBezTo>
                      <a:cubicBezTo>
                        <a:pt x="502" y="15"/>
                        <a:pt x="478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3"/>
                <p:cNvSpPr/>
                <p:nvPr/>
              </p:nvSpPr>
              <p:spPr>
                <a:xfrm flipH="1">
                  <a:off x="9841557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401" y="534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534"/>
                      </a:lnTo>
                      <a:close/>
                      <a:moveTo>
                        <a:pt x="44" y="0"/>
                      </a:moveTo>
                      <a:cubicBezTo>
                        <a:pt x="8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19" y="793"/>
                        <a:pt x="66" y="793"/>
                      </a:cubicBezTo>
                      <a:lnTo>
                        <a:pt x="437" y="793"/>
                      </a:lnTo>
                      <a:cubicBezTo>
                        <a:pt x="483" y="793"/>
                        <a:pt x="503" y="777"/>
                        <a:pt x="503" y="729"/>
                      </a:cubicBezTo>
                      <a:lnTo>
                        <a:pt x="503" y="501"/>
                      </a:lnTo>
                      <a:cubicBezTo>
                        <a:pt x="503" y="454"/>
                        <a:pt x="493" y="433"/>
                        <a:pt x="442" y="433"/>
                      </a:cubicBezTo>
                      <a:lnTo>
                        <a:pt x="102" y="433"/>
                      </a:lnTo>
                      <a:lnTo>
                        <a:pt x="102" y="103"/>
                      </a:lnTo>
                      <a:cubicBezTo>
                        <a:pt x="131" y="103"/>
                        <a:pt x="153" y="82"/>
                        <a:pt x="153" y="52"/>
                      </a:cubicBezTo>
                      <a:cubicBezTo>
                        <a:pt x="153" y="26"/>
                        <a:pt x="131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3"/>
                <p:cNvSpPr/>
                <p:nvPr/>
              </p:nvSpPr>
              <p:spPr>
                <a:xfrm flipH="1">
                  <a:off x="9803296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0" y="29"/>
                        <a:pt x="0" y="52"/>
                      </a:cubicBezTo>
                      <a:lnTo>
                        <a:pt x="0" y="103"/>
                      </a:lnTo>
                      <a:cubicBezTo>
                        <a:pt x="0" y="124"/>
                        <a:pt x="19" y="153"/>
                        <a:pt x="52" y="153"/>
                      </a:cubicBezTo>
                      <a:cubicBezTo>
                        <a:pt x="85" y="153"/>
                        <a:pt x="103" y="124"/>
                        <a:pt x="103" y="103"/>
                      </a:cubicBezTo>
                      <a:lnTo>
                        <a:pt x="401" y="103"/>
                      </a:lnTo>
                      <a:lnTo>
                        <a:pt x="401" y="243"/>
                      </a:lnTo>
                      <a:cubicBezTo>
                        <a:pt x="401" y="288"/>
                        <a:pt x="403" y="287"/>
                        <a:pt x="370" y="316"/>
                      </a:cubicBezTo>
                      <a:lnTo>
                        <a:pt x="229" y="438"/>
                      </a:lnTo>
                      <a:cubicBezTo>
                        <a:pt x="204" y="459"/>
                        <a:pt x="203" y="463"/>
                        <a:pt x="203" y="496"/>
                      </a:cubicBezTo>
                      <a:lnTo>
                        <a:pt x="203" y="742"/>
                      </a:lnTo>
                      <a:cubicBezTo>
                        <a:pt x="203" y="774"/>
                        <a:pt x="218" y="793"/>
                        <a:pt x="253" y="793"/>
                      </a:cubicBezTo>
                      <a:cubicBezTo>
                        <a:pt x="291" y="793"/>
                        <a:pt x="304" y="774"/>
                        <a:pt x="304" y="742"/>
                      </a:cubicBezTo>
                      <a:lnTo>
                        <a:pt x="304" y="544"/>
                      </a:lnTo>
                      <a:cubicBezTo>
                        <a:pt x="304" y="508"/>
                        <a:pt x="306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3" y="332"/>
                        <a:pt x="503" y="296"/>
                      </a:cubicBezTo>
                      <a:lnTo>
                        <a:pt x="5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3"/>
                <p:cNvSpPr/>
                <p:nvPr/>
              </p:nvSpPr>
              <p:spPr>
                <a:xfrm flipH="1">
                  <a:off x="9765192" y="2768347"/>
                  <a:ext cx="26219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94" extrusionOk="0">
                      <a:moveTo>
                        <a:pt x="299" y="103"/>
                      </a:moveTo>
                      <a:lnTo>
                        <a:pt x="299" y="347"/>
                      </a:lnTo>
                      <a:lnTo>
                        <a:pt x="204" y="347"/>
                      </a:lnTo>
                      <a:lnTo>
                        <a:pt x="204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2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5" y="357"/>
                        <a:pt x="27" y="374"/>
                      </a:cubicBezTo>
                      <a:cubicBezTo>
                        <a:pt x="8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3" y="793"/>
                        <a:pt x="502" y="753"/>
                        <a:pt x="502" y="691"/>
                      </a:cubicBezTo>
                      <a:lnTo>
                        <a:pt x="502" y="449"/>
                      </a:lnTo>
                      <a:cubicBezTo>
                        <a:pt x="502" y="418"/>
                        <a:pt x="493" y="391"/>
                        <a:pt x="475" y="374"/>
                      </a:cubicBezTo>
                      <a:cubicBezTo>
                        <a:pt x="457" y="357"/>
                        <a:pt x="432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3"/>
                <p:cNvSpPr/>
                <p:nvPr/>
              </p:nvSpPr>
              <p:spPr>
                <a:xfrm flipH="1">
                  <a:off x="9688828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300" y="103"/>
                      </a:moveTo>
                      <a:lnTo>
                        <a:pt x="300" y="347"/>
                      </a:lnTo>
                      <a:lnTo>
                        <a:pt x="205" y="347"/>
                      </a:lnTo>
                      <a:lnTo>
                        <a:pt x="205" y="103"/>
                      </a:lnTo>
                      <a:close/>
                      <a:moveTo>
                        <a:pt x="401" y="448"/>
                      </a:moveTo>
                      <a:lnTo>
                        <a:pt x="401" y="691"/>
                      </a:lnTo>
                      <a:lnTo>
                        <a:pt x="102" y="691"/>
                      </a:lnTo>
                      <a:lnTo>
                        <a:pt x="102" y="448"/>
                      </a:lnTo>
                      <a:close/>
                      <a:moveTo>
                        <a:pt x="153" y="0"/>
                      </a:moveTo>
                      <a:cubicBezTo>
                        <a:pt x="118" y="0"/>
                        <a:pt x="102" y="26"/>
                        <a:pt x="102" y="52"/>
                      </a:cubicBezTo>
                      <a:lnTo>
                        <a:pt x="102" y="347"/>
                      </a:lnTo>
                      <a:cubicBezTo>
                        <a:pt x="70" y="347"/>
                        <a:pt x="46" y="357"/>
                        <a:pt x="27" y="374"/>
                      </a:cubicBezTo>
                      <a:cubicBezTo>
                        <a:pt x="10" y="391"/>
                        <a:pt x="0" y="418"/>
                        <a:pt x="0" y="449"/>
                      </a:cubicBezTo>
                      <a:lnTo>
                        <a:pt x="0" y="691"/>
                      </a:lnTo>
                      <a:cubicBezTo>
                        <a:pt x="0" y="753"/>
                        <a:pt x="39" y="793"/>
                        <a:pt x="102" y="793"/>
                      </a:cubicBezTo>
                      <a:lnTo>
                        <a:pt x="401" y="793"/>
                      </a:lnTo>
                      <a:cubicBezTo>
                        <a:pt x="465" y="793"/>
                        <a:pt x="503" y="753"/>
                        <a:pt x="503" y="691"/>
                      </a:cubicBezTo>
                      <a:lnTo>
                        <a:pt x="503" y="449"/>
                      </a:lnTo>
                      <a:cubicBezTo>
                        <a:pt x="503" y="418"/>
                        <a:pt x="494" y="391"/>
                        <a:pt x="475" y="374"/>
                      </a:cubicBezTo>
                      <a:cubicBezTo>
                        <a:pt x="457" y="357"/>
                        <a:pt x="433" y="347"/>
                        <a:pt x="401" y="347"/>
                      </a:cubicBezTo>
                      <a:lnTo>
                        <a:pt x="401" y="52"/>
                      </a:lnTo>
                      <a:cubicBezTo>
                        <a:pt x="401" y="26"/>
                        <a:pt x="38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3"/>
                <p:cNvSpPr/>
                <p:nvPr/>
              </p:nvSpPr>
              <p:spPr>
                <a:xfrm flipH="1">
                  <a:off x="9650619" y="2768347"/>
                  <a:ext cx="26375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794" extrusionOk="0">
                      <a:moveTo>
                        <a:pt x="403" y="534"/>
                      </a:moveTo>
                      <a:lnTo>
                        <a:pt x="403" y="691"/>
                      </a:lnTo>
                      <a:lnTo>
                        <a:pt x="104" y="691"/>
                      </a:lnTo>
                      <a:lnTo>
                        <a:pt x="104" y="534"/>
                      </a:lnTo>
                      <a:close/>
                      <a:moveTo>
                        <a:pt x="46" y="0"/>
                      </a:moveTo>
                      <a:cubicBezTo>
                        <a:pt x="10" y="0"/>
                        <a:pt x="1" y="28"/>
                        <a:pt x="1" y="52"/>
                      </a:cubicBezTo>
                      <a:lnTo>
                        <a:pt x="1" y="729"/>
                      </a:lnTo>
                      <a:cubicBezTo>
                        <a:pt x="1" y="775"/>
                        <a:pt x="20" y="793"/>
                        <a:pt x="68" y="793"/>
                      </a:cubicBezTo>
                      <a:lnTo>
                        <a:pt x="438" y="793"/>
                      </a:lnTo>
                      <a:cubicBezTo>
                        <a:pt x="484" y="793"/>
                        <a:pt x="505" y="777"/>
                        <a:pt x="505" y="729"/>
                      </a:cubicBezTo>
                      <a:lnTo>
                        <a:pt x="505" y="501"/>
                      </a:lnTo>
                      <a:cubicBezTo>
                        <a:pt x="505" y="454"/>
                        <a:pt x="494" y="433"/>
                        <a:pt x="443" y="433"/>
                      </a:cubicBezTo>
                      <a:lnTo>
                        <a:pt x="103" y="433"/>
                      </a:lnTo>
                      <a:lnTo>
                        <a:pt x="103" y="103"/>
                      </a:lnTo>
                      <a:cubicBezTo>
                        <a:pt x="133" y="103"/>
                        <a:pt x="153" y="82"/>
                        <a:pt x="153" y="52"/>
                      </a:cubicBezTo>
                      <a:cubicBezTo>
                        <a:pt x="153" y="26"/>
                        <a:pt x="133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3"/>
                <p:cNvSpPr/>
                <p:nvPr/>
              </p:nvSpPr>
              <p:spPr>
                <a:xfrm flipH="1">
                  <a:off x="9612463" y="2768347"/>
                  <a:ext cx="26323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794" extrusionOk="0">
                      <a:moveTo>
                        <a:pt x="52" y="0"/>
                      </a:moveTo>
                      <a:cubicBezTo>
                        <a:pt x="19" y="0"/>
                        <a:pt x="1" y="29"/>
                        <a:pt x="1" y="52"/>
                      </a:cubicBezTo>
                      <a:lnTo>
                        <a:pt x="1" y="103"/>
                      </a:lnTo>
                      <a:cubicBezTo>
                        <a:pt x="1" y="124"/>
                        <a:pt x="19" y="153"/>
                        <a:pt x="52" y="153"/>
                      </a:cubicBezTo>
                      <a:cubicBezTo>
                        <a:pt x="84" y="153"/>
                        <a:pt x="103" y="124"/>
                        <a:pt x="103" y="103"/>
                      </a:cubicBezTo>
                      <a:lnTo>
                        <a:pt x="402" y="103"/>
                      </a:lnTo>
                      <a:lnTo>
                        <a:pt x="402" y="243"/>
                      </a:lnTo>
                      <a:cubicBezTo>
                        <a:pt x="402" y="288"/>
                        <a:pt x="404" y="287"/>
                        <a:pt x="371" y="316"/>
                      </a:cubicBezTo>
                      <a:lnTo>
                        <a:pt x="230" y="438"/>
                      </a:lnTo>
                      <a:cubicBezTo>
                        <a:pt x="204" y="459"/>
                        <a:pt x="204" y="463"/>
                        <a:pt x="204" y="496"/>
                      </a:cubicBezTo>
                      <a:lnTo>
                        <a:pt x="204" y="742"/>
                      </a:lnTo>
                      <a:cubicBezTo>
                        <a:pt x="204" y="774"/>
                        <a:pt x="218" y="793"/>
                        <a:pt x="255" y="793"/>
                      </a:cubicBezTo>
                      <a:cubicBezTo>
                        <a:pt x="292" y="793"/>
                        <a:pt x="305" y="774"/>
                        <a:pt x="305" y="742"/>
                      </a:cubicBezTo>
                      <a:lnTo>
                        <a:pt x="305" y="544"/>
                      </a:lnTo>
                      <a:cubicBezTo>
                        <a:pt x="305" y="508"/>
                        <a:pt x="307" y="507"/>
                        <a:pt x="333" y="483"/>
                      </a:cubicBezTo>
                      <a:lnTo>
                        <a:pt x="476" y="360"/>
                      </a:lnTo>
                      <a:cubicBezTo>
                        <a:pt x="505" y="336"/>
                        <a:pt x="504" y="332"/>
                        <a:pt x="504" y="296"/>
                      </a:cubicBezTo>
                      <a:lnTo>
                        <a:pt x="5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3"/>
                <p:cNvSpPr/>
                <p:nvPr/>
              </p:nvSpPr>
              <p:spPr>
                <a:xfrm flipH="1">
                  <a:off x="9574307" y="2768347"/>
                  <a:ext cx="26271" cy="41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794" extrusionOk="0">
                      <a:moveTo>
                        <a:pt x="101" y="0"/>
                      </a:moveTo>
                      <a:lnTo>
                        <a:pt x="101" y="448"/>
                      </a:lnTo>
                      <a:lnTo>
                        <a:pt x="401" y="448"/>
                      </a:lnTo>
                      <a:lnTo>
                        <a:pt x="401" y="691"/>
                      </a:lnTo>
                      <a:lnTo>
                        <a:pt x="166" y="691"/>
                      </a:lnTo>
                      <a:cubicBezTo>
                        <a:pt x="151" y="691"/>
                        <a:pt x="126" y="676"/>
                        <a:pt x="112" y="670"/>
                      </a:cubicBezTo>
                      <a:lnTo>
                        <a:pt x="82" y="657"/>
                      </a:lnTo>
                      <a:cubicBezTo>
                        <a:pt x="70" y="652"/>
                        <a:pt x="62" y="648"/>
                        <a:pt x="49" y="648"/>
                      </a:cubicBezTo>
                      <a:cubicBezTo>
                        <a:pt x="22" y="648"/>
                        <a:pt x="0" y="674"/>
                        <a:pt x="0" y="700"/>
                      </a:cubicBezTo>
                      <a:cubicBezTo>
                        <a:pt x="0" y="736"/>
                        <a:pt x="30" y="744"/>
                        <a:pt x="59" y="758"/>
                      </a:cubicBezTo>
                      <a:lnTo>
                        <a:pt x="97" y="774"/>
                      </a:lnTo>
                      <a:cubicBezTo>
                        <a:pt x="122" y="785"/>
                        <a:pt x="138" y="793"/>
                        <a:pt x="164" y="793"/>
                      </a:cubicBezTo>
                      <a:lnTo>
                        <a:pt x="391" y="793"/>
                      </a:lnTo>
                      <a:cubicBezTo>
                        <a:pt x="427" y="793"/>
                        <a:pt x="453" y="789"/>
                        <a:pt x="479" y="758"/>
                      </a:cubicBezTo>
                      <a:cubicBezTo>
                        <a:pt x="500" y="733"/>
                        <a:pt x="503" y="711"/>
                        <a:pt x="503" y="678"/>
                      </a:cubicBezTo>
                      <a:lnTo>
                        <a:pt x="503" y="461"/>
                      </a:lnTo>
                      <a:cubicBezTo>
                        <a:pt x="503" y="426"/>
                        <a:pt x="500" y="401"/>
                        <a:pt x="472" y="374"/>
                      </a:cubicBezTo>
                      <a:cubicBezTo>
                        <a:pt x="447" y="351"/>
                        <a:pt x="423" y="347"/>
                        <a:pt x="391" y="347"/>
                      </a:cubicBezTo>
                      <a:lnTo>
                        <a:pt x="203" y="347"/>
                      </a:lnTo>
                      <a:lnTo>
                        <a:pt x="203" y="103"/>
                      </a:lnTo>
                      <a:lnTo>
                        <a:pt x="452" y="103"/>
                      </a:lnTo>
                      <a:cubicBezTo>
                        <a:pt x="478" y="103"/>
                        <a:pt x="503" y="89"/>
                        <a:pt x="503" y="52"/>
                      </a:cubicBezTo>
                      <a:cubicBezTo>
                        <a:pt x="503" y="15"/>
                        <a:pt x="479" y="0"/>
                        <a:pt x="4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3"/>
                <p:cNvSpPr/>
                <p:nvPr/>
              </p:nvSpPr>
              <p:spPr>
                <a:xfrm flipH="1">
                  <a:off x="9704361" y="2864676"/>
                  <a:ext cx="22570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9" extrusionOk="0">
                      <a:moveTo>
                        <a:pt x="46" y="0"/>
                      </a:moveTo>
                      <a:cubicBezTo>
                        <a:pt x="23" y="0"/>
                        <a:pt x="1" y="14"/>
                        <a:pt x="1" y="45"/>
                      </a:cubicBezTo>
                      <a:cubicBezTo>
                        <a:pt x="1" y="77"/>
                        <a:pt x="23" y="88"/>
                        <a:pt x="46" y="88"/>
                      </a:cubicBezTo>
                      <a:lnTo>
                        <a:pt x="174" y="88"/>
                      </a:lnTo>
                      <a:lnTo>
                        <a:pt x="174" y="591"/>
                      </a:lnTo>
                      <a:lnTo>
                        <a:pt x="46" y="591"/>
                      </a:lnTo>
                      <a:cubicBezTo>
                        <a:pt x="23" y="591"/>
                        <a:pt x="1" y="605"/>
                        <a:pt x="1" y="636"/>
                      </a:cubicBezTo>
                      <a:cubicBezTo>
                        <a:pt x="1" y="667"/>
                        <a:pt x="23" y="679"/>
                        <a:pt x="46" y="679"/>
                      </a:cubicBezTo>
                      <a:lnTo>
                        <a:pt x="388" y="679"/>
                      </a:lnTo>
                      <a:cubicBezTo>
                        <a:pt x="411" y="679"/>
                        <a:pt x="433" y="667"/>
                        <a:pt x="433" y="636"/>
                      </a:cubicBezTo>
                      <a:lnTo>
                        <a:pt x="433" y="416"/>
                      </a:lnTo>
                      <a:cubicBezTo>
                        <a:pt x="433" y="391"/>
                        <a:pt x="420" y="373"/>
                        <a:pt x="388" y="373"/>
                      </a:cubicBezTo>
                      <a:cubicBezTo>
                        <a:pt x="357" y="373"/>
                        <a:pt x="345" y="391"/>
                        <a:pt x="345" y="416"/>
                      </a:cubicBezTo>
                      <a:lnTo>
                        <a:pt x="345" y="591"/>
                      </a:lnTo>
                      <a:lnTo>
                        <a:pt x="261" y="591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3"/>
                <p:cNvSpPr/>
                <p:nvPr/>
              </p:nvSpPr>
              <p:spPr>
                <a:xfrm flipH="1">
                  <a:off x="9671626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44" y="0"/>
                      </a:moveTo>
                      <a:cubicBezTo>
                        <a:pt x="22" y="0"/>
                        <a:pt x="0" y="14"/>
                        <a:pt x="0" y="45"/>
                      </a:cubicBezTo>
                      <a:cubicBezTo>
                        <a:pt x="0" y="77"/>
                        <a:pt x="22" y="88"/>
                        <a:pt x="44" y="88"/>
                      </a:cubicBezTo>
                      <a:lnTo>
                        <a:pt x="172" y="88"/>
                      </a:lnTo>
                      <a:lnTo>
                        <a:pt x="172" y="591"/>
                      </a:lnTo>
                      <a:lnTo>
                        <a:pt x="44" y="591"/>
                      </a:lnTo>
                      <a:cubicBezTo>
                        <a:pt x="22" y="591"/>
                        <a:pt x="0" y="605"/>
                        <a:pt x="0" y="636"/>
                      </a:cubicBezTo>
                      <a:cubicBezTo>
                        <a:pt x="0" y="667"/>
                        <a:pt x="22" y="679"/>
                        <a:pt x="44" y="679"/>
                      </a:cubicBezTo>
                      <a:lnTo>
                        <a:pt x="387" y="679"/>
                      </a:lnTo>
                      <a:cubicBezTo>
                        <a:pt x="410" y="679"/>
                        <a:pt x="431" y="667"/>
                        <a:pt x="431" y="636"/>
                      </a:cubicBezTo>
                      <a:lnTo>
                        <a:pt x="431" y="416"/>
                      </a:lnTo>
                      <a:cubicBezTo>
                        <a:pt x="431" y="391"/>
                        <a:pt x="419" y="373"/>
                        <a:pt x="387" y="373"/>
                      </a:cubicBezTo>
                      <a:cubicBezTo>
                        <a:pt x="355" y="373"/>
                        <a:pt x="343" y="391"/>
                        <a:pt x="343" y="416"/>
                      </a:cubicBezTo>
                      <a:lnTo>
                        <a:pt x="343" y="591"/>
                      </a:lnTo>
                      <a:lnTo>
                        <a:pt x="259" y="591"/>
                      </a:lnTo>
                      <a:lnTo>
                        <a:pt x="2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3"/>
                <p:cNvSpPr/>
                <p:nvPr/>
              </p:nvSpPr>
              <p:spPr>
                <a:xfrm flipH="1">
                  <a:off x="9638891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389" y="0"/>
                      </a:moveTo>
                      <a:cubicBezTo>
                        <a:pt x="366" y="0"/>
                        <a:pt x="356" y="16"/>
                        <a:pt x="345" y="34"/>
                      </a:cubicBezTo>
                      <a:lnTo>
                        <a:pt x="19" y="592"/>
                      </a:lnTo>
                      <a:cubicBezTo>
                        <a:pt x="11" y="606"/>
                        <a:pt x="0" y="620"/>
                        <a:pt x="0" y="638"/>
                      </a:cubicBezTo>
                      <a:cubicBezTo>
                        <a:pt x="0" y="660"/>
                        <a:pt x="22" y="678"/>
                        <a:pt x="43" y="678"/>
                      </a:cubicBezTo>
                      <a:cubicBezTo>
                        <a:pt x="65" y="678"/>
                        <a:pt x="76" y="666"/>
                        <a:pt x="87" y="647"/>
                      </a:cubicBezTo>
                      <a:lnTo>
                        <a:pt x="421" y="76"/>
                      </a:lnTo>
                      <a:cubicBezTo>
                        <a:pt x="426" y="66"/>
                        <a:pt x="431" y="56"/>
                        <a:pt x="431" y="42"/>
                      </a:cubicBezTo>
                      <a:cubicBezTo>
                        <a:pt x="431" y="19"/>
                        <a:pt x="411" y="0"/>
                        <a:pt x="3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3"/>
                <p:cNvSpPr/>
                <p:nvPr/>
              </p:nvSpPr>
              <p:spPr>
                <a:xfrm flipH="1">
                  <a:off x="9606208" y="2864729"/>
                  <a:ext cx="22518" cy="3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8" extrusionOk="0">
                      <a:moveTo>
                        <a:pt x="44" y="0"/>
                      </a:moveTo>
                      <a:cubicBezTo>
                        <a:pt x="22" y="0"/>
                        <a:pt x="1" y="13"/>
                        <a:pt x="1" y="44"/>
                      </a:cubicBezTo>
                      <a:cubicBezTo>
                        <a:pt x="1" y="76"/>
                        <a:pt x="22" y="87"/>
                        <a:pt x="44" y="87"/>
                      </a:cubicBezTo>
                      <a:lnTo>
                        <a:pt x="344" y="87"/>
                      </a:lnTo>
                      <a:lnTo>
                        <a:pt x="344" y="296"/>
                      </a:lnTo>
                      <a:lnTo>
                        <a:pt x="100" y="296"/>
                      </a:lnTo>
                      <a:cubicBezTo>
                        <a:pt x="34" y="296"/>
                        <a:pt x="1" y="328"/>
                        <a:pt x="1" y="394"/>
                      </a:cubicBezTo>
                      <a:lnTo>
                        <a:pt x="1" y="678"/>
                      </a:lnTo>
                      <a:lnTo>
                        <a:pt x="388" y="678"/>
                      </a:lnTo>
                      <a:cubicBezTo>
                        <a:pt x="411" y="678"/>
                        <a:pt x="432" y="666"/>
                        <a:pt x="432" y="635"/>
                      </a:cubicBezTo>
                      <a:cubicBezTo>
                        <a:pt x="432" y="604"/>
                        <a:pt x="411" y="590"/>
                        <a:pt x="388" y="590"/>
                      </a:cubicBezTo>
                      <a:lnTo>
                        <a:pt x="88" y="590"/>
                      </a:lnTo>
                      <a:lnTo>
                        <a:pt x="88" y="382"/>
                      </a:lnTo>
                      <a:lnTo>
                        <a:pt x="334" y="382"/>
                      </a:lnTo>
                      <a:cubicBezTo>
                        <a:pt x="363" y="382"/>
                        <a:pt x="383" y="379"/>
                        <a:pt x="403" y="358"/>
                      </a:cubicBezTo>
                      <a:cubicBezTo>
                        <a:pt x="430" y="335"/>
                        <a:pt x="432" y="312"/>
                        <a:pt x="432" y="281"/>
                      </a:cubicBezTo>
                      <a:lnTo>
                        <a:pt x="432" y="102"/>
                      </a:lnTo>
                      <a:cubicBezTo>
                        <a:pt x="432" y="71"/>
                        <a:pt x="430" y="47"/>
                        <a:pt x="403" y="24"/>
                      </a:cubicBezTo>
                      <a:cubicBezTo>
                        <a:pt x="383" y="5"/>
                        <a:pt x="363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3"/>
                <p:cNvSpPr/>
                <p:nvPr/>
              </p:nvSpPr>
              <p:spPr>
                <a:xfrm flipH="1">
                  <a:off x="9573525" y="2864676"/>
                  <a:ext cx="22518" cy="35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79" extrusionOk="0">
                      <a:moveTo>
                        <a:pt x="345" y="88"/>
                      </a:moveTo>
                      <a:lnTo>
                        <a:pt x="345" y="591"/>
                      </a:lnTo>
                      <a:lnTo>
                        <a:pt x="90" y="591"/>
                      </a:lnTo>
                      <a:lnTo>
                        <a:pt x="90" y="88"/>
                      </a:lnTo>
                      <a:close/>
                      <a:moveTo>
                        <a:pt x="90" y="0"/>
                      </a:moveTo>
                      <a:cubicBezTo>
                        <a:pt x="41" y="0"/>
                        <a:pt x="1" y="41"/>
                        <a:pt x="1" y="88"/>
                      </a:cubicBezTo>
                      <a:lnTo>
                        <a:pt x="1" y="591"/>
                      </a:lnTo>
                      <a:cubicBezTo>
                        <a:pt x="1" y="641"/>
                        <a:pt x="39" y="679"/>
                        <a:pt x="90" y="679"/>
                      </a:cubicBezTo>
                      <a:lnTo>
                        <a:pt x="345" y="679"/>
                      </a:lnTo>
                      <a:cubicBezTo>
                        <a:pt x="394" y="679"/>
                        <a:pt x="432" y="641"/>
                        <a:pt x="432" y="591"/>
                      </a:cubicBezTo>
                      <a:lnTo>
                        <a:pt x="432" y="88"/>
                      </a:lnTo>
                      <a:cubicBezTo>
                        <a:pt x="432" y="41"/>
                        <a:pt x="393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3"/>
                <p:cNvSpPr/>
                <p:nvPr/>
              </p:nvSpPr>
              <p:spPr>
                <a:xfrm flipH="1">
                  <a:off x="10275244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8" y="442"/>
                        <a:pt x="58" y="424"/>
                      </a:cubicBezTo>
                      <a:lnTo>
                        <a:pt x="58" y="104"/>
                      </a:lnTo>
                      <a:lnTo>
                        <a:pt x="60" y="104"/>
                      </a:lnTo>
                      <a:lnTo>
                        <a:pt x="213" y="453"/>
                      </a:lnTo>
                      <a:lnTo>
                        <a:pt x="289" y="453"/>
                      </a:lnTo>
                      <a:lnTo>
                        <a:pt x="289" y="31"/>
                      </a:lnTo>
                      <a:cubicBezTo>
                        <a:pt x="289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30" y="354"/>
                      </a:lnTo>
                      <a:lnTo>
                        <a:pt x="229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3"/>
                <p:cNvSpPr/>
                <p:nvPr/>
              </p:nvSpPr>
              <p:spPr>
                <a:xfrm flipH="1">
                  <a:off x="10253299" y="2878959"/>
                  <a:ext cx="15377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453" extrusionOk="0">
                      <a:moveTo>
                        <a:pt x="149" y="139"/>
                      </a:moveTo>
                      <a:lnTo>
                        <a:pt x="193" y="296"/>
                      </a:lnTo>
                      <a:lnTo>
                        <a:pt x="102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30" y="1"/>
                        <a:pt x="123" y="14"/>
                        <a:pt x="119" y="31"/>
                      </a:cubicBezTo>
                      <a:lnTo>
                        <a:pt x="5" y="424"/>
                      </a:lnTo>
                      <a:cubicBezTo>
                        <a:pt x="0" y="438"/>
                        <a:pt x="17" y="453"/>
                        <a:pt x="33" y="453"/>
                      </a:cubicBezTo>
                      <a:cubicBezTo>
                        <a:pt x="51" y="453"/>
                        <a:pt x="60" y="438"/>
                        <a:pt x="64" y="424"/>
                      </a:cubicBezTo>
                      <a:lnTo>
                        <a:pt x="86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5" y="438"/>
                        <a:pt x="244" y="453"/>
                        <a:pt x="263" y="453"/>
                      </a:cubicBezTo>
                      <a:cubicBezTo>
                        <a:pt x="279" y="453"/>
                        <a:pt x="294" y="438"/>
                        <a:pt x="290" y="424"/>
                      </a:cubicBezTo>
                      <a:lnTo>
                        <a:pt x="179" y="31"/>
                      </a:lnTo>
                      <a:cubicBezTo>
                        <a:pt x="174" y="15"/>
                        <a:pt x="168" y="1"/>
                        <a:pt x="1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3"/>
                <p:cNvSpPr/>
                <p:nvPr/>
              </p:nvSpPr>
              <p:spPr>
                <a:xfrm flipH="1">
                  <a:off x="10231615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5" y="163"/>
                      </a:lnTo>
                      <a:lnTo>
                        <a:pt x="115" y="172"/>
                      </a:lnTo>
                      <a:cubicBezTo>
                        <a:pt x="115" y="189"/>
                        <a:pt x="123" y="206"/>
                        <a:pt x="145" y="206"/>
                      </a:cubicBezTo>
                      <a:cubicBezTo>
                        <a:pt x="167" y="206"/>
                        <a:pt x="173" y="189"/>
                        <a:pt x="173" y="172"/>
                      </a:cubicBezTo>
                      <a:lnTo>
                        <a:pt x="173" y="163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8" y="453"/>
                        <a:pt x="260" y="453"/>
                      </a:cubicBezTo>
                      <a:cubicBezTo>
                        <a:pt x="281" y="453"/>
                        <a:pt x="289" y="442"/>
                        <a:pt x="289" y="424"/>
                      </a:cubicBezTo>
                      <a:lnTo>
                        <a:pt x="289" y="1"/>
                      </a:lnTo>
                      <a:lnTo>
                        <a:pt x="216" y="1"/>
                      </a:lnTo>
                      <a:lnTo>
                        <a:pt x="145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33"/>
                <p:cNvSpPr/>
                <p:nvPr/>
              </p:nvSpPr>
              <p:spPr>
                <a:xfrm flipH="1">
                  <a:off x="10209826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4" y="453"/>
                        <a:pt x="287" y="444"/>
                        <a:pt x="287" y="424"/>
                      </a:cubicBezTo>
                      <a:cubicBezTo>
                        <a:pt x="287" y="403"/>
                        <a:pt x="274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0" y="255"/>
                        <a:pt x="174" y="248"/>
                        <a:pt x="174" y="226"/>
                      </a:cubicBezTo>
                      <a:cubicBezTo>
                        <a:pt x="174" y="205"/>
                        <a:pt x="160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4" y="59"/>
                        <a:pt x="287" y="51"/>
                        <a:pt x="287" y="30"/>
                      </a:cubicBezTo>
                      <a:cubicBezTo>
                        <a:pt x="287" y="9"/>
                        <a:pt x="274" y="1"/>
                        <a:pt x="2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33"/>
                <p:cNvSpPr/>
                <p:nvPr/>
              </p:nvSpPr>
              <p:spPr>
                <a:xfrm flipH="1">
                  <a:off x="10166197" y="2878959"/>
                  <a:ext cx="14960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453" extrusionOk="0">
                      <a:moveTo>
                        <a:pt x="79" y="1"/>
                      </a:moveTo>
                      <a:cubicBezTo>
                        <a:pt x="60" y="1"/>
                        <a:pt x="47" y="1"/>
                        <a:pt x="31" y="11"/>
                      </a:cubicBezTo>
                      <a:cubicBezTo>
                        <a:pt x="11" y="25"/>
                        <a:pt x="0" y="44"/>
                        <a:pt x="0" y="67"/>
                      </a:cubicBezTo>
                      <a:cubicBezTo>
                        <a:pt x="0" y="87"/>
                        <a:pt x="7" y="99"/>
                        <a:pt x="19" y="115"/>
                      </a:cubicBezTo>
                      <a:lnTo>
                        <a:pt x="219" y="371"/>
                      </a:lnTo>
                      <a:cubicBezTo>
                        <a:pt x="221" y="374"/>
                        <a:pt x="229" y="384"/>
                        <a:pt x="229" y="388"/>
                      </a:cubicBezTo>
                      <a:cubicBezTo>
                        <a:pt x="229" y="395"/>
                        <a:pt x="221" y="396"/>
                        <a:pt x="215" y="396"/>
                      </a:cubicBezTo>
                      <a:cubicBezTo>
                        <a:pt x="213" y="396"/>
                        <a:pt x="210" y="395"/>
                        <a:pt x="209" y="395"/>
                      </a:cubicBezTo>
                      <a:lnTo>
                        <a:pt x="84" y="395"/>
                      </a:lnTo>
                      <a:cubicBezTo>
                        <a:pt x="67" y="395"/>
                        <a:pt x="57" y="392"/>
                        <a:pt x="57" y="376"/>
                      </a:cubicBezTo>
                      <a:cubicBezTo>
                        <a:pt x="57" y="359"/>
                        <a:pt x="47" y="345"/>
                        <a:pt x="31" y="345"/>
                      </a:cubicBezTo>
                      <a:cubicBezTo>
                        <a:pt x="11" y="345"/>
                        <a:pt x="0" y="361"/>
                        <a:pt x="0" y="380"/>
                      </a:cubicBezTo>
                      <a:cubicBezTo>
                        <a:pt x="0" y="401"/>
                        <a:pt x="12" y="422"/>
                        <a:pt x="26" y="434"/>
                      </a:cubicBezTo>
                      <a:cubicBezTo>
                        <a:pt x="44" y="449"/>
                        <a:pt x="63" y="453"/>
                        <a:pt x="86" y="453"/>
                      </a:cubicBezTo>
                      <a:lnTo>
                        <a:pt x="213" y="453"/>
                      </a:lnTo>
                      <a:cubicBezTo>
                        <a:pt x="253" y="453"/>
                        <a:pt x="286" y="431"/>
                        <a:pt x="286" y="387"/>
                      </a:cubicBezTo>
                      <a:cubicBezTo>
                        <a:pt x="286" y="367"/>
                        <a:pt x="278" y="354"/>
                        <a:pt x="267" y="338"/>
                      </a:cubicBezTo>
                      <a:lnTo>
                        <a:pt x="66" y="83"/>
                      </a:lnTo>
                      <a:cubicBezTo>
                        <a:pt x="64" y="79"/>
                        <a:pt x="58" y="72"/>
                        <a:pt x="58" y="67"/>
                      </a:cubicBezTo>
                      <a:cubicBezTo>
                        <a:pt x="58" y="60"/>
                        <a:pt x="64" y="59"/>
                        <a:pt x="70" y="59"/>
                      </a:cubicBezTo>
                      <a:cubicBezTo>
                        <a:pt x="73" y="59"/>
                        <a:pt x="76" y="59"/>
                        <a:pt x="78" y="59"/>
                      </a:cubicBezTo>
                      <a:lnTo>
                        <a:pt x="202" y="59"/>
                      </a:lnTo>
                      <a:cubicBezTo>
                        <a:pt x="220" y="59"/>
                        <a:pt x="229" y="62"/>
                        <a:pt x="229" y="82"/>
                      </a:cubicBezTo>
                      <a:cubicBezTo>
                        <a:pt x="229" y="98"/>
                        <a:pt x="239" y="109"/>
                        <a:pt x="257" y="109"/>
                      </a:cubicBezTo>
                      <a:cubicBezTo>
                        <a:pt x="278" y="109"/>
                        <a:pt x="286" y="94"/>
                        <a:pt x="286" y="75"/>
                      </a:cubicBezTo>
                      <a:cubicBezTo>
                        <a:pt x="286" y="55"/>
                        <a:pt x="275" y="33"/>
                        <a:pt x="259" y="20"/>
                      </a:cubicBezTo>
                      <a:cubicBezTo>
                        <a:pt x="243" y="6"/>
                        <a:pt x="224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33"/>
                <p:cNvSpPr/>
                <p:nvPr/>
              </p:nvSpPr>
              <p:spPr>
                <a:xfrm flipH="1">
                  <a:off x="10144356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30" y="1"/>
                      </a:moveTo>
                      <a:cubicBezTo>
                        <a:pt x="9" y="1"/>
                        <a:pt x="1" y="11"/>
                        <a:pt x="1" y="30"/>
                      </a:cubicBezTo>
                      <a:lnTo>
                        <a:pt x="1" y="354"/>
                      </a:lnTo>
                      <a:cubicBezTo>
                        <a:pt x="1" y="381"/>
                        <a:pt x="4" y="401"/>
                        <a:pt x="23" y="422"/>
                      </a:cubicBezTo>
                      <a:cubicBezTo>
                        <a:pt x="44" y="445"/>
                        <a:pt x="67" y="453"/>
                        <a:pt x="96" y="453"/>
                      </a:cubicBezTo>
                      <a:lnTo>
                        <a:pt x="193" y="453"/>
                      </a:lnTo>
                      <a:cubicBezTo>
                        <a:pt x="223" y="453"/>
                        <a:pt x="245" y="445"/>
                        <a:pt x="266" y="422"/>
                      </a:cubicBezTo>
                      <a:cubicBezTo>
                        <a:pt x="285" y="401"/>
                        <a:pt x="289" y="381"/>
                        <a:pt x="289" y="354"/>
                      </a:cubicBezTo>
                      <a:lnTo>
                        <a:pt x="289" y="30"/>
                      </a:lnTo>
                      <a:cubicBezTo>
                        <a:pt x="289" y="11"/>
                        <a:pt x="281" y="1"/>
                        <a:pt x="259" y="1"/>
                      </a:cubicBezTo>
                      <a:cubicBezTo>
                        <a:pt x="238" y="1"/>
                        <a:pt x="230" y="11"/>
                        <a:pt x="230" y="30"/>
                      </a:cubicBezTo>
                      <a:lnTo>
                        <a:pt x="230" y="354"/>
                      </a:lnTo>
                      <a:cubicBezTo>
                        <a:pt x="230" y="386"/>
                        <a:pt x="220" y="395"/>
                        <a:pt x="193" y="395"/>
                      </a:cubicBezTo>
                      <a:lnTo>
                        <a:pt x="96" y="395"/>
                      </a:lnTo>
                      <a:cubicBezTo>
                        <a:pt x="70" y="395"/>
                        <a:pt x="58" y="386"/>
                        <a:pt x="58" y="354"/>
                      </a:cubicBezTo>
                      <a:lnTo>
                        <a:pt x="58" y="30"/>
                      </a:lnTo>
                      <a:cubicBezTo>
                        <a:pt x="58" y="11"/>
                        <a:pt x="51" y="1"/>
                        <a:pt x="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3"/>
                <p:cNvSpPr/>
                <p:nvPr/>
              </p:nvSpPr>
              <p:spPr>
                <a:xfrm flipH="1">
                  <a:off x="10122567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88" y="58"/>
                      </a:moveTo>
                      <a:cubicBezTo>
                        <a:pt x="205" y="58"/>
                        <a:pt x="230" y="61"/>
                        <a:pt x="230" y="84"/>
                      </a:cubicBezTo>
                      <a:lnTo>
                        <a:pt x="230" y="125"/>
                      </a:lnTo>
                      <a:cubicBezTo>
                        <a:pt x="230" y="148"/>
                        <a:pt x="204" y="150"/>
                        <a:pt x="187" y="150"/>
                      </a:cubicBezTo>
                      <a:lnTo>
                        <a:pt x="59" y="150"/>
                      </a:lnTo>
                      <a:lnTo>
                        <a:pt x="59" y="58"/>
                      </a:lnTo>
                      <a:close/>
                      <a:moveTo>
                        <a:pt x="0" y="1"/>
                      </a:moveTo>
                      <a:lnTo>
                        <a:pt x="0" y="424"/>
                      </a:lnTo>
                      <a:cubicBezTo>
                        <a:pt x="0" y="442"/>
                        <a:pt x="10" y="453"/>
                        <a:pt x="31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207"/>
                      </a:lnTo>
                      <a:lnTo>
                        <a:pt x="72" y="207"/>
                      </a:lnTo>
                      <a:lnTo>
                        <a:pt x="232" y="436"/>
                      </a:lnTo>
                      <a:cubicBezTo>
                        <a:pt x="238" y="444"/>
                        <a:pt x="247" y="453"/>
                        <a:pt x="258" y="453"/>
                      </a:cubicBezTo>
                      <a:cubicBezTo>
                        <a:pt x="274" y="453"/>
                        <a:pt x="287" y="441"/>
                        <a:pt x="287" y="426"/>
                      </a:cubicBezTo>
                      <a:cubicBezTo>
                        <a:pt x="287" y="414"/>
                        <a:pt x="280" y="403"/>
                        <a:pt x="273" y="395"/>
                      </a:cubicBezTo>
                      <a:lnTo>
                        <a:pt x="142" y="207"/>
                      </a:lnTo>
                      <a:lnTo>
                        <a:pt x="196" y="207"/>
                      </a:lnTo>
                      <a:cubicBezTo>
                        <a:pt x="242" y="207"/>
                        <a:pt x="287" y="179"/>
                        <a:pt x="287" y="126"/>
                      </a:cubicBezTo>
                      <a:lnTo>
                        <a:pt x="287" y="84"/>
                      </a:lnTo>
                      <a:cubicBezTo>
                        <a:pt x="287" y="33"/>
                        <a:pt x="242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3"/>
                <p:cNvSpPr/>
                <p:nvPr/>
              </p:nvSpPr>
              <p:spPr>
                <a:xfrm flipH="1">
                  <a:off x="1010077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8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104"/>
                      </a:lnTo>
                      <a:lnTo>
                        <a:pt x="60" y="104"/>
                      </a:lnTo>
                      <a:lnTo>
                        <a:pt x="212" y="453"/>
                      </a:lnTo>
                      <a:lnTo>
                        <a:pt x="288" y="453"/>
                      </a:lnTo>
                      <a:lnTo>
                        <a:pt x="288" y="31"/>
                      </a:lnTo>
                      <a:cubicBezTo>
                        <a:pt x="288" y="11"/>
                        <a:pt x="281" y="2"/>
                        <a:pt x="260" y="2"/>
                      </a:cubicBezTo>
                      <a:cubicBezTo>
                        <a:pt x="239" y="2"/>
                        <a:pt x="230" y="11"/>
                        <a:pt x="230" y="31"/>
                      </a:cubicBezTo>
                      <a:lnTo>
                        <a:pt x="229" y="354"/>
                      </a:lnTo>
                      <a:lnTo>
                        <a:pt x="228" y="354"/>
                      </a:ln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3"/>
                <p:cNvSpPr/>
                <p:nvPr/>
              </p:nvSpPr>
              <p:spPr>
                <a:xfrm flipH="1">
                  <a:off x="10078781" y="2878959"/>
                  <a:ext cx="15325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453" extrusionOk="0">
                      <a:moveTo>
                        <a:pt x="147" y="139"/>
                      </a:moveTo>
                      <a:lnTo>
                        <a:pt x="192" y="296"/>
                      </a:lnTo>
                      <a:lnTo>
                        <a:pt x="101" y="296"/>
                      </a:lnTo>
                      <a:lnTo>
                        <a:pt x="147" y="139"/>
                      </a:lnTo>
                      <a:close/>
                      <a:moveTo>
                        <a:pt x="147" y="1"/>
                      </a:moveTo>
                      <a:cubicBezTo>
                        <a:pt x="129" y="1"/>
                        <a:pt x="121" y="14"/>
                        <a:pt x="117" y="31"/>
                      </a:cubicBezTo>
                      <a:lnTo>
                        <a:pt x="3" y="424"/>
                      </a:lnTo>
                      <a:cubicBezTo>
                        <a:pt x="0" y="438"/>
                        <a:pt x="15" y="453"/>
                        <a:pt x="32" y="453"/>
                      </a:cubicBezTo>
                      <a:cubicBezTo>
                        <a:pt x="50" y="453"/>
                        <a:pt x="59" y="438"/>
                        <a:pt x="63" y="424"/>
                      </a:cubicBezTo>
                      <a:lnTo>
                        <a:pt x="85" y="354"/>
                      </a:lnTo>
                      <a:lnTo>
                        <a:pt x="209" y="354"/>
                      </a:lnTo>
                      <a:lnTo>
                        <a:pt x="231" y="424"/>
                      </a:lnTo>
                      <a:cubicBezTo>
                        <a:pt x="234" y="438"/>
                        <a:pt x="243" y="453"/>
                        <a:pt x="262" y="453"/>
                      </a:cubicBezTo>
                      <a:cubicBezTo>
                        <a:pt x="278" y="453"/>
                        <a:pt x="293" y="438"/>
                        <a:pt x="288" y="424"/>
                      </a:cubicBezTo>
                      <a:lnTo>
                        <a:pt x="178" y="31"/>
                      </a:lnTo>
                      <a:cubicBezTo>
                        <a:pt x="172" y="15"/>
                        <a:pt x="166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3"/>
                <p:cNvSpPr/>
                <p:nvPr/>
              </p:nvSpPr>
              <p:spPr>
                <a:xfrm flipH="1">
                  <a:off x="10057149" y="2878959"/>
                  <a:ext cx="15012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453" extrusionOk="0">
                      <a:moveTo>
                        <a:pt x="1" y="1"/>
                      </a:moveTo>
                      <a:lnTo>
                        <a:pt x="1" y="424"/>
                      </a:lnTo>
                      <a:cubicBezTo>
                        <a:pt x="1" y="442"/>
                        <a:pt x="9" y="453"/>
                        <a:pt x="30" y="453"/>
                      </a:cubicBezTo>
                      <a:cubicBezTo>
                        <a:pt x="51" y="453"/>
                        <a:pt x="59" y="442"/>
                        <a:pt x="59" y="424"/>
                      </a:cubicBezTo>
                      <a:lnTo>
                        <a:pt x="59" y="80"/>
                      </a:lnTo>
                      <a:lnTo>
                        <a:pt x="60" y="80"/>
                      </a:lnTo>
                      <a:lnTo>
                        <a:pt x="116" y="163"/>
                      </a:lnTo>
                      <a:lnTo>
                        <a:pt x="116" y="172"/>
                      </a:lnTo>
                      <a:cubicBezTo>
                        <a:pt x="116" y="189"/>
                        <a:pt x="124" y="206"/>
                        <a:pt x="144" y="206"/>
                      </a:cubicBezTo>
                      <a:cubicBezTo>
                        <a:pt x="167" y="206"/>
                        <a:pt x="174" y="189"/>
                        <a:pt x="174" y="172"/>
                      </a:cubicBezTo>
                      <a:lnTo>
                        <a:pt x="174" y="163"/>
                      </a:lnTo>
                      <a:lnTo>
                        <a:pt x="228" y="80"/>
                      </a:lnTo>
                      <a:lnTo>
                        <a:pt x="229" y="80"/>
                      </a:lnTo>
                      <a:lnTo>
                        <a:pt x="229" y="424"/>
                      </a:lnTo>
                      <a:cubicBezTo>
                        <a:pt x="229" y="442"/>
                        <a:pt x="239" y="453"/>
                        <a:pt x="259" y="453"/>
                      </a:cubicBezTo>
                      <a:cubicBezTo>
                        <a:pt x="280" y="453"/>
                        <a:pt x="288" y="442"/>
                        <a:pt x="288" y="424"/>
                      </a:cubicBezTo>
                      <a:lnTo>
                        <a:pt x="288" y="1"/>
                      </a:lnTo>
                      <a:lnTo>
                        <a:pt x="216" y="1"/>
                      </a:lnTo>
                      <a:lnTo>
                        <a:pt x="144" y="103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3"/>
                <p:cNvSpPr/>
                <p:nvPr/>
              </p:nvSpPr>
              <p:spPr>
                <a:xfrm flipH="1">
                  <a:off x="10035308" y="2878959"/>
                  <a:ext cx="15064" cy="23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453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259" y="453"/>
                      </a:lnTo>
                      <a:cubicBezTo>
                        <a:pt x="275" y="453"/>
                        <a:pt x="288" y="444"/>
                        <a:pt x="288" y="424"/>
                      </a:cubicBezTo>
                      <a:cubicBezTo>
                        <a:pt x="288" y="403"/>
                        <a:pt x="275" y="395"/>
                        <a:pt x="259" y="395"/>
                      </a:cubicBezTo>
                      <a:lnTo>
                        <a:pt x="59" y="395"/>
                      </a:lnTo>
                      <a:lnTo>
                        <a:pt x="59" y="255"/>
                      </a:lnTo>
                      <a:lnTo>
                        <a:pt x="144" y="255"/>
                      </a:lnTo>
                      <a:cubicBezTo>
                        <a:pt x="161" y="255"/>
                        <a:pt x="174" y="248"/>
                        <a:pt x="174" y="226"/>
                      </a:cubicBezTo>
                      <a:cubicBezTo>
                        <a:pt x="174" y="205"/>
                        <a:pt x="161" y="197"/>
                        <a:pt x="144" y="197"/>
                      </a:cubicBezTo>
                      <a:lnTo>
                        <a:pt x="59" y="197"/>
                      </a:lnTo>
                      <a:lnTo>
                        <a:pt x="59" y="59"/>
                      </a:lnTo>
                      <a:lnTo>
                        <a:pt x="259" y="59"/>
                      </a:lnTo>
                      <a:cubicBezTo>
                        <a:pt x="275" y="59"/>
                        <a:pt x="288" y="51"/>
                        <a:pt x="288" y="30"/>
                      </a:cubicBezTo>
                      <a:cubicBezTo>
                        <a:pt x="288" y="9"/>
                        <a:pt x="275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3"/>
                <p:cNvSpPr/>
                <p:nvPr/>
              </p:nvSpPr>
              <p:spPr>
                <a:xfrm flipH="1">
                  <a:off x="9858713" y="2421605"/>
                  <a:ext cx="411214" cy="54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9" h="10537" extrusionOk="0">
                      <a:moveTo>
                        <a:pt x="0" y="1"/>
                      </a:moveTo>
                      <a:lnTo>
                        <a:pt x="2915" y="10537"/>
                      </a:lnTo>
                      <a:lnTo>
                        <a:pt x="7888" y="10537"/>
                      </a:lnTo>
                      <a:lnTo>
                        <a:pt x="4225" y="1"/>
                      </a:lnTo>
                      <a:close/>
                    </a:path>
                  </a:pathLst>
                </a:custGeom>
                <a:solidFill>
                  <a:srgbClr val="FDFEFF">
                    <a:alpha val="14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2" name="Google Shape;802;p33"/>
            <p:cNvGrpSpPr/>
            <p:nvPr/>
          </p:nvGrpSpPr>
          <p:grpSpPr>
            <a:xfrm>
              <a:off x="2515429" y="3847010"/>
              <a:ext cx="491516" cy="363710"/>
              <a:chOff x="14761284" y="1821185"/>
              <a:chExt cx="738013" cy="546111"/>
            </a:xfrm>
          </p:grpSpPr>
          <p:sp>
            <p:nvSpPr>
              <p:cNvPr id="803" name="Google Shape;803;p33"/>
              <p:cNvSpPr/>
              <p:nvPr/>
            </p:nvSpPr>
            <p:spPr>
              <a:xfrm>
                <a:off x="14761943" y="1821185"/>
                <a:ext cx="736768" cy="546111"/>
              </a:xfrm>
              <a:custGeom>
                <a:avLst/>
                <a:gdLst/>
                <a:ahLst/>
                <a:cxnLst/>
                <a:rect l="l" t="t" r="r" b="b"/>
                <a:pathLst>
                  <a:path w="811866" h="601775" extrusionOk="0">
                    <a:moveTo>
                      <a:pt x="655187" y="14462"/>
                    </a:moveTo>
                    <a:lnTo>
                      <a:pt x="796541" y="412994"/>
                    </a:lnTo>
                    <a:lnTo>
                      <a:pt x="150670" y="587296"/>
                    </a:lnTo>
                    <a:cubicBezTo>
                      <a:pt x="99170" y="438119"/>
                      <a:pt x="25166" y="221874"/>
                      <a:pt x="14398" y="186102"/>
                    </a:cubicBezTo>
                    <a:lnTo>
                      <a:pt x="655187" y="14462"/>
                    </a:lnTo>
                    <a:close/>
                    <a:moveTo>
                      <a:pt x="659344" y="1"/>
                    </a:moveTo>
                    <a:cubicBezTo>
                      <a:pt x="658783" y="1"/>
                      <a:pt x="658213" y="74"/>
                      <a:pt x="657647" y="225"/>
                    </a:cubicBezTo>
                    <a:lnTo>
                      <a:pt x="4880" y="175092"/>
                    </a:lnTo>
                    <a:cubicBezTo>
                      <a:pt x="2017" y="175859"/>
                      <a:pt x="1" y="178440"/>
                      <a:pt x="1" y="181424"/>
                    </a:cubicBezTo>
                    <a:cubicBezTo>
                      <a:pt x="1" y="190297"/>
                      <a:pt x="98121" y="475262"/>
                      <a:pt x="140265" y="597378"/>
                    </a:cubicBezTo>
                    <a:cubicBezTo>
                      <a:pt x="141233" y="600081"/>
                      <a:pt x="143733" y="601774"/>
                      <a:pt x="146436" y="601774"/>
                    </a:cubicBezTo>
                    <a:cubicBezTo>
                      <a:pt x="147000" y="601774"/>
                      <a:pt x="147605" y="601734"/>
                      <a:pt x="148170" y="601573"/>
                    </a:cubicBezTo>
                    <a:lnTo>
                      <a:pt x="806784" y="423802"/>
                    </a:lnTo>
                    <a:cubicBezTo>
                      <a:pt x="808559" y="423318"/>
                      <a:pt x="810051" y="422149"/>
                      <a:pt x="810898" y="420535"/>
                    </a:cubicBezTo>
                    <a:cubicBezTo>
                      <a:pt x="811745" y="418922"/>
                      <a:pt x="811866" y="417027"/>
                      <a:pt x="811261" y="415293"/>
                    </a:cubicBezTo>
                    <a:lnTo>
                      <a:pt x="665552" y="4379"/>
                    </a:lnTo>
                    <a:cubicBezTo>
                      <a:pt x="664582" y="1705"/>
                      <a:pt x="662062" y="1"/>
                      <a:pt x="6593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14761284" y="1824177"/>
                <a:ext cx="594546" cy="276022"/>
              </a:xfrm>
              <a:custGeom>
                <a:avLst/>
                <a:gdLst/>
                <a:ahLst/>
                <a:cxnLst/>
                <a:rect l="l" t="t" r="r" b="b"/>
                <a:pathLst>
                  <a:path w="655147" h="304156" extrusionOk="0">
                    <a:moveTo>
                      <a:pt x="647772" y="1"/>
                    </a:moveTo>
                    <a:cubicBezTo>
                      <a:pt x="645791" y="1"/>
                      <a:pt x="643834" y="900"/>
                      <a:pt x="642524" y="2615"/>
                    </a:cubicBezTo>
                    <a:lnTo>
                      <a:pt x="424424" y="290081"/>
                    </a:lnTo>
                    <a:lnTo>
                      <a:pt x="9115" y="171795"/>
                    </a:lnTo>
                    <a:cubicBezTo>
                      <a:pt x="8544" y="171641"/>
                      <a:pt x="7966" y="171567"/>
                      <a:pt x="7394" y="171567"/>
                    </a:cubicBezTo>
                    <a:cubicBezTo>
                      <a:pt x="4528" y="171567"/>
                      <a:pt x="1816" y="173421"/>
                      <a:pt x="1009" y="176312"/>
                    </a:cubicBezTo>
                    <a:cubicBezTo>
                      <a:pt x="1" y="179821"/>
                      <a:pt x="2017" y="183451"/>
                      <a:pt x="5526" y="184418"/>
                    </a:cubicBezTo>
                    <a:lnTo>
                      <a:pt x="425150" y="303914"/>
                    </a:lnTo>
                    <a:cubicBezTo>
                      <a:pt x="425755" y="304075"/>
                      <a:pt x="426360" y="304156"/>
                      <a:pt x="426924" y="304156"/>
                    </a:cubicBezTo>
                    <a:cubicBezTo>
                      <a:pt x="428981" y="304156"/>
                      <a:pt x="430917" y="303228"/>
                      <a:pt x="432167" y="301574"/>
                    </a:cubicBezTo>
                    <a:lnTo>
                      <a:pt x="652969" y="10519"/>
                    </a:lnTo>
                    <a:cubicBezTo>
                      <a:pt x="655147" y="7656"/>
                      <a:pt x="654623" y="3542"/>
                      <a:pt x="651719" y="1324"/>
                    </a:cubicBezTo>
                    <a:cubicBezTo>
                      <a:pt x="650530" y="433"/>
                      <a:pt x="649146" y="1"/>
                      <a:pt x="6477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14888062" y="2057153"/>
                <a:ext cx="158107" cy="310144"/>
              </a:xfrm>
              <a:custGeom>
                <a:avLst/>
                <a:gdLst/>
                <a:ahLst/>
                <a:cxnLst/>
                <a:rect l="l" t="t" r="r" b="b"/>
                <a:pathLst>
                  <a:path w="174223" h="341756" extrusionOk="0">
                    <a:moveTo>
                      <a:pt x="166778" y="0"/>
                    </a:moveTo>
                    <a:cubicBezTo>
                      <a:pt x="164348" y="0"/>
                      <a:pt x="161975" y="1369"/>
                      <a:pt x="160873" y="3717"/>
                    </a:cubicBezTo>
                    <a:lnTo>
                      <a:pt x="1573" y="332359"/>
                    </a:lnTo>
                    <a:cubicBezTo>
                      <a:pt x="1" y="335625"/>
                      <a:pt x="1372" y="339537"/>
                      <a:pt x="4638" y="341110"/>
                    </a:cubicBezTo>
                    <a:cubicBezTo>
                      <a:pt x="5526" y="341554"/>
                      <a:pt x="6534" y="341755"/>
                      <a:pt x="7462" y="341755"/>
                    </a:cubicBezTo>
                    <a:cubicBezTo>
                      <a:pt x="9922" y="341755"/>
                      <a:pt x="12261" y="340424"/>
                      <a:pt x="13390" y="338085"/>
                    </a:cubicBezTo>
                    <a:lnTo>
                      <a:pt x="172650" y="9444"/>
                    </a:lnTo>
                    <a:cubicBezTo>
                      <a:pt x="174222" y="6177"/>
                      <a:pt x="172851" y="2265"/>
                      <a:pt x="169585" y="652"/>
                    </a:cubicBezTo>
                    <a:cubicBezTo>
                      <a:pt x="168689" y="209"/>
                      <a:pt x="167729" y="0"/>
                      <a:pt x="1667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15210094" y="1998523"/>
                <a:ext cx="289203" cy="207483"/>
              </a:xfrm>
              <a:custGeom>
                <a:avLst/>
                <a:gdLst/>
                <a:ahLst/>
                <a:cxnLst/>
                <a:rect l="l" t="t" r="r" b="b"/>
                <a:pathLst>
                  <a:path w="318681" h="228631" extrusionOk="0">
                    <a:moveTo>
                      <a:pt x="7442" y="0"/>
                    </a:moveTo>
                    <a:cubicBezTo>
                      <a:pt x="5398" y="0"/>
                      <a:pt x="3374" y="955"/>
                      <a:pt x="2098" y="2748"/>
                    </a:cubicBezTo>
                    <a:cubicBezTo>
                      <a:pt x="0" y="5732"/>
                      <a:pt x="686" y="9805"/>
                      <a:pt x="3630" y="11902"/>
                    </a:cubicBezTo>
                    <a:lnTo>
                      <a:pt x="307470" y="227421"/>
                    </a:lnTo>
                    <a:cubicBezTo>
                      <a:pt x="308599" y="228228"/>
                      <a:pt x="309930" y="228631"/>
                      <a:pt x="311260" y="228631"/>
                    </a:cubicBezTo>
                    <a:cubicBezTo>
                      <a:pt x="313317" y="228631"/>
                      <a:pt x="315334" y="227663"/>
                      <a:pt x="316584" y="225848"/>
                    </a:cubicBezTo>
                    <a:cubicBezTo>
                      <a:pt x="318681" y="222904"/>
                      <a:pt x="317995" y="218791"/>
                      <a:pt x="315051" y="216734"/>
                    </a:cubicBezTo>
                    <a:lnTo>
                      <a:pt x="11212" y="1215"/>
                    </a:lnTo>
                    <a:cubicBezTo>
                      <a:pt x="10076" y="395"/>
                      <a:pt x="8755" y="0"/>
                      <a:pt x="7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3"/>
            <p:cNvGrpSpPr/>
            <p:nvPr/>
          </p:nvGrpSpPr>
          <p:grpSpPr>
            <a:xfrm>
              <a:off x="3766651" y="4195317"/>
              <a:ext cx="569491" cy="617249"/>
              <a:chOff x="3842851" y="4042917"/>
              <a:chExt cx="569491" cy="617249"/>
            </a:xfrm>
          </p:grpSpPr>
          <p:grpSp>
            <p:nvGrpSpPr>
              <p:cNvPr id="808" name="Google Shape;808;p33"/>
              <p:cNvGrpSpPr/>
              <p:nvPr/>
            </p:nvGrpSpPr>
            <p:grpSpPr>
              <a:xfrm>
                <a:off x="3842851" y="4287647"/>
                <a:ext cx="417856" cy="372519"/>
                <a:chOff x="15372958" y="2491987"/>
                <a:chExt cx="627412" cy="559339"/>
              </a:xfrm>
            </p:grpSpPr>
            <p:sp>
              <p:nvSpPr>
                <p:cNvPr id="809" name="Google Shape;809;p33"/>
                <p:cNvSpPr/>
                <p:nvPr/>
              </p:nvSpPr>
              <p:spPr>
                <a:xfrm>
                  <a:off x="15373836" y="2491987"/>
                  <a:ext cx="626533" cy="559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395" h="616351" extrusionOk="0">
                      <a:moveTo>
                        <a:pt x="13108" y="14761"/>
                      </a:moveTo>
                      <a:lnTo>
                        <a:pt x="675876" y="166035"/>
                      </a:lnTo>
                      <a:lnTo>
                        <a:pt x="605220" y="601630"/>
                      </a:lnTo>
                      <a:lnTo>
                        <a:pt x="13108" y="447371"/>
                      </a:lnTo>
                      <a:lnTo>
                        <a:pt x="13108" y="14761"/>
                      </a:lnTo>
                      <a:close/>
                      <a:moveTo>
                        <a:pt x="6595" y="0"/>
                      </a:moveTo>
                      <a:cubicBezTo>
                        <a:pt x="5117" y="0"/>
                        <a:pt x="3659" y="508"/>
                        <a:pt x="2501" y="1452"/>
                      </a:cubicBezTo>
                      <a:cubicBezTo>
                        <a:pt x="928" y="2662"/>
                        <a:pt x="1" y="4558"/>
                        <a:pt x="1" y="6534"/>
                      </a:cubicBezTo>
                      <a:lnTo>
                        <a:pt x="1" y="452412"/>
                      </a:lnTo>
                      <a:cubicBezTo>
                        <a:pt x="1" y="455397"/>
                        <a:pt x="2017" y="458018"/>
                        <a:pt x="4881" y="458744"/>
                      </a:cubicBezTo>
                      <a:lnTo>
                        <a:pt x="608849" y="616149"/>
                      </a:lnTo>
                      <a:cubicBezTo>
                        <a:pt x="609414" y="616270"/>
                        <a:pt x="609978" y="616350"/>
                        <a:pt x="610503" y="616350"/>
                      </a:cubicBezTo>
                      <a:cubicBezTo>
                        <a:pt x="611793" y="616350"/>
                        <a:pt x="613043" y="615987"/>
                        <a:pt x="614132" y="615261"/>
                      </a:cubicBezTo>
                      <a:cubicBezTo>
                        <a:pt x="615625" y="614253"/>
                        <a:pt x="616673" y="612680"/>
                        <a:pt x="616996" y="610825"/>
                      </a:cubicBezTo>
                      <a:lnTo>
                        <a:pt x="689870" y="162043"/>
                      </a:lnTo>
                      <a:cubicBezTo>
                        <a:pt x="690395" y="158655"/>
                        <a:pt x="688217" y="155389"/>
                        <a:pt x="684829" y="154622"/>
                      </a:cubicBezTo>
                      <a:lnTo>
                        <a:pt x="8026" y="162"/>
                      </a:lnTo>
                      <a:cubicBezTo>
                        <a:pt x="7553" y="53"/>
                        <a:pt x="7073" y="0"/>
                        <a:pt x="65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3"/>
                <p:cNvSpPr/>
                <p:nvPr/>
              </p:nvSpPr>
              <p:spPr>
                <a:xfrm>
                  <a:off x="15373141" y="2507864"/>
                  <a:ext cx="623825" cy="32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410" h="362808" extrusionOk="0">
                      <a:moveTo>
                        <a:pt x="7316" y="0"/>
                      </a:moveTo>
                      <a:cubicBezTo>
                        <a:pt x="5796" y="0"/>
                        <a:pt x="4266" y="522"/>
                        <a:pt x="3025" y="1580"/>
                      </a:cubicBezTo>
                      <a:cubicBezTo>
                        <a:pt x="283" y="3960"/>
                        <a:pt x="1" y="8114"/>
                        <a:pt x="2380" y="10856"/>
                      </a:cubicBezTo>
                      <a:lnTo>
                        <a:pt x="306179" y="360550"/>
                      </a:lnTo>
                      <a:cubicBezTo>
                        <a:pt x="307470" y="362001"/>
                        <a:pt x="309284" y="362808"/>
                        <a:pt x="311140" y="362808"/>
                      </a:cubicBezTo>
                      <a:cubicBezTo>
                        <a:pt x="312148" y="362808"/>
                        <a:pt x="313156" y="362566"/>
                        <a:pt x="314084" y="362122"/>
                      </a:cubicBezTo>
                      <a:lnTo>
                        <a:pt x="682893" y="175358"/>
                      </a:lnTo>
                      <a:cubicBezTo>
                        <a:pt x="686120" y="173745"/>
                        <a:pt x="687410" y="169793"/>
                        <a:pt x="685797" y="166567"/>
                      </a:cubicBezTo>
                      <a:cubicBezTo>
                        <a:pt x="684597" y="164280"/>
                        <a:pt x="682262" y="162986"/>
                        <a:pt x="679869" y="162986"/>
                      </a:cubicBezTo>
                      <a:cubicBezTo>
                        <a:pt x="678886" y="162986"/>
                        <a:pt x="677893" y="163205"/>
                        <a:pt x="676965" y="163663"/>
                      </a:cubicBezTo>
                      <a:lnTo>
                        <a:pt x="312712" y="348088"/>
                      </a:lnTo>
                      <a:lnTo>
                        <a:pt x="12261" y="2266"/>
                      </a:lnTo>
                      <a:cubicBezTo>
                        <a:pt x="10980" y="764"/>
                        <a:pt x="9155" y="0"/>
                        <a:pt x="73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3"/>
                <p:cNvSpPr/>
                <p:nvPr/>
              </p:nvSpPr>
              <p:spPr>
                <a:xfrm>
                  <a:off x="15372958" y="2765705"/>
                  <a:ext cx="237636" cy="14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58" h="157368" extrusionOk="0">
                      <a:moveTo>
                        <a:pt x="254349" y="1"/>
                      </a:moveTo>
                      <a:cubicBezTo>
                        <a:pt x="253230" y="1"/>
                        <a:pt x="252095" y="288"/>
                        <a:pt x="251050" y="891"/>
                      </a:cubicBezTo>
                      <a:lnTo>
                        <a:pt x="4195" y="145148"/>
                      </a:lnTo>
                      <a:cubicBezTo>
                        <a:pt x="1090" y="146963"/>
                        <a:pt x="1" y="150996"/>
                        <a:pt x="1856" y="154101"/>
                      </a:cubicBezTo>
                      <a:cubicBezTo>
                        <a:pt x="3066" y="156199"/>
                        <a:pt x="5244" y="157368"/>
                        <a:pt x="7542" y="157368"/>
                      </a:cubicBezTo>
                      <a:cubicBezTo>
                        <a:pt x="8631" y="157368"/>
                        <a:pt x="9801" y="157086"/>
                        <a:pt x="10849" y="156481"/>
                      </a:cubicBezTo>
                      <a:lnTo>
                        <a:pt x="257664" y="12224"/>
                      </a:lnTo>
                      <a:cubicBezTo>
                        <a:pt x="260809" y="10368"/>
                        <a:pt x="261858" y="6376"/>
                        <a:pt x="260043" y="3230"/>
                      </a:cubicBezTo>
                      <a:cubicBezTo>
                        <a:pt x="258778" y="1157"/>
                        <a:pt x="256596" y="1"/>
                        <a:pt x="2543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3"/>
                <p:cNvSpPr/>
                <p:nvPr/>
              </p:nvSpPr>
              <p:spPr>
                <a:xfrm>
                  <a:off x="15766211" y="2765689"/>
                  <a:ext cx="168464" cy="285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35" h="314751" extrusionOk="0">
                      <a:moveTo>
                        <a:pt x="7491" y="0"/>
                      </a:moveTo>
                      <a:cubicBezTo>
                        <a:pt x="6390" y="0"/>
                        <a:pt x="5270" y="279"/>
                        <a:pt x="4235" y="869"/>
                      </a:cubicBezTo>
                      <a:cubicBezTo>
                        <a:pt x="1089" y="2643"/>
                        <a:pt x="0" y="6636"/>
                        <a:pt x="1775" y="9822"/>
                      </a:cubicBezTo>
                      <a:lnTo>
                        <a:pt x="172447" y="311403"/>
                      </a:lnTo>
                      <a:cubicBezTo>
                        <a:pt x="173657" y="313540"/>
                        <a:pt x="175875" y="314750"/>
                        <a:pt x="178134" y="314750"/>
                      </a:cubicBezTo>
                      <a:cubicBezTo>
                        <a:pt x="179223" y="314750"/>
                        <a:pt x="180352" y="314468"/>
                        <a:pt x="181360" y="313903"/>
                      </a:cubicBezTo>
                      <a:cubicBezTo>
                        <a:pt x="184546" y="312129"/>
                        <a:pt x="185635" y="308136"/>
                        <a:pt x="183860" y="304991"/>
                      </a:cubicBezTo>
                      <a:lnTo>
                        <a:pt x="13188" y="3329"/>
                      </a:lnTo>
                      <a:cubicBezTo>
                        <a:pt x="11990" y="1205"/>
                        <a:pt x="9781" y="0"/>
                        <a:pt x="74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" name="Google Shape;813;p33"/>
              <p:cNvGrpSpPr/>
              <p:nvPr/>
            </p:nvGrpSpPr>
            <p:grpSpPr>
              <a:xfrm>
                <a:off x="4026661" y="4042917"/>
                <a:ext cx="385681" cy="467539"/>
                <a:chOff x="15648948" y="2124524"/>
                <a:chExt cx="579101" cy="70201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>
                  <a:off x="15648948" y="2124524"/>
                  <a:ext cx="579101" cy="702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28" h="773566" extrusionOk="0">
                      <a:moveTo>
                        <a:pt x="112097" y="1"/>
                      </a:moveTo>
                      <a:cubicBezTo>
                        <a:pt x="110935" y="1"/>
                        <a:pt x="109792" y="297"/>
                        <a:pt x="108768" y="901"/>
                      </a:cubicBezTo>
                      <a:cubicBezTo>
                        <a:pt x="107236" y="1828"/>
                        <a:pt x="106107" y="3361"/>
                        <a:pt x="105744" y="5135"/>
                      </a:cubicBezTo>
                      <a:lnTo>
                        <a:pt x="807" y="479365"/>
                      </a:lnTo>
                      <a:cubicBezTo>
                        <a:pt x="1" y="482914"/>
                        <a:pt x="2259" y="486423"/>
                        <a:pt x="5808" y="487189"/>
                      </a:cubicBezTo>
                      <a:cubicBezTo>
                        <a:pt x="6306" y="487300"/>
                        <a:pt x="6799" y="487353"/>
                        <a:pt x="7282" y="487353"/>
                      </a:cubicBezTo>
                      <a:cubicBezTo>
                        <a:pt x="10318" y="487353"/>
                        <a:pt x="12936" y="485256"/>
                        <a:pt x="13632" y="482228"/>
                      </a:cubicBezTo>
                      <a:lnTo>
                        <a:pt x="116995" y="14814"/>
                      </a:lnTo>
                      <a:lnTo>
                        <a:pt x="622763" y="162419"/>
                      </a:lnTo>
                      <a:lnTo>
                        <a:pt x="455316" y="758805"/>
                      </a:lnTo>
                      <a:lnTo>
                        <a:pt x="354655" y="728639"/>
                      </a:lnTo>
                      <a:cubicBezTo>
                        <a:pt x="354028" y="728461"/>
                        <a:pt x="353399" y="728376"/>
                        <a:pt x="352784" y="728376"/>
                      </a:cubicBezTo>
                      <a:cubicBezTo>
                        <a:pt x="349917" y="728376"/>
                        <a:pt x="347331" y="730220"/>
                        <a:pt x="346468" y="733075"/>
                      </a:cubicBezTo>
                      <a:cubicBezTo>
                        <a:pt x="345419" y="736544"/>
                        <a:pt x="347436" y="740173"/>
                        <a:pt x="350904" y="741222"/>
                      </a:cubicBezTo>
                      <a:lnTo>
                        <a:pt x="457897" y="773284"/>
                      </a:lnTo>
                      <a:cubicBezTo>
                        <a:pt x="458543" y="773445"/>
                        <a:pt x="459147" y="773566"/>
                        <a:pt x="459793" y="773566"/>
                      </a:cubicBezTo>
                      <a:cubicBezTo>
                        <a:pt x="460882" y="773566"/>
                        <a:pt x="461971" y="773284"/>
                        <a:pt x="462979" y="772759"/>
                      </a:cubicBezTo>
                      <a:cubicBezTo>
                        <a:pt x="464511" y="771912"/>
                        <a:pt x="465640" y="770461"/>
                        <a:pt x="466124" y="768767"/>
                      </a:cubicBezTo>
                      <a:lnTo>
                        <a:pt x="637160" y="159717"/>
                      </a:lnTo>
                      <a:cubicBezTo>
                        <a:pt x="638128" y="156248"/>
                        <a:pt x="636112" y="152659"/>
                        <a:pt x="632643" y="151651"/>
                      </a:cubicBezTo>
                      <a:lnTo>
                        <a:pt x="113971" y="255"/>
                      </a:lnTo>
                      <a:cubicBezTo>
                        <a:pt x="113351" y="86"/>
                        <a:pt x="112721" y="1"/>
                        <a:pt x="1120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>
                  <a:off x="15818144" y="2222311"/>
                  <a:ext cx="314676" cy="9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50" h="100439" extrusionOk="0">
                      <a:moveTo>
                        <a:pt x="7221" y="1"/>
                      </a:moveTo>
                      <a:cubicBezTo>
                        <a:pt x="4306" y="1"/>
                        <a:pt x="1707" y="1952"/>
                        <a:pt x="928" y="4899"/>
                      </a:cubicBezTo>
                      <a:cubicBezTo>
                        <a:pt x="0" y="8367"/>
                        <a:pt x="2097" y="11956"/>
                        <a:pt x="5606" y="12884"/>
                      </a:cubicBezTo>
                      <a:lnTo>
                        <a:pt x="337797" y="100237"/>
                      </a:lnTo>
                      <a:cubicBezTo>
                        <a:pt x="338361" y="100398"/>
                        <a:pt x="338926" y="100438"/>
                        <a:pt x="339490" y="100438"/>
                      </a:cubicBezTo>
                      <a:cubicBezTo>
                        <a:pt x="342354" y="100438"/>
                        <a:pt x="345056" y="98502"/>
                        <a:pt x="345822" y="95558"/>
                      </a:cubicBezTo>
                      <a:cubicBezTo>
                        <a:pt x="346750" y="92050"/>
                        <a:pt x="344653" y="88460"/>
                        <a:pt x="341144" y="87573"/>
                      </a:cubicBezTo>
                      <a:lnTo>
                        <a:pt x="8913" y="220"/>
                      </a:lnTo>
                      <a:cubicBezTo>
                        <a:pt x="8344" y="72"/>
                        <a:pt x="7777" y="1"/>
                        <a:pt x="722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3"/>
                <p:cNvSpPr/>
                <p:nvPr/>
              </p:nvSpPr>
              <p:spPr>
                <a:xfrm>
                  <a:off x="15813606" y="2309419"/>
                  <a:ext cx="285653" cy="88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69" h="97652" extrusionOk="0">
                      <a:moveTo>
                        <a:pt x="7237" y="0"/>
                      </a:moveTo>
                      <a:cubicBezTo>
                        <a:pt x="4350" y="0"/>
                        <a:pt x="1809" y="1904"/>
                        <a:pt x="1009" y="4774"/>
                      </a:cubicBezTo>
                      <a:cubicBezTo>
                        <a:pt x="0" y="8282"/>
                        <a:pt x="2017" y="11912"/>
                        <a:pt x="5525" y="12880"/>
                      </a:cubicBezTo>
                      <a:lnTo>
                        <a:pt x="305695" y="97410"/>
                      </a:lnTo>
                      <a:cubicBezTo>
                        <a:pt x="306300" y="97571"/>
                        <a:pt x="306864" y="97652"/>
                        <a:pt x="307469" y="97652"/>
                      </a:cubicBezTo>
                      <a:cubicBezTo>
                        <a:pt x="310333" y="97652"/>
                        <a:pt x="312954" y="95756"/>
                        <a:pt x="313801" y="92853"/>
                      </a:cubicBezTo>
                      <a:cubicBezTo>
                        <a:pt x="314769" y="89384"/>
                        <a:pt x="312712" y="85755"/>
                        <a:pt x="309244" y="84787"/>
                      </a:cubicBezTo>
                      <a:lnTo>
                        <a:pt x="9074" y="257"/>
                      </a:lnTo>
                      <a:cubicBezTo>
                        <a:pt x="8455" y="83"/>
                        <a:pt x="7838" y="0"/>
                        <a:pt x="7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3"/>
                <p:cNvSpPr/>
                <p:nvPr/>
              </p:nvSpPr>
              <p:spPr>
                <a:xfrm>
                  <a:off x="15788499" y="2392620"/>
                  <a:ext cx="284299" cy="83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7" h="91913" extrusionOk="0">
                      <a:moveTo>
                        <a:pt x="7314" y="0"/>
                      </a:moveTo>
                      <a:cubicBezTo>
                        <a:pt x="4377" y="0"/>
                        <a:pt x="1746" y="1952"/>
                        <a:pt x="928" y="4882"/>
                      </a:cubicBezTo>
                      <a:cubicBezTo>
                        <a:pt x="1" y="8391"/>
                        <a:pt x="2098" y="11980"/>
                        <a:pt x="5606" y="12907"/>
                      </a:cubicBezTo>
                      <a:lnTo>
                        <a:pt x="304364" y="91710"/>
                      </a:lnTo>
                      <a:cubicBezTo>
                        <a:pt x="304929" y="91872"/>
                        <a:pt x="305493" y="91912"/>
                        <a:pt x="306018" y="91912"/>
                      </a:cubicBezTo>
                      <a:cubicBezTo>
                        <a:pt x="308921" y="91912"/>
                        <a:pt x="311583" y="89976"/>
                        <a:pt x="312349" y="87032"/>
                      </a:cubicBezTo>
                      <a:cubicBezTo>
                        <a:pt x="313277" y="83564"/>
                        <a:pt x="311220" y="79934"/>
                        <a:pt x="307712" y="79007"/>
                      </a:cubicBezTo>
                      <a:lnTo>
                        <a:pt x="8954" y="204"/>
                      </a:lnTo>
                      <a:cubicBezTo>
                        <a:pt x="8403" y="66"/>
                        <a:pt x="7853" y="0"/>
                        <a:pt x="73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3"/>
                <p:cNvSpPr/>
                <p:nvPr/>
              </p:nvSpPr>
              <p:spPr>
                <a:xfrm>
                  <a:off x="15766393" y="2483287"/>
                  <a:ext cx="275443" cy="6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18" h="76453" extrusionOk="0">
                      <a:moveTo>
                        <a:pt x="7146" y="0"/>
                      </a:moveTo>
                      <a:cubicBezTo>
                        <a:pt x="4104" y="0"/>
                        <a:pt x="1432" y="2104"/>
                        <a:pt x="767" y="5150"/>
                      </a:cubicBezTo>
                      <a:cubicBezTo>
                        <a:pt x="1" y="8699"/>
                        <a:pt x="2259" y="12168"/>
                        <a:pt x="5768" y="12934"/>
                      </a:cubicBezTo>
                      <a:lnTo>
                        <a:pt x="294927" y="76291"/>
                      </a:lnTo>
                      <a:cubicBezTo>
                        <a:pt x="295411" y="76412"/>
                        <a:pt x="295895" y="76452"/>
                        <a:pt x="296339" y="76452"/>
                      </a:cubicBezTo>
                      <a:cubicBezTo>
                        <a:pt x="299364" y="76452"/>
                        <a:pt x="302066" y="74355"/>
                        <a:pt x="302751" y="71290"/>
                      </a:cubicBezTo>
                      <a:cubicBezTo>
                        <a:pt x="303518" y="67741"/>
                        <a:pt x="301259" y="64273"/>
                        <a:pt x="297751" y="63507"/>
                      </a:cubicBezTo>
                      <a:lnTo>
                        <a:pt x="8551" y="150"/>
                      </a:lnTo>
                      <a:cubicBezTo>
                        <a:pt x="8078" y="49"/>
                        <a:pt x="7607" y="0"/>
                        <a:pt x="71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3"/>
                <p:cNvSpPr/>
                <p:nvPr/>
              </p:nvSpPr>
              <p:spPr>
                <a:xfrm>
                  <a:off x="15742532" y="2551375"/>
                  <a:ext cx="273539" cy="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20" h="84946" extrusionOk="0">
                      <a:moveTo>
                        <a:pt x="7207" y="0"/>
                      </a:moveTo>
                      <a:cubicBezTo>
                        <a:pt x="4307" y="0"/>
                        <a:pt x="1630" y="2013"/>
                        <a:pt x="847" y="4973"/>
                      </a:cubicBezTo>
                      <a:cubicBezTo>
                        <a:pt x="0" y="8482"/>
                        <a:pt x="2138" y="12031"/>
                        <a:pt x="5646" y="12918"/>
                      </a:cubicBezTo>
                      <a:lnTo>
                        <a:pt x="292588" y="84744"/>
                      </a:lnTo>
                      <a:cubicBezTo>
                        <a:pt x="293112" y="84905"/>
                        <a:pt x="293636" y="84946"/>
                        <a:pt x="294161" y="84946"/>
                      </a:cubicBezTo>
                      <a:cubicBezTo>
                        <a:pt x="297105" y="84946"/>
                        <a:pt x="299807" y="82970"/>
                        <a:pt x="300533" y="79985"/>
                      </a:cubicBezTo>
                      <a:cubicBezTo>
                        <a:pt x="301420" y="76477"/>
                        <a:pt x="299282" y="72928"/>
                        <a:pt x="295774" y="72040"/>
                      </a:cubicBezTo>
                      <a:lnTo>
                        <a:pt x="8832" y="214"/>
                      </a:lnTo>
                      <a:cubicBezTo>
                        <a:pt x="8290" y="69"/>
                        <a:pt x="7745" y="0"/>
                        <a:pt x="720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33"/>
            <p:cNvGrpSpPr/>
            <p:nvPr/>
          </p:nvGrpSpPr>
          <p:grpSpPr>
            <a:xfrm>
              <a:off x="2791529" y="4531976"/>
              <a:ext cx="307963" cy="357181"/>
              <a:chOff x="14643327" y="2601839"/>
              <a:chExt cx="551214" cy="639307"/>
            </a:xfrm>
          </p:grpSpPr>
          <p:sp>
            <p:nvSpPr>
              <p:cNvPr id="821" name="Google Shape;821;p33"/>
              <p:cNvSpPr/>
              <p:nvPr/>
            </p:nvSpPr>
            <p:spPr>
              <a:xfrm>
                <a:off x="14643327" y="2601839"/>
                <a:ext cx="551214" cy="639307"/>
              </a:xfrm>
              <a:custGeom>
                <a:avLst/>
                <a:gdLst/>
                <a:ahLst/>
                <a:cxnLst/>
                <a:rect l="l" t="t" r="r" b="b"/>
                <a:pathLst>
                  <a:path w="607398" h="704470" extrusionOk="0">
                    <a:moveTo>
                      <a:pt x="427973" y="14819"/>
                    </a:moveTo>
                    <a:lnTo>
                      <a:pt x="591951" y="577209"/>
                    </a:lnTo>
                    <a:lnTo>
                      <a:pt x="212293" y="689888"/>
                    </a:lnTo>
                    <a:lnTo>
                      <a:pt x="15286" y="144155"/>
                    </a:lnTo>
                    <a:lnTo>
                      <a:pt x="427973" y="14819"/>
                    </a:lnTo>
                    <a:close/>
                    <a:moveTo>
                      <a:pt x="432402" y="0"/>
                    </a:moveTo>
                    <a:cubicBezTo>
                      <a:pt x="431733" y="0"/>
                      <a:pt x="431066" y="100"/>
                      <a:pt x="430433" y="301"/>
                    </a:cubicBezTo>
                    <a:lnTo>
                      <a:pt x="4800" y="133669"/>
                    </a:lnTo>
                    <a:cubicBezTo>
                      <a:pt x="3106" y="134193"/>
                      <a:pt x="1695" y="135403"/>
                      <a:pt x="929" y="137016"/>
                    </a:cubicBezTo>
                    <a:cubicBezTo>
                      <a:pt x="122" y="138630"/>
                      <a:pt x="1" y="140485"/>
                      <a:pt x="606" y="142138"/>
                    </a:cubicBezTo>
                    <a:lnTo>
                      <a:pt x="202090" y="700132"/>
                    </a:lnTo>
                    <a:cubicBezTo>
                      <a:pt x="203036" y="702779"/>
                      <a:pt x="205507" y="704469"/>
                      <a:pt x="208206" y="704469"/>
                    </a:cubicBezTo>
                    <a:cubicBezTo>
                      <a:pt x="208384" y="704469"/>
                      <a:pt x="208564" y="704462"/>
                      <a:pt x="208744" y="704447"/>
                    </a:cubicBezTo>
                    <a:cubicBezTo>
                      <a:pt x="209188" y="704407"/>
                      <a:pt x="209672" y="704366"/>
                      <a:pt x="210116" y="704205"/>
                    </a:cubicBezTo>
                    <a:lnTo>
                      <a:pt x="601953" y="587896"/>
                    </a:lnTo>
                    <a:cubicBezTo>
                      <a:pt x="605421" y="586847"/>
                      <a:pt x="607398" y="583258"/>
                      <a:pt x="606389" y="579790"/>
                    </a:cubicBezTo>
                    <a:lnTo>
                      <a:pt x="438701" y="4737"/>
                    </a:lnTo>
                    <a:cubicBezTo>
                      <a:pt x="438217" y="3043"/>
                      <a:pt x="437047" y="1632"/>
                      <a:pt x="435515" y="785"/>
                    </a:cubicBezTo>
                    <a:cubicBezTo>
                      <a:pt x="434568" y="262"/>
                      <a:pt x="433483" y="0"/>
                      <a:pt x="4324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14709790" y="2688030"/>
                <a:ext cx="277895" cy="92227"/>
              </a:xfrm>
              <a:custGeom>
                <a:avLst/>
                <a:gdLst/>
                <a:ahLst/>
                <a:cxnLst/>
                <a:rect l="l" t="t" r="r" b="b"/>
                <a:pathLst>
                  <a:path w="306220" h="101628" extrusionOk="0">
                    <a:moveTo>
                      <a:pt x="298935" y="0"/>
                    </a:moveTo>
                    <a:cubicBezTo>
                      <a:pt x="298300" y="0"/>
                      <a:pt x="297656" y="97"/>
                      <a:pt x="297024" y="300"/>
                    </a:cubicBezTo>
                    <a:lnTo>
                      <a:pt x="5445" y="88822"/>
                    </a:lnTo>
                    <a:cubicBezTo>
                      <a:pt x="1977" y="89871"/>
                      <a:pt x="1" y="93541"/>
                      <a:pt x="1049" y="97009"/>
                    </a:cubicBezTo>
                    <a:cubicBezTo>
                      <a:pt x="1922" y="99819"/>
                      <a:pt x="4476" y="101628"/>
                      <a:pt x="7296" y="101628"/>
                    </a:cubicBezTo>
                    <a:cubicBezTo>
                      <a:pt x="7471" y="101628"/>
                      <a:pt x="7648" y="101621"/>
                      <a:pt x="7824" y="101607"/>
                    </a:cubicBezTo>
                    <a:cubicBezTo>
                      <a:pt x="8308" y="101607"/>
                      <a:pt x="8752" y="101526"/>
                      <a:pt x="9236" y="101365"/>
                    </a:cubicBezTo>
                    <a:lnTo>
                      <a:pt x="300775" y="12842"/>
                    </a:lnTo>
                    <a:cubicBezTo>
                      <a:pt x="304243" y="11794"/>
                      <a:pt x="306219" y="8124"/>
                      <a:pt x="305171" y="4655"/>
                    </a:cubicBezTo>
                    <a:cubicBezTo>
                      <a:pt x="304318" y="1834"/>
                      <a:pt x="301704" y="0"/>
                      <a:pt x="298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14747267" y="2767033"/>
                <a:ext cx="284153" cy="90046"/>
              </a:xfrm>
              <a:custGeom>
                <a:avLst/>
                <a:gdLst/>
                <a:ahLst/>
                <a:cxnLst/>
                <a:rect l="l" t="t" r="r" b="b"/>
                <a:pathLst>
                  <a:path w="313116" h="99224" extrusionOk="0">
                    <a:moveTo>
                      <a:pt x="305836" y="1"/>
                    </a:moveTo>
                    <a:cubicBezTo>
                      <a:pt x="305227" y="1"/>
                      <a:pt x="304610" y="89"/>
                      <a:pt x="304001" y="275"/>
                    </a:cubicBezTo>
                    <a:lnTo>
                      <a:pt x="5485" y="86378"/>
                    </a:lnTo>
                    <a:cubicBezTo>
                      <a:pt x="1977" y="87386"/>
                      <a:pt x="1" y="91016"/>
                      <a:pt x="969" y="94484"/>
                    </a:cubicBezTo>
                    <a:cubicBezTo>
                      <a:pt x="1805" y="97373"/>
                      <a:pt x="4397" y="99223"/>
                      <a:pt x="7225" y="99223"/>
                    </a:cubicBezTo>
                    <a:cubicBezTo>
                      <a:pt x="7397" y="99223"/>
                      <a:pt x="7570" y="99216"/>
                      <a:pt x="7744" y="99202"/>
                    </a:cubicBezTo>
                    <a:cubicBezTo>
                      <a:pt x="8187" y="99162"/>
                      <a:pt x="8671" y="99081"/>
                      <a:pt x="9115" y="98960"/>
                    </a:cubicBezTo>
                    <a:lnTo>
                      <a:pt x="307631" y="12858"/>
                    </a:lnTo>
                    <a:cubicBezTo>
                      <a:pt x="311099" y="11890"/>
                      <a:pt x="313116" y="8220"/>
                      <a:pt x="312108" y="4752"/>
                    </a:cubicBezTo>
                    <a:cubicBezTo>
                      <a:pt x="311311" y="1899"/>
                      <a:pt x="308660" y="1"/>
                      <a:pt x="3058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14775924" y="2835596"/>
                <a:ext cx="260547" cy="88308"/>
              </a:xfrm>
              <a:custGeom>
                <a:avLst/>
                <a:gdLst/>
                <a:ahLst/>
                <a:cxnLst/>
                <a:rect l="l" t="t" r="r" b="b"/>
                <a:pathLst>
                  <a:path w="287104" h="97309" extrusionOk="0">
                    <a:moveTo>
                      <a:pt x="279778" y="0"/>
                    </a:moveTo>
                    <a:cubicBezTo>
                      <a:pt x="279143" y="0"/>
                      <a:pt x="278500" y="97"/>
                      <a:pt x="277868" y="300"/>
                    </a:cubicBezTo>
                    <a:cubicBezTo>
                      <a:pt x="250807" y="8567"/>
                      <a:pt x="13430" y="81160"/>
                      <a:pt x="4880" y="84709"/>
                    </a:cubicBezTo>
                    <a:cubicBezTo>
                      <a:pt x="1533" y="86080"/>
                      <a:pt x="0" y="89911"/>
                      <a:pt x="1331" y="93218"/>
                    </a:cubicBezTo>
                    <a:cubicBezTo>
                      <a:pt x="2396" y="95765"/>
                      <a:pt x="4857" y="97309"/>
                      <a:pt x="7433" y="97309"/>
                    </a:cubicBezTo>
                    <a:cubicBezTo>
                      <a:pt x="7590" y="97309"/>
                      <a:pt x="7747" y="97303"/>
                      <a:pt x="7905" y="97291"/>
                    </a:cubicBezTo>
                    <a:cubicBezTo>
                      <a:pt x="8550" y="97251"/>
                      <a:pt x="9276" y="97090"/>
                      <a:pt x="9921" y="96807"/>
                    </a:cubicBezTo>
                    <a:cubicBezTo>
                      <a:pt x="16656" y="94065"/>
                      <a:pt x="176117" y="45105"/>
                      <a:pt x="281659" y="12842"/>
                    </a:cubicBezTo>
                    <a:cubicBezTo>
                      <a:pt x="285127" y="11794"/>
                      <a:pt x="287103" y="8124"/>
                      <a:pt x="286014" y="4655"/>
                    </a:cubicBezTo>
                    <a:cubicBezTo>
                      <a:pt x="285161" y="1834"/>
                      <a:pt x="282547" y="0"/>
                      <a:pt x="2797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14806814" y="2906291"/>
                <a:ext cx="260400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286942" h="84173" extrusionOk="0">
                    <a:moveTo>
                      <a:pt x="279770" y="1"/>
                    </a:moveTo>
                    <a:cubicBezTo>
                      <a:pt x="279199" y="1"/>
                      <a:pt x="278615" y="76"/>
                      <a:pt x="278029" y="234"/>
                    </a:cubicBezTo>
                    <a:lnTo>
                      <a:pt x="5646" y="71254"/>
                    </a:lnTo>
                    <a:cubicBezTo>
                      <a:pt x="2137" y="72181"/>
                      <a:pt x="0" y="75770"/>
                      <a:pt x="928" y="79239"/>
                    </a:cubicBezTo>
                    <a:cubicBezTo>
                      <a:pt x="1697" y="82201"/>
                      <a:pt x="4412" y="84173"/>
                      <a:pt x="7356" y="84173"/>
                    </a:cubicBezTo>
                    <a:cubicBezTo>
                      <a:pt x="7498" y="84173"/>
                      <a:pt x="7641" y="84168"/>
                      <a:pt x="7784" y="84159"/>
                    </a:cubicBezTo>
                    <a:cubicBezTo>
                      <a:pt x="8147" y="84118"/>
                      <a:pt x="8550" y="84038"/>
                      <a:pt x="8953" y="83917"/>
                    </a:cubicBezTo>
                    <a:lnTo>
                      <a:pt x="281376" y="12897"/>
                    </a:lnTo>
                    <a:cubicBezTo>
                      <a:pt x="284844" y="11970"/>
                      <a:pt x="286942" y="8421"/>
                      <a:pt x="286014" y="4912"/>
                    </a:cubicBezTo>
                    <a:cubicBezTo>
                      <a:pt x="285272" y="1976"/>
                      <a:pt x="282694" y="1"/>
                      <a:pt x="2797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14839605" y="2982555"/>
                <a:ext cx="254435" cy="79946"/>
              </a:xfrm>
              <a:custGeom>
                <a:avLst/>
                <a:gdLst/>
                <a:ahLst/>
                <a:cxnLst/>
                <a:rect l="l" t="t" r="r" b="b"/>
                <a:pathLst>
                  <a:path w="280369" h="88095" extrusionOk="0">
                    <a:moveTo>
                      <a:pt x="273005" y="0"/>
                    </a:moveTo>
                    <a:cubicBezTo>
                      <a:pt x="272424" y="0"/>
                      <a:pt x="271836" y="79"/>
                      <a:pt x="271254" y="243"/>
                    </a:cubicBezTo>
                    <a:cubicBezTo>
                      <a:pt x="169141" y="29481"/>
                      <a:pt x="14600" y="73400"/>
                      <a:pt x="6010" y="75013"/>
                    </a:cubicBezTo>
                    <a:cubicBezTo>
                      <a:pt x="2582" y="75457"/>
                      <a:pt x="1" y="78522"/>
                      <a:pt x="243" y="82030"/>
                    </a:cubicBezTo>
                    <a:cubicBezTo>
                      <a:pt x="513" y="85470"/>
                      <a:pt x="3413" y="88095"/>
                      <a:pt x="6849" y="88095"/>
                    </a:cubicBezTo>
                    <a:cubicBezTo>
                      <a:pt x="6999" y="88095"/>
                      <a:pt x="7149" y="88090"/>
                      <a:pt x="7300" y="88080"/>
                    </a:cubicBezTo>
                    <a:cubicBezTo>
                      <a:pt x="13148" y="87636"/>
                      <a:pt x="196404" y="35329"/>
                      <a:pt x="274884" y="12866"/>
                    </a:cubicBezTo>
                    <a:cubicBezTo>
                      <a:pt x="278352" y="11858"/>
                      <a:pt x="280369" y="8228"/>
                      <a:pt x="279361" y="4760"/>
                    </a:cubicBezTo>
                    <a:cubicBezTo>
                      <a:pt x="278523" y="1879"/>
                      <a:pt x="275850" y="0"/>
                      <a:pt x="2730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14858198" y="3070388"/>
                <a:ext cx="267756" cy="70286"/>
              </a:xfrm>
              <a:custGeom>
                <a:avLst/>
                <a:gdLst/>
                <a:ahLst/>
                <a:cxnLst/>
                <a:rect l="l" t="t" r="r" b="b"/>
                <a:pathLst>
                  <a:path w="295048" h="77450" extrusionOk="0">
                    <a:moveTo>
                      <a:pt x="287834" y="0"/>
                    </a:moveTo>
                    <a:cubicBezTo>
                      <a:pt x="287352" y="0"/>
                      <a:pt x="286864" y="54"/>
                      <a:pt x="286377" y="166"/>
                    </a:cubicBezTo>
                    <a:lnTo>
                      <a:pt x="5767" y="64491"/>
                    </a:lnTo>
                    <a:cubicBezTo>
                      <a:pt x="2218" y="65298"/>
                      <a:pt x="0" y="68806"/>
                      <a:pt x="807" y="72355"/>
                    </a:cubicBezTo>
                    <a:cubicBezTo>
                      <a:pt x="1539" y="75400"/>
                      <a:pt x="4260" y="77450"/>
                      <a:pt x="7280" y="77450"/>
                    </a:cubicBezTo>
                    <a:cubicBezTo>
                      <a:pt x="7421" y="77450"/>
                      <a:pt x="7562" y="77446"/>
                      <a:pt x="7703" y="77437"/>
                    </a:cubicBezTo>
                    <a:cubicBezTo>
                      <a:pt x="8026" y="77396"/>
                      <a:pt x="8348" y="77316"/>
                      <a:pt x="8671" y="77275"/>
                    </a:cubicBezTo>
                    <a:lnTo>
                      <a:pt x="289321" y="12950"/>
                    </a:lnTo>
                    <a:cubicBezTo>
                      <a:pt x="292870" y="12144"/>
                      <a:pt x="295048" y="8595"/>
                      <a:pt x="294241" y="5086"/>
                    </a:cubicBezTo>
                    <a:cubicBezTo>
                      <a:pt x="293547" y="2065"/>
                      <a:pt x="290818" y="0"/>
                      <a:pt x="287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071295"/>
      </p:ext>
    </p:extLst>
  </p:cSld>
  <p:clrMapOvr>
    <a:masterClrMapping/>
  </p:clrMapOvr>
</p:sld>
</file>

<file path=ppt/theme/theme1.xml><?xml version="1.0" encoding="utf-8"?>
<a:theme xmlns:a="http://schemas.openxmlformats.org/drawingml/2006/main" name="Hackers Meeting by Slidesgo">
  <a:themeElements>
    <a:clrScheme name="Simple Light">
      <a:dk1>
        <a:srgbClr val="FDFEFF"/>
      </a:dk1>
      <a:lt1>
        <a:srgbClr val="1A163D"/>
      </a:lt1>
      <a:dk2>
        <a:srgbClr val="201769"/>
      </a:dk2>
      <a:lt2>
        <a:srgbClr val="51180C"/>
      </a:lt2>
      <a:accent1>
        <a:srgbClr val="EF3518"/>
      </a:accent1>
      <a:accent2>
        <a:srgbClr val="ACD362"/>
      </a:accent2>
      <a:accent3>
        <a:srgbClr val="F7AB48"/>
      </a:accent3>
      <a:accent4>
        <a:srgbClr val="6AAECD"/>
      </a:accent4>
      <a:accent5>
        <a:srgbClr val="D9F2FF"/>
      </a:accent5>
      <a:accent6>
        <a:srgbClr val="3F70D5"/>
      </a:accent6>
      <a:hlink>
        <a:srgbClr val="FDFE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Apresentação no Ecrã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Bebas Neue</vt:lpstr>
      <vt:lpstr>Futura Bk BT</vt:lpstr>
      <vt:lpstr>Montserrat</vt:lpstr>
      <vt:lpstr>Montserrat Light</vt:lpstr>
      <vt:lpstr>Open Sans</vt:lpstr>
      <vt:lpstr>Hackers Meeting by Slidesgo</vt:lpstr>
      <vt:lpstr>Desafios de Segurança das TIC na Saúde</vt:lpstr>
      <vt:lpstr>Introdução</vt:lpstr>
      <vt:lpstr>TIC na Saúde</vt:lpstr>
      <vt:lpstr>As TICs em saúde, nesse contexto, necessitam concentrar-se em questões como privacidade, confidencialidade, qualidade dos dados, integridade, acessibilidade, propriedade, compartilhamento e inclusão, para que os pacientes possam ser mais bem informados sobre o uso e a função de seus dados. As TIC na Saúde possuem 3 abordagens sociotécnicas:</vt:lpstr>
      <vt:lpstr>TIC na Saúde: e-Health</vt:lpstr>
      <vt:lpstr>Digitalização do Processo Clínico</vt:lpstr>
      <vt:lpstr>Apresentação do PowerPoint</vt:lpstr>
      <vt:lpstr>Apresentação do PowerPoint</vt:lpstr>
      <vt:lpstr>Vulnerabilidade e Desafio de Segurança</vt:lpstr>
      <vt:lpstr>Apresentação do PowerPoint</vt:lpstr>
      <vt:lpstr>Apresentação do PowerPoint</vt:lpstr>
      <vt:lpstr>Ciberataques no setor da Saúde</vt:lpstr>
      <vt:lpstr>Apresentação do PowerPoint</vt:lpstr>
      <vt:lpstr>Apresentação do PowerPoint</vt:lpstr>
      <vt:lpstr>Recomendações</vt:lpstr>
      <vt:lpstr>Apresentação do PowerPoint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Desafios de Segurança das TIC na Saúde</dc:title>
  <dc:creator>João Pedro Moretti</dc:creator>
  <cp:lastModifiedBy>João Pedro Moretti de Almeida</cp:lastModifiedBy>
  <cp:revision>1</cp:revision>
  <dcterms:modified xsi:type="dcterms:W3CDTF">2023-06-15T16:38:16Z</dcterms:modified>
</cp:coreProperties>
</file>