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7" r:id="rId6"/>
    <p:sldId id="3828" r:id="rId7"/>
    <p:sldId id="3832" r:id="rId8"/>
    <p:sldId id="3829" r:id="rId9"/>
    <p:sldId id="3830" r:id="rId10"/>
    <p:sldId id="38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rgbClr val="FFFFFF"/>
                </a:solidFill>
              </a:rPr>
              <a:t>D</a:t>
            </a:r>
            <a:r>
              <a:rPr lang="en-US" dirty="0" err="1">
                <a:solidFill>
                  <a:srgbClr val="FFFFFF"/>
                </a:solidFill>
              </a:rPr>
              <a:t>ata</a:t>
            </a:r>
            <a:r>
              <a:rPr lang="en-US" dirty="0">
                <a:solidFill>
                  <a:srgbClr val="FFFFFF"/>
                </a:solidFill>
              </a:rPr>
              <a:t>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Licenciatura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em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Bioinforática</a:t>
            </a:r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Pedro Pacheco 202100957</a:t>
            </a:r>
          </a:p>
          <a:p>
            <a:r>
              <a:rPr lang="en-US" sz="1200" dirty="0">
                <a:solidFill>
                  <a:srgbClr val="FFFFFF"/>
                </a:solidFill>
              </a:rPr>
              <a:t>Joana Fonseca 202100981</a:t>
            </a:r>
          </a:p>
          <a:p>
            <a:r>
              <a:rPr lang="en-US" sz="1200" dirty="0">
                <a:solidFill>
                  <a:srgbClr val="FFFFFF"/>
                </a:solidFill>
              </a:rPr>
              <a:t>Tiago Beja 202000197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8288D4-B85A-1646-E576-87969A78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02" y="1036607"/>
            <a:ext cx="1883884" cy="12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Neste trabalho vamos falar sobre quatro questões postas pelo professor sobre o tema </a:t>
            </a:r>
            <a:r>
              <a:rPr lang="en-US" dirty="0"/>
              <a:t>Business Intelligence Technology.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7D21-2510-A509-9D90-EC21C73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92777"/>
            <a:ext cx="10515600" cy="1325563"/>
          </a:xfrm>
        </p:spPr>
        <p:txBody>
          <a:bodyPr>
            <a:normAutofit/>
          </a:bodyPr>
          <a:lstStyle/>
          <a:p>
            <a:r>
              <a:rPr lang="pt-PT" sz="2700" dirty="0"/>
              <a:t>Expliquem de que forma é possível a melhoria dos sistemas com a possibilidade de se tomarem decisões de forma colaborativa (conceito de trabalho em equipa versus o do trabalho individual)</a:t>
            </a:r>
            <a:endParaRPr lang="en-US" sz="27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7CAF1A-6DE9-2F41-70AA-6441B21F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trabalho em equipa e o trabalho individual têm cada um os seus prós e contras, mas sem dúvida que o primeiro caso se tem demonstrado mais eficiente e simples em BI.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trabalho em equipa permite uma rápida e mais eficaz procura das informações importantes e cruciais num curto espaço de tempo, suprindo desta forma os principais problemas que são enfrentados no setor de BI.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modelo certo, que permita uma boa organização dos dados e que se adeque ao tipo de dados e à sua escala aliado a um ambiente colaborativo, este trabalho de equipa permite também uma fácil discussão e tomada de decisões em equipa.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Assim, e retomando o que já foi dito, o trabalho individual não é claramente o mais vantajoso para as equipas de BI, onde o trabalho colaborativo traz diversas vantagens em termos de organização e rapidez, bem como em termos de eficiência.</a:t>
            </a:r>
            <a:endParaRPr lang="en-US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72F401-84FB-448D-A18A-A667E0CE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9B10FE-21FB-6E46-B418-6E0F119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A8CD7-E13C-E5DC-4DD3-02F366D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9CEAB-52E4-C184-2DB6-75BB439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BB52B3-2F59-135A-131C-FA22316F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7907EC-E1FB-A998-9A48-5B0872BD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CA324D-7DB3-3E8B-6BC0-A322C2E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9FE70C-75FA-2264-5BD9-174A65E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058A2-1E7E-2B42-DB43-B2E2765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o “Business </a:t>
            </a:r>
            <a:r>
              <a:rPr lang="pt-PT" dirty="0" err="1"/>
              <a:t>Analytics</a:t>
            </a:r>
            <a:r>
              <a:rPr lang="pt-PT" dirty="0"/>
              <a:t>”?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349F37-0F70-DAF6-C5E6-290F6E03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C9C696-7674-BB5F-6538-9BA3887A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6DF345-3A8F-F4C6-A436-DDB8B78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7FE3B5-C3DA-9A53-22DE-E329FB06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9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58181-6DEC-A8F5-1EB8-88BF01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Quais as palavras que mais vos chamaram a atenção? Procurem descreve-las. 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03643B-A0EF-06D5-2AC0-F42FBF65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4122E5-EBD0-67F6-AD4F-761424E9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977D6B-47C0-DCD8-8595-4A846A79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75B4CB-E7B5-4AF8-C59C-221020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AD08F-C149-2E8D-223E-12CA165C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- O que são “modelos preditivos”? Estes modelos baseiam-se em quê?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9D8116-7922-A44C-F499-E100D224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8AB9BE-1D28-7793-C086-DE17CD04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8152A5-A77F-7C9B-7B3F-5E272C60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B1ED54-0A66-0B6F-DB29-59E1D67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794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{497ED9BF-0EF0-4A5B-9E9C-7DC7F3A4CEC3}tf78504181_win32</Template>
  <TotalTime>60</TotalTime>
  <Words>287</Words>
  <Application>Microsoft Office PowerPoint</Application>
  <PresentationFormat>Ecrã Panorâmico</PresentationFormat>
  <Paragraphs>34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Data Mining</vt:lpstr>
      <vt:lpstr>Introduction</vt:lpstr>
      <vt:lpstr>Expliquem de que forma é possível a melhoria dos sistemas com a possibilidade de se tomarem decisões de forma colaborativa (conceito de trabalho em equipa versus o do trabalho individual)</vt:lpstr>
      <vt:lpstr>Conclusão</vt:lpstr>
      <vt:lpstr>O que é o “Business Analytics”?</vt:lpstr>
      <vt:lpstr>Quais as palavras que mais vos chamaram a atenção? Procurem descreve-las. </vt:lpstr>
      <vt:lpstr>- O que são “modelos preditivos”? Estes modelos baseiam-se em quê?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Pedro Salvador da Silva Pacheco</dc:creator>
  <cp:lastModifiedBy>Pedro Salvador da Silva Pacheco</cp:lastModifiedBy>
  <cp:revision>1</cp:revision>
  <dcterms:created xsi:type="dcterms:W3CDTF">2023-03-23T21:49:36Z</dcterms:created>
  <dcterms:modified xsi:type="dcterms:W3CDTF">2023-03-23T22:50:01Z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