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0"/>
  </p:notesMasterIdLst>
  <p:sldIdLst>
    <p:sldId id="256" r:id="rId2"/>
    <p:sldId id="259" r:id="rId3"/>
    <p:sldId id="260" r:id="rId4"/>
    <p:sldId id="262" r:id="rId5"/>
    <p:sldId id="312" r:id="rId6"/>
    <p:sldId id="313" r:id="rId7"/>
    <p:sldId id="266" r:id="rId8"/>
    <p:sldId id="258" r:id="rId9"/>
    <p:sldId id="263" r:id="rId10"/>
    <p:sldId id="261" r:id="rId11"/>
    <p:sldId id="314" r:id="rId12"/>
    <p:sldId id="265" r:id="rId13"/>
    <p:sldId id="315" r:id="rId14"/>
    <p:sldId id="267" r:id="rId15"/>
    <p:sldId id="268" r:id="rId16"/>
    <p:sldId id="264" r:id="rId17"/>
    <p:sldId id="291" r:id="rId18"/>
    <p:sldId id="293" r:id="rId19"/>
  </p:sldIdLst>
  <p:sldSz cx="9144000" cy="5143500" type="screen16x9"/>
  <p:notesSz cx="6858000" cy="9144000"/>
  <p:embeddedFontLst>
    <p:embeddedFont>
      <p:font typeface="Karla" pitchFamily="2" charset="0"/>
      <p:regular r:id="rId21"/>
      <p:bold r:id="rId22"/>
    </p:embeddedFont>
    <p:embeddedFont>
      <p:font typeface="Lexend Deca" panose="020B0604020202020204" charset="0"/>
      <p:regular r:id="rId23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6">
          <p15:clr>
            <a:srgbClr val="9AA0A6"/>
          </p15:clr>
        </p15:guide>
        <p15:guide id="2" orient="horz" pos="702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B60891-9CE3-413C-9E9E-AA373B9CC703}">
  <a:tblStyle styleId="{A3B60891-9CE3-413C-9E9E-AA373B9CC7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86" y="58"/>
      </p:cViewPr>
      <p:guideLst>
        <p:guide orient="horz" pos="606"/>
        <p:guide orient="horz" pos="7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95195a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95195a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f94f842b85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f94f842b85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8fb8d6ea6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8fb8d6ea6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811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0ad005257f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0ad005257f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0ad005257f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0ad005257f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926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0ad005257f_1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0ad005257f_1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0ad005257f_1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0ad005257f_1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0ad005257f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0ad005257f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10d4275dda6_0_1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10d4275dda6_0_1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10d4275dda6_0_1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10d4275dda6_0_1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f941925f0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f941925f0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8fb8d6ea6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8fb8d6ea6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cfeb3bdc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cfeb3bdc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cfeb3bdc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cfeb3bdc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73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cfeb3bdc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cfeb3bdc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71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0ad005257f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0ad005257f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085d92a75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085d92a75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0ad005257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10ad005257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6154100" y="3667856"/>
            <a:ext cx="3212922" cy="1475650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35975" y="3436975"/>
            <a:ext cx="26445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35975" y="1035775"/>
            <a:ext cx="4293300" cy="24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736975" y="4353281"/>
            <a:ext cx="1215300" cy="1215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99999">
            <a:off x="4821272" y="280788"/>
            <a:ext cx="596232" cy="517186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01025">
            <a:off x="8392867" y="2061425"/>
            <a:ext cx="1381878" cy="1198646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>
            <a:spLocks noGrp="1"/>
          </p:cNvSpPr>
          <p:nvPr>
            <p:ph type="title" hasCustomPrompt="1"/>
          </p:nvPr>
        </p:nvSpPr>
        <p:spPr>
          <a:xfrm>
            <a:off x="740272" y="1593103"/>
            <a:ext cx="992100" cy="60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1"/>
          </p:nvPr>
        </p:nvSpPr>
        <p:spPr>
          <a:xfrm>
            <a:off x="1114225" y="3865188"/>
            <a:ext cx="3117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title" idx="2"/>
          </p:nvPr>
        </p:nvSpPr>
        <p:spPr>
          <a:xfrm>
            <a:off x="1114225" y="2572200"/>
            <a:ext cx="40422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8" name="Google Shape;208;p15"/>
          <p:cNvSpPr/>
          <p:nvPr/>
        </p:nvSpPr>
        <p:spPr>
          <a:xfrm rot="10800000">
            <a:off x="4019687" y="-37478"/>
            <a:ext cx="5952915" cy="286675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"/>
          <p:cNvSpPr/>
          <p:nvPr/>
        </p:nvSpPr>
        <p:spPr>
          <a:xfrm rot="-301044" flipH="1">
            <a:off x="2784275" y="232049"/>
            <a:ext cx="968817" cy="840337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-281733" y="4520825"/>
            <a:ext cx="1855030" cy="672933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>
            <a:spLocks noGrp="1"/>
          </p:cNvSpPr>
          <p:nvPr>
            <p:ph type="subTitle" idx="1"/>
          </p:nvPr>
        </p:nvSpPr>
        <p:spPr>
          <a:xfrm>
            <a:off x="794294" y="3012342"/>
            <a:ext cx="2217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subTitle" idx="2"/>
          </p:nvPr>
        </p:nvSpPr>
        <p:spPr>
          <a:xfrm>
            <a:off x="6133050" y="3012337"/>
            <a:ext cx="2216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subTitle" idx="3"/>
          </p:nvPr>
        </p:nvSpPr>
        <p:spPr>
          <a:xfrm>
            <a:off x="3463500" y="3012337"/>
            <a:ext cx="22170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793500" y="2562113"/>
            <a:ext cx="22188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7" name="Google Shape;237;p17"/>
          <p:cNvSpPr txBox="1">
            <a:spLocks noGrp="1"/>
          </p:cNvSpPr>
          <p:nvPr>
            <p:ph type="title" idx="4"/>
          </p:nvPr>
        </p:nvSpPr>
        <p:spPr>
          <a:xfrm>
            <a:off x="6132600" y="2562113"/>
            <a:ext cx="2217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title" idx="5"/>
          </p:nvPr>
        </p:nvSpPr>
        <p:spPr>
          <a:xfrm>
            <a:off x="3463050" y="2562113"/>
            <a:ext cx="221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title" idx="6"/>
          </p:nvPr>
        </p:nvSpPr>
        <p:spPr>
          <a:xfrm>
            <a:off x="2231850" y="452325"/>
            <a:ext cx="46803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7"/>
          <p:cNvSpPr/>
          <p:nvPr/>
        </p:nvSpPr>
        <p:spPr>
          <a:xfrm rot="10800000" flipH="1">
            <a:off x="-938165" y="-18"/>
            <a:ext cx="3303130" cy="1590693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7"/>
          <p:cNvSpPr/>
          <p:nvPr/>
        </p:nvSpPr>
        <p:spPr>
          <a:xfrm flipH="1">
            <a:off x="6687499" y="3662402"/>
            <a:ext cx="3075624" cy="1481132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8089659" y="671821"/>
            <a:ext cx="2037000" cy="20370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/>
          <p:nvPr/>
        </p:nvSpPr>
        <p:spPr>
          <a:xfrm rot="10800000" flipH="1">
            <a:off x="-548975" y="-37442"/>
            <a:ext cx="4194689" cy="2020042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"/>
          <p:cNvSpPr/>
          <p:nvPr/>
        </p:nvSpPr>
        <p:spPr>
          <a:xfrm flipH="1">
            <a:off x="7492555" y="4154600"/>
            <a:ext cx="2594915" cy="1249637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0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subTitle" idx="1"/>
          </p:nvPr>
        </p:nvSpPr>
        <p:spPr>
          <a:xfrm>
            <a:off x="718123" y="2348000"/>
            <a:ext cx="2235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subTitle" idx="2"/>
          </p:nvPr>
        </p:nvSpPr>
        <p:spPr>
          <a:xfrm>
            <a:off x="3450900" y="2348000"/>
            <a:ext cx="2235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3"/>
          </p:nvPr>
        </p:nvSpPr>
        <p:spPr>
          <a:xfrm>
            <a:off x="6186001" y="2348000"/>
            <a:ext cx="2235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subTitle" idx="4"/>
          </p:nvPr>
        </p:nvSpPr>
        <p:spPr>
          <a:xfrm>
            <a:off x="715500" y="3991500"/>
            <a:ext cx="2235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subTitle" idx="5"/>
          </p:nvPr>
        </p:nvSpPr>
        <p:spPr>
          <a:xfrm>
            <a:off x="3450900" y="3991475"/>
            <a:ext cx="2235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6"/>
          </p:nvPr>
        </p:nvSpPr>
        <p:spPr>
          <a:xfrm>
            <a:off x="6186001" y="3991475"/>
            <a:ext cx="2235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title" idx="7"/>
          </p:nvPr>
        </p:nvSpPr>
        <p:spPr>
          <a:xfrm>
            <a:off x="715500" y="1949250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title" idx="8"/>
          </p:nvPr>
        </p:nvSpPr>
        <p:spPr>
          <a:xfrm>
            <a:off x="3450600" y="1949250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title" idx="9"/>
          </p:nvPr>
        </p:nvSpPr>
        <p:spPr>
          <a:xfrm>
            <a:off x="6185682" y="1949250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18"/>
          <p:cNvSpPr txBox="1">
            <a:spLocks noGrp="1"/>
          </p:cNvSpPr>
          <p:nvPr>
            <p:ph type="title" idx="13"/>
          </p:nvPr>
        </p:nvSpPr>
        <p:spPr>
          <a:xfrm>
            <a:off x="715500" y="3587410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title" idx="14"/>
          </p:nvPr>
        </p:nvSpPr>
        <p:spPr>
          <a:xfrm>
            <a:off x="3450600" y="3587397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8" name="Google Shape;258;p18"/>
          <p:cNvSpPr txBox="1">
            <a:spLocks noGrp="1"/>
          </p:cNvSpPr>
          <p:nvPr>
            <p:ph type="title" idx="15"/>
          </p:nvPr>
        </p:nvSpPr>
        <p:spPr>
          <a:xfrm>
            <a:off x="6185682" y="3587397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59" name="Google Shape;259;p18"/>
          <p:cNvGrpSpPr/>
          <p:nvPr/>
        </p:nvGrpSpPr>
        <p:grpSpPr>
          <a:xfrm>
            <a:off x="-142526" y="4225674"/>
            <a:ext cx="756849" cy="756849"/>
            <a:chOff x="3796125" y="-35750"/>
            <a:chExt cx="773400" cy="773400"/>
          </a:xfrm>
        </p:grpSpPr>
        <p:sp>
          <p:nvSpPr>
            <p:cNvPr id="260" name="Google Shape;260;p1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8"/>
          <p:cNvGrpSpPr/>
          <p:nvPr/>
        </p:nvGrpSpPr>
        <p:grpSpPr>
          <a:xfrm>
            <a:off x="6133524" y="4711349"/>
            <a:ext cx="756849" cy="756849"/>
            <a:chOff x="3796125" y="-35750"/>
            <a:chExt cx="773400" cy="773400"/>
          </a:xfrm>
        </p:grpSpPr>
        <p:sp>
          <p:nvSpPr>
            <p:cNvPr id="263" name="Google Shape;263;p1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18"/>
          <p:cNvGrpSpPr/>
          <p:nvPr/>
        </p:nvGrpSpPr>
        <p:grpSpPr>
          <a:xfrm>
            <a:off x="296224" y="271588"/>
            <a:ext cx="535579" cy="535579"/>
            <a:chOff x="3796125" y="-35750"/>
            <a:chExt cx="773400" cy="773400"/>
          </a:xfrm>
        </p:grpSpPr>
        <p:sp>
          <p:nvSpPr>
            <p:cNvPr id="266" name="Google Shape;266;p1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8"/>
          <p:cNvGrpSpPr/>
          <p:nvPr/>
        </p:nvGrpSpPr>
        <p:grpSpPr>
          <a:xfrm>
            <a:off x="7713624" y="-217476"/>
            <a:ext cx="756849" cy="756849"/>
            <a:chOff x="3796125" y="-35750"/>
            <a:chExt cx="773400" cy="773400"/>
          </a:xfrm>
        </p:grpSpPr>
        <p:sp>
          <p:nvSpPr>
            <p:cNvPr id="269" name="Google Shape;269;p1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/>
          <p:nvPr/>
        </p:nvSpPr>
        <p:spPr>
          <a:xfrm flipH="1">
            <a:off x="5495850" y="3102025"/>
            <a:ext cx="4311387" cy="2076241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 rot="-99686">
            <a:off x="581577" y="952116"/>
            <a:ext cx="7956945" cy="3612917"/>
          </a:xfrm>
          <a:prstGeom prst="roundRect">
            <a:avLst>
              <a:gd name="adj" fmla="val 1869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1"/>
          </p:nvPr>
        </p:nvSpPr>
        <p:spPr>
          <a:xfrm>
            <a:off x="1934400" y="2291077"/>
            <a:ext cx="231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ubTitle" idx="2"/>
          </p:nvPr>
        </p:nvSpPr>
        <p:spPr>
          <a:xfrm>
            <a:off x="5876160" y="2291074"/>
            <a:ext cx="231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subTitle" idx="3"/>
          </p:nvPr>
        </p:nvSpPr>
        <p:spPr>
          <a:xfrm>
            <a:off x="1934400" y="3637714"/>
            <a:ext cx="2313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77" name="Google Shape;277;p19"/>
          <p:cNvSpPr txBox="1">
            <a:spLocks noGrp="1"/>
          </p:cNvSpPr>
          <p:nvPr>
            <p:ph type="subTitle" idx="4"/>
          </p:nvPr>
        </p:nvSpPr>
        <p:spPr>
          <a:xfrm>
            <a:off x="5876160" y="3637714"/>
            <a:ext cx="231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78" name="Google Shape;278;p19"/>
          <p:cNvSpPr txBox="1">
            <a:spLocks noGrp="1"/>
          </p:cNvSpPr>
          <p:nvPr>
            <p:ph type="title"/>
          </p:nvPr>
        </p:nvSpPr>
        <p:spPr>
          <a:xfrm>
            <a:off x="2140025" y="457050"/>
            <a:ext cx="48639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title" idx="5"/>
          </p:nvPr>
        </p:nvSpPr>
        <p:spPr>
          <a:xfrm>
            <a:off x="1934400" y="1852054"/>
            <a:ext cx="2313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title" idx="6"/>
          </p:nvPr>
        </p:nvSpPr>
        <p:spPr>
          <a:xfrm>
            <a:off x="5876160" y="1852054"/>
            <a:ext cx="231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title" idx="7"/>
          </p:nvPr>
        </p:nvSpPr>
        <p:spPr>
          <a:xfrm>
            <a:off x="1934400" y="3198690"/>
            <a:ext cx="2310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title" idx="8"/>
          </p:nvPr>
        </p:nvSpPr>
        <p:spPr>
          <a:xfrm>
            <a:off x="5876160" y="3198690"/>
            <a:ext cx="231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8117330" y="-957827"/>
            <a:ext cx="1689900" cy="1689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-214108" y="246575"/>
            <a:ext cx="1855030" cy="672933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19"/>
          <p:cNvGrpSpPr/>
          <p:nvPr/>
        </p:nvGrpSpPr>
        <p:grpSpPr>
          <a:xfrm>
            <a:off x="8156742" y="297686"/>
            <a:ext cx="547954" cy="547954"/>
            <a:chOff x="3796125" y="-35750"/>
            <a:chExt cx="773400" cy="773400"/>
          </a:xfrm>
        </p:grpSpPr>
        <p:sp>
          <p:nvSpPr>
            <p:cNvPr id="286" name="Google Shape;286;p19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19"/>
          <p:cNvGrpSpPr/>
          <p:nvPr/>
        </p:nvGrpSpPr>
        <p:grpSpPr>
          <a:xfrm>
            <a:off x="-175883" y="4234686"/>
            <a:ext cx="547954" cy="547954"/>
            <a:chOff x="3796125" y="-35750"/>
            <a:chExt cx="773400" cy="773400"/>
          </a:xfrm>
        </p:grpSpPr>
        <p:sp>
          <p:nvSpPr>
            <p:cNvPr id="289" name="Google Shape;289;p19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9"/>
          <p:cNvSpPr/>
          <p:nvPr/>
        </p:nvSpPr>
        <p:spPr>
          <a:xfrm>
            <a:off x="-1003645" y="4467973"/>
            <a:ext cx="1689900" cy="1689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9_1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/>
          <p:nvPr/>
        </p:nvSpPr>
        <p:spPr>
          <a:xfrm rot="10800000">
            <a:off x="3775362" y="-37478"/>
            <a:ext cx="5952915" cy="286675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7"/>
          <p:cNvSpPr txBox="1">
            <a:spLocks noGrp="1"/>
          </p:cNvSpPr>
          <p:nvPr>
            <p:ph type="subTitle" idx="1"/>
          </p:nvPr>
        </p:nvSpPr>
        <p:spPr>
          <a:xfrm>
            <a:off x="2485050" y="2537338"/>
            <a:ext cx="41031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/>
          </p:nvPr>
        </p:nvSpPr>
        <p:spPr>
          <a:xfrm>
            <a:off x="2485100" y="1401588"/>
            <a:ext cx="41031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27"/>
          <p:cNvSpPr/>
          <p:nvPr/>
        </p:nvSpPr>
        <p:spPr>
          <a:xfrm flipH="1">
            <a:off x="7108274" y="4064725"/>
            <a:ext cx="1487005" cy="539387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7"/>
          <p:cNvSpPr/>
          <p:nvPr/>
        </p:nvSpPr>
        <p:spPr>
          <a:xfrm>
            <a:off x="231224" y="1959700"/>
            <a:ext cx="1487005" cy="539387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/>
          <p:nvPr/>
        </p:nvSpPr>
        <p:spPr>
          <a:xfrm>
            <a:off x="-491820" y="-391502"/>
            <a:ext cx="1734900" cy="1734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2"/>
          <p:cNvSpPr/>
          <p:nvPr/>
        </p:nvSpPr>
        <p:spPr>
          <a:xfrm>
            <a:off x="8281945" y="1110763"/>
            <a:ext cx="2560200" cy="25602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2"/>
          <p:cNvSpPr txBox="1">
            <a:spLocks noGrp="1"/>
          </p:cNvSpPr>
          <p:nvPr>
            <p:ph type="title"/>
          </p:nvPr>
        </p:nvSpPr>
        <p:spPr>
          <a:xfrm>
            <a:off x="1454315" y="1168215"/>
            <a:ext cx="29454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32"/>
          <p:cNvSpPr txBox="1">
            <a:spLocks noGrp="1"/>
          </p:cNvSpPr>
          <p:nvPr>
            <p:ph type="title" idx="2"/>
          </p:nvPr>
        </p:nvSpPr>
        <p:spPr>
          <a:xfrm>
            <a:off x="5349650" y="539400"/>
            <a:ext cx="3069600" cy="19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00" name="Google Shape;500;p32"/>
          <p:cNvGrpSpPr/>
          <p:nvPr/>
        </p:nvGrpSpPr>
        <p:grpSpPr>
          <a:xfrm>
            <a:off x="8035041" y="1935420"/>
            <a:ext cx="582138" cy="582138"/>
            <a:chOff x="3796125" y="-35750"/>
            <a:chExt cx="773400" cy="773400"/>
          </a:xfrm>
        </p:grpSpPr>
        <p:sp>
          <p:nvSpPr>
            <p:cNvPr id="501" name="Google Shape;501;p32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2"/>
          <p:cNvSpPr txBox="1"/>
          <p:nvPr/>
        </p:nvSpPr>
        <p:spPr>
          <a:xfrm>
            <a:off x="5349650" y="3295213"/>
            <a:ext cx="2850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/>
          <p:nvPr/>
        </p:nvSpPr>
        <p:spPr>
          <a:xfrm rot="10800000">
            <a:off x="4719476" y="-16512"/>
            <a:ext cx="4569674" cy="220062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33"/>
          <p:cNvGrpSpPr/>
          <p:nvPr/>
        </p:nvGrpSpPr>
        <p:grpSpPr>
          <a:xfrm rot="544898">
            <a:off x="7445424" y="2480334"/>
            <a:ext cx="1480057" cy="2886420"/>
            <a:chOff x="6945350" y="145425"/>
            <a:chExt cx="317325" cy="618850"/>
          </a:xfrm>
        </p:grpSpPr>
        <p:sp>
          <p:nvSpPr>
            <p:cNvPr id="507" name="Google Shape;507;p33"/>
            <p:cNvSpPr/>
            <p:nvPr/>
          </p:nvSpPr>
          <p:spPr>
            <a:xfrm>
              <a:off x="6945350" y="145425"/>
              <a:ext cx="317325" cy="618850"/>
            </a:xfrm>
            <a:custGeom>
              <a:avLst/>
              <a:gdLst/>
              <a:ahLst/>
              <a:cxnLst/>
              <a:rect l="l" t="t" r="r" b="b"/>
              <a:pathLst>
                <a:path w="12693" h="24754" extrusionOk="0">
                  <a:moveTo>
                    <a:pt x="4786" y="1"/>
                  </a:moveTo>
                  <a:cubicBezTo>
                    <a:pt x="4524" y="1"/>
                    <a:pt x="4298" y="227"/>
                    <a:pt x="4298" y="489"/>
                  </a:cubicBezTo>
                  <a:cubicBezTo>
                    <a:pt x="4298" y="763"/>
                    <a:pt x="4524" y="977"/>
                    <a:pt x="4786" y="977"/>
                  </a:cubicBezTo>
                  <a:lnTo>
                    <a:pt x="5084" y="977"/>
                  </a:lnTo>
                  <a:lnTo>
                    <a:pt x="5084" y="14657"/>
                  </a:lnTo>
                  <a:lnTo>
                    <a:pt x="583" y="22468"/>
                  </a:lnTo>
                  <a:cubicBezTo>
                    <a:pt x="0" y="23492"/>
                    <a:pt x="726" y="24754"/>
                    <a:pt x="1905" y="24754"/>
                  </a:cubicBezTo>
                  <a:lnTo>
                    <a:pt x="10799" y="24754"/>
                  </a:lnTo>
                  <a:cubicBezTo>
                    <a:pt x="11966" y="24754"/>
                    <a:pt x="12692" y="23492"/>
                    <a:pt x="12109" y="22468"/>
                  </a:cubicBezTo>
                  <a:lnTo>
                    <a:pt x="7596" y="14657"/>
                  </a:lnTo>
                  <a:lnTo>
                    <a:pt x="7596" y="977"/>
                  </a:lnTo>
                  <a:lnTo>
                    <a:pt x="7894" y="977"/>
                  </a:lnTo>
                  <a:cubicBezTo>
                    <a:pt x="8168" y="977"/>
                    <a:pt x="8394" y="763"/>
                    <a:pt x="8394" y="489"/>
                  </a:cubicBezTo>
                  <a:cubicBezTo>
                    <a:pt x="8394" y="227"/>
                    <a:pt x="8168" y="1"/>
                    <a:pt x="7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6978075" y="577025"/>
              <a:ext cx="252150" cy="162550"/>
            </a:xfrm>
            <a:custGeom>
              <a:avLst/>
              <a:gdLst/>
              <a:ahLst/>
              <a:cxnLst/>
              <a:rect l="l" t="t" r="r" b="b"/>
              <a:pathLst>
                <a:path w="10086" h="6502" extrusionOk="0">
                  <a:moveTo>
                    <a:pt x="3418" y="1"/>
                  </a:moveTo>
                  <a:lnTo>
                    <a:pt x="132" y="5704"/>
                  </a:lnTo>
                  <a:cubicBezTo>
                    <a:pt x="1" y="5942"/>
                    <a:pt x="84" y="6168"/>
                    <a:pt x="132" y="6240"/>
                  </a:cubicBezTo>
                  <a:cubicBezTo>
                    <a:pt x="179" y="6323"/>
                    <a:pt x="310" y="6502"/>
                    <a:pt x="596" y="6502"/>
                  </a:cubicBezTo>
                  <a:lnTo>
                    <a:pt x="9490" y="6502"/>
                  </a:lnTo>
                  <a:cubicBezTo>
                    <a:pt x="9776" y="6502"/>
                    <a:pt x="9907" y="6311"/>
                    <a:pt x="9954" y="6240"/>
                  </a:cubicBezTo>
                  <a:cubicBezTo>
                    <a:pt x="10002" y="6144"/>
                    <a:pt x="10085" y="5942"/>
                    <a:pt x="9954" y="5704"/>
                  </a:cubicBezTo>
                  <a:lnTo>
                    <a:pt x="6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7107550" y="577025"/>
              <a:ext cx="51225" cy="162250"/>
            </a:xfrm>
            <a:custGeom>
              <a:avLst/>
              <a:gdLst/>
              <a:ahLst/>
              <a:cxnLst/>
              <a:rect l="l" t="t" r="r" b="b"/>
              <a:pathLst>
                <a:path w="2049" h="6490" extrusionOk="0">
                  <a:moveTo>
                    <a:pt x="1" y="1"/>
                  </a:moveTo>
                  <a:lnTo>
                    <a:pt x="1025" y="6490"/>
                  </a:lnTo>
                  <a:lnTo>
                    <a:pt x="2049" y="649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7125425" y="577025"/>
              <a:ext cx="104800" cy="162250"/>
            </a:xfrm>
            <a:custGeom>
              <a:avLst/>
              <a:gdLst/>
              <a:ahLst/>
              <a:cxnLst/>
              <a:rect l="l" t="t" r="r" b="b"/>
              <a:pathLst>
                <a:path w="4192" h="6490" extrusionOk="0">
                  <a:moveTo>
                    <a:pt x="0" y="1"/>
                  </a:moveTo>
                  <a:lnTo>
                    <a:pt x="2382" y="6490"/>
                  </a:lnTo>
                  <a:lnTo>
                    <a:pt x="3596" y="6490"/>
                  </a:lnTo>
                  <a:cubicBezTo>
                    <a:pt x="3882" y="6490"/>
                    <a:pt x="4013" y="6311"/>
                    <a:pt x="4060" y="6228"/>
                  </a:cubicBezTo>
                  <a:cubicBezTo>
                    <a:pt x="4108" y="6144"/>
                    <a:pt x="4191" y="5942"/>
                    <a:pt x="4060" y="5704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3"/>
          <p:cNvGrpSpPr/>
          <p:nvPr/>
        </p:nvGrpSpPr>
        <p:grpSpPr>
          <a:xfrm rot="-2019428">
            <a:off x="173931" y="276323"/>
            <a:ext cx="1078938" cy="1614954"/>
            <a:chOff x="7166500" y="-57275"/>
            <a:chExt cx="414050" cy="619750"/>
          </a:xfrm>
        </p:grpSpPr>
        <p:sp>
          <p:nvSpPr>
            <p:cNvPr id="512" name="Google Shape;512;p33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3"/>
          <p:cNvSpPr/>
          <p:nvPr/>
        </p:nvSpPr>
        <p:spPr>
          <a:xfrm>
            <a:off x="7713080" y="-667727"/>
            <a:ext cx="1734900" cy="1734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6882210" y="4033046"/>
            <a:ext cx="609207" cy="609207"/>
            <a:chOff x="3796125" y="-35750"/>
            <a:chExt cx="773400" cy="773400"/>
          </a:xfrm>
        </p:grpSpPr>
        <p:sp>
          <p:nvSpPr>
            <p:cNvPr id="518" name="Google Shape;518;p33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33"/>
          <p:cNvSpPr/>
          <p:nvPr/>
        </p:nvSpPr>
        <p:spPr>
          <a:xfrm>
            <a:off x="-259350" y="2819350"/>
            <a:ext cx="4452000" cy="44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4"/>
          <p:cNvSpPr/>
          <p:nvPr/>
        </p:nvSpPr>
        <p:spPr>
          <a:xfrm>
            <a:off x="-200000" y="-536575"/>
            <a:ext cx="2151900" cy="21519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34"/>
          <p:cNvGrpSpPr/>
          <p:nvPr/>
        </p:nvGrpSpPr>
        <p:grpSpPr>
          <a:xfrm>
            <a:off x="278749" y="1353426"/>
            <a:ext cx="331557" cy="331557"/>
            <a:chOff x="3796125" y="-35750"/>
            <a:chExt cx="773400" cy="773400"/>
          </a:xfrm>
        </p:grpSpPr>
        <p:sp>
          <p:nvSpPr>
            <p:cNvPr id="524" name="Google Shape;524;p34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34"/>
          <p:cNvSpPr/>
          <p:nvPr/>
        </p:nvSpPr>
        <p:spPr>
          <a:xfrm>
            <a:off x="-171698" y="4082950"/>
            <a:ext cx="2220466" cy="1069313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4"/>
          <p:cNvSpPr/>
          <p:nvPr/>
        </p:nvSpPr>
        <p:spPr>
          <a:xfrm rot="10800000">
            <a:off x="7088327" y="-2331"/>
            <a:ext cx="2220466" cy="1069313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4"/>
          <p:cNvSpPr/>
          <p:nvPr/>
        </p:nvSpPr>
        <p:spPr>
          <a:xfrm rot="-301037" flipH="1">
            <a:off x="6397992" y="133570"/>
            <a:ext cx="566797" cy="491612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4"/>
          <p:cNvSpPr/>
          <p:nvPr/>
        </p:nvSpPr>
        <p:spPr>
          <a:xfrm rot="-301037" flipH="1">
            <a:off x="2319892" y="4776120"/>
            <a:ext cx="566797" cy="491612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34"/>
          <p:cNvGrpSpPr/>
          <p:nvPr/>
        </p:nvGrpSpPr>
        <p:grpSpPr>
          <a:xfrm>
            <a:off x="-171691" y="2850450"/>
            <a:ext cx="1577723" cy="893906"/>
            <a:chOff x="3467026" y="90021"/>
            <a:chExt cx="2493241" cy="1412619"/>
          </a:xfrm>
        </p:grpSpPr>
        <p:grpSp>
          <p:nvGrpSpPr>
            <p:cNvPr id="531" name="Google Shape;531;p34"/>
            <p:cNvGrpSpPr/>
            <p:nvPr/>
          </p:nvGrpSpPr>
          <p:grpSpPr>
            <a:xfrm>
              <a:off x="3467026" y="259199"/>
              <a:ext cx="835891" cy="835891"/>
              <a:chOff x="3796125" y="-35750"/>
              <a:chExt cx="773400" cy="773400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34" name="Google Shape;534;p34"/>
            <p:cNvCxnSpPr/>
            <p:nvPr/>
          </p:nvCxnSpPr>
          <p:spPr>
            <a:xfrm rot="10800000" flipH="1">
              <a:off x="4029075" y="352350"/>
              <a:ext cx="1095300" cy="3144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5" name="Google Shape;535;p34"/>
            <p:cNvGrpSpPr/>
            <p:nvPr/>
          </p:nvGrpSpPr>
          <p:grpSpPr>
            <a:xfrm>
              <a:off x="4724445" y="90021"/>
              <a:ext cx="576724" cy="576724"/>
              <a:chOff x="3796125" y="-35750"/>
              <a:chExt cx="773400" cy="773400"/>
            </a:xfrm>
          </p:grpSpPr>
          <p:sp>
            <p:nvSpPr>
              <p:cNvPr id="536" name="Google Shape;536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4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38" name="Google Shape;538;p34"/>
            <p:cNvCxnSpPr/>
            <p:nvPr/>
          </p:nvCxnSpPr>
          <p:spPr>
            <a:xfrm rot="10800000">
              <a:off x="5119650" y="520050"/>
              <a:ext cx="347700" cy="4515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9" name="Google Shape;539;p34"/>
            <p:cNvGrpSpPr/>
            <p:nvPr/>
          </p:nvGrpSpPr>
          <p:grpSpPr>
            <a:xfrm>
              <a:off x="5124376" y="666749"/>
              <a:ext cx="835891" cy="835891"/>
              <a:chOff x="3796125" y="-35750"/>
              <a:chExt cx="773400" cy="773400"/>
            </a:xfrm>
          </p:grpSpPr>
          <p:sp>
            <p:nvSpPr>
              <p:cNvPr id="540" name="Google Shape;540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4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2" name="Google Shape;542;p34"/>
          <p:cNvGrpSpPr/>
          <p:nvPr/>
        </p:nvGrpSpPr>
        <p:grpSpPr>
          <a:xfrm rot="10800000" flipH="1">
            <a:off x="7944681" y="1412600"/>
            <a:ext cx="1413169" cy="800673"/>
            <a:chOff x="3467026" y="90021"/>
            <a:chExt cx="2493241" cy="1412619"/>
          </a:xfrm>
        </p:grpSpPr>
        <p:grpSp>
          <p:nvGrpSpPr>
            <p:cNvPr id="543" name="Google Shape;543;p34"/>
            <p:cNvGrpSpPr/>
            <p:nvPr/>
          </p:nvGrpSpPr>
          <p:grpSpPr>
            <a:xfrm>
              <a:off x="3467026" y="259199"/>
              <a:ext cx="835891" cy="835891"/>
              <a:chOff x="3796125" y="-35750"/>
              <a:chExt cx="773400" cy="773400"/>
            </a:xfrm>
          </p:grpSpPr>
          <p:sp>
            <p:nvSpPr>
              <p:cNvPr id="544" name="Google Shape;544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 rot="-5669579">
                <a:off x="3906531" y="380700"/>
                <a:ext cx="257038" cy="222948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46" name="Google Shape;546;p34"/>
            <p:cNvCxnSpPr/>
            <p:nvPr/>
          </p:nvCxnSpPr>
          <p:spPr>
            <a:xfrm rot="10800000" flipH="1">
              <a:off x="4029075" y="352350"/>
              <a:ext cx="1095300" cy="3144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7" name="Google Shape;547;p34"/>
            <p:cNvGrpSpPr/>
            <p:nvPr/>
          </p:nvGrpSpPr>
          <p:grpSpPr>
            <a:xfrm>
              <a:off x="4724445" y="90021"/>
              <a:ext cx="576724" cy="576724"/>
              <a:chOff x="3796125" y="-35750"/>
              <a:chExt cx="773400" cy="773400"/>
            </a:xfrm>
          </p:grpSpPr>
          <p:sp>
            <p:nvSpPr>
              <p:cNvPr id="548" name="Google Shape;548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4"/>
              <p:cNvSpPr/>
              <p:nvPr/>
            </p:nvSpPr>
            <p:spPr>
              <a:xfrm rot="-5213359">
                <a:off x="3901403" y="295076"/>
                <a:ext cx="257038" cy="222954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50" name="Google Shape;550;p34"/>
            <p:cNvCxnSpPr/>
            <p:nvPr/>
          </p:nvCxnSpPr>
          <p:spPr>
            <a:xfrm rot="10800000">
              <a:off x="5119650" y="520050"/>
              <a:ext cx="347700" cy="4515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51" name="Google Shape;551;p34"/>
            <p:cNvGrpSpPr/>
            <p:nvPr/>
          </p:nvGrpSpPr>
          <p:grpSpPr>
            <a:xfrm>
              <a:off x="5124376" y="666749"/>
              <a:ext cx="835891" cy="835891"/>
              <a:chOff x="3796125" y="-35750"/>
              <a:chExt cx="773400" cy="773400"/>
            </a:xfrm>
          </p:grpSpPr>
          <p:sp>
            <p:nvSpPr>
              <p:cNvPr id="552" name="Google Shape;552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4"/>
              <p:cNvSpPr/>
              <p:nvPr/>
            </p:nvSpPr>
            <p:spPr>
              <a:xfrm rot="-5772885">
                <a:off x="3915516" y="355915"/>
                <a:ext cx="257036" cy="22295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4" name="Google Shape;554;p34"/>
          <p:cNvSpPr/>
          <p:nvPr/>
        </p:nvSpPr>
        <p:spPr>
          <a:xfrm>
            <a:off x="7973425" y="3612075"/>
            <a:ext cx="2151900" cy="21519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10800000" flipH="1">
            <a:off x="-548987" y="-37478"/>
            <a:ext cx="5952915" cy="286675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hasCustomPrompt="1"/>
          </p:nvPr>
        </p:nvSpPr>
        <p:spPr>
          <a:xfrm>
            <a:off x="3379072" y="1092153"/>
            <a:ext cx="992100" cy="60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128325" y="3269563"/>
            <a:ext cx="3117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/>
          </p:nvPr>
        </p:nvSpPr>
        <p:spPr>
          <a:xfrm>
            <a:off x="4128325" y="1976575"/>
            <a:ext cx="43023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 rot="301025">
            <a:off x="8519867" y="2297050"/>
            <a:ext cx="1381878" cy="1198646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5517534" y="3667850"/>
            <a:ext cx="4068217" cy="1475650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3100" y="1200150"/>
            <a:ext cx="7717800" cy="3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301033">
            <a:off x="318889" y="-265259"/>
            <a:ext cx="789020" cy="684398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-416475" y="131026"/>
            <a:ext cx="1026000" cy="1026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301053">
            <a:off x="1237580" y="4938577"/>
            <a:ext cx="437515" cy="379513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flipH="1">
            <a:off x="7649620" y="4353278"/>
            <a:ext cx="1720458" cy="790182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8777542" y="3288374"/>
            <a:ext cx="547954" cy="547954"/>
            <a:chOff x="3796125" y="-35750"/>
            <a:chExt cx="773400" cy="773400"/>
          </a:xfrm>
        </p:grpSpPr>
        <p:sp>
          <p:nvSpPr>
            <p:cNvPr id="30" name="Google Shape;30;p4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433113" y="2554911"/>
            <a:ext cx="23049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5300073" y="2554914"/>
            <a:ext cx="23016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433038" y="2104375"/>
            <a:ext cx="2304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3"/>
          </p:nvPr>
        </p:nvSpPr>
        <p:spPr>
          <a:xfrm>
            <a:off x="5299537" y="2104388"/>
            <a:ext cx="2304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 rot="10800000" flipH="1">
            <a:off x="-110852" y="3990045"/>
            <a:ext cx="760318" cy="1338746"/>
            <a:chOff x="5664675" y="3001250"/>
            <a:chExt cx="332525" cy="585500"/>
          </a:xfrm>
        </p:grpSpPr>
        <p:sp>
          <p:nvSpPr>
            <p:cNvPr id="39" name="Google Shape;39;p5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5"/>
          <p:cNvGrpSpPr/>
          <p:nvPr/>
        </p:nvGrpSpPr>
        <p:grpSpPr>
          <a:xfrm>
            <a:off x="7944315" y="-158168"/>
            <a:ext cx="1340175" cy="1793702"/>
            <a:chOff x="5556925" y="2802275"/>
            <a:chExt cx="586125" cy="784475"/>
          </a:xfrm>
        </p:grpSpPr>
        <p:sp>
          <p:nvSpPr>
            <p:cNvPr id="43" name="Google Shape;43;p5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-239896" y="-853452"/>
            <a:ext cx="1559400" cy="155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337851" y="4471670"/>
            <a:ext cx="1017600" cy="1017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7830954" y="2208373"/>
            <a:ext cx="1559400" cy="155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/>
          <p:nvPr/>
        </p:nvSpPr>
        <p:spPr>
          <a:xfrm rot="-177409">
            <a:off x="1047241" y="453943"/>
            <a:ext cx="7037169" cy="4235665"/>
          </a:xfrm>
          <a:prstGeom prst="roundRect">
            <a:avLst>
              <a:gd name="adj" fmla="val 29315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894800" y="1826350"/>
            <a:ext cx="5354400" cy="2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Karla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211F1F"/>
              </a:buClr>
              <a:buSzPts val="1400"/>
              <a:buFont typeface="Karla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211F1F"/>
              </a:buClr>
              <a:buSzPts val="1400"/>
              <a:buFont typeface="Karla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211F1F"/>
              </a:buClr>
              <a:buSzPts val="1400"/>
              <a:buFont typeface="Karla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211F1F"/>
              </a:buClr>
              <a:buSzPts val="1400"/>
              <a:buFont typeface="Karla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211F1F"/>
              </a:buClr>
              <a:buSzPts val="1400"/>
              <a:buFont typeface="Karla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211F1F"/>
              </a:buClr>
              <a:buSzPts val="1400"/>
              <a:buFont typeface="Karla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211F1F"/>
              </a:buClr>
              <a:buSzPts val="1400"/>
              <a:buFont typeface="Karla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211F1F"/>
              </a:buClr>
              <a:buSzPts val="1400"/>
              <a:buFont typeface="Karla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1894800" y="1087450"/>
            <a:ext cx="53544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 rot="1183069">
            <a:off x="-125892" y="570955"/>
            <a:ext cx="9909784" cy="4276436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713275" y="1833000"/>
            <a:ext cx="7717500" cy="14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 rot="10800000">
            <a:off x="4719476" y="-16512"/>
            <a:ext cx="4569674" cy="220062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371700" y="1356525"/>
            <a:ext cx="44004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372317" y="2217075"/>
            <a:ext cx="44001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6" name="Google Shape;76;p9"/>
          <p:cNvGrpSpPr/>
          <p:nvPr/>
        </p:nvGrpSpPr>
        <p:grpSpPr>
          <a:xfrm rot="544898">
            <a:off x="7445424" y="2480334"/>
            <a:ext cx="1480057" cy="2886420"/>
            <a:chOff x="6945350" y="145425"/>
            <a:chExt cx="317325" cy="618850"/>
          </a:xfrm>
        </p:grpSpPr>
        <p:sp>
          <p:nvSpPr>
            <p:cNvPr id="77" name="Google Shape;77;p9"/>
            <p:cNvSpPr/>
            <p:nvPr/>
          </p:nvSpPr>
          <p:spPr>
            <a:xfrm>
              <a:off x="6945350" y="145425"/>
              <a:ext cx="317325" cy="618850"/>
            </a:xfrm>
            <a:custGeom>
              <a:avLst/>
              <a:gdLst/>
              <a:ahLst/>
              <a:cxnLst/>
              <a:rect l="l" t="t" r="r" b="b"/>
              <a:pathLst>
                <a:path w="12693" h="24754" extrusionOk="0">
                  <a:moveTo>
                    <a:pt x="4786" y="1"/>
                  </a:moveTo>
                  <a:cubicBezTo>
                    <a:pt x="4524" y="1"/>
                    <a:pt x="4298" y="227"/>
                    <a:pt x="4298" y="489"/>
                  </a:cubicBezTo>
                  <a:cubicBezTo>
                    <a:pt x="4298" y="763"/>
                    <a:pt x="4524" y="977"/>
                    <a:pt x="4786" y="977"/>
                  </a:cubicBezTo>
                  <a:lnTo>
                    <a:pt x="5084" y="977"/>
                  </a:lnTo>
                  <a:lnTo>
                    <a:pt x="5084" y="14657"/>
                  </a:lnTo>
                  <a:lnTo>
                    <a:pt x="583" y="22468"/>
                  </a:lnTo>
                  <a:cubicBezTo>
                    <a:pt x="0" y="23492"/>
                    <a:pt x="726" y="24754"/>
                    <a:pt x="1905" y="24754"/>
                  </a:cubicBezTo>
                  <a:lnTo>
                    <a:pt x="10799" y="24754"/>
                  </a:lnTo>
                  <a:cubicBezTo>
                    <a:pt x="11966" y="24754"/>
                    <a:pt x="12692" y="23492"/>
                    <a:pt x="12109" y="22468"/>
                  </a:cubicBezTo>
                  <a:lnTo>
                    <a:pt x="7596" y="14657"/>
                  </a:lnTo>
                  <a:lnTo>
                    <a:pt x="7596" y="977"/>
                  </a:lnTo>
                  <a:lnTo>
                    <a:pt x="7894" y="977"/>
                  </a:lnTo>
                  <a:cubicBezTo>
                    <a:pt x="8168" y="977"/>
                    <a:pt x="8394" y="763"/>
                    <a:pt x="8394" y="489"/>
                  </a:cubicBezTo>
                  <a:cubicBezTo>
                    <a:pt x="8394" y="227"/>
                    <a:pt x="8168" y="1"/>
                    <a:pt x="7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6978075" y="577025"/>
              <a:ext cx="252150" cy="162550"/>
            </a:xfrm>
            <a:custGeom>
              <a:avLst/>
              <a:gdLst/>
              <a:ahLst/>
              <a:cxnLst/>
              <a:rect l="l" t="t" r="r" b="b"/>
              <a:pathLst>
                <a:path w="10086" h="6502" extrusionOk="0">
                  <a:moveTo>
                    <a:pt x="3418" y="1"/>
                  </a:moveTo>
                  <a:lnTo>
                    <a:pt x="132" y="5704"/>
                  </a:lnTo>
                  <a:cubicBezTo>
                    <a:pt x="1" y="5942"/>
                    <a:pt x="84" y="6168"/>
                    <a:pt x="132" y="6240"/>
                  </a:cubicBezTo>
                  <a:cubicBezTo>
                    <a:pt x="179" y="6323"/>
                    <a:pt x="310" y="6502"/>
                    <a:pt x="596" y="6502"/>
                  </a:cubicBezTo>
                  <a:lnTo>
                    <a:pt x="9490" y="6502"/>
                  </a:lnTo>
                  <a:cubicBezTo>
                    <a:pt x="9776" y="6502"/>
                    <a:pt x="9907" y="6311"/>
                    <a:pt x="9954" y="6240"/>
                  </a:cubicBezTo>
                  <a:cubicBezTo>
                    <a:pt x="10002" y="6144"/>
                    <a:pt x="10085" y="5942"/>
                    <a:pt x="9954" y="5704"/>
                  </a:cubicBezTo>
                  <a:lnTo>
                    <a:pt x="6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7107550" y="577025"/>
              <a:ext cx="51225" cy="162250"/>
            </a:xfrm>
            <a:custGeom>
              <a:avLst/>
              <a:gdLst/>
              <a:ahLst/>
              <a:cxnLst/>
              <a:rect l="l" t="t" r="r" b="b"/>
              <a:pathLst>
                <a:path w="2049" h="6490" extrusionOk="0">
                  <a:moveTo>
                    <a:pt x="1" y="1"/>
                  </a:moveTo>
                  <a:lnTo>
                    <a:pt x="1025" y="6490"/>
                  </a:lnTo>
                  <a:lnTo>
                    <a:pt x="2049" y="649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7125425" y="577025"/>
              <a:ext cx="104800" cy="162250"/>
            </a:xfrm>
            <a:custGeom>
              <a:avLst/>
              <a:gdLst/>
              <a:ahLst/>
              <a:cxnLst/>
              <a:rect l="l" t="t" r="r" b="b"/>
              <a:pathLst>
                <a:path w="4192" h="6490" extrusionOk="0">
                  <a:moveTo>
                    <a:pt x="0" y="1"/>
                  </a:moveTo>
                  <a:lnTo>
                    <a:pt x="2382" y="6490"/>
                  </a:lnTo>
                  <a:lnTo>
                    <a:pt x="3596" y="6490"/>
                  </a:lnTo>
                  <a:cubicBezTo>
                    <a:pt x="3882" y="6490"/>
                    <a:pt x="4013" y="6311"/>
                    <a:pt x="4060" y="6228"/>
                  </a:cubicBezTo>
                  <a:cubicBezTo>
                    <a:pt x="4108" y="6144"/>
                    <a:pt x="4191" y="5942"/>
                    <a:pt x="4060" y="5704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9"/>
          <p:cNvGrpSpPr/>
          <p:nvPr/>
        </p:nvGrpSpPr>
        <p:grpSpPr>
          <a:xfrm rot="-2019428">
            <a:off x="173931" y="276323"/>
            <a:ext cx="1078938" cy="1614954"/>
            <a:chOff x="7166500" y="-57275"/>
            <a:chExt cx="414050" cy="619750"/>
          </a:xfrm>
        </p:grpSpPr>
        <p:sp>
          <p:nvSpPr>
            <p:cNvPr id="82" name="Google Shape;82;p9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9"/>
          <p:cNvSpPr/>
          <p:nvPr/>
        </p:nvSpPr>
        <p:spPr>
          <a:xfrm>
            <a:off x="7713080" y="-667727"/>
            <a:ext cx="1734900" cy="1734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9"/>
          <p:cNvGrpSpPr/>
          <p:nvPr/>
        </p:nvGrpSpPr>
        <p:grpSpPr>
          <a:xfrm>
            <a:off x="6882210" y="4033046"/>
            <a:ext cx="609207" cy="609207"/>
            <a:chOff x="3796125" y="-35750"/>
            <a:chExt cx="773400" cy="773400"/>
          </a:xfrm>
        </p:grpSpPr>
        <p:sp>
          <p:nvSpPr>
            <p:cNvPr id="88" name="Google Shape;88;p9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9"/>
          <p:cNvSpPr/>
          <p:nvPr/>
        </p:nvSpPr>
        <p:spPr>
          <a:xfrm>
            <a:off x="-259350" y="2819350"/>
            <a:ext cx="4452000" cy="44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/>
          <p:nvPr/>
        </p:nvSpPr>
        <p:spPr>
          <a:xfrm flipH="1">
            <a:off x="6421171" y="-339547"/>
            <a:ext cx="2322776" cy="1066819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5997322" y="-282391"/>
            <a:ext cx="1424653" cy="1474656"/>
            <a:chOff x="5556925" y="2802275"/>
            <a:chExt cx="757875" cy="784475"/>
          </a:xfrm>
        </p:grpSpPr>
        <p:sp>
          <p:nvSpPr>
            <p:cNvPr id="131" name="Google Shape;131;p13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13"/>
          <p:cNvSpPr txBox="1">
            <a:spLocks noGrp="1"/>
          </p:cNvSpPr>
          <p:nvPr>
            <p:ph type="subTitle" idx="1"/>
          </p:nvPr>
        </p:nvSpPr>
        <p:spPr>
          <a:xfrm>
            <a:off x="1769358" y="2146325"/>
            <a:ext cx="26709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2"/>
          </p:nvPr>
        </p:nvSpPr>
        <p:spPr>
          <a:xfrm>
            <a:off x="5761834" y="2146325"/>
            <a:ext cx="267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3"/>
          </p:nvPr>
        </p:nvSpPr>
        <p:spPr>
          <a:xfrm>
            <a:off x="1771412" y="3816325"/>
            <a:ext cx="2671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4"/>
          </p:nvPr>
        </p:nvSpPr>
        <p:spPr>
          <a:xfrm>
            <a:off x="5761750" y="3836925"/>
            <a:ext cx="267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5"/>
          </p:nvPr>
        </p:nvSpPr>
        <p:spPr>
          <a:xfrm>
            <a:off x="1768063" y="1448125"/>
            <a:ext cx="26694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6"/>
          </p:nvPr>
        </p:nvSpPr>
        <p:spPr>
          <a:xfrm>
            <a:off x="5760537" y="1448125"/>
            <a:ext cx="26730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7"/>
          </p:nvPr>
        </p:nvSpPr>
        <p:spPr>
          <a:xfrm>
            <a:off x="1771649" y="3116125"/>
            <a:ext cx="26709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8"/>
          </p:nvPr>
        </p:nvSpPr>
        <p:spPr>
          <a:xfrm>
            <a:off x="5761973" y="3136725"/>
            <a:ext cx="26730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9" hasCustomPrompt="1"/>
          </p:nvPr>
        </p:nvSpPr>
        <p:spPr>
          <a:xfrm>
            <a:off x="864512" y="1883213"/>
            <a:ext cx="6912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6987" y="1883213"/>
            <a:ext cx="6912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14" hasCustomPrompt="1"/>
          </p:nvPr>
        </p:nvSpPr>
        <p:spPr>
          <a:xfrm>
            <a:off x="864512" y="3601163"/>
            <a:ext cx="691200" cy="4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15" hasCustomPrompt="1"/>
          </p:nvPr>
        </p:nvSpPr>
        <p:spPr>
          <a:xfrm>
            <a:off x="4856987" y="3601163"/>
            <a:ext cx="691200" cy="4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cxnSp>
        <p:nvCxnSpPr>
          <p:cNvPr id="165" name="Google Shape;165;p13"/>
          <p:cNvCxnSpPr/>
          <p:nvPr/>
        </p:nvCxnSpPr>
        <p:spPr>
          <a:xfrm rot="10800000" flipH="1">
            <a:off x="-133350" y="1514625"/>
            <a:ext cx="495300" cy="3618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13"/>
          <p:cNvSpPr/>
          <p:nvPr/>
        </p:nvSpPr>
        <p:spPr>
          <a:xfrm>
            <a:off x="176517" y="1344860"/>
            <a:ext cx="333600" cy="33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7929192" y="681910"/>
            <a:ext cx="333600" cy="33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8568042" y="4437310"/>
            <a:ext cx="333600" cy="33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13"/>
          <p:cNvCxnSpPr/>
          <p:nvPr/>
        </p:nvCxnSpPr>
        <p:spPr>
          <a:xfrm>
            <a:off x="8743950" y="4667250"/>
            <a:ext cx="114300" cy="5526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3"/>
          <p:cNvSpPr/>
          <p:nvPr/>
        </p:nvSpPr>
        <p:spPr>
          <a:xfrm>
            <a:off x="3732025" y="4434922"/>
            <a:ext cx="1679940" cy="771573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-338654" y="4070374"/>
            <a:ext cx="1203166" cy="552597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 flipH="1">
            <a:off x="-457210" y="4457782"/>
            <a:ext cx="1732881" cy="1793702"/>
            <a:chOff x="5556925" y="2802275"/>
            <a:chExt cx="757875" cy="784475"/>
          </a:xfrm>
        </p:grpSpPr>
        <p:sp>
          <p:nvSpPr>
            <p:cNvPr id="173" name="Google Shape;173;p13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4" name="Google Shape;194;p13"/>
          <p:cNvCxnSpPr/>
          <p:nvPr/>
        </p:nvCxnSpPr>
        <p:spPr>
          <a:xfrm>
            <a:off x="8115300" y="866725"/>
            <a:ext cx="1124100" cy="9048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300" y="1152475"/>
            <a:ext cx="7703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1" r:id="rId10"/>
    <p:sldLayoutId id="2147483663" r:id="rId11"/>
    <p:sldLayoutId id="2147483664" r:id="rId12"/>
    <p:sldLayoutId id="2147483665" r:id="rId13"/>
    <p:sldLayoutId id="2147483673" r:id="rId14"/>
    <p:sldLayoutId id="2147483678" r:id="rId15"/>
    <p:sldLayoutId id="2147483679" r:id="rId16"/>
    <p:sldLayoutId id="214748368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>
            <a:spLocks noGrp="1"/>
          </p:cNvSpPr>
          <p:nvPr>
            <p:ph type="ctrTitle"/>
          </p:nvPr>
        </p:nvSpPr>
        <p:spPr>
          <a:xfrm>
            <a:off x="4135975" y="1035775"/>
            <a:ext cx="4293300" cy="24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Journal</a:t>
            </a:r>
            <a:r>
              <a:rPr lang="pt-PT" dirty="0"/>
              <a:t> Club  </a:t>
            </a:r>
            <a:r>
              <a:rPr lang="pt-PT" sz="2000" dirty="0"/>
              <a:t>Artigo 8  </a:t>
            </a:r>
          </a:p>
        </p:txBody>
      </p:sp>
      <p:sp>
        <p:nvSpPr>
          <p:cNvPr id="566" name="Google Shape;566;p38"/>
          <p:cNvSpPr txBox="1">
            <a:spLocks noGrp="1"/>
          </p:cNvSpPr>
          <p:nvPr>
            <p:ph type="subTitle" idx="1"/>
          </p:nvPr>
        </p:nvSpPr>
        <p:spPr>
          <a:xfrm>
            <a:off x="4114367" y="3045980"/>
            <a:ext cx="5214743" cy="1704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Trabalho realizado por: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Afonso Vaz 202100995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João Almeida 202100068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João Venâncio 202100954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Pedro Pacheco 202100957</a:t>
            </a:r>
          </a:p>
        </p:txBody>
      </p:sp>
      <p:sp>
        <p:nvSpPr>
          <p:cNvPr id="567" name="Google Shape;567;p38"/>
          <p:cNvSpPr/>
          <p:nvPr/>
        </p:nvSpPr>
        <p:spPr>
          <a:xfrm>
            <a:off x="2883888" y="-268094"/>
            <a:ext cx="1215300" cy="1215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8"/>
          <p:cNvSpPr/>
          <p:nvPr/>
        </p:nvSpPr>
        <p:spPr>
          <a:xfrm>
            <a:off x="-881150" y="-431337"/>
            <a:ext cx="2281500" cy="2281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38"/>
          <p:cNvGrpSpPr/>
          <p:nvPr/>
        </p:nvGrpSpPr>
        <p:grpSpPr>
          <a:xfrm>
            <a:off x="-1037150" y="1085800"/>
            <a:ext cx="4452000" cy="4452000"/>
            <a:chOff x="-1037150" y="1085800"/>
            <a:chExt cx="4452000" cy="4452000"/>
          </a:xfrm>
        </p:grpSpPr>
        <p:sp>
          <p:nvSpPr>
            <p:cNvPr id="570" name="Google Shape;570;p38"/>
            <p:cNvSpPr/>
            <p:nvPr/>
          </p:nvSpPr>
          <p:spPr>
            <a:xfrm>
              <a:off x="-1037150" y="1085800"/>
              <a:ext cx="4452000" cy="44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-881150" y="1241800"/>
              <a:ext cx="4140000" cy="41400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 rot="1315341">
            <a:off x="280580" y="1793108"/>
            <a:ext cx="2880247" cy="2060933"/>
            <a:chOff x="3698375" y="764675"/>
            <a:chExt cx="1508825" cy="1079625"/>
          </a:xfrm>
        </p:grpSpPr>
        <p:sp>
          <p:nvSpPr>
            <p:cNvPr id="573" name="Google Shape;573;p38"/>
            <p:cNvSpPr/>
            <p:nvPr/>
          </p:nvSpPr>
          <p:spPr>
            <a:xfrm>
              <a:off x="4393700" y="1763775"/>
              <a:ext cx="111350" cy="80525"/>
            </a:xfrm>
            <a:custGeom>
              <a:avLst/>
              <a:gdLst/>
              <a:ahLst/>
              <a:cxnLst/>
              <a:rect l="l" t="t" r="r" b="b"/>
              <a:pathLst>
                <a:path w="4454" h="3221" extrusionOk="0">
                  <a:moveTo>
                    <a:pt x="2922" y="0"/>
                  </a:moveTo>
                  <a:cubicBezTo>
                    <a:pt x="1905" y="0"/>
                    <a:pt x="876" y="599"/>
                    <a:pt x="322" y="1606"/>
                  </a:cubicBezTo>
                  <a:cubicBezTo>
                    <a:pt x="143" y="1952"/>
                    <a:pt x="0" y="2416"/>
                    <a:pt x="214" y="2738"/>
                  </a:cubicBezTo>
                  <a:cubicBezTo>
                    <a:pt x="322" y="2904"/>
                    <a:pt x="500" y="2999"/>
                    <a:pt x="679" y="3059"/>
                  </a:cubicBezTo>
                  <a:cubicBezTo>
                    <a:pt x="993" y="3161"/>
                    <a:pt x="1324" y="3220"/>
                    <a:pt x="1657" y="3220"/>
                  </a:cubicBezTo>
                  <a:cubicBezTo>
                    <a:pt x="1792" y="3220"/>
                    <a:pt x="1926" y="3211"/>
                    <a:pt x="2060" y="3190"/>
                  </a:cubicBezTo>
                  <a:cubicBezTo>
                    <a:pt x="3001" y="3059"/>
                    <a:pt x="3858" y="2345"/>
                    <a:pt x="4310" y="1368"/>
                  </a:cubicBezTo>
                  <a:cubicBezTo>
                    <a:pt x="4394" y="1214"/>
                    <a:pt x="4453" y="1011"/>
                    <a:pt x="4429" y="809"/>
                  </a:cubicBezTo>
                  <a:cubicBezTo>
                    <a:pt x="4382" y="463"/>
                    <a:pt x="4072" y="249"/>
                    <a:pt x="3786" y="154"/>
                  </a:cubicBezTo>
                  <a:cubicBezTo>
                    <a:pt x="3507" y="50"/>
                    <a:pt x="3215" y="0"/>
                    <a:pt x="2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698375" y="963450"/>
              <a:ext cx="711125" cy="872650"/>
            </a:xfrm>
            <a:custGeom>
              <a:avLst/>
              <a:gdLst/>
              <a:ahLst/>
              <a:cxnLst/>
              <a:rect l="l" t="t" r="r" b="b"/>
              <a:pathLst>
                <a:path w="28445" h="34906" extrusionOk="0">
                  <a:moveTo>
                    <a:pt x="10311" y="1"/>
                  </a:moveTo>
                  <a:cubicBezTo>
                    <a:pt x="6847" y="1"/>
                    <a:pt x="3385" y="574"/>
                    <a:pt x="12" y="1532"/>
                  </a:cubicBezTo>
                  <a:lnTo>
                    <a:pt x="0" y="33477"/>
                  </a:lnTo>
                  <a:cubicBezTo>
                    <a:pt x="4306" y="32454"/>
                    <a:pt x="8702" y="31938"/>
                    <a:pt x="13097" y="31938"/>
                  </a:cubicBezTo>
                  <a:cubicBezTo>
                    <a:pt x="15507" y="31938"/>
                    <a:pt x="17917" y="32093"/>
                    <a:pt x="20312" y="32405"/>
                  </a:cubicBezTo>
                  <a:cubicBezTo>
                    <a:pt x="23110" y="32762"/>
                    <a:pt x="25980" y="33381"/>
                    <a:pt x="28432" y="34905"/>
                  </a:cubicBezTo>
                  <a:lnTo>
                    <a:pt x="28444" y="6771"/>
                  </a:lnTo>
                  <a:cubicBezTo>
                    <a:pt x="24110" y="2770"/>
                    <a:pt x="18622" y="627"/>
                    <a:pt x="13085" y="127"/>
                  </a:cubicBezTo>
                  <a:cubicBezTo>
                    <a:pt x="12161" y="42"/>
                    <a:pt x="11236" y="1"/>
                    <a:pt x="10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726650" y="928050"/>
              <a:ext cx="772425" cy="894350"/>
            </a:xfrm>
            <a:custGeom>
              <a:avLst/>
              <a:gdLst/>
              <a:ahLst/>
              <a:cxnLst/>
              <a:rect l="l" t="t" r="r" b="b"/>
              <a:pathLst>
                <a:path w="30897" h="35774" extrusionOk="0">
                  <a:moveTo>
                    <a:pt x="12477" y="0"/>
                  </a:moveTo>
                  <a:cubicBezTo>
                    <a:pt x="9021" y="0"/>
                    <a:pt x="5565" y="575"/>
                    <a:pt x="2191" y="1543"/>
                  </a:cubicBezTo>
                  <a:lnTo>
                    <a:pt x="2191" y="1758"/>
                  </a:lnTo>
                  <a:cubicBezTo>
                    <a:pt x="1465" y="1936"/>
                    <a:pt x="750" y="2115"/>
                    <a:pt x="36" y="2329"/>
                  </a:cubicBezTo>
                  <a:lnTo>
                    <a:pt x="0" y="34262"/>
                  </a:lnTo>
                  <a:cubicBezTo>
                    <a:pt x="4315" y="33245"/>
                    <a:pt x="8724" y="32736"/>
                    <a:pt x="13127" y="32736"/>
                  </a:cubicBezTo>
                  <a:cubicBezTo>
                    <a:pt x="15529" y="32736"/>
                    <a:pt x="17930" y="32887"/>
                    <a:pt x="20312" y="33190"/>
                  </a:cubicBezTo>
                  <a:cubicBezTo>
                    <a:pt x="23098" y="33547"/>
                    <a:pt x="25670" y="34250"/>
                    <a:pt x="28135" y="35774"/>
                  </a:cubicBezTo>
                  <a:cubicBezTo>
                    <a:pt x="28135" y="35774"/>
                    <a:pt x="30016" y="34678"/>
                    <a:pt x="30897" y="34583"/>
                  </a:cubicBezTo>
                  <a:lnTo>
                    <a:pt x="30576" y="6782"/>
                  </a:lnTo>
                  <a:cubicBezTo>
                    <a:pt x="26242" y="2770"/>
                    <a:pt x="20777" y="626"/>
                    <a:pt x="15240" y="126"/>
                  </a:cubicBezTo>
                  <a:cubicBezTo>
                    <a:pt x="14320" y="41"/>
                    <a:pt x="13399" y="0"/>
                    <a:pt x="12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4498775" y="919275"/>
              <a:ext cx="708425" cy="872175"/>
            </a:xfrm>
            <a:custGeom>
              <a:avLst/>
              <a:gdLst/>
              <a:ahLst/>
              <a:cxnLst/>
              <a:rect l="l" t="t" r="r" b="b"/>
              <a:pathLst>
                <a:path w="28337" h="34887" extrusionOk="0">
                  <a:moveTo>
                    <a:pt x="17978" y="0"/>
                  </a:moveTo>
                  <a:cubicBezTo>
                    <a:pt x="17073" y="0"/>
                    <a:pt x="16167" y="39"/>
                    <a:pt x="15264" y="120"/>
                  </a:cubicBezTo>
                  <a:cubicBezTo>
                    <a:pt x="9727" y="608"/>
                    <a:pt x="4358" y="2751"/>
                    <a:pt x="24" y="6740"/>
                  </a:cubicBezTo>
                  <a:lnTo>
                    <a:pt x="0" y="34886"/>
                  </a:lnTo>
                  <a:cubicBezTo>
                    <a:pt x="2453" y="33362"/>
                    <a:pt x="5227" y="33005"/>
                    <a:pt x="7989" y="32398"/>
                  </a:cubicBezTo>
                  <a:cubicBezTo>
                    <a:pt x="10346" y="31881"/>
                    <a:pt x="12712" y="31660"/>
                    <a:pt x="15075" y="31660"/>
                  </a:cubicBezTo>
                  <a:cubicBezTo>
                    <a:pt x="19517" y="31660"/>
                    <a:pt x="23949" y="32441"/>
                    <a:pt x="28301" y="33505"/>
                  </a:cubicBezTo>
                  <a:lnTo>
                    <a:pt x="28337" y="1561"/>
                  </a:lnTo>
                  <a:cubicBezTo>
                    <a:pt x="24944" y="578"/>
                    <a:pt x="21461" y="0"/>
                    <a:pt x="179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4499050" y="919275"/>
              <a:ext cx="536125" cy="871875"/>
            </a:xfrm>
            <a:custGeom>
              <a:avLst/>
              <a:gdLst/>
              <a:ahLst/>
              <a:cxnLst/>
              <a:rect l="l" t="t" r="r" b="b"/>
              <a:pathLst>
                <a:path w="21445" h="34875" extrusionOk="0">
                  <a:moveTo>
                    <a:pt x="17950" y="1"/>
                  </a:moveTo>
                  <a:cubicBezTo>
                    <a:pt x="17053" y="1"/>
                    <a:pt x="16154" y="40"/>
                    <a:pt x="15253" y="120"/>
                  </a:cubicBezTo>
                  <a:cubicBezTo>
                    <a:pt x="9716" y="608"/>
                    <a:pt x="4347" y="2751"/>
                    <a:pt x="13" y="6740"/>
                  </a:cubicBezTo>
                  <a:lnTo>
                    <a:pt x="1" y="34874"/>
                  </a:lnTo>
                  <a:cubicBezTo>
                    <a:pt x="2454" y="33350"/>
                    <a:pt x="5228" y="32993"/>
                    <a:pt x="7990" y="32386"/>
                  </a:cubicBezTo>
                  <a:cubicBezTo>
                    <a:pt x="10342" y="31868"/>
                    <a:pt x="12697" y="31648"/>
                    <a:pt x="15048" y="31648"/>
                  </a:cubicBezTo>
                  <a:cubicBezTo>
                    <a:pt x="17185" y="31648"/>
                    <a:pt x="19318" y="31830"/>
                    <a:pt x="21444" y="32136"/>
                  </a:cubicBezTo>
                  <a:cubicBezTo>
                    <a:pt x="21170" y="21480"/>
                    <a:pt x="20968" y="10800"/>
                    <a:pt x="20837" y="132"/>
                  </a:cubicBezTo>
                  <a:cubicBezTo>
                    <a:pt x="19875" y="46"/>
                    <a:pt x="18913" y="1"/>
                    <a:pt x="17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4498775" y="764675"/>
              <a:ext cx="459000" cy="1027375"/>
            </a:xfrm>
            <a:custGeom>
              <a:avLst/>
              <a:gdLst/>
              <a:ahLst/>
              <a:cxnLst/>
              <a:rect l="l" t="t" r="r" b="b"/>
              <a:pathLst>
                <a:path w="18360" h="41095" extrusionOk="0">
                  <a:moveTo>
                    <a:pt x="17924" y="0"/>
                  </a:moveTo>
                  <a:cubicBezTo>
                    <a:pt x="15322" y="0"/>
                    <a:pt x="12651" y="612"/>
                    <a:pt x="9989" y="2089"/>
                  </a:cubicBezTo>
                  <a:cubicBezTo>
                    <a:pt x="6429" y="4066"/>
                    <a:pt x="2810" y="7685"/>
                    <a:pt x="24" y="12841"/>
                  </a:cubicBezTo>
                  <a:lnTo>
                    <a:pt x="0" y="41094"/>
                  </a:lnTo>
                  <a:cubicBezTo>
                    <a:pt x="1560" y="38927"/>
                    <a:pt x="3524" y="37308"/>
                    <a:pt x="5310" y="36201"/>
                  </a:cubicBezTo>
                  <a:cubicBezTo>
                    <a:pt x="9656" y="33522"/>
                    <a:pt x="14061" y="32045"/>
                    <a:pt x="18336" y="31843"/>
                  </a:cubicBezTo>
                  <a:lnTo>
                    <a:pt x="18360" y="6"/>
                  </a:lnTo>
                  <a:cubicBezTo>
                    <a:pt x="18215" y="2"/>
                    <a:pt x="18069" y="0"/>
                    <a:pt x="17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3788850" y="919850"/>
              <a:ext cx="710525" cy="872775"/>
            </a:xfrm>
            <a:custGeom>
              <a:avLst/>
              <a:gdLst/>
              <a:ahLst/>
              <a:cxnLst/>
              <a:rect l="l" t="t" r="r" b="b"/>
              <a:pathLst>
                <a:path w="28421" h="34911" extrusionOk="0">
                  <a:moveTo>
                    <a:pt x="10377" y="1"/>
                  </a:moveTo>
                  <a:cubicBezTo>
                    <a:pt x="6895" y="1"/>
                    <a:pt x="3415" y="575"/>
                    <a:pt x="24" y="1538"/>
                  </a:cubicBezTo>
                  <a:lnTo>
                    <a:pt x="1" y="33482"/>
                  </a:lnTo>
                  <a:cubicBezTo>
                    <a:pt x="4307" y="32460"/>
                    <a:pt x="8697" y="31943"/>
                    <a:pt x="13092" y="31943"/>
                  </a:cubicBezTo>
                  <a:cubicBezTo>
                    <a:pt x="15502" y="31943"/>
                    <a:pt x="17913" y="32099"/>
                    <a:pt x="20313" y="32411"/>
                  </a:cubicBezTo>
                  <a:cubicBezTo>
                    <a:pt x="23111" y="32768"/>
                    <a:pt x="25956" y="33387"/>
                    <a:pt x="28397" y="34911"/>
                  </a:cubicBezTo>
                  <a:lnTo>
                    <a:pt x="28421" y="6777"/>
                  </a:lnTo>
                  <a:cubicBezTo>
                    <a:pt x="24099" y="2776"/>
                    <a:pt x="18634" y="633"/>
                    <a:pt x="13098" y="121"/>
                  </a:cubicBezTo>
                  <a:cubicBezTo>
                    <a:pt x="12192" y="40"/>
                    <a:pt x="11284" y="1"/>
                    <a:pt x="103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3932625" y="1036200"/>
              <a:ext cx="453350" cy="78375"/>
            </a:xfrm>
            <a:custGeom>
              <a:avLst/>
              <a:gdLst/>
              <a:ahLst/>
              <a:cxnLst/>
              <a:rect l="l" t="t" r="r" b="b"/>
              <a:pathLst>
                <a:path w="18134" h="3135" extrusionOk="0">
                  <a:moveTo>
                    <a:pt x="5724" y="0"/>
                  </a:moveTo>
                  <a:cubicBezTo>
                    <a:pt x="3859" y="0"/>
                    <a:pt x="1968" y="158"/>
                    <a:pt x="0" y="468"/>
                  </a:cubicBezTo>
                  <a:cubicBezTo>
                    <a:pt x="0" y="801"/>
                    <a:pt x="24" y="944"/>
                    <a:pt x="24" y="1277"/>
                  </a:cubicBezTo>
                  <a:cubicBezTo>
                    <a:pt x="1988" y="967"/>
                    <a:pt x="3878" y="810"/>
                    <a:pt x="5743" y="810"/>
                  </a:cubicBezTo>
                  <a:cubicBezTo>
                    <a:pt x="9825" y="810"/>
                    <a:pt x="13786" y="1565"/>
                    <a:pt x="18134" y="3135"/>
                  </a:cubicBezTo>
                  <a:cubicBezTo>
                    <a:pt x="18134" y="2813"/>
                    <a:pt x="18134" y="2658"/>
                    <a:pt x="18122" y="2325"/>
                  </a:cubicBezTo>
                  <a:cubicBezTo>
                    <a:pt x="13766" y="756"/>
                    <a:pt x="9808" y="0"/>
                    <a:pt x="5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3934400" y="1110475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13" y="1"/>
                  </a:moveTo>
                  <a:cubicBezTo>
                    <a:pt x="3851" y="1"/>
                    <a:pt x="1963" y="160"/>
                    <a:pt x="1" y="473"/>
                  </a:cubicBezTo>
                  <a:cubicBezTo>
                    <a:pt x="1" y="807"/>
                    <a:pt x="13" y="949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7" y="813"/>
                    <a:pt x="13782" y="1566"/>
                    <a:pt x="18122" y="3140"/>
                  </a:cubicBezTo>
                  <a:cubicBezTo>
                    <a:pt x="18122" y="2819"/>
                    <a:pt x="18122" y="2652"/>
                    <a:pt x="18110" y="2342"/>
                  </a:cubicBezTo>
                  <a:cubicBezTo>
                    <a:pt x="13753" y="765"/>
                    <a:pt x="9794" y="1"/>
                    <a:pt x="5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3935900" y="1185025"/>
              <a:ext cx="453050" cy="78075"/>
            </a:xfrm>
            <a:custGeom>
              <a:avLst/>
              <a:gdLst/>
              <a:ahLst/>
              <a:cxnLst/>
              <a:rect l="l" t="t" r="r" b="b"/>
              <a:pathLst>
                <a:path w="18122" h="3123" extrusionOk="0">
                  <a:moveTo>
                    <a:pt x="5710" y="1"/>
                  </a:moveTo>
                  <a:cubicBezTo>
                    <a:pt x="3848" y="1"/>
                    <a:pt x="1962" y="158"/>
                    <a:pt x="0" y="468"/>
                  </a:cubicBezTo>
                  <a:cubicBezTo>
                    <a:pt x="0" y="801"/>
                    <a:pt x="12" y="944"/>
                    <a:pt x="12" y="1277"/>
                  </a:cubicBezTo>
                  <a:cubicBezTo>
                    <a:pt x="1979" y="963"/>
                    <a:pt x="3872" y="804"/>
                    <a:pt x="5740" y="804"/>
                  </a:cubicBezTo>
                  <a:cubicBezTo>
                    <a:pt x="9819" y="804"/>
                    <a:pt x="13777" y="1563"/>
                    <a:pt x="18122" y="3123"/>
                  </a:cubicBezTo>
                  <a:cubicBezTo>
                    <a:pt x="18122" y="2813"/>
                    <a:pt x="18110" y="2647"/>
                    <a:pt x="18110" y="2337"/>
                  </a:cubicBezTo>
                  <a:cubicBezTo>
                    <a:pt x="13751" y="759"/>
                    <a:pt x="9792" y="1"/>
                    <a:pt x="5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3937375" y="1259000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20" y="1"/>
                  </a:moveTo>
                  <a:cubicBezTo>
                    <a:pt x="3855" y="1"/>
                    <a:pt x="1966" y="160"/>
                    <a:pt x="1" y="473"/>
                  </a:cubicBezTo>
                  <a:cubicBezTo>
                    <a:pt x="1" y="807"/>
                    <a:pt x="13" y="950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8" y="813"/>
                    <a:pt x="13782" y="1566"/>
                    <a:pt x="18122" y="3140"/>
                  </a:cubicBezTo>
                  <a:cubicBezTo>
                    <a:pt x="18110" y="2831"/>
                    <a:pt x="18110" y="2664"/>
                    <a:pt x="18110" y="2331"/>
                  </a:cubicBezTo>
                  <a:cubicBezTo>
                    <a:pt x="13755" y="762"/>
                    <a:pt x="9798" y="1"/>
                    <a:pt x="5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3938875" y="1333425"/>
              <a:ext cx="453050" cy="78500"/>
            </a:xfrm>
            <a:custGeom>
              <a:avLst/>
              <a:gdLst/>
              <a:ahLst/>
              <a:cxnLst/>
              <a:rect l="l" t="t" r="r" b="b"/>
              <a:pathLst>
                <a:path w="18122" h="3140" extrusionOk="0">
                  <a:moveTo>
                    <a:pt x="5719" y="0"/>
                  </a:moveTo>
                  <a:cubicBezTo>
                    <a:pt x="3855" y="0"/>
                    <a:pt x="1965" y="159"/>
                    <a:pt x="0" y="473"/>
                  </a:cubicBezTo>
                  <a:cubicBezTo>
                    <a:pt x="0" y="806"/>
                    <a:pt x="12" y="949"/>
                    <a:pt x="12" y="1283"/>
                  </a:cubicBezTo>
                  <a:cubicBezTo>
                    <a:pt x="1984" y="971"/>
                    <a:pt x="3881" y="813"/>
                    <a:pt x="5753" y="813"/>
                  </a:cubicBezTo>
                  <a:cubicBezTo>
                    <a:pt x="9827" y="813"/>
                    <a:pt x="13782" y="1565"/>
                    <a:pt x="18122" y="3140"/>
                  </a:cubicBezTo>
                  <a:cubicBezTo>
                    <a:pt x="18110" y="2807"/>
                    <a:pt x="18110" y="2664"/>
                    <a:pt x="18110" y="2330"/>
                  </a:cubicBezTo>
                  <a:cubicBezTo>
                    <a:pt x="13755" y="761"/>
                    <a:pt x="9798" y="0"/>
                    <a:pt x="5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3940075" y="140782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8" y="160"/>
                    <a:pt x="0" y="473"/>
                  </a:cubicBezTo>
                  <a:cubicBezTo>
                    <a:pt x="0" y="807"/>
                    <a:pt x="24" y="950"/>
                    <a:pt x="24" y="1283"/>
                  </a:cubicBezTo>
                  <a:cubicBezTo>
                    <a:pt x="1995" y="972"/>
                    <a:pt x="3892" y="813"/>
                    <a:pt x="5764" y="813"/>
                  </a:cubicBezTo>
                  <a:cubicBezTo>
                    <a:pt x="9839" y="813"/>
                    <a:pt x="13793" y="1566"/>
                    <a:pt x="18133" y="3140"/>
                  </a:cubicBezTo>
                  <a:cubicBezTo>
                    <a:pt x="18121" y="2807"/>
                    <a:pt x="18121" y="2664"/>
                    <a:pt x="18121" y="2331"/>
                  </a:cubicBezTo>
                  <a:cubicBezTo>
                    <a:pt x="13766" y="762"/>
                    <a:pt x="9809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3941250" y="14822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2" y="0"/>
                  </a:moveTo>
                  <a:cubicBezTo>
                    <a:pt x="3856" y="0"/>
                    <a:pt x="1965" y="159"/>
                    <a:pt x="1" y="473"/>
                  </a:cubicBezTo>
                  <a:cubicBezTo>
                    <a:pt x="1" y="806"/>
                    <a:pt x="13" y="949"/>
                    <a:pt x="13" y="1283"/>
                  </a:cubicBezTo>
                  <a:cubicBezTo>
                    <a:pt x="1988" y="972"/>
                    <a:pt x="3886" y="813"/>
                    <a:pt x="5759" y="813"/>
                  </a:cubicBezTo>
                  <a:cubicBezTo>
                    <a:pt x="9834" y="813"/>
                    <a:pt x="13786" y="1565"/>
                    <a:pt x="18134" y="3140"/>
                  </a:cubicBezTo>
                  <a:cubicBezTo>
                    <a:pt x="18134" y="2807"/>
                    <a:pt x="18134" y="2652"/>
                    <a:pt x="18110" y="2330"/>
                  </a:cubicBezTo>
                  <a:cubicBezTo>
                    <a:pt x="13763" y="762"/>
                    <a:pt x="9803" y="0"/>
                    <a:pt x="57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3942750" y="15563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9" y="160"/>
                    <a:pt x="0" y="474"/>
                  </a:cubicBezTo>
                  <a:cubicBezTo>
                    <a:pt x="0" y="795"/>
                    <a:pt x="24" y="950"/>
                    <a:pt x="24" y="1271"/>
                  </a:cubicBezTo>
                  <a:cubicBezTo>
                    <a:pt x="1984" y="966"/>
                    <a:pt x="3870" y="810"/>
                    <a:pt x="5731" y="810"/>
                  </a:cubicBezTo>
                  <a:cubicBezTo>
                    <a:pt x="9813" y="810"/>
                    <a:pt x="13774" y="1562"/>
                    <a:pt x="18133" y="3141"/>
                  </a:cubicBezTo>
                  <a:cubicBezTo>
                    <a:pt x="18133" y="2819"/>
                    <a:pt x="18133" y="2664"/>
                    <a:pt x="18110" y="2331"/>
                  </a:cubicBezTo>
                  <a:cubicBezTo>
                    <a:pt x="13763" y="762"/>
                    <a:pt x="9808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3944225" y="163077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0"/>
                  </a:moveTo>
                  <a:cubicBezTo>
                    <a:pt x="3861" y="0"/>
                    <a:pt x="1969" y="159"/>
                    <a:pt x="1" y="473"/>
                  </a:cubicBezTo>
                  <a:cubicBezTo>
                    <a:pt x="1" y="795"/>
                    <a:pt x="25" y="949"/>
                    <a:pt x="25" y="1271"/>
                  </a:cubicBezTo>
                  <a:cubicBezTo>
                    <a:pt x="1985" y="965"/>
                    <a:pt x="3871" y="809"/>
                    <a:pt x="5731" y="809"/>
                  </a:cubicBezTo>
                  <a:cubicBezTo>
                    <a:pt x="9814" y="809"/>
                    <a:pt x="13774" y="1562"/>
                    <a:pt x="18134" y="3140"/>
                  </a:cubicBezTo>
                  <a:cubicBezTo>
                    <a:pt x="18134" y="2819"/>
                    <a:pt x="18122" y="2664"/>
                    <a:pt x="18122" y="2331"/>
                  </a:cubicBezTo>
                  <a:cubicBezTo>
                    <a:pt x="13767" y="762"/>
                    <a:pt x="9810" y="0"/>
                    <a:pt x="5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4557400" y="881250"/>
              <a:ext cx="347975" cy="229750"/>
            </a:xfrm>
            <a:custGeom>
              <a:avLst/>
              <a:gdLst/>
              <a:ahLst/>
              <a:cxnLst/>
              <a:rect l="l" t="t" r="r" b="b"/>
              <a:pathLst>
                <a:path w="13919" h="9190" extrusionOk="0">
                  <a:moveTo>
                    <a:pt x="13021" y="0"/>
                  </a:moveTo>
                  <a:cubicBezTo>
                    <a:pt x="6999" y="0"/>
                    <a:pt x="3045" y="4692"/>
                    <a:pt x="1" y="8452"/>
                  </a:cubicBezTo>
                  <a:lnTo>
                    <a:pt x="1" y="9190"/>
                  </a:lnTo>
                  <a:cubicBezTo>
                    <a:pt x="3038" y="5450"/>
                    <a:pt x="6981" y="771"/>
                    <a:pt x="12992" y="771"/>
                  </a:cubicBezTo>
                  <a:cubicBezTo>
                    <a:pt x="13295" y="771"/>
                    <a:pt x="13604" y="783"/>
                    <a:pt x="13919" y="808"/>
                  </a:cubicBezTo>
                  <a:cubicBezTo>
                    <a:pt x="13919" y="498"/>
                    <a:pt x="13907" y="343"/>
                    <a:pt x="13907" y="34"/>
                  </a:cubicBezTo>
                  <a:cubicBezTo>
                    <a:pt x="13607" y="11"/>
                    <a:pt x="13312" y="0"/>
                    <a:pt x="13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4558000" y="952875"/>
              <a:ext cx="348875" cy="225700"/>
            </a:xfrm>
            <a:custGeom>
              <a:avLst/>
              <a:gdLst/>
              <a:ahLst/>
              <a:cxnLst/>
              <a:rect l="l" t="t" r="r" b="b"/>
              <a:pathLst>
                <a:path w="13955" h="9028" extrusionOk="0">
                  <a:moveTo>
                    <a:pt x="12870" y="1"/>
                  </a:moveTo>
                  <a:cubicBezTo>
                    <a:pt x="6929" y="1"/>
                    <a:pt x="3014" y="4602"/>
                    <a:pt x="12" y="8301"/>
                  </a:cubicBezTo>
                  <a:cubicBezTo>
                    <a:pt x="0" y="8599"/>
                    <a:pt x="0" y="8742"/>
                    <a:pt x="12" y="9027"/>
                  </a:cubicBezTo>
                  <a:cubicBezTo>
                    <a:pt x="3015" y="5364"/>
                    <a:pt x="6914" y="793"/>
                    <a:pt x="12821" y="793"/>
                  </a:cubicBezTo>
                  <a:cubicBezTo>
                    <a:pt x="13191" y="793"/>
                    <a:pt x="13569" y="811"/>
                    <a:pt x="13955" y="848"/>
                  </a:cubicBezTo>
                  <a:cubicBezTo>
                    <a:pt x="13955" y="526"/>
                    <a:pt x="13943" y="372"/>
                    <a:pt x="13943" y="50"/>
                  </a:cubicBezTo>
                  <a:cubicBezTo>
                    <a:pt x="13578" y="17"/>
                    <a:pt x="13220" y="1"/>
                    <a:pt x="12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4558600" y="1025050"/>
              <a:ext cx="349775" cy="221675"/>
            </a:xfrm>
            <a:custGeom>
              <a:avLst/>
              <a:gdLst/>
              <a:ahLst/>
              <a:cxnLst/>
              <a:rect l="l" t="t" r="r" b="b"/>
              <a:pathLst>
                <a:path w="13991" h="8867" extrusionOk="0">
                  <a:moveTo>
                    <a:pt x="12720" y="0"/>
                  </a:moveTo>
                  <a:cubicBezTo>
                    <a:pt x="6871" y="0"/>
                    <a:pt x="2993" y="4501"/>
                    <a:pt x="0" y="8117"/>
                  </a:cubicBezTo>
                  <a:lnTo>
                    <a:pt x="0" y="8867"/>
                  </a:lnTo>
                  <a:cubicBezTo>
                    <a:pt x="2987" y="5259"/>
                    <a:pt x="6863" y="781"/>
                    <a:pt x="12691" y="781"/>
                  </a:cubicBezTo>
                  <a:cubicBezTo>
                    <a:pt x="13114" y="781"/>
                    <a:pt x="13547" y="805"/>
                    <a:pt x="13990" y="854"/>
                  </a:cubicBezTo>
                  <a:cubicBezTo>
                    <a:pt x="13990" y="545"/>
                    <a:pt x="13978" y="378"/>
                    <a:pt x="13978" y="68"/>
                  </a:cubicBezTo>
                  <a:cubicBezTo>
                    <a:pt x="13549" y="22"/>
                    <a:pt x="13130" y="0"/>
                    <a:pt x="12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4558600" y="1097725"/>
              <a:ext cx="350950" cy="217475"/>
            </a:xfrm>
            <a:custGeom>
              <a:avLst/>
              <a:gdLst/>
              <a:ahLst/>
              <a:cxnLst/>
              <a:rect l="l" t="t" r="r" b="b"/>
              <a:pathLst>
                <a:path w="14038" h="8699" extrusionOk="0">
                  <a:moveTo>
                    <a:pt x="12583" y="0"/>
                  </a:moveTo>
                  <a:cubicBezTo>
                    <a:pt x="6813" y="0"/>
                    <a:pt x="2974" y="4404"/>
                    <a:pt x="0" y="7972"/>
                  </a:cubicBezTo>
                  <a:cubicBezTo>
                    <a:pt x="12" y="8270"/>
                    <a:pt x="12" y="8413"/>
                    <a:pt x="12" y="8698"/>
                  </a:cubicBezTo>
                  <a:cubicBezTo>
                    <a:pt x="2972" y="5157"/>
                    <a:pt x="6791" y="788"/>
                    <a:pt x="12518" y="788"/>
                  </a:cubicBezTo>
                  <a:cubicBezTo>
                    <a:pt x="13010" y="788"/>
                    <a:pt x="13517" y="820"/>
                    <a:pt x="14038" y="888"/>
                  </a:cubicBezTo>
                  <a:cubicBezTo>
                    <a:pt x="14038" y="566"/>
                    <a:pt x="14026" y="412"/>
                    <a:pt x="14026" y="90"/>
                  </a:cubicBezTo>
                  <a:cubicBezTo>
                    <a:pt x="13532" y="29"/>
                    <a:pt x="13051" y="0"/>
                    <a:pt x="1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4559475" y="1170875"/>
              <a:ext cx="351575" cy="213075"/>
            </a:xfrm>
            <a:custGeom>
              <a:avLst/>
              <a:gdLst/>
              <a:ahLst/>
              <a:cxnLst/>
              <a:rect l="l" t="t" r="r" b="b"/>
              <a:pathLst>
                <a:path w="14063" h="8523" extrusionOk="0">
                  <a:moveTo>
                    <a:pt x="12412" y="0"/>
                  </a:moveTo>
                  <a:cubicBezTo>
                    <a:pt x="6738" y="0"/>
                    <a:pt x="2941" y="4312"/>
                    <a:pt x="1" y="7796"/>
                  </a:cubicBezTo>
                  <a:lnTo>
                    <a:pt x="1" y="8523"/>
                  </a:lnTo>
                  <a:cubicBezTo>
                    <a:pt x="2945" y="5058"/>
                    <a:pt x="6721" y="780"/>
                    <a:pt x="12378" y="780"/>
                  </a:cubicBezTo>
                  <a:cubicBezTo>
                    <a:pt x="12922" y="780"/>
                    <a:pt x="13483" y="819"/>
                    <a:pt x="14062" y="903"/>
                  </a:cubicBezTo>
                  <a:cubicBezTo>
                    <a:pt x="14062" y="593"/>
                    <a:pt x="14050" y="427"/>
                    <a:pt x="14050" y="117"/>
                  </a:cubicBezTo>
                  <a:cubicBezTo>
                    <a:pt x="13487" y="38"/>
                    <a:pt x="12942" y="0"/>
                    <a:pt x="12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4559775" y="1243700"/>
              <a:ext cx="352750" cy="209600"/>
            </a:xfrm>
            <a:custGeom>
              <a:avLst/>
              <a:gdLst/>
              <a:ahLst/>
              <a:cxnLst/>
              <a:rect l="l" t="t" r="r" b="b"/>
              <a:pathLst>
                <a:path w="14110" h="8384" extrusionOk="0">
                  <a:moveTo>
                    <a:pt x="12276" y="0"/>
                  </a:moveTo>
                  <a:cubicBezTo>
                    <a:pt x="6672" y="0"/>
                    <a:pt x="2922" y="4217"/>
                    <a:pt x="1" y="7634"/>
                  </a:cubicBezTo>
                  <a:lnTo>
                    <a:pt x="1" y="8384"/>
                  </a:lnTo>
                  <a:cubicBezTo>
                    <a:pt x="2911" y="4979"/>
                    <a:pt x="6645" y="800"/>
                    <a:pt x="12225" y="800"/>
                  </a:cubicBezTo>
                  <a:cubicBezTo>
                    <a:pt x="12831" y="800"/>
                    <a:pt x="13459" y="849"/>
                    <a:pt x="14110" y="954"/>
                  </a:cubicBezTo>
                  <a:cubicBezTo>
                    <a:pt x="14110" y="645"/>
                    <a:pt x="14098" y="478"/>
                    <a:pt x="14098" y="145"/>
                  </a:cubicBezTo>
                  <a:cubicBezTo>
                    <a:pt x="13469" y="47"/>
                    <a:pt x="12863" y="0"/>
                    <a:pt x="12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4560075" y="1317350"/>
              <a:ext cx="353950" cy="205325"/>
            </a:xfrm>
            <a:custGeom>
              <a:avLst/>
              <a:gdLst/>
              <a:ahLst/>
              <a:cxnLst/>
              <a:rect l="l" t="t" r="r" b="b"/>
              <a:pathLst>
                <a:path w="14158" h="8213" extrusionOk="0">
                  <a:moveTo>
                    <a:pt x="12147" y="1"/>
                  </a:moveTo>
                  <a:cubicBezTo>
                    <a:pt x="6628" y="1"/>
                    <a:pt x="2914" y="4124"/>
                    <a:pt x="13" y="7474"/>
                  </a:cubicBezTo>
                  <a:cubicBezTo>
                    <a:pt x="1" y="7772"/>
                    <a:pt x="1" y="7914"/>
                    <a:pt x="13" y="8212"/>
                  </a:cubicBezTo>
                  <a:cubicBezTo>
                    <a:pt x="2912" y="4888"/>
                    <a:pt x="6607" y="796"/>
                    <a:pt x="12087" y="796"/>
                  </a:cubicBezTo>
                  <a:cubicBezTo>
                    <a:pt x="12750" y="796"/>
                    <a:pt x="13440" y="856"/>
                    <a:pt x="14157" y="985"/>
                  </a:cubicBezTo>
                  <a:cubicBezTo>
                    <a:pt x="14157" y="652"/>
                    <a:pt x="14145" y="509"/>
                    <a:pt x="14145" y="175"/>
                  </a:cubicBezTo>
                  <a:cubicBezTo>
                    <a:pt x="13454" y="56"/>
                    <a:pt x="12789" y="1"/>
                    <a:pt x="12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4560975" y="1391175"/>
              <a:ext cx="354525" cy="201425"/>
            </a:xfrm>
            <a:custGeom>
              <a:avLst/>
              <a:gdLst/>
              <a:ahLst/>
              <a:cxnLst/>
              <a:rect l="l" t="t" r="r" b="b"/>
              <a:pathLst>
                <a:path w="14181" h="8057" extrusionOk="0">
                  <a:moveTo>
                    <a:pt x="11984" y="0"/>
                  </a:moveTo>
                  <a:cubicBezTo>
                    <a:pt x="6552" y="0"/>
                    <a:pt x="2870" y="4038"/>
                    <a:pt x="0" y="7319"/>
                  </a:cubicBezTo>
                  <a:lnTo>
                    <a:pt x="0" y="8057"/>
                  </a:lnTo>
                  <a:cubicBezTo>
                    <a:pt x="2859" y="4799"/>
                    <a:pt x="6526" y="798"/>
                    <a:pt x="11933" y="798"/>
                  </a:cubicBezTo>
                  <a:cubicBezTo>
                    <a:pt x="12651" y="798"/>
                    <a:pt x="13399" y="868"/>
                    <a:pt x="14181" y="1020"/>
                  </a:cubicBezTo>
                  <a:cubicBezTo>
                    <a:pt x="14181" y="699"/>
                    <a:pt x="14169" y="532"/>
                    <a:pt x="14169" y="211"/>
                  </a:cubicBezTo>
                  <a:cubicBezTo>
                    <a:pt x="13410" y="67"/>
                    <a:pt x="12683" y="0"/>
                    <a:pt x="1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4560975" y="1465175"/>
              <a:ext cx="355725" cy="197375"/>
            </a:xfrm>
            <a:custGeom>
              <a:avLst/>
              <a:gdLst/>
              <a:ahLst/>
              <a:cxnLst/>
              <a:rect l="l" t="t" r="r" b="b"/>
              <a:pathLst>
                <a:path w="14229" h="7895" extrusionOk="0">
                  <a:moveTo>
                    <a:pt x="11824" y="0"/>
                  </a:moveTo>
                  <a:cubicBezTo>
                    <a:pt x="6479" y="0"/>
                    <a:pt x="2847" y="3933"/>
                    <a:pt x="0" y="7145"/>
                  </a:cubicBezTo>
                  <a:cubicBezTo>
                    <a:pt x="12" y="7454"/>
                    <a:pt x="12" y="7597"/>
                    <a:pt x="12" y="7895"/>
                  </a:cubicBezTo>
                  <a:cubicBezTo>
                    <a:pt x="2865" y="4699"/>
                    <a:pt x="6500" y="793"/>
                    <a:pt x="11825" y="793"/>
                  </a:cubicBezTo>
                  <a:cubicBezTo>
                    <a:pt x="12590" y="793"/>
                    <a:pt x="13391" y="874"/>
                    <a:pt x="14228" y="1049"/>
                  </a:cubicBezTo>
                  <a:cubicBezTo>
                    <a:pt x="14228" y="727"/>
                    <a:pt x="14205" y="561"/>
                    <a:pt x="14205" y="251"/>
                  </a:cubicBezTo>
                  <a:cubicBezTo>
                    <a:pt x="13375" y="80"/>
                    <a:pt x="12582" y="0"/>
                    <a:pt x="11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-744483" y="3013235"/>
            <a:ext cx="2915757" cy="2130254"/>
            <a:chOff x="2868800" y="2088975"/>
            <a:chExt cx="1181425" cy="863150"/>
          </a:xfrm>
        </p:grpSpPr>
        <p:sp>
          <p:nvSpPr>
            <p:cNvPr id="599" name="Google Shape;599;p38"/>
            <p:cNvSpPr/>
            <p:nvPr/>
          </p:nvSpPr>
          <p:spPr>
            <a:xfrm>
              <a:off x="3482575" y="2133900"/>
              <a:ext cx="526875" cy="564500"/>
            </a:xfrm>
            <a:custGeom>
              <a:avLst/>
              <a:gdLst/>
              <a:ahLst/>
              <a:cxnLst/>
              <a:rect l="l" t="t" r="r" b="b"/>
              <a:pathLst>
                <a:path w="21075" h="22580" extrusionOk="0">
                  <a:moveTo>
                    <a:pt x="9900" y="0"/>
                  </a:moveTo>
                  <a:cubicBezTo>
                    <a:pt x="9501" y="0"/>
                    <a:pt x="9101" y="25"/>
                    <a:pt x="8704" y="77"/>
                  </a:cubicBezTo>
                  <a:cubicBezTo>
                    <a:pt x="6227" y="410"/>
                    <a:pt x="3882" y="1768"/>
                    <a:pt x="2441" y="3804"/>
                  </a:cubicBezTo>
                  <a:cubicBezTo>
                    <a:pt x="0" y="7256"/>
                    <a:pt x="405" y="12102"/>
                    <a:pt x="2322" y="15888"/>
                  </a:cubicBezTo>
                  <a:cubicBezTo>
                    <a:pt x="4145" y="19487"/>
                    <a:pt x="7640" y="22580"/>
                    <a:pt x="11670" y="22580"/>
                  </a:cubicBezTo>
                  <a:cubicBezTo>
                    <a:pt x="11693" y="22580"/>
                    <a:pt x="11717" y="22580"/>
                    <a:pt x="11740" y="22580"/>
                  </a:cubicBezTo>
                  <a:cubicBezTo>
                    <a:pt x="14990" y="22556"/>
                    <a:pt x="18026" y="20425"/>
                    <a:pt x="19514" y="17555"/>
                  </a:cubicBezTo>
                  <a:cubicBezTo>
                    <a:pt x="21015" y="14686"/>
                    <a:pt x="21074" y="11185"/>
                    <a:pt x="20062" y="8102"/>
                  </a:cubicBezTo>
                  <a:cubicBezTo>
                    <a:pt x="19276" y="5697"/>
                    <a:pt x="17836" y="3446"/>
                    <a:pt x="15788" y="1958"/>
                  </a:cubicBezTo>
                  <a:cubicBezTo>
                    <a:pt x="14087" y="698"/>
                    <a:pt x="12000" y="0"/>
                    <a:pt x="9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804025" y="2297725"/>
              <a:ext cx="173875" cy="397700"/>
            </a:xfrm>
            <a:custGeom>
              <a:avLst/>
              <a:gdLst/>
              <a:ahLst/>
              <a:cxnLst/>
              <a:rect l="l" t="t" r="r" b="b"/>
              <a:pathLst>
                <a:path w="6955" h="15908" extrusionOk="0">
                  <a:moveTo>
                    <a:pt x="6609" y="1"/>
                  </a:moveTo>
                  <a:cubicBezTo>
                    <a:pt x="4561" y="5371"/>
                    <a:pt x="2382" y="10705"/>
                    <a:pt x="1" y="15908"/>
                  </a:cubicBezTo>
                  <a:cubicBezTo>
                    <a:pt x="501" y="15824"/>
                    <a:pt x="1013" y="15705"/>
                    <a:pt x="1501" y="15527"/>
                  </a:cubicBezTo>
                  <a:cubicBezTo>
                    <a:pt x="3406" y="10645"/>
                    <a:pt x="5204" y="5728"/>
                    <a:pt x="6954" y="787"/>
                  </a:cubicBezTo>
                  <a:cubicBezTo>
                    <a:pt x="6847" y="525"/>
                    <a:pt x="6728" y="275"/>
                    <a:pt x="6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3543575" y="2133775"/>
              <a:ext cx="306925" cy="523550"/>
            </a:xfrm>
            <a:custGeom>
              <a:avLst/>
              <a:gdLst/>
              <a:ahLst/>
              <a:cxnLst/>
              <a:rect l="l" t="t" r="r" b="b"/>
              <a:pathLst>
                <a:path w="12277" h="20942" extrusionOk="0">
                  <a:moveTo>
                    <a:pt x="7425" y="0"/>
                  </a:moveTo>
                  <a:cubicBezTo>
                    <a:pt x="7209" y="0"/>
                    <a:pt x="6992" y="7"/>
                    <a:pt x="6776" y="22"/>
                  </a:cubicBezTo>
                  <a:cubicBezTo>
                    <a:pt x="4632" y="5440"/>
                    <a:pt x="2394" y="10797"/>
                    <a:pt x="1" y="16120"/>
                  </a:cubicBezTo>
                  <a:cubicBezTo>
                    <a:pt x="1001" y="18001"/>
                    <a:pt x="2454" y="19727"/>
                    <a:pt x="4216" y="20942"/>
                  </a:cubicBezTo>
                  <a:cubicBezTo>
                    <a:pt x="4918" y="19418"/>
                    <a:pt x="5597" y="17905"/>
                    <a:pt x="6264" y="16381"/>
                  </a:cubicBezTo>
                  <a:cubicBezTo>
                    <a:pt x="6287" y="16334"/>
                    <a:pt x="6311" y="16274"/>
                    <a:pt x="6347" y="16203"/>
                  </a:cubicBezTo>
                  <a:cubicBezTo>
                    <a:pt x="6478" y="15905"/>
                    <a:pt x="6597" y="15596"/>
                    <a:pt x="6728" y="15298"/>
                  </a:cubicBezTo>
                  <a:cubicBezTo>
                    <a:pt x="6942" y="14786"/>
                    <a:pt x="7157" y="14286"/>
                    <a:pt x="7371" y="13774"/>
                  </a:cubicBezTo>
                  <a:cubicBezTo>
                    <a:pt x="7835" y="12679"/>
                    <a:pt x="8288" y="11559"/>
                    <a:pt x="8740" y="10440"/>
                  </a:cubicBezTo>
                  <a:cubicBezTo>
                    <a:pt x="9955" y="7392"/>
                    <a:pt x="11133" y="4344"/>
                    <a:pt x="12276" y="1261"/>
                  </a:cubicBezTo>
                  <a:cubicBezTo>
                    <a:pt x="10799" y="448"/>
                    <a:pt x="911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3417975" y="2099875"/>
              <a:ext cx="610225" cy="653600"/>
            </a:xfrm>
            <a:custGeom>
              <a:avLst/>
              <a:gdLst/>
              <a:ahLst/>
              <a:cxnLst/>
              <a:rect l="l" t="t" r="r" b="b"/>
              <a:pathLst>
                <a:path w="24409" h="26144" extrusionOk="0">
                  <a:moveTo>
                    <a:pt x="12539" y="1905"/>
                  </a:moveTo>
                  <a:cubicBezTo>
                    <a:pt x="14569" y="1905"/>
                    <a:pt x="16590" y="2573"/>
                    <a:pt x="18229" y="3760"/>
                  </a:cubicBezTo>
                  <a:cubicBezTo>
                    <a:pt x="20193" y="5212"/>
                    <a:pt x="21575" y="7355"/>
                    <a:pt x="22325" y="9653"/>
                  </a:cubicBezTo>
                  <a:cubicBezTo>
                    <a:pt x="23289" y="12618"/>
                    <a:pt x="23230" y="15963"/>
                    <a:pt x="21789" y="18726"/>
                  </a:cubicBezTo>
                  <a:cubicBezTo>
                    <a:pt x="20360" y="21476"/>
                    <a:pt x="17443" y="23512"/>
                    <a:pt x="14324" y="23548"/>
                  </a:cubicBezTo>
                  <a:cubicBezTo>
                    <a:pt x="14308" y="23548"/>
                    <a:pt x="14293" y="23548"/>
                    <a:pt x="14277" y="23548"/>
                  </a:cubicBezTo>
                  <a:cubicBezTo>
                    <a:pt x="10415" y="23548"/>
                    <a:pt x="7054" y="20581"/>
                    <a:pt x="5299" y="17130"/>
                  </a:cubicBezTo>
                  <a:cubicBezTo>
                    <a:pt x="3453" y="13511"/>
                    <a:pt x="3060" y="8855"/>
                    <a:pt x="5406" y="5546"/>
                  </a:cubicBezTo>
                  <a:cubicBezTo>
                    <a:pt x="6799" y="3581"/>
                    <a:pt x="9037" y="2295"/>
                    <a:pt x="11419" y="1974"/>
                  </a:cubicBezTo>
                  <a:cubicBezTo>
                    <a:pt x="11791" y="1927"/>
                    <a:pt x="12165" y="1905"/>
                    <a:pt x="12539" y="1905"/>
                  </a:cubicBezTo>
                  <a:close/>
                  <a:moveTo>
                    <a:pt x="11485" y="1"/>
                  </a:moveTo>
                  <a:cubicBezTo>
                    <a:pt x="11017" y="1"/>
                    <a:pt x="10549" y="31"/>
                    <a:pt x="10085" y="92"/>
                  </a:cubicBezTo>
                  <a:cubicBezTo>
                    <a:pt x="7216" y="462"/>
                    <a:pt x="4501" y="2033"/>
                    <a:pt x="2822" y="4403"/>
                  </a:cubicBezTo>
                  <a:cubicBezTo>
                    <a:pt x="0" y="8403"/>
                    <a:pt x="453" y="14023"/>
                    <a:pt x="2691" y="18392"/>
                  </a:cubicBezTo>
                  <a:cubicBezTo>
                    <a:pt x="4809" y="22568"/>
                    <a:pt x="8841" y="26144"/>
                    <a:pt x="13505" y="26144"/>
                  </a:cubicBezTo>
                  <a:cubicBezTo>
                    <a:pt x="13536" y="26144"/>
                    <a:pt x="13567" y="26144"/>
                    <a:pt x="13597" y="26143"/>
                  </a:cubicBezTo>
                  <a:cubicBezTo>
                    <a:pt x="17348" y="26119"/>
                    <a:pt x="20860" y="23643"/>
                    <a:pt x="22599" y="20333"/>
                  </a:cubicBezTo>
                  <a:cubicBezTo>
                    <a:pt x="24325" y="16999"/>
                    <a:pt x="24408" y="12939"/>
                    <a:pt x="23241" y="9367"/>
                  </a:cubicBezTo>
                  <a:cubicBezTo>
                    <a:pt x="22337" y="6569"/>
                    <a:pt x="20670" y="3986"/>
                    <a:pt x="18288" y="2247"/>
                  </a:cubicBezTo>
                  <a:cubicBezTo>
                    <a:pt x="16332" y="810"/>
                    <a:pt x="1390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440300" y="2088975"/>
              <a:ext cx="609925" cy="653800"/>
            </a:xfrm>
            <a:custGeom>
              <a:avLst/>
              <a:gdLst/>
              <a:ahLst/>
              <a:cxnLst/>
              <a:rect l="l" t="t" r="r" b="b"/>
              <a:pathLst>
                <a:path w="24397" h="26152" extrusionOk="0">
                  <a:moveTo>
                    <a:pt x="12573" y="1918"/>
                  </a:moveTo>
                  <a:cubicBezTo>
                    <a:pt x="14594" y="1918"/>
                    <a:pt x="16590" y="2581"/>
                    <a:pt x="18217" y="3779"/>
                  </a:cubicBezTo>
                  <a:cubicBezTo>
                    <a:pt x="20182" y="5231"/>
                    <a:pt x="21563" y="7375"/>
                    <a:pt x="22301" y="9672"/>
                  </a:cubicBezTo>
                  <a:cubicBezTo>
                    <a:pt x="23277" y="12637"/>
                    <a:pt x="23218" y="15983"/>
                    <a:pt x="21765" y="18745"/>
                  </a:cubicBezTo>
                  <a:cubicBezTo>
                    <a:pt x="20336" y="21495"/>
                    <a:pt x="17419" y="23531"/>
                    <a:pt x="14312" y="23567"/>
                  </a:cubicBezTo>
                  <a:cubicBezTo>
                    <a:pt x="14296" y="23567"/>
                    <a:pt x="14281" y="23567"/>
                    <a:pt x="14265" y="23567"/>
                  </a:cubicBezTo>
                  <a:cubicBezTo>
                    <a:pt x="10403" y="23567"/>
                    <a:pt x="7042" y="20600"/>
                    <a:pt x="5275" y="17150"/>
                  </a:cubicBezTo>
                  <a:cubicBezTo>
                    <a:pt x="3429" y="13530"/>
                    <a:pt x="3048" y="8875"/>
                    <a:pt x="5394" y="5565"/>
                  </a:cubicBezTo>
                  <a:cubicBezTo>
                    <a:pt x="6775" y="3600"/>
                    <a:pt x="9025" y="2314"/>
                    <a:pt x="11407" y="1993"/>
                  </a:cubicBezTo>
                  <a:cubicBezTo>
                    <a:pt x="11795" y="1943"/>
                    <a:pt x="12185" y="1918"/>
                    <a:pt x="12573" y="1918"/>
                  </a:cubicBezTo>
                  <a:close/>
                  <a:moveTo>
                    <a:pt x="11453" y="1"/>
                  </a:moveTo>
                  <a:cubicBezTo>
                    <a:pt x="10996" y="1"/>
                    <a:pt x="10539" y="30"/>
                    <a:pt x="10085" y="88"/>
                  </a:cubicBezTo>
                  <a:cubicBezTo>
                    <a:pt x="7216" y="469"/>
                    <a:pt x="4501" y="2041"/>
                    <a:pt x="2822" y="4410"/>
                  </a:cubicBezTo>
                  <a:cubicBezTo>
                    <a:pt x="0" y="8410"/>
                    <a:pt x="453" y="14018"/>
                    <a:pt x="2691" y="18400"/>
                  </a:cubicBezTo>
                  <a:cubicBezTo>
                    <a:pt x="4809" y="22563"/>
                    <a:pt x="8841" y="26151"/>
                    <a:pt x="13505" y="26151"/>
                  </a:cubicBezTo>
                  <a:cubicBezTo>
                    <a:pt x="13536" y="26151"/>
                    <a:pt x="13567" y="26151"/>
                    <a:pt x="13597" y="26151"/>
                  </a:cubicBezTo>
                  <a:cubicBezTo>
                    <a:pt x="17348" y="26127"/>
                    <a:pt x="20860" y="23650"/>
                    <a:pt x="22599" y="20329"/>
                  </a:cubicBezTo>
                  <a:cubicBezTo>
                    <a:pt x="24325" y="16995"/>
                    <a:pt x="24396" y="12947"/>
                    <a:pt x="23241" y="9375"/>
                  </a:cubicBezTo>
                  <a:cubicBezTo>
                    <a:pt x="22337" y="6577"/>
                    <a:pt x="20670" y="3993"/>
                    <a:pt x="18288" y="2255"/>
                  </a:cubicBezTo>
                  <a:cubicBezTo>
                    <a:pt x="16324" y="811"/>
                    <a:pt x="13887" y="1"/>
                    <a:pt x="1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3403975" y="2527825"/>
              <a:ext cx="117600" cy="86650"/>
            </a:xfrm>
            <a:custGeom>
              <a:avLst/>
              <a:gdLst/>
              <a:ahLst/>
              <a:cxnLst/>
              <a:rect l="l" t="t" r="r" b="b"/>
              <a:pathLst>
                <a:path w="4704" h="3466" extrusionOk="0">
                  <a:moveTo>
                    <a:pt x="2894" y="0"/>
                  </a:moveTo>
                  <a:lnTo>
                    <a:pt x="1" y="1453"/>
                  </a:lnTo>
                  <a:lnTo>
                    <a:pt x="1477" y="3465"/>
                  </a:lnTo>
                  <a:lnTo>
                    <a:pt x="1573" y="3417"/>
                  </a:lnTo>
                  <a:lnTo>
                    <a:pt x="3966" y="1858"/>
                  </a:lnTo>
                  <a:cubicBezTo>
                    <a:pt x="3966" y="1858"/>
                    <a:pt x="4704" y="393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2869100" y="2543250"/>
              <a:ext cx="601000" cy="408875"/>
            </a:xfrm>
            <a:custGeom>
              <a:avLst/>
              <a:gdLst/>
              <a:ahLst/>
              <a:cxnLst/>
              <a:rect l="l" t="t" r="r" b="b"/>
              <a:pathLst>
                <a:path w="24040" h="16355" extrusionOk="0">
                  <a:moveTo>
                    <a:pt x="21467" y="1"/>
                  </a:moveTo>
                  <a:cubicBezTo>
                    <a:pt x="21314" y="1"/>
                    <a:pt x="21163" y="13"/>
                    <a:pt x="21015" y="38"/>
                  </a:cubicBezTo>
                  <a:cubicBezTo>
                    <a:pt x="19753" y="241"/>
                    <a:pt x="18693" y="1062"/>
                    <a:pt x="17645" y="1788"/>
                  </a:cubicBezTo>
                  <a:cubicBezTo>
                    <a:pt x="13954" y="4336"/>
                    <a:pt x="9740" y="5991"/>
                    <a:pt x="5596" y="7634"/>
                  </a:cubicBezTo>
                  <a:cubicBezTo>
                    <a:pt x="4239" y="8170"/>
                    <a:pt x="2870" y="8742"/>
                    <a:pt x="1786" y="9718"/>
                  </a:cubicBezTo>
                  <a:cubicBezTo>
                    <a:pt x="715" y="10706"/>
                    <a:pt x="0" y="12206"/>
                    <a:pt x="334" y="13623"/>
                  </a:cubicBezTo>
                  <a:cubicBezTo>
                    <a:pt x="758" y="15331"/>
                    <a:pt x="2605" y="16354"/>
                    <a:pt x="4356" y="16354"/>
                  </a:cubicBezTo>
                  <a:cubicBezTo>
                    <a:pt x="4425" y="16354"/>
                    <a:pt x="4493" y="16353"/>
                    <a:pt x="4560" y="16350"/>
                  </a:cubicBezTo>
                  <a:cubicBezTo>
                    <a:pt x="6382" y="16254"/>
                    <a:pt x="8037" y="15302"/>
                    <a:pt x="9525" y="14266"/>
                  </a:cubicBezTo>
                  <a:cubicBezTo>
                    <a:pt x="13633" y="11373"/>
                    <a:pt x="17086" y="7599"/>
                    <a:pt x="21384" y="5003"/>
                  </a:cubicBezTo>
                  <a:cubicBezTo>
                    <a:pt x="22003" y="4634"/>
                    <a:pt x="22646" y="4277"/>
                    <a:pt x="23158" y="3765"/>
                  </a:cubicBezTo>
                  <a:cubicBezTo>
                    <a:pt x="23658" y="3229"/>
                    <a:pt x="24039" y="2515"/>
                    <a:pt x="23944" y="1800"/>
                  </a:cubicBezTo>
                  <a:cubicBezTo>
                    <a:pt x="23797" y="688"/>
                    <a:pt x="22604" y="1"/>
                    <a:pt x="2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2868800" y="2543175"/>
              <a:ext cx="569150" cy="383825"/>
            </a:xfrm>
            <a:custGeom>
              <a:avLst/>
              <a:gdLst/>
              <a:ahLst/>
              <a:cxnLst/>
              <a:rect l="l" t="t" r="r" b="b"/>
              <a:pathLst>
                <a:path w="22766" h="15353" extrusionOk="0">
                  <a:moveTo>
                    <a:pt x="21471" y="0"/>
                  </a:moveTo>
                  <a:cubicBezTo>
                    <a:pt x="21316" y="0"/>
                    <a:pt x="21163" y="13"/>
                    <a:pt x="21015" y="41"/>
                  </a:cubicBezTo>
                  <a:cubicBezTo>
                    <a:pt x="19741" y="244"/>
                    <a:pt x="18693" y="1065"/>
                    <a:pt x="17646" y="1791"/>
                  </a:cubicBezTo>
                  <a:cubicBezTo>
                    <a:pt x="13955" y="4339"/>
                    <a:pt x="9740" y="5994"/>
                    <a:pt x="5596" y="7637"/>
                  </a:cubicBezTo>
                  <a:cubicBezTo>
                    <a:pt x="4239" y="8173"/>
                    <a:pt x="2870" y="8745"/>
                    <a:pt x="1786" y="9721"/>
                  </a:cubicBezTo>
                  <a:cubicBezTo>
                    <a:pt x="715" y="10709"/>
                    <a:pt x="0" y="12209"/>
                    <a:pt x="334" y="13626"/>
                  </a:cubicBezTo>
                  <a:cubicBezTo>
                    <a:pt x="501" y="14329"/>
                    <a:pt x="917" y="14900"/>
                    <a:pt x="1465" y="15353"/>
                  </a:cubicBezTo>
                  <a:cubicBezTo>
                    <a:pt x="1227" y="13471"/>
                    <a:pt x="1548" y="11185"/>
                    <a:pt x="3358" y="10662"/>
                  </a:cubicBezTo>
                  <a:cubicBezTo>
                    <a:pt x="10061" y="7983"/>
                    <a:pt x="15431" y="4232"/>
                    <a:pt x="21586" y="732"/>
                  </a:cubicBezTo>
                  <a:cubicBezTo>
                    <a:pt x="21884" y="529"/>
                    <a:pt x="22301" y="363"/>
                    <a:pt x="22765" y="303"/>
                  </a:cubicBezTo>
                  <a:cubicBezTo>
                    <a:pt x="22368" y="109"/>
                    <a:pt x="21913" y="0"/>
                    <a:pt x="2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8"/>
          <p:cNvGrpSpPr/>
          <p:nvPr/>
        </p:nvGrpSpPr>
        <p:grpSpPr>
          <a:xfrm rot="1458948">
            <a:off x="43650" y="372788"/>
            <a:ext cx="563060" cy="1364873"/>
            <a:chOff x="2541375" y="3220475"/>
            <a:chExt cx="427450" cy="1036150"/>
          </a:xfrm>
        </p:grpSpPr>
        <p:sp>
          <p:nvSpPr>
            <p:cNvPr id="608" name="Google Shape;608;p38"/>
            <p:cNvSpPr/>
            <p:nvPr/>
          </p:nvSpPr>
          <p:spPr>
            <a:xfrm>
              <a:off x="2541375" y="3220475"/>
              <a:ext cx="427450" cy="1035850"/>
            </a:xfrm>
            <a:custGeom>
              <a:avLst/>
              <a:gdLst/>
              <a:ahLst/>
              <a:cxnLst/>
              <a:rect l="l" t="t" r="r" b="b"/>
              <a:pathLst>
                <a:path w="17098" h="41434" extrusionOk="0">
                  <a:moveTo>
                    <a:pt x="2715" y="0"/>
                  </a:moveTo>
                  <a:cubicBezTo>
                    <a:pt x="1215" y="0"/>
                    <a:pt x="1" y="1215"/>
                    <a:pt x="1" y="2727"/>
                  </a:cubicBezTo>
                  <a:lnTo>
                    <a:pt x="1" y="38707"/>
                  </a:lnTo>
                  <a:cubicBezTo>
                    <a:pt x="1" y="40219"/>
                    <a:pt x="1215" y="41434"/>
                    <a:pt x="2715" y="41434"/>
                  </a:cubicBezTo>
                  <a:lnTo>
                    <a:pt x="14371" y="41434"/>
                  </a:lnTo>
                  <a:cubicBezTo>
                    <a:pt x="15860" y="41434"/>
                    <a:pt x="17086" y="40219"/>
                    <a:pt x="17098" y="38731"/>
                  </a:cubicBezTo>
                  <a:lnTo>
                    <a:pt x="17098" y="2727"/>
                  </a:lnTo>
                  <a:cubicBezTo>
                    <a:pt x="17098" y="1226"/>
                    <a:pt x="15872" y="0"/>
                    <a:pt x="14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2541375" y="3636600"/>
              <a:ext cx="427450" cy="620025"/>
            </a:xfrm>
            <a:custGeom>
              <a:avLst/>
              <a:gdLst/>
              <a:ahLst/>
              <a:cxnLst/>
              <a:rect l="l" t="t" r="r" b="b"/>
              <a:pathLst>
                <a:path w="17098" h="24801" extrusionOk="0">
                  <a:moveTo>
                    <a:pt x="17098" y="0"/>
                  </a:moveTo>
                  <a:cubicBezTo>
                    <a:pt x="11371" y="2322"/>
                    <a:pt x="5620" y="4584"/>
                    <a:pt x="1" y="7060"/>
                  </a:cubicBezTo>
                  <a:lnTo>
                    <a:pt x="1" y="22086"/>
                  </a:lnTo>
                  <a:cubicBezTo>
                    <a:pt x="1" y="23586"/>
                    <a:pt x="1215" y="24801"/>
                    <a:pt x="2715" y="24801"/>
                  </a:cubicBezTo>
                  <a:lnTo>
                    <a:pt x="14371" y="24801"/>
                  </a:lnTo>
                  <a:cubicBezTo>
                    <a:pt x="15872" y="24801"/>
                    <a:pt x="17098" y="23586"/>
                    <a:pt x="17098" y="22086"/>
                  </a:cubicBezTo>
                  <a:lnTo>
                    <a:pt x="17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2664300" y="3334775"/>
              <a:ext cx="181000" cy="796850"/>
            </a:xfrm>
            <a:custGeom>
              <a:avLst/>
              <a:gdLst/>
              <a:ahLst/>
              <a:cxnLst/>
              <a:rect l="l" t="t" r="r" b="b"/>
              <a:pathLst>
                <a:path w="7240" h="31874" extrusionOk="0">
                  <a:moveTo>
                    <a:pt x="2465" y="0"/>
                  </a:moveTo>
                  <a:lnTo>
                    <a:pt x="2465" y="24837"/>
                  </a:lnTo>
                  <a:cubicBezTo>
                    <a:pt x="1037" y="25313"/>
                    <a:pt x="1" y="26670"/>
                    <a:pt x="1" y="28266"/>
                  </a:cubicBezTo>
                  <a:cubicBezTo>
                    <a:pt x="1" y="30254"/>
                    <a:pt x="1632" y="31873"/>
                    <a:pt x="3620" y="31873"/>
                  </a:cubicBezTo>
                  <a:cubicBezTo>
                    <a:pt x="5621" y="31873"/>
                    <a:pt x="7240" y="30254"/>
                    <a:pt x="7240" y="28266"/>
                  </a:cubicBezTo>
                  <a:cubicBezTo>
                    <a:pt x="7240" y="26670"/>
                    <a:pt x="6216" y="25325"/>
                    <a:pt x="4763" y="24837"/>
                  </a:cubicBezTo>
                  <a:lnTo>
                    <a:pt x="4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2693175" y="3987250"/>
              <a:ext cx="70875" cy="61475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2726225" y="3334775"/>
              <a:ext cx="57775" cy="278925"/>
            </a:xfrm>
            <a:custGeom>
              <a:avLst/>
              <a:gdLst/>
              <a:ahLst/>
              <a:cxnLst/>
              <a:rect l="l" t="t" r="r" b="b"/>
              <a:pathLst>
                <a:path w="2311" h="11157" extrusionOk="0">
                  <a:moveTo>
                    <a:pt x="0" y="0"/>
                  </a:moveTo>
                  <a:lnTo>
                    <a:pt x="0" y="11156"/>
                  </a:lnTo>
                  <a:lnTo>
                    <a:pt x="2310" y="11156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8"/>
          <p:cNvGrpSpPr/>
          <p:nvPr/>
        </p:nvGrpSpPr>
        <p:grpSpPr>
          <a:xfrm>
            <a:off x="2403090" y="3959107"/>
            <a:ext cx="1732881" cy="1793702"/>
            <a:chOff x="5556925" y="2802275"/>
            <a:chExt cx="757875" cy="784475"/>
          </a:xfrm>
        </p:grpSpPr>
        <p:sp>
          <p:nvSpPr>
            <p:cNvPr id="614" name="Google Shape;614;p38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8"/>
          <p:cNvGrpSpPr/>
          <p:nvPr/>
        </p:nvGrpSpPr>
        <p:grpSpPr>
          <a:xfrm rot="544886">
            <a:off x="3061109" y="1595211"/>
            <a:ext cx="860873" cy="1678882"/>
            <a:chOff x="6945350" y="145425"/>
            <a:chExt cx="317325" cy="618850"/>
          </a:xfrm>
        </p:grpSpPr>
        <p:sp>
          <p:nvSpPr>
            <p:cNvPr id="636" name="Google Shape;636;p38"/>
            <p:cNvSpPr/>
            <p:nvPr/>
          </p:nvSpPr>
          <p:spPr>
            <a:xfrm>
              <a:off x="6945350" y="145425"/>
              <a:ext cx="317325" cy="618850"/>
            </a:xfrm>
            <a:custGeom>
              <a:avLst/>
              <a:gdLst/>
              <a:ahLst/>
              <a:cxnLst/>
              <a:rect l="l" t="t" r="r" b="b"/>
              <a:pathLst>
                <a:path w="12693" h="24754" extrusionOk="0">
                  <a:moveTo>
                    <a:pt x="4786" y="1"/>
                  </a:moveTo>
                  <a:cubicBezTo>
                    <a:pt x="4524" y="1"/>
                    <a:pt x="4298" y="227"/>
                    <a:pt x="4298" y="489"/>
                  </a:cubicBezTo>
                  <a:cubicBezTo>
                    <a:pt x="4298" y="763"/>
                    <a:pt x="4524" y="977"/>
                    <a:pt x="4786" y="977"/>
                  </a:cubicBezTo>
                  <a:lnTo>
                    <a:pt x="5084" y="977"/>
                  </a:lnTo>
                  <a:lnTo>
                    <a:pt x="5084" y="14657"/>
                  </a:lnTo>
                  <a:lnTo>
                    <a:pt x="583" y="22468"/>
                  </a:lnTo>
                  <a:cubicBezTo>
                    <a:pt x="0" y="23492"/>
                    <a:pt x="726" y="24754"/>
                    <a:pt x="1905" y="24754"/>
                  </a:cubicBezTo>
                  <a:lnTo>
                    <a:pt x="10799" y="24754"/>
                  </a:lnTo>
                  <a:cubicBezTo>
                    <a:pt x="11966" y="24754"/>
                    <a:pt x="12692" y="23492"/>
                    <a:pt x="12109" y="22468"/>
                  </a:cubicBezTo>
                  <a:lnTo>
                    <a:pt x="7596" y="14657"/>
                  </a:lnTo>
                  <a:lnTo>
                    <a:pt x="7596" y="977"/>
                  </a:lnTo>
                  <a:lnTo>
                    <a:pt x="7894" y="977"/>
                  </a:lnTo>
                  <a:cubicBezTo>
                    <a:pt x="8168" y="977"/>
                    <a:pt x="8394" y="763"/>
                    <a:pt x="8394" y="489"/>
                  </a:cubicBezTo>
                  <a:cubicBezTo>
                    <a:pt x="8394" y="227"/>
                    <a:pt x="8168" y="1"/>
                    <a:pt x="7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978075" y="577025"/>
              <a:ext cx="252150" cy="162550"/>
            </a:xfrm>
            <a:custGeom>
              <a:avLst/>
              <a:gdLst/>
              <a:ahLst/>
              <a:cxnLst/>
              <a:rect l="l" t="t" r="r" b="b"/>
              <a:pathLst>
                <a:path w="10086" h="6502" extrusionOk="0">
                  <a:moveTo>
                    <a:pt x="3418" y="1"/>
                  </a:moveTo>
                  <a:lnTo>
                    <a:pt x="132" y="5704"/>
                  </a:lnTo>
                  <a:cubicBezTo>
                    <a:pt x="1" y="5942"/>
                    <a:pt x="84" y="6168"/>
                    <a:pt x="132" y="6240"/>
                  </a:cubicBezTo>
                  <a:cubicBezTo>
                    <a:pt x="179" y="6323"/>
                    <a:pt x="310" y="6502"/>
                    <a:pt x="596" y="6502"/>
                  </a:cubicBezTo>
                  <a:lnTo>
                    <a:pt x="9490" y="6502"/>
                  </a:lnTo>
                  <a:cubicBezTo>
                    <a:pt x="9776" y="6502"/>
                    <a:pt x="9907" y="6311"/>
                    <a:pt x="9954" y="6240"/>
                  </a:cubicBezTo>
                  <a:cubicBezTo>
                    <a:pt x="10002" y="6144"/>
                    <a:pt x="10085" y="5942"/>
                    <a:pt x="9954" y="5704"/>
                  </a:cubicBezTo>
                  <a:lnTo>
                    <a:pt x="6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7107550" y="577025"/>
              <a:ext cx="51225" cy="162250"/>
            </a:xfrm>
            <a:custGeom>
              <a:avLst/>
              <a:gdLst/>
              <a:ahLst/>
              <a:cxnLst/>
              <a:rect l="l" t="t" r="r" b="b"/>
              <a:pathLst>
                <a:path w="2049" h="6490" extrusionOk="0">
                  <a:moveTo>
                    <a:pt x="1" y="1"/>
                  </a:moveTo>
                  <a:lnTo>
                    <a:pt x="1025" y="6490"/>
                  </a:lnTo>
                  <a:lnTo>
                    <a:pt x="2049" y="649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7125425" y="577025"/>
              <a:ext cx="104800" cy="162250"/>
            </a:xfrm>
            <a:custGeom>
              <a:avLst/>
              <a:gdLst/>
              <a:ahLst/>
              <a:cxnLst/>
              <a:rect l="l" t="t" r="r" b="b"/>
              <a:pathLst>
                <a:path w="4192" h="6490" extrusionOk="0">
                  <a:moveTo>
                    <a:pt x="0" y="1"/>
                  </a:moveTo>
                  <a:lnTo>
                    <a:pt x="2382" y="6490"/>
                  </a:lnTo>
                  <a:lnTo>
                    <a:pt x="3596" y="6490"/>
                  </a:lnTo>
                  <a:cubicBezTo>
                    <a:pt x="3882" y="6490"/>
                    <a:pt x="4013" y="6311"/>
                    <a:pt x="4060" y="6228"/>
                  </a:cubicBezTo>
                  <a:cubicBezTo>
                    <a:pt x="4108" y="6144"/>
                    <a:pt x="4191" y="5942"/>
                    <a:pt x="4060" y="5704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38"/>
          <p:cNvGrpSpPr/>
          <p:nvPr/>
        </p:nvGrpSpPr>
        <p:grpSpPr>
          <a:xfrm rot="-2019428">
            <a:off x="1543819" y="247748"/>
            <a:ext cx="1078938" cy="1614954"/>
            <a:chOff x="7166500" y="-57275"/>
            <a:chExt cx="414050" cy="619750"/>
          </a:xfrm>
        </p:grpSpPr>
        <p:sp>
          <p:nvSpPr>
            <p:cNvPr id="641" name="Google Shape;641;p38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3043492" y="693849"/>
            <a:ext cx="547954" cy="547954"/>
            <a:chOff x="3796125" y="-35750"/>
            <a:chExt cx="773400" cy="773400"/>
          </a:xfrm>
        </p:grpSpPr>
        <p:sp>
          <p:nvSpPr>
            <p:cNvPr id="646" name="Google Shape;646;p3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-599330" y="2889646"/>
            <a:ext cx="979588" cy="979588"/>
            <a:chOff x="3796125" y="-35750"/>
            <a:chExt cx="773400" cy="773400"/>
          </a:xfrm>
        </p:grpSpPr>
        <p:sp>
          <p:nvSpPr>
            <p:cNvPr id="649" name="Google Shape;649;p3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939BB0-F56F-CF49-ABBC-E3832A4859B5}"/>
              </a:ext>
            </a:extLst>
          </p:cNvPr>
          <p:cNvSpPr txBox="1"/>
          <p:nvPr/>
        </p:nvSpPr>
        <p:spPr>
          <a:xfrm>
            <a:off x="7080773" y="4300990"/>
            <a:ext cx="2313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Docente: Célia Romão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3"/>
          <p:cNvSpPr/>
          <p:nvPr/>
        </p:nvSpPr>
        <p:spPr>
          <a:xfrm rot="-275237">
            <a:off x="2111317" y="636700"/>
            <a:ext cx="4921365" cy="3752735"/>
          </a:xfrm>
          <a:prstGeom prst="roundRect">
            <a:avLst>
              <a:gd name="adj" fmla="val 29315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43"/>
          <p:cNvSpPr txBox="1">
            <a:spLocks noGrp="1"/>
          </p:cNvSpPr>
          <p:nvPr>
            <p:ph type="title"/>
          </p:nvPr>
        </p:nvSpPr>
        <p:spPr>
          <a:xfrm>
            <a:off x="1191453" y="558420"/>
            <a:ext cx="706045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pt-PT" sz="4000" b="0" i="0" dirty="0">
                <a:solidFill>
                  <a:schemeClr val="tx1"/>
                </a:solidFill>
                <a:effectLst/>
                <a:latin typeface="Google Sans"/>
              </a:rPr>
              <a:t>Como é que a SPAGI é avaliada? </a:t>
            </a:r>
            <a:endParaRPr lang="en-US" sz="4000" b="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sp>
        <p:nvSpPr>
          <p:cNvPr id="770" name="Google Shape;770;p43"/>
          <p:cNvSpPr txBox="1">
            <a:spLocks noGrp="1"/>
          </p:cNvSpPr>
          <p:nvPr>
            <p:ph type="subTitle" idx="1"/>
          </p:nvPr>
        </p:nvSpPr>
        <p:spPr>
          <a:xfrm>
            <a:off x="2145745" y="1963930"/>
            <a:ext cx="4852507" cy="1763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A SPAGI foi avaliada em quatro conjuntos de dados de expressão de genes diferentes de três tipos de células diferentes. Os autores do artigo concluíram que a SPAGI foi capaz de identificar corretamente todas as vias de sinalização conhecidas para as células, com baixas taxas de falsas descobertas.</a:t>
            </a:r>
            <a:endParaRPr sz="1400" dirty="0"/>
          </a:p>
        </p:txBody>
      </p:sp>
      <p:sp>
        <p:nvSpPr>
          <p:cNvPr id="771" name="Google Shape;771;p43"/>
          <p:cNvSpPr/>
          <p:nvPr/>
        </p:nvSpPr>
        <p:spPr>
          <a:xfrm>
            <a:off x="-889900" y="3302757"/>
            <a:ext cx="4311387" cy="2076241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2" name="Google Shape;772;p43"/>
          <p:cNvGrpSpPr/>
          <p:nvPr/>
        </p:nvGrpSpPr>
        <p:grpSpPr>
          <a:xfrm>
            <a:off x="508945" y="542242"/>
            <a:ext cx="756849" cy="756849"/>
            <a:chOff x="3796125" y="-35750"/>
            <a:chExt cx="773400" cy="773400"/>
          </a:xfrm>
        </p:grpSpPr>
        <p:sp>
          <p:nvSpPr>
            <p:cNvPr id="773" name="Google Shape;773;p43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3"/>
          <p:cNvGrpSpPr/>
          <p:nvPr/>
        </p:nvGrpSpPr>
        <p:grpSpPr>
          <a:xfrm>
            <a:off x="6682024" y="4225674"/>
            <a:ext cx="756849" cy="756849"/>
            <a:chOff x="3796125" y="-35750"/>
            <a:chExt cx="773400" cy="773400"/>
          </a:xfrm>
        </p:grpSpPr>
        <p:sp>
          <p:nvSpPr>
            <p:cNvPr id="776" name="Google Shape;776;p43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2"/>
          <p:cNvSpPr txBox="1">
            <a:spLocks noGrp="1"/>
          </p:cNvSpPr>
          <p:nvPr>
            <p:ph type="title" idx="2"/>
          </p:nvPr>
        </p:nvSpPr>
        <p:spPr>
          <a:xfrm>
            <a:off x="4128325" y="1976575"/>
            <a:ext cx="43023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dirty="0"/>
              <a:t>Resultados</a:t>
            </a:r>
            <a:endParaRPr sz="3600" dirty="0"/>
          </a:p>
        </p:txBody>
      </p:sp>
      <p:sp>
        <p:nvSpPr>
          <p:cNvPr id="708" name="Google Shape;708;p42"/>
          <p:cNvSpPr txBox="1">
            <a:spLocks noGrp="1"/>
          </p:cNvSpPr>
          <p:nvPr>
            <p:ph type="subTitle" idx="1"/>
          </p:nvPr>
        </p:nvSpPr>
        <p:spPr>
          <a:xfrm>
            <a:off x="4128325" y="3148868"/>
            <a:ext cx="4869794" cy="1562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O que é que a SPAGI descobriu?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Qual o grau de precisão da SPAGI?</a:t>
            </a:r>
          </a:p>
        </p:txBody>
      </p:sp>
      <p:grpSp>
        <p:nvGrpSpPr>
          <p:cNvPr id="759" name="Google Shape;759;p42"/>
          <p:cNvGrpSpPr/>
          <p:nvPr/>
        </p:nvGrpSpPr>
        <p:grpSpPr>
          <a:xfrm>
            <a:off x="3230918" y="751661"/>
            <a:ext cx="1288407" cy="1288484"/>
            <a:chOff x="3796125" y="-35750"/>
            <a:chExt cx="773400" cy="773400"/>
          </a:xfrm>
        </p:grpSpPr>
        <p:sp>
          <p:nvSpPr>
            <p:cNvPr id="760" name="Google Shape;760;p42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2" name="Google Shape;762;p42"/>
          <p:cNvSpPr txBox="1">
            <a:spLocks noGrp="1"/>
          </p:cNvSpPr>
          <p:nvPr>
            <p:ph type="title"/>
          </p:nvPr>
        </p:nvSpPr>
        <p:spPr>
          <a:xfrm>
            <a:off x="3379072" y="1092153"/>
            <a:ext cx="992100" cy="6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63" name="Google Shape;763;p42"/>
          <p:cNvSpPr/>
          <p:nvPr/>
        </p:nvSpPr>
        <p:spPr>
          <a:xfrm rot="301044">
            <a:off x="5438825" y="747199"/>
            <a:ext cx="968817" cy="840337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061;p50">
            <a:extLst>
              <a:ext uri="{FF2B5EF4-FFF2-40B4-BE49-F238E27FC236}">
                <a16:creationId xmlns:a16="http://schemas.microsoft.com/office/drawing/2014/main" id="{576A99F9-0703-990A-230C-B6D77C0FDD0B}"/>
              </a:ext>
            </a:extLst>
          </p:cNvPr>
          <p:cNvGrpSpPr/>
          <p:nvPr/>
        </p:nvGrpSpPr>
        <p:grpSpPr>
          <a:xfrm>
            <a:off x="385129" y="905418"/>
            <a:ext cx="2352322" cy="4238082"/>
            <a:chOff x="12707568" y="3395177"/>
            <a:chExt cx="1504082" cy="2800743"/>
          </a:xfrm>
        </p:grpSpPr>
        <p:sp>
          <p:nvSpPr>
            <p:cNvPr id="3" name="Google Shape;1062;p50">
              <a:extLst>
                <a:ext uri="{FF2B5EF4-FFF2-40B4-BE49-F238E27FC236}">
                  <a16:creationId xmlns:a16="http://schemas.microsoft.com/office/drawing/2014/main" id="{C29F47B5-8CC5-707C-3D47-5AFC44338F66}"/>
                </a:ext>
              </a:extLst>
            </p:cNvPr>
            <p:cNvSpPr/>
            <p:nvPr/>
          </p:nvSpPr>
          <p:spPr>
            <a:xfrm>
              <a:off x="12784313" y="3395873"/>
              <a:ext cx="288985" cy="369156"/>
            </a:xfrm>
            <a:custGeom>
              <a:avLst/>
              <a:gdLst/>
              <a:ahLst/>
              <a:cxnLst/>
              <a:rect l="l" t="t" r="r" b="b"/>
              <a:pathLst>
                <a:path w="4978" h="6359" extrusionOk="0">
                  <a:moveTo>
                    <a:pt x="2060" y="1"/>
                  </a:moveTo>
                  <a:lnTo>
                    <a:pt x="1" y="1168"/>
                  </a:lnTo>
                  <a:lnTo>
                    <a:pt x="2918" y="6359"/>
                  </a:lnTo>
                  <a:lnTo>
                    <a:pt x="4977" y="5192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63;p50">
              <a:extLst>
                <a:ext uri="{FF2B5EF4-FFF2-40B4-BE49-F238E27FC236}">
                  <a16:creationId xmlns:a16="http://schemas.microsoft.com/office/drawing/2014/main" id="{98E90E0F-C615-6DA2-3818-6377F724CAB8}"/>
                </a:ext>
              </a:extLst>
            </p:cNvPr>
            <p:cNvSpPr/>
            <p:nvPr/>
          </p:nvSpPr>
          <p:spPr>
            <a:xfrm>
              <a:off x="12878997" y="3395177"/>
              <a:ext cx="195695" cy="313193"/>
            </a:xfrm>
            <a:custGeom>
              <a:avLst/>
              <a:gdLst/>
              <a:ahLst/>
              <a:cxnLst/>
              <a:rect l="l" t="t" r="r" b="b"/>
              <a:pathLst>
                <a:path w="3371" h="5395" extrusionOk="0">
                  <a:moveTo>
                    <a:pt x="453" y="1"/>
                  </a:moveTo>
                  <a:lnTo>
                    <a:pt x="1" y="251"/>
                  </a:lnTo>
                  <a:cubicBezTo>
                    <a:pt x="60" y="382"/>
                    <a:pt x="96" y="501"/>
                    <a:pt x="179" y="620"/>
                  </a:cubicBezTo>
                  <a:cubicBezTo>
                    <a:pt x="370" y="953"/>
                    <a:pt x="560" y="1287"/>
                    <a:pt x="739" y="1632"/>
                  </a:cubicBezTo>
                  <a:cubicBezTo>
                    <a:pt x="1227" y="2430"/>
                    <a:pt x="1763" y="3228"/>
                    <a:pt x="2215" y="4013"/>
                  </a:cubicBezTo>
                  <a:cubicBezTo>
                    <a:pt x="2477" y="4478"/>
                    <a:pt x="2751" y="4942"/>
                    <a:pt x="3001" y="5394"/>
                  </a:cubicBezTo>
                  <a:lnTo>
                    <a:pt x="3370" y="5192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64;p50">
              <a:extLst>
                <a:ext uri="{FF2B5EF4-FFF2-40B4-BE49-F238E27FC236}">
                  <a16:creationId xmlns:a16="http://schemas.microsoft.com/office/drawing/2014/main" id="{48AF90D5-D8D2-A4AB-7536-C157EA3D2A9E}"/>
                </a:ext>
              </a:extLst>
            </p:cNvPr>
            <p:cNvSpPr/>
            <p:nvPr/>
          </p:nvSpPr>
          <p:spPr>
            <a:xfrm>
              <a:off x="12785707" y="3444986"/>
              <a:ext cx="202545" cy="320043"/>
            </a:xfrm>
            <a:custGeom>
              <a:avLst/>
              <a:gdLst/>
              <a:ahLst/>
              <a:cxnLst/>
              <a:rect l="l" t="t" r="r" b="b"/>
              <a:pathLst>
                <a:path w="3489" h="5513" extrusionOk="0">
                  <a:moveTo>
                    <a:pt x="548" y="0"/>
                  </a:moveTo>
                  <a:lnTo>
                    <a:pt x="0" y="310"/>
                  </a:lnTo>
                  <a:lnTo>
                    <a:pt x="2917" y="5513"/>
                  </a:lnTo>
                  <a:lnTo>
                    <a:pt x="3489" y="5179"/>
                  </a:lnTo>
                  <a:cubicBezTo>
                    <a:pt x="2572" y="3405"/>
                    <a:pt x="1632" y="1655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65;p50">
              <a:extLst>
                <a:ext uri="{FF2B5EF4-FFF2-40B4-BE49-F238E27FC236}">
                  <a16:creationId xmlns:a16="http://schemas.microsoft.com/office/drawing/2014/main" id="{5927B5A9-638A-68DC-362E-488320F20000}"/>
                </a:ext>
              </a:extLst>
            </p:cNvPr>
            <p:cNvSpPr/>
            <p:nvPr/>
          </p:nvSpPr>
          <p:spPr>
            <a:xfrm>
              <a:off x="12917718" y="3682072"/>
              <a:ext cx="666385" cy="928318"/>
            </a:xfrm>
            <a:custGeom>
              <a:avLst/>
              <a:gdLst/>
              <a:ahLst/>
              <a:cxnLst/>
              <a:rect l="l" t="t" r="r" b="b"/>
              <a:pathLst>
                <a:path w="11479" h="15991" extrusionOk="0">
                  <a:moveTo>
                    <a:pt x="3537" y="0"/>
                  </a:moveTo>
                  <a:lnTo>
                    <a:pt x="0" y="1988"/>
                  </a:lnTo>
                  <a:lnTo>
                    <a:pt x="7930" y="15990"/>
                  </a:lnTo>
                  <a:lnTo>
                    <a:pt x="11478" y="14002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66;p50">
              <a:extLst>
                <a:ext uri="{FF2B5EF4-FFF2-40B4-BE49-F238E27FC236}">
                  <a16:creationId xmlns:a16="http://schemas.microsoft.com/office/drawing/2014/main" id="{F702310C-8617-5016-6EC9-DA7A71BD2FD8}"/>
                </a:ext>
              </a:extLst>
            </p:cNvPr>
            <p:cNvSpPr/>
            <p:nvPr/>
          </p:nvSpPr>
          <p:spPr>
            <a:xfrm>
              <a:off x="12917718" y="3751155"/>
              <a:ext cx="550222" cy="859235"/>
            </a:xfrm>
            <a:custGeom>
              <a:avLst/>
              <a:gdLst/>
              <a:ahLst/>
              <a:cxnLst/>
              <a:rect l="l" t="t" r="r" b="b"/>
              <a:pathLst>
                <a:path w="9478" h="14801" extrusionOk="0">
                  <a:moveTo>
                    <a:pt x="1429" y="1"/>
                  </a:moveTo>
                  <a:lnTo>
                    <a:pt x="0" y="798"/>
                  </a:lnTo>
                  <a:lnTo>
                    <a:pt x="7930" y="14800"/>
                  </a:lnTo>
                  <a:lnTo>
                    <a:pt x="9478" y="13943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67;p50">
              <a:extLst>
                <a:ext uri="{FF2B5EF4-FFF2-40B4-BE49-F238E27FC236}">
                  <a16:creationId xmlns:a16="http://schemas.microsoft.com/office/drawing/2014/main" id="{A82E988D-890D-C55A-64D7-5ACAD999BB40}"/>
                </a:ext>
              </a:extLst>
            </p:cNvPr>
            <p:cNvSpPr/>
            <p:nvPr/>
          </p:nvSpPr>
          <p:spPr>
            <a:xfrm>
              <a:off x="12838941" y="3603237"/>
              <a:ext cx="356675" cy="263384"/>
            </a:xfrm>
            <a:custGeom>
              <a:avLst/>
              <a:gdLst/>
              <a:ahLst/>
              <a:cxnLst/>
              <a:rect l="l" t="t" r="r" b="b"/>
              <a:pathLst>
                <a:path w="6144" h="4537" extrusionOk="0">
                  <a:moveTo>
                    <a:pt x="5108" y="1"/>
                  </a:moveTo>
                  <a:lnTo>
                    <a:pt x="0" y="2870"/>
                  </a:lnTo>
                  <a:lnTo>
                    <a:pt x="1024" y="4537"/>
                  </a:lnTo>
                  <a:lnTo>
                    <a:pt x="6144" y="1679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68;p50">
              <a:extLst>
                <a:ext uri="{FF2B5EF4-FFF2-40B4-BE49-F238E27FC236}">
                  <a16:creationId xmlns:a16="http://schemas.microsoft.com/office/drawing/2014/main" id="{EBC50527-C391-6865-2881-F67199BABBB3}"/>
                </a:ext>
              </a:extLst>
            </p:cNvPr>
            <p:cNvSpPr/>
            <p:nvPr/>
          </p:nvSpPr>
          <p:spPr>
            <a:xfrm>
              <a:off x="12838244" y="3602540"/>
              <a:ext cx="308317" cy="178395"/>
            </a:xfrm>
            <a:custGeom>
              <a:avLst/>
              <a:gdLst/>
              <a:ahLst/>
              <a:cxnLst/>
              <a:rect l="l" t="t" r="r" b="b"/>
              <a:pathLst>
                <a:path w="5311" h="3073" extrusionOk="0">
                  <a:moveTo>
                    <a:pt x="5108" y="1"/>
                  </a:moveTo>
                  <a:lnTo>
                    <a:pt x="0" y="2870"/>
                  </a:lnTo>
                  <a:lnTo>
                    <a:pt x="131" y="3073"/>
                  </a:lnTo>
                  <a:cubicBezTo>
                    <a:pt x="357" y="2977"/>
                    <a:pt x="584" y="2858"/>
                    <a:pt x="786" y="2739"/>
                  </a:cubicBezTo>
                  <a:cubicBezTo>
                    <a:pt x="1917" y="2120"/>
                    <a:pt x="3060" y="1549"/>
                    <a:pt x="4191" y="965"/>
                  </a:cubicBezTo>
                  <a:cubicBezTo>
                    <a:pt x="4584" y="775"/>
                    <a:pt x="4941" y="549"/>
                    <a:pt x="5310" y="334"/>
                  </a:cubicBezTo>
                  <a:lnTo>
                    <a:pt x="51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9;p50">
              <a:extLst>
                <a:ext uri="{FF2B5EF4-FFF2-40B4-BE49-F238E27FC236}">
                  <a16:creationId xmlns:a16="http://schemas.microsoft.com/office/drawing/2014/main" id="{D2CB8647-3A03-68B6-C41D-1CFD344DD1ED}"/>
                </a:ext>
              </a:extLst>
            </p:cNvPr>
            <p:cNvSpPr/>
            <p:nvPr/>
          </p:nvSpPr>
          <p:spPr>
            <a:xfrm>
              <a:off x="12866574" y="3651653"/>
              <a:ext cx="303498" cy="176305"/>
            </a:xfrm>
            <a:custGeom>
              <a:avLst/>
              <a:gdLst/>
              <a:ahLst/>
              <a:cxnLst/>
              <a:rect l="l" t="t" r="r" b="b"/>
              <a:pathLst>
                <a:path w="5228" h="3037" extrusionOk="0">
                  <a:moveTo>
                    <a:pt x="5180" y="0"/>
                  </a:moveTo>
                  <a:cubicBezTo>
                    <a:pt x="4596" y="310"/>
                    <a:pt x="4049" y="655"/>
                    <a:pt x="3513" y="941"/>
                  </a:cubicBezTo>
                  <a:cubicBezTo>
                    <a:pt x="2453" y="1477"/>
                    <a:pt x="1417" y="2024"/>
                    <a:pt x="370" y="2572"/>
                  </a:cubicBezTo>
                  <a:cubicBezTo>
                    <a:pt x="250" y="2643"/>
                    <a:pt x="119" y="2703"/>
                    <a:pt x="0" y="2786"/>
                  </a:cubicBezTo>
                  <a:lnTo>
                    <a:pt x="167" y="3036"/>
                  </a:lnTo>
                  <a:cubicBezTo>
                    <a:pt x="1894" y="2131"/>
                    <a:pt x="3584" y="1155"/>
                    <a:pt x="5227" y="72"/>
                  </a:cubicBezTo>
                  <a:lnTo>
                    <a:pt x="5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70;p50">
              <a:extLst>
                <a:ext uri="{FF2B5EF4-FFF2-40B4-BE49-F238E27FC236}">
                  <a16:creationId xmlns:a16="http://schemas.microsoft.com/office/drawing/2014/main" id="{EBA97E2F-C5BC-BDC2-21E4-3CC042117FAD}"/>
                </a:ext>
              </a:extLst>
            </p:cNvPr>
            <p:cNvSpPr/>
            <p:nvPr/>
          </p:nvSpPr>
          <p:spPr>
            <a:xfrm>
              <a:off x="12894207" y="3687587"/>
              <a:ext cx="300712" cy="179731"/>
            </a:xfrm>
            <a:custGeom>
              <a:avLst/>
              <a:gdLst/>
              <a:ahLst/>
              <a:cxnLst/>
              <a:rect l="l" t="t" r="r" b="b"/>
              <a:pathLst>
                <a:path w="5180" h="3096" extrusionOk="0">
                  <a:moveTo>
                    <a:pt x="5049" y="0"/>
                  </a:moveTo>
                  <a:cubicBezTo>
                    <a:pt x="3430" y="1096"/>
                    <a:pt x="1727" y="2048"/>
                    <a:pt x="1" y="2965"/>
                  </a:cubicBezTo>
                  <a:lnTo>
                    <a:pt x="72" y="3096"/>
                  </a:lnTo>
                  <a:lnTo>
                    <a:pt x="5180" y="226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71;p50">
              <a:extLst>
                <a:ext uri="{FF2B5EF4-FFF2-40B4-BE49-F238E27FC236}">
                  <a16:creationId xmlns:a16="http://schemas.microsoft.com/office/drawing/2014/main" id="{C0147568-FE95-E510-E68B-FF4F2B629214}"/>
                </a:ext>
              </a:extLst>
            </p:cNvPr>
            <p:cNvSpPr/>
            <p:nvPr/>
          </p:nvSpPr>
          <p:spPr>
            <a:xfrm>
              <a:off x="12776709" y="3417991"/>
              <a:ext cx="217813" cy="170790"/>
            </a:xfrm>
            <a:custGeom>
              <a:avLst/>
              <a:gdLst/>
              <a:ahLst/>
              <a:cxnLst/>
              <a:rect l="l" t="t" r="r" b="b"/>
              <a:pathLst>
                <a:path w="3752" h="2942" extrusionOk="0">
                  <a:moveTo>
                    <a:pt x="3049" y="1"/>
                  </a:moveTo>
                  <a:lnTo>
                    <a:pt x="1" y="1703"/>
                  </a:lnTo>
                  <a:lnTo>
                    <a:pt x="703" y="2942"/>
                  </a:lnTo>
                  <a:lnTo>
                    <a:pt x="3751" y="1227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72;p50">
              <a:extLst>
                <a:ext uri="{FF2B5EF4-FFF2-40B4-BE49-F238E27FC236}">
                  <a16:creationId xmlns:a16="http://schemas.microsoft.com/office/drawing/2014/main" id="{AF565F54-0F8C-490A-D3A7-4648BDCB5DBD}"/>
                </a:ext>
              </a:extLst>
            </p:cNvPr>
            <p:cNvSpPr/>
            <p:nvPr/>
          </p:nvSpPr>
          <p:spPr>
            <a:xfrm>
              <a:off x="12778798" y="3417295"/>
              <a:ext cx="181820" cy="107920"/>
            </a:xfrm>
            <a:custGeom>
              <a:avLst/>
              <a:gdLst/>
              <a:ahLst/>
              <a:cxnLst/>
              <a:rect l="l" t="t" r="r" b="b"/>
              <a:pathLst>
                <a:path w="3132" h="1859" extrusionOk="0">
                  <a:moveTo>
                    <a:pt x="3048" y="1"/>
                  </a:moveTo>
                  <a:lnTo>
                    <a:pt x="0" y="1715"/>
                  </a:lnTo>
                  <a:lnTo>
                    <a:pt x="84" y="1858"/>
                  </a:lnTo>
                  <a:cubicBezTo>
                    <a:pt x="322" y="1715"/>
                    <a:pt x="572" y="1561"/>
                    <a:pt x="834" y="1430"/>
                  </a:cubicBezTo>
                  <a:cubicBezTo>
                    <a:pt x="1584" y="1013"/>
                    <a:pt x="2346" y="549"/>
                    <a:pt x="3132" y="156"/>
                  </a:cubicBezTo>
                  <a:lnTo>
                    <a:pt x="30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73;p50">
              <a:extLst>
                <a:ext uri="{FF2B5EF4-FFF2-40B4-BE49-F238E27FC236}">
                  <a16:creationId xmlns:a16="http://schemas.microsoft.com/office/drawing/2014/main" id="{46E37F73-847B-AE7B-0EC9-91C2EC0F7FE4}"/>
                </a:ext>
              </a:extLst>
            </p:cNvPr>
            <p:cNvSpPr/>
            <p:nvPr/>
          </p:nvSpPr>
          <p:spPr>
            <a:xfrm>
              <a:off x="12800916" y="3457409"/>
              <a:ext cx="194244" cy="129980"/>
            </a:xfrm>
            <a:custGeom>
              <a:avLst/>
              <a:gdLst/>
              <a:ahLst/>
              <a:cxnLst/>
              <a:rect l="l" t="t" r="r" b="b"/>
              <a:pathLst>
                <a:path w="3346" h="2239" extrusionOk="0">
                  <a:moveTo>
                    <a:pt x="3048" y="1"/>
                  </a:moveTo>
                  <a:cubicBezTo>
                    <a:pt x="2179" y="441"/>
                    <a:pt x="1322" y="965"/>
                    <a:pt x="512" y="1429"/>
                  </a:cubicBezTo>
                  <a:cubicBezTo>
                    <a:pt x="346" y="1513"/>
                    <a:pt x="167" y="1620"/>
                    <a:pt x="0" y="1703"/>
                  </a:cubicBezTo>
                  <a:lnTo>
                    <a:pt x="298" y="2239"/>
                  </a:lnTo>
                  <a:lnTo>
                    <a:pt x="3346" y="536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74;p50">
              <a:extLst>
                <a:ext uri="{FF2B5EF4-FFF2-40B4-BE49-F238E27FC236}">
                  <a16:creationId xmlns:a16="http://schemas.microsoft.com/office/drawing/2014/main" id="{C6DBF5C0-2E2D-188C-34FB-51B62BE11427}"/>
                </a:ext>
              </a:extLst>
            </p:cNvPr>
            <p:cNvSpPr/>
            <p:nvPr/>
          </p:nvSpPr>
          <p:spPr>
            <a:xfrm>
              <a:off x="13494876" y="4412605"/>
              <a:ext cx="243356" cy="297287"/>
            </a:xfrm>
            <a:custGeom>
              <a:avLst/>
              <a:gdLst/>
              <a:ahLst/>
              <a:cxnLst/>
              <a:rect l="l" t="t" r="r" b="b"/>
              <a:pathLst>
                <a:path w="4192" h="5121" extrusionOk="0">
                  <a:moveTo>
                    <a:pt x="1917" y="1"/>
                  </a:moveTo>
                  <a:lnTo>
                    <a:pt x="0" y="1084"/>
                  </a:lnTo>
                  <a:lnTo>
                    <a:pt x="2274" y="5121"/>
                  </a:lnTo>
                  <a:lnTo>
                    <a:pt x="4191" y="403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75;p50">
              <a:extLst>
                <a:ext uri="{FF2B5EF4-FFF2-40B4-BE49-F238E27FC236}">
                  <a16:creationId xmlns:a16="http://schemas.microsoft.com/office/drawing/2014/main" id="{132B3452-C6AF-39A3-4F17-4865579D4D55}"/>
                </a:ext>
              </a:extLst>
            </p:cNvPr>
            <p:cNvSpPr/>
            <p:nvPr/>
          </p:nvSpPr>
          <p:spPr>
            <a:xfrm>
              <a:off x="13497605" y="4413301"/>
              <a:ext cx="210905" cy="241324"/>
            </a:xfrm>
            <a:custGeom>
              <a:avLst/>
              <a:gdLst/>
              <a:ahLst/>
              <a:cxnLst/>
              <a:rect l="l" t="t" r="r" b="b"/>
              <a:pathLst>
                <a:path w="3633" h="4157" extrusionOk="0">
                  <a:moveTo>
                    <a:pt x="1918" y="1"/>
                  </a:moveTo>
                  <a:lnTo>
                    <a:pt x="1" y="1072"/>
                  </a:lnTo>
                  <a:lnTo>
                    <a:pt x="1715" y="4156"/>
                  </a:lnTo>
                  <a:cubicBezTo>
                    <a:pt x="1763" y="4108"/>
                    <a:pt x="1822" y="4085"/>
                    <a:pt x="1882" y="4049"/>
                  </a:cubicBezTo>
                  <a:cubicBezTo>
                    <a:pt x="2465" y="3716"/>
                    <a:pt x="3037" y="3346"/>
                    <a:pt x="3632" y="3049"/>
                  </a:cubicBezTo>
                  <a:lnTo>
                    <a:pt x="1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76;p50">
              <a:extLst>
                <a:ext uri="{FF2B5EF4-FFF2-40B4-BE49-F238E27FC236}">
                  <a16:creationId xmlns:a16="http://schemas.microsoft.com/office/drawing/2014/main" id="{51B86718-5ADB-A3F5-88E5-B0827A095120}"/>
                </a:ext>
              </a:extLst>
            </p:cNvPr>
            <p:cNvSpPr/>
            <p:nvPr/>
          </p:nvSpPr>
          <p:spPr>
            <a:xfrm>
              <a:off x="13302026" y="4523891"/>
              <a:ext cx="242659" cy="297287"/>
            </a:xfrm>
            <a:custGeom>
              <a:avLst/>
              <a:gdLst/>
              <a:ahLst/>
              <a:cxnLst/>
              <a:rect l="l" t="t" r="r" b="b"/>
              <a:pathLst>
                <a:path w="4180" h="5121" extrusionOk="0">
                  <a:moveTo>
                    <a:pt x="1917" y="1"/>
                  </a:moveTo>
                  <a:lnTo>
                    <a:pt x="0" y="1084"/>
                  </a:lnTo>
                  <a:lnTo>
                    <a:pt x="2263" y="5120"/>
                  </a:lnTo>
                  <a:lnTo>
                    <a:pt x="4179" y="403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77;p50">
              <a:extLst>
                <a:ext uri="{FF2B5EF4-FFF2-40B4-BE49-F238E27FC236}">
                  <a16:creationId xmlns:a16="http://schemas.microsoft.com/office/drawing/2014/main" id="{C41D9950-2864-3465-8548-E87B28993A71}"/>
                </a:ext>
              </a:extLst>
            </p:cNvPr>
            <p:cNvSpPr/>
            <p:nvPr/>
          </p:nvSpPr>
          <p:spPr>
            <a:xfrm>
              <a:off x="13302026" y="4523891"/>
              <a:ext cx="203242" cy="226811"/>
            </a:xfrm>
            <a:custGeom>
              <a:avLst/>
              <a:gdLst/>
              <a:ahLst/>
              <a:cxnLst/>
              <a:rect l="l" t="t" r="r" b="b"/>
              <a:pathLst>
                <a:path w="3501" h="3907" extrusionOk="0">
                  <a:moveTo>
                    <a:pt x="1917" y="1"/>
                  </a:moveTo>
                  <a:lnTo>
                    <a:pt x="0" y="1072"/>
                  </a:lnTo>
                  <a:lnTo>
                    <a:pt x="1596" y="3906"/>
                  </a:lnTo>
                  <a:cubicBezTo>
                    <a:pt x="2215" y="3513"/>
                    <a:pt x="2846" y="3132"/>
                    <a:pt x="3501" y="2799"/>
                  </a:cubicBezTo>
                  <a:lnTo>
                    <a:pt x="1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8;p50">
              <a:extLst>
                <a:ext uri="{FF2B5EF4-FFF2-40B4-BE49-F238E27FC236}">
                  <a16:creationId xmlns:a16="http://schemas.microsoft.com/office/drawing/2014/main" id="{7F659226-CF6E-26D4-922A-EA7806B9F0B4}"/>
                </a:ext>
              </a:extLst>
            </p:cNvPr>
            <p:cNvSpPr/>
            <p:nvPr/>
          </p:nvSpPr>
          <p:spPr>
            <a:xfrm>
              <a:off x="13192132" y="4283380"/>
              <a:ext cx="529497" cy="457628"/>
            </a:xfrm>
            <a:custGeom>
              <a:avLst/>
              <a:gdLst/>
              <a:ahLst/>
              <a:cxnLst/>
              <a:rect l="l" t="t" r="r" b="b"/>
              <a:pathLst>
                <a:path w="9121" h="7883" extrusionOk="0">
                  <a:moveTo>
                    <a:pt x="6846" y="0"/>
                  </a:moveTo>
                  <a:lnTo>
                    <a:pt x="0" y="3846"/>
                  </a:lnTo>
                  <a:lnTo>
                    <a:pt x="2274" y="7882"/>
                  </a:lnTo>
                  <a:lnTo>
                    <a:pt x="9120" y="4037"/>
                  </a:lnTo>
                  <a:lnTo>
                    <a:pt x="6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9;p50">
              <a:extLst>
                <a:ext uri="{FF2B5EF4-FFF2-40B4-BE49-F238E27FC236}">
                  <a16:creationId xmlns:a16="http://schemas.microsoft.com/office/drawing/2014/main" id="{81AB77BD-4FDD-3520-2748-0D598AB2F0C2}"/>
                </a:ext>
              </a:extLst>
            </p:cNvPr>
            <p:cNvSpPr/>
            <p:nvPr/>
          </p:nvSpPr>
          <p:spPr>
            <a:xfrm>
              <a:off x="13193526" y="4283380"/>
              <a:ext cx="418907" cy="264081"/>
            </a:xfrm>
            <a:custGeom>
              <a:avLst/>
              <a:gdLst/>
              <a:ahLst/>
              <a:cxnLst/>
              <a:rect l="l" t="t" r="r" b="b"/>
              <a:pathLst>
                <a:path w="7216" h="4549" extrusionOk="0">
                  <a:moveTo>
                    <a:pt x="6846" y="0"/>
                  </a:moveTo>
                  <a:lnTo>
                    <a:pt x="0" y="3846"/>
                  </a:lnTo>
                  <a:lnTo>
                    <a:pt x="381" y="4549"/>
                  </a:lnTo>
                  <a:cubicBezTo>
                    <a:pt x="2655" y="3239"/>
                    <a:pt x="4965" y="1989"/>
                    <a:pt x="7215" y="655"/>
                  </a:cubicBezTo>
                  <a:lnTo>
                    <a:pt x="6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80;p50">
              <a:extLst>
                <a:ext uri="{FF2B5EF4-FFF2-40B4-BE49-F238E27FC236}">
                  <a16:creationId xmlns:a16="http://schemas.microsoft.com/office/drawing/2014/main" id="{19C7A5C2-A9E3-5A84-A98F-757FA9A767E5}"/>
                </a:ext>
              </a:extLst>
            </p:cNvPr>
            <p:cNvSpPr/>
            <p:nvPr/>
          </p:nvSpPr>
          <p:spPr>
            <a:xfrm>
              <a:off x="13233582" y="4353159"/>
              <a:ext cx="409270" cy="251658"/>
            </a:xfrm>
            <a:custGeom>
              <a:avLst/>
              <a:gdLst/>
              <a:ahLst/>
              <a:cxnLst/>
              <a:rect l="l" t="t" r="r" b="b"/>
              <a:pathLst>
                <a:path w="7050" h="4335" extrusionOk="0">
                  <a:moveTo>
                    <a:pt x="6823" y="1"/>
                  </a:moveTo>
                  <a:cubicBezTo>
                    <a:pt x="4573" y="1334"/>
                    <a:pt x="2263" y="2585"/>
                    <a:pt x="1" y="3882"/>
                  </a:cubicBezTo>
                  <a:lnTo>
                    <a:pt x="251" y="4335"/>
                  </a:lnTo>
                  <a:cubicBezTo>
                    <a:pt x="2537" y="3037"/>
                    <a:pt x="4799" y="1727"/>
                    <a:pt x="7049" y="382"/>
                  </a:cubicBezTo>
                  <a:lnTo>
                    <a:pt x="6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81;p50">
              <a:extLst>
                <a:ext uri="{FF2B5EF4-FFF2-40B4-BE49-F238E27FC236}">
                  <a16:creationId xmlns:a16="http://schemas.microsoft.com/office/drawing/2014/main" id="{4FB3A899-2495-7780-D023-FA65AB0D726C}"/>
                </a:ext>
              </a:extLst>
            </p:cNvPr>
            <p:cNvSpPr/>
            <p:nvPr/>
          </p:nvSpPr>
          <p:spPr>
            <a:xfrm>
              <a:off x="13311720" y="4485867"/>
              <a:ext cx="411302" cy="255141"/>
            </a:xfrm>
            <a:custGeom>
              <a:avLst/>
              <a:gdLst/>
              <a:ahLst/>
              <a:cxnLst/>
              <a:rect l="l" t="t" r="r" b="b"/>
              <a:pathLst>
                <a:path w="7085" h="4395" extrusionOk="0">
                  <a:moveTo>
                    <a:pt x="6787" y="1"/>
                  </a:moveTo>
                  <a:cubicBezTo>
                    <a:pt x="4465" y="1239"/>
                    <a:pt x="2227" y="2608"/>
                    <a:pt x="0" y="3978"/>
                  </a:cubicBezTo>
                  <a:lnTo>
                    <a:pt x="238" y="4394"/>
                  </a:lnTo>
                  <a:lnTo>
                    <a:pt x="7084" y="537"/>
                  </a:lnTo>
                  <a:lnTo>
                    <a:pt x="6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82;p50">
              <a:extLst>
                <a:ext uri="{FF2B5EF4-FFF2-40B4-BE49-F238E27FC236}">
                  <a16:creationId xmlns:a16="http://schemas.microsoft.com/office/drawing/2014/main" id="{AACB9774-E46F-6DF7-1557-A2957DE3A554}"/>
                </a:ext>
              </a:extLst>
            </p:cNvPr>
            <p:cNvSpPr/>
            <p:nvPr/>
          </p:nvSpPr>
          <p:spPr>
            <a:xfrm>
              <a:off x="12711748" y="3930479"/>
              <a:ext cx="1049299" cy="1765551"/>
            </a:xfrm>
            <a:custGeom>
              <a:avLst/>
              <a:gdLst/>
              <a:ahLst/>
              <a:cxnLst/>
              <a:rect l="l" t="t" r="r" b="b"/>
              <a:pathLst>
                <a:path w="18075" h="30413" extrusionOk="0">
                  <a:moveTo>
                    <a:pt x="6883" y="0"/>
                  </a:moveTo>
                  <a:cubicBezTo>
                    <a:pt x="6361" y="0"/>
                    <a:pt x="5840" y="203"/>
                    <a:pt x="5453" y="603"/>
                  </a:cubicBezTo>
                  <a:cubicBezTo>
                    <a:pt x="3191" y="2900"/>
                    <a:pt x="1584" y="5865"/>
                    <a:pt x="870" y="9020"/>
                  </a:cubicBezTo>
                  <a:cubicBezTo>
                    <a:pt x="0" y="12806"/>
                    <a:pt x="393" y="16855"/>
                    <a:pt x="1870" y="20438"/>
                  </a:cubicBezTo>
                  <a:cubicBezTo>
                    <a:pt x="3156" y="23594"/>
                    <a:pt x="5323" y="26415"/>
                    <a:pt x="8192" y="28261"/>
                  </a:cubicBezTo>
                  <a:cubicBezTo>
                    <a:pt x="10331" y="29628"/>
                    <a:pt x="12867" y="30412"/>
                    <a:pt x="15396" y="30412"/>
                  </a:cubicBezTo>
                  <a:cubicBezTo>
                    <a:pt x="16259" y="30412"/>
                    <a:pt x="17122" y="30321"/>
                    <a:pt x="17967" y="30130"/>
                  </a:cubicBezTo>
                  <a:lnTo>
                    <a:pt x="18074" y="25082"/>
                  </a:lnTo>
                  <a:lnTo>
                    <a:pt x="18074" y="25082"/>
                  </a:lnTo>
                  <a:cubicBezTo>
                    <a:pt x="18031" y="25082"/>
                    <a:pt x="17987" y="25083"/>
                    <a:pt x="17944" y="25083"/>
                  </a:cubicBezTo>
                  <a:cubicBezTo>
                    <a:pt x="12644" y="25083"/>
                    <a:pt x="7522" y="21481"/>
                    <a:pt x="5739" y="16474"/>
                  </a:cubicBezTo>
                  <a:cubicBezTo>
                    <a:pt x="4168" y="12068"/>
                    <a:pt x="5299" y="6841"/>
                    <a:pt x="8418" y="3377"/>
                  </a:cubicBezTo>
                  <a:cubicBezTo>
                    <a:pt x="9144" y="2555"/>
                    <a:pt x="9097" y="1305"/>
                    <a:pt x="8275" y="567"/>
                  </a:cubicBezTo>
                  <a:cubicBezTo>
                    <a:pt x="8251" y="555"/>
                    <a:pt x="8240" y="519"/>
                    <a:pt x="8204" y="507"/>
                  </a:cubicBezTo>
                  <a:cubicBezTo>
                    <a:pt x="7830" y="167"/>
                    <a:pt x="7356" y="0"/>
                    <a:pt x="6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83;p50">
              <a:extLst>
                <a:ext uri="{FF2B5EF4-FFF2-40B4-BE49-F238E27FC236}">
                  <a16:creationId xmlns:a16="http://schemas.microsoft.com/office/drawing/2014/main" id="{88FFB0E9-602C-1BE3-F3E0-DABF650E910B}"/>
                </a:ext>
              </a:extLst>
            </p:cNvPr>
            <p:cNvSpPr/>
            <p:nvPr/>
          </p:nvSpPr>
          <p:spPr>
            <a:xfrm>
              <a:off x="12883177" y="4049777"/>
              <a:ext cx="878508" cy="1475695"/>
            </a:xfrm>
            <a:custGeom>
              <a:avLst/>
              <a:gdLst/>
              <a:ahLst/>
              <a:cxnLst/>
              <a:rect l="l" t="t" r="r" b="b"/>
              <a:pathLst>
                <a:path w="15133" h="25420" extrusionOk="0">
                  <a:moveTo>
                    <a:pt x="5977" y="0"/>
                  </a:moveTo>
                  <a:cubicBezTo>
                    <a:pt x="1619" y="4382"/>
                    <a:pt x="0" y="11382"/>
                    <a:pt x="2643" y="17145"/>
                  </a:cubicBezTo>
                  <a:cubicBezTo>
                    <a:pt x="4072" y="20157"/>
                    <a:pt x="7227" y="22205"/>
                    <a:pt x="10228" y="23789"/>
                  </a:cubicBezTo>
                  <a:cubicBezTo>
                    <a:pt x="11775" y="24586"/>
                    <a:pt x="13407" y="25134"/>
                    <a:pt x="15073" y="25420"/>
                  </a:cubicBezTo>
                  <a:lnTo>
                    <a:pt x="15133" y="23027"/>
                  </a:lnTo>
                  <a:lnTo>
                    <a:pt x="15133" y="23027"/>
                  </a:lnTo>
                  <a:cubicBezTo>
                    <a:pt x="15090" y="23027"/>
                    <a:pt x="15046" y="23028"/>
                    <a:pt x="15003" y="23028"/>
                  </a:cubicBezTo>
                  <a:cubicBezTo>
                    <a:pt x="9691" y="23028"/>
                    <a:pt x="4570" y="19414"/>
                    <a:pt x="2786" y="14407"/>
                  </a:cubicBezTo>
                  <a:cubicBezTo>
                    <a:pt x="1203" y="10001"/>
                    <a:pt x="2346" y="4775"/>
                    <a:pt x="5465" y="1310"/>
                  </a:cubicBezTo>
                  <a:cubicBezTo>
                    <a:pt x="5799" y="941"/>
                    <a:pt x="5965" y="464"/>
                    <a:pt x="5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84;p50">
              <a:extLst>
                <a:ext uri="{FF2B5EF4-FFF2-40B4-BE49-F238E27FC236}">
                  <a16:creationId xmlns:a16="http://schemas.microsoft.com/office/drawing/2014/main" id="{D98901F4-D91F-B540-6E91-B38F2640FAB3}"/>
                </a:ext>
              </a:extLst>
            </p:cNvPr>
            <p:cNvSpPr/>
            <p:nvPr/>
          </p:nvSpPr>
          <p:spPr>
            <a:xfrm>
              <a:off x="12798827" y="5461846"/>
              <a:ext cx="1412824" cy="734074"/>
            </a:xfrm>
            <a:custGeom>
              <a:avLst/>
              <a:gdLst/>
              <a:ahLst/>
              <a:cxnLst/>
              <a:rect l="l" t="t" r="r" b="b"/>
              <a:pathLst>
                <a:path w="24337" h="12645" extrusionOk="0">
                  <a:moveTo>
                    <a:pt x="15562" y="1"/>
                  </a:moveTo>
                  <a:lnTo>
                    <a:pt x="15562" y="1"/>
                  </a:lnTo>
                  <a:cubicBezTo>
                    <a:pt x="13657" y="262"/>
                    <a:pt x="12335" y="894"/>
                    <a:pt x="10407" y="1155"/>
                  </a:cubicBezTo>
                  <a:cubicBezTo>
                    <a:pt x="9907" y="3477"/>
                    <a:pt x="8418" y="5573"/>
                    <a:pt x="6382" y="6811"/>
                  </a:cubicBezTo>
                  <a:cubicBezTo>
                    <a:pt x="5073" y="7597"/>
                    <a:pt x="3549" y="8013"/>
                    <a:pt x="2037" y="8061"/>
                  </a:cubicBezTo>
                  <a:cubicBezTo>
                    <a:pt x="917" y="8097"/>
                    <a:pt x="13" y="9002"/>
                    <a:pt x="13" y="10133"/>
                  </a:cubicBezTo>
                  <a:lnTo>
                    <a:pt x="1" y="10133"/>
                  </a:lnTo>
                  <a:lnTo>
                    <a:pt x="1" y="12645"/>
                  </a:lnTo>
                  <a:lnTo>
                    <a:pt x="24337" y="12645"/>
                  </a:lnTo>
                  <a:lnTo>
                    <a:pt x="24337" y="11097"/>
                  </a:lnTo>
                  <a:cubicBezTo>
                    <a:pt x="24337" y="9668"/>
                    <a:pt x="23361" y="8406"/>
                    <a:pt x="21956" y="8073"/>
                  </a:cubicBezTo>
                  <a:cubicBezTo>
                    <a:pt x="20563" y="7763"/>
                    <a:pt x="19217" y="7204"/>
                    <a:pt x="18086" y="6311"/>
                  </a:cubicBezTo>
                  <a:cubicBezTo>
                    <a:pt x="16217" y="4834"/>
                    <a:pt x="15026" y="2334"/>
                    <a:pt x="15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85;p50">
              <a:extLst>
                <a:ext uri="{FF2B5EF4-FFF2-40B4-BE49-F238E27FC236}">
                  <a16:creationId xmlns:a16="http://schemas.microsoft.com/office/drawing/2014/main" id="{C1B0B24B-AC66-9DCE-1170-6240EAD837AC}"/>
                </a:ext>
              </a:extLst>
            </p:cNvPr>
            <p:cNvSpPr/>
            <p:nvPr/>
          </p:nvSpPr>
          <p:spPr>
            <a:xfrm>
              <a:off x="12707568" y="5461846"/>
              <a:ext cx="1412882" cy="734074"/>
            </a:xfrm>
            <a:custGeom>
              <a:avLst/>
              <a:gdLst/>
              <a:ahLst/>
              <a:cxnLst/>
              <a:rect l="l" t="t" r="r" b="b"/>
              <a:pathLst>
                <a:path w="24338" h="12645" extrusionOk="0">
                  <a:moveTo>
                    <a:pt x="15551" y="1"/>
                  </a:moveTo>
                  <a:lnTo>
                    <a:pt x="15551" y="1"/>
                  </a:lnTo>
                  <a:cubicBezTo>
                    <a:pt x="13646" y="262"/>
                    <a:pt x="12324" y="894"/>
                    <a:pt x="10407" y="1155"/>
                  </a:cubicBezTo>
                  <a:cubicBezTo>
                    <a:pt x="9895" y="3477"/>
                    <a:pt x="8407" y="5573"/>
                    <a:pt x="6371" y="6811"/>
                  </a:cubicBezTo>
                  <a:cubicBezTo>
                    <a:pt x="5061" y="7597"/>
                    <a:pt x="3549" y="8013"/>
                    <a:pt x="2025" y="8061"/>
                  </a:cubicBezTo>
                  <a:cubicBezTo>
                    <a:pt x="906" y="8097"/>
                    <a:pt x="1" y="9002"/>
                    <a:pt x="1" y="10133"/>
                  </a:cubicBezTo>
                  <a:lnTo>
                    <a:pt x="1" y="12645"/>
                  </a:lnTo>
                  <a:lnTo>
                    <a:pt x="24337" y="12645"/>
                  </a:lnTo>
                  <a:lnTo>
                    <a:pt x="24337" y="11097"/>
                  </a:lnTo>
                  <a:cubicBezTo>
                    <a:pt x="24337" y="9668"/>
                    <a:pt x="23349" y="8406"/>
                    <a:pt x="21956" y="8073"/>
                  </a:cubicBezTo>
                  <a:cubicBezTo>
                    <a:pt x="20551" y="7763"/>
                    <a:pt x="19218" y="7204"/>
                    <a:pt x="18087" y="6311"/>
                  </a:cubicBezTo>
                  <a:cubicBezTo>
                    <a:pt x="16205" y="4834"/>
                    <a:pt x="15015" y="2334"/>
                    <a:pt x="15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86;p50">
              <a:extLst>
                <a:ext uri="{FF2B5EF4-FFF2-40B4-BE49-F238E27FC236}">
                  <a16:creationId xmlns:a16="http://schemas.microsoft.com/office/drawing/2014/main" id="{80858DF0-72CA-2D3E-D65A-44628EE8D2F6}"/>
                </a:ext>
              </a:extLst>
            </p:cNvPr>
            <p:cNvSpPr/>
            <p:nvPr/>
          </p:nvSpPr>
          <p:spPr>
            <a:xfrm>
              <a:off x="13146503" y="5459756"/>
              <a:ext cx="635269" cy="638752"/>
            </a:xfrm>
            <a:custGeom>
              <a:avLst/>
              <a:gdLst/>
              <a:ahLst/>
              <a:cxnLst/>
              <a:rect l="l" t="t" r="r" b="b"/>
              <a:pathLst>
                <a:path w="10943" h="11003" extrusionOk="0">
                  <a:moveTo>
                    <a:pt x="8013" y="1"/>
                  </a:moveTo>
                  <a:cubicBezTo>
                    <a:pt x="6085" y="275"/>
                    <a:pt x="4775" y="894"/>
                    <a:pt x="2858" y="1168"/>
                  </a:cubicBezTo>
                  <a:cubicBezTo>
                    <a:pt x="2453" y="3025"/>
                    <a:pt x="1429" y="4716"/>
                    <a:pt x="0" y="5966"/>
                  </a:cubicBezTo>
                  <a:cubicBezTo>
                    <a:pt x="727" y="7645"/>
                    <a:pt x="1477" y="9323"/>
                    <a:pt x="2215" y="11002"/>
                  </a:cubicBezTo>
                  <a:cubicBezTo>
                    <a:pt x="3072" y="10574"/>
                    <a:pt x="3941" y="10157"/>
                    <a:pt x="4834" y="9716"/>
                  </a:cubicBezTo>
                  <a:cubicBezTo>
                    <a:pt x="6858" y="8680"/>
                    <a:pt x="8906" y="7633"/>
                    <a:pt x="10942" y="6609"/>
                  </a:cubicBezTo>
                  <a:cubicBezTo>
                    <a:pt x="10811" y="6525"/>
                    <a:pt x="10668" y="6418"/>
                    <a:pt x="10537" y="6311"/>
                  </a:cubicBezTo>
                  <a:cubicBezTo>
                    <a:pt x="8668" y="4835"/>
                    <a:pt x="7478" y="2334"/>
                    <a:pt x="8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87;p50">
              <a:extLst>
                <a:ext uri="{FF2B5EF4-FFF2-40B4-BE49-F238E27FC236}">
                  <a16:creationId xmlns:a16="http://schemas.microsoft.com/office/drawing/2014/main" id="{69500C42-9266-F83D-735C-C927DC36E8A5}"/>
                </a:ext>
              </a:extLst>
            </p:cNvPr>
            <p:cNvSpPr/>
            <p:nvPr/>
          </p:nvSpPr>
          <p:spPr>
            <a:xfrm>
              <a:off x="13575743" y="5081021"/>
              <a:ext cx="520499" cy="315922"/>
            </a:xfrm>
            <a:custGeom>
              <a:avLst/>
              <a:gdLst/>
              <a:ahLst/>
              <a:cxnLst/>
              <a:rect l="l" t="t" r="r" b="b"/>
              <a:pathLst>
                <a:path w="8966" h="5442" extrusionOk="0">
                  <a:moveTo>
                    <a:pt x="8323" y="0"/>
                  </a:moveTo>
                  <a:lnTo>
                    <a:pt x="0" y="4156"/>
                  </a:lnTo>
                  <a:lnTo>
                    <a:pt x="643" y="5441"/>
                  </a:lnTo>
                  <a:lnTo>
                    <a:pt x="8966" y="1274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88;p50">
              <a:extLst>
                <a:ext uri="{FF2B5EF4-FFF2-40B4-BE49-F238E27FC236}">
                  <a16:creationId xmlns:a16="http://schemas.microsoft.com/office/drawing/2014/main" id="{298F0360-1FD5-CF7D-8DB3-4AEAB3BD3D9F}"/>
                </a:ext>
              </a:extLst>
            </p:cNvPr>
            <p:cNvSpPr/>
            <p:nvPr/>
          </p:nvSpPr>
          <p:spPr>
            <a:xfrm>
              <a:off x="13595771" y="5114169"/>
              <a:ext cx="500471" cy="282077"/>
            </a:xfrm>
            <a:custGeom>
              <a:avLst/>
              <a:gdLst/>
              <a:ahLst/>
              <a:cxnLst/>
              <a:rect l="l" t="t" r="r" b="b"/>
              <a:pathLst>
                <a:path w="8621" h="4859" extrusionOk="0">
                  <a:moveTo>
                    <a:pt x="8275" y="1"/>
                  </a:moveTo>
                  <a:cubicBezTo>
                    <a:pt x="5573" y="1489"/>
                    <a:pt x="2787" y="2870"/>
                    <a:pt x="1" y="4263"/>
                  </a:cubicBezTo>
                  <a:lnTo>
                    <a:pt x="298" y="4858"/>
                  </a:lnTo>
                  <a:lnTo>
                    <a:pt x="8621" y="691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89;p50">
              <a:extLst>
                <a:ext uri="{FF2B5EF4-FFF2-40B4-BE49-F238E27FC236}">
                  <a16:creationId xmlns:a16="http://schemas.microsoft.com/office/drawing/2014/main" id="{38D6FA76-868B-454F-8D49-64F696D2A418}"/>
                </a:ext>
              </a:extLst>
            </p:cNvPr>
            <p:cNvSpPr/>
            <p:nvPr/>
          </p:nvSpPr>
          <p:spPr>
            <a:xfrm>
              <a:off x="13143716" y="5181916"/>
              <a:ext cx="1040997" cy="741679"/>
            </a:xfrm>
            <a:custGeom>
              <a:avLst/>
              <a:gdLst/>
              <a:ahLst/>
              <a:cxnLst/>
              <a:rect l="l" t="t" r="r" b="b"/>
              <a:pathLst>
                <a:path w="17932" h="12776" extrusionOk="0">
                  <a:moveTo>
                    <a:pt x="15396" y="1"/>
                  </a:moveTo>
                  <a:lnTo>
                    <a:pt x="1" y="7704"/>
                  </a:lnTo>
                  <a:lnTo>
                    <a:pt x="2537" y="12776"/>
                  </a:lnTo>
                  <a:lnTo>
                    <a:pt x="17932" y="5073"/>
                  </a:lnTo>
                  <a:lnTo>
                    <a:pt x="153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0;p50">
              <a:extLst>
                <a:ext uri="{FF2B5EF4-FFF2-40B4-BE49-F238E27FC236}">
                  <a16:creationId xmlns:a16="http://schemas.microsoft.com/office/drawing/2014/main" id="{B499162B-DD7F-3AC6-6F24-405BE11492E6}"/>
                </a:ext>
              </a:extLst>
            </p:cNvPr>
            <p:cNvSpPr/>
            <p:nvPr/>
          </p:nvSpPr>
          <p:spPr>
            <a:xfrm>
              <a:off x="13186617" y="5217851"/>
              <a:ext cx="906838" cy="531587"/>
            </a:xfrm>
            <a:custGeom>
              <a:avLst/>
              <a:gdLst/>
              <a:ahLst/>
              <a:cxnLst/>
              <a:rect l="l" t="t" r="r" b="b"/>
              <a:pathLst>
                <a:path w="15621" h="9157" extrusionOk="0">
                  <a:moveTo>
                    <a:pt x="14954" y="1"/>
                  </a:moveTo>
                  <a:cubicBezTo>
                    <a:pt x="9918" y="2715"/>
                    <a:pt x="4941" y="5573"/>
                    <a:pt x="0" y="8514"/>
                  </a:cubicBezTo>
                  <a:lnTo>
                    <a:pt x="310" y="9157"/>
                  </a:lnTo>
                  <a:cubicBezTo>
                    <a:pt x="429" y="9097"/>
                    <a:pt x="548" y="9026"/>
                    <a:pt x="667" y="8966"/>
                  </a:cubicBezTo>
                  <a:cubicBezTo>
                    <a:pt x="5596" y="6299"/>
                    <a:pt x="10656" y="3906"/>
                    <a:pt x="15621" y="1346"/>
                  </a:cubicBezTo>
                  <a:lnTo>
                    <a:pt x="14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1;p50">
              <a:extLst>
                <a:ext uri="{FF2B5EF4-FFF2-40B4-BE49-F238E27FC236}">
                  <a16:creationId xmlns:a16="http://schemas.microsoft.com/office/drawing/2014/main" id="{0FA21379-8D39-ED8C-D8A9-94409FFE2E76}"/>
                </a:ext>
              </a:extLst>
            </p:cNvPr>
            <p:cNvSpPr/>
            <p:nvPr/>
          </p:nvSpPr>
          <p:spPr>
            <a:xfrm>
              <a:off x="13039338" y="3959911"/>
              <a:ext cx="110648" cy="110648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30" y="0"/>
                    <a:pt x="1" y="417"/>
                    <a:pt x="1" y="953"/>
                  </a:cubicBezTo>
                  <a:cubicBezTo>
                    <a:pt x="1" y="1489"/>
                    <a:pt x="430" y="1905"/>
                    <a:pt x="953" y="1905"/>
                  </a:cubicBezTo>
                  <a:cubicBezTo>
                    <a:pt x="1489" y="1905"/>
                    <a:pt x="1906" y="1477"/>
                    <a:pt x="1906" y="953"/>
                  </a:cubicBezTo>
                  <a:cubicBezTo>
                    <a:pt x="1906" y="417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92;p50">
              <a:extLst>
                <a:ext uri="{FF2B5EF4-FFF2-40B4-BE49-F238E27FC236}">
                  <a16:creationId xmlns:a16="http://schemas.microsoft.com/office/drawing/2014/main" id="{0DECCE00-A16B-9FC9-6FE3-C1ACFC9C7DEF}"/>
                </a:ext>
              </a:extLst>
            </p:cNvPr>
            <p:cNvSpPr/>
            <p:nvPr/>
          </p:nvSpPr>
          <p:spPr>
            <a:xfrm>
              <a:off x="13416041" y="5924872"/>
              <a:ext cx="126554" cy="125916"/>
            </a:xfrm>
            <a:custGeom>
              <a:avLst/>
              <a:gdLst/>
              <a:ahLst/>
              <a:cxnLst/>
              <a:rect l="l" t="t" r="r" b="b"/>
              <a:pathLst>
                <a:path w="2180" h="2169" extrusionOk="0">
                  <a:moveTo>
                    <a:pt x="1125" y="1"/>
                  </a:moveTo>
                  <a:cubicBezTo>
                    <a:pt x="1112" y="1"/>
                    <a:pt x="1098" y="1"/>
                    <a:pt x="1084" y="2"/>
                  </a:cubicBezTo>
                  <a:cubicBezTo>
                    <a:pt x="489" y="2"/>
                    <a:pt x="1" y="478"/>
                    <a:pt x="1" y="1085"/>
                  </a:cubicBezTo>
                  <a:cubicBezTo>
                    <a:pt x="1" y="1681"/>
                    <a:pt x="477" y="2169"/>
                    <a:pt x="1084" y="2169"/>
                  </a:cubicBezTo>
                  <a:cubicBezTo>
                    <a:pt x="1680" y="2169"/>
                    <a:pt x="2180" y="1692"/>
                    <a:pt x="2180" y="1085"/>
                  </a:cubicBezTo>
                  <a:cubicBezTo>
                    <a:pt x="2180" y="492"/>
                    <a:pt x="1702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3;p50">
              <a:extLst>
                <a:ext uri="{FF2B5EF4-FFF2-40B4-BE49-F238E27FC236}">
                  <a16:creationId xmlns:a16="http://schemas.microsoft.com/office/drawing/2014/main" id="{C725A32F-32BA-A288-3212-DA80E72BD23E}"/>
                </a:ext>
              </a:extLst>
            </p:cNvPr>
            <p:cNvSpPr/>
            <p:nvPr/>
          </p:nvSpPr>
          <p:spPr>
            <a:xfrm>
              <a:off x="13270910" y="5394098"/>
              <a:ext cx="72624" cy="72624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52" y="0"/>
                  </a:moveTo>
                  <a:cubicBezTo>
                    <a:pt x="645" y="0"/>
                    <a:pt x="638" y="1"/>
                    <a:pt x="632" y="1"/>
                  </a:cubicBezTo>
                  <a:cubicBezTo>
                    <a:pt x="286" y="1"/>
                    <a:pt x="1" y="286"/>
                    <a:pt x="1" y="632"/>
                  </a:cubicBezTo>
                  <a:cubicBezTo>
                    <a:pt x="1" y="965"/>
                    <a:pt x="286" y="1251"/>
                    <a:pt x="632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2"/>
                    <a:pt x="976" y="0"/>
                    <a:pt x="6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192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7"/>
          <p:cNvSpPr/>
          <p:nvPr/>
        </p:nvSpPr>
        <p:spPr>
          <a:xfrm>
            <a:off x="5678846" y="3300490"/>
            <a:ext cx="3249600" cy="32496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7"/>
          <p:cNvSpPr txBox="1">
            <a:spLocks noGrp="1"/>
          </p:cNvSpPr>
          <p:nvPr>
            <p:ph type="subTitle" idx="4"/>
          </p:nvPr>
        </p:nvSpPr>
        <p:spPr>
          <a:xfrm>
            <a:off x="537300" y="3949386"/>
            <a:ext cx="2763906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Identificou uma série de vias de sinalização que eram previamente desconhecidas.</a:t>
            </a:r>
            <a:endParaRPr dirty="0"/>
          </a:p>
        </p:txBody>
      </p:sp>
      <p:sp>
        <p:nvSpPr>
          <p:cNvPr id="908" name="Google Shape;908;p47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0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que é que a SPAGI encontrou?</a:t>
            </a:r>
            <a:endParaRPr dirty="0"/>
          </a:p>
        </p:txBody>
      </p:sp>
      <p:sp>
        <p:nvSpPr>
          <p:cNvPr id="912" name="Google Shape;912;p47"/>
          <p:cNvSpPr txBox="1">
            <a:spLocks noGrp="1"/>
          </p:cNvSpPr>
          <p:nvPr>
            <p:ph type="title" idx="13"/>
          </p:nvPr>
        </p:nvSpPr>
        <p:spPr>
          <a:xfrm>
            <a:off x="715500" y="3587410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 1</a:t>
            </a:r>
            <a:endParaRPr dirty="0"/>
          </a:p>
        </p:txBody>
      </p:sp>
      <p:sp>
        <p:nvSpPr>
          <p:cNvPr id="913" name="Google Shape;913;p47"/>
          <p:cNvSpPr txBox="1">
            <a:spLocks noGrp="1"/>
          </p:cNvSpPr>
          <p:nvPr>
            <p:ph type="subTitle" idx="5"/>
          </p:nvPr>
        </p:nvSpPr>
        <p:spPr>
          <a:xfrm>
            <a:off x="3355255" y="3956840"/>
            <a:ext cx="2801116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Identificou vias de sinalização que estavam ativas em células que se sabia estarem envolvidas em doenças.</a:t>
            </a:r>
            <a:endParaRPr dirty="0"/>
          </a:p>
        </p:txBody>
      </p:sp>
      <p:sp>
        <p:nvSpPr>
          <p:cNvPr id="914" name="Google Shape;914;p47"/>
          <p:cNvSpPr txBox="1">
            <a:spLocks noGrp="1"/>
          </p:cNvSpPr>
          <p:nvPr>
            <p:ph type="subTitle" idx="6"/>
          </p:nvPr>
        </p:nvSpPr>
        <p:spPr>
          <a:xfrm>
            <a:off x="6096097" y="3956840"/>
            <a:ext cx="2891092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Identificou vias de sinalização que estavam ativas em células que estavam a responder a um medicamento ou tratamento.</a:t>
            </a:r>
            <a:endParaRPr dirty="0"/>
          </a:p>
        </p:txBody>
      </p:sp>
      <p:sp>
        <p:nvSpPr>
          <p:cNvPr id="915" name="Google Shape;915;p47"/>
          <p:cNvSpPr txBox="1">
            <a:spLocks noGrp="1"/>
          </p:cNvSpPr>
          <p:nvPr>
            <p:ph type="title" idx="14"/>
          </p:nvPr>
        </p:nvSpPr>
        <p:spPr>
          <a:xfrm>
            <a:off x="3450600" y="3587397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 2</a:t>
            </a:r>
            <a:endParaRPr dirty="0"/>
          </a:p>
        </p:txBody>
      </p:sp>
      <p:sp>
        <p:nvSpPr>
          <p:cNvPr id="916" name="Google Shape;916;p47"/>
          <p:cNvSpPr txBox="1">
            <a:spLocks noGrp="1"/>
          </p:cNvSpPr>
          <p:nvPr>
            <p:ph type="title" idx="15"/>
          </p:nvPr>
        </p:nvSpPr>
        <p:spPr>
          <a:xfrm>
            <a:off x="6185682" y="3587397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 3</a:t>
            </a:r>
            <a:endParaRPr dirty="0"/>
          </a:p>
        </p:txBody>
      </p:sp>
      <p:sp>
        <p:nvSpPr>
          <p:cNvPr id="917" name="Google Shape;917;p47"/>
          <p:cNvSpPr/>
          <p:nvPr/>
        </p:nvSpPr>
        <p:spPr>
          <a:xfrm>
            <a:off x="1616823" y="3042324"/>
            <a:ext cx="576000" cy="57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7"/>
          <p:cNvSpPr/>
          <p:nvPr/>
        </p:nvSpPr>
        <p:spPr>
          <a:xfrm>
            <a:off x="4280400" y="3073237"/>
            <a:ext cx="576000" cy="57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47"/>
          <p:cNvSpPr/>
          <p:nvPr/>
        </p:nvSpPr>
        <p:spPr>
          <a:xfrm>
            <a:off x="7015476" y="3073237"/>
            <a:ext cx="576000" cy="57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7"/>
          <p:cNvSpPr/>
          <p:nvPr/>
        </p:nvSpPr>
        <p:spPr>
          <a:xfrm>
            <a:off x="1737680" y="3147169"/>
            <a:ext cx="334287" cy="335396"/>
          </a:xfrm>
          <a:custGeom>
            <a:avLst/>
            <a:gdLst/>
            <a:ahLst/>
            <a:cxnLst/>
            <a:rect l="l" t="t" r="r" b="b"/>
            <a:pathLst>
              <a:path w="12666" h="12708" extrusionOk="0">
                <a:moveTo>
                  <a:pt x="6347" y="841"/>
                </a:moveTo>
                <a:cubicBezTo>
                  <a:pt x="6876" y="841"/>
                  <a:pt x="7350" y="1172"/>
                  <a:pt x="7530" y="1712"/>
                </a:cubicBezTo>
                <a:cubicBezTo>
                  <a:pt x="7719" y="2405"/>
                  <a:pt x="7372" y="3067"/>
                  <a:pt x="6679" y="3256"/>
                </a:cubicBezTo>
                <a:cubicBezTo>
                  <a:pt x="6569" y="3289"/>
                  <a:pt x="6457" y="3305"/>
                  <a:pt x="6345" y="3305"/>
                </a:cubicBezTo>
                <a:cubicBezTo>
                  <a:pt x="5822" y="3305"/>
                  <a:pt x="5323" y="2956"/>
                  <a:pt x="5167" y="2437"/>
                </a:cubicBezTo>
                <a:cubicBezTo>
                  <a:pt x="4947" y="1775"/>
                  <a:pt x="5325" y="1082"/>
                  <a:pt x="5986" y="893"/>
                </a:cubicBezTo>
                <a:cubicBezTo>
                  <a:pt x="6108" y="858"/>
                  <a:pt x="6229" y="841"/>
                  <a:pt x="6347" y="841"/>
                </a:cubicBezTo>
                <a:close/>
                <a:moveTo>
                  <a:pt x="6353" y="5919"/>
                </a:moveTo>
                <a:cubicBezTo>
                  <a:pt x="7021" y="5919"/>
                  <a:pt x="7624" y="6459"/>
                  <a:pt x="7624" y="7162"/>
                </a:cubicBezTo>
                <a:cubicBezTo>
                  <a:pt x="7593" y="7698"/>
                  <a:pt x="7215" y="8170"/>
                  <a:pt x="6742" y="8328"/>
                </a:cubicBezTo>
                <a:cubicBezTo>
                  <a:pt x="6608" y="8371"/>
                  <a:pt x="6474" y="8391"/>
                  <a:pt x="6345" y="8391"/>
                </a:cubicBezTo>
                <a:cubicBezTo>
                  <a:pt x="5810" y="8391"/>
                  <a:pt x="5351" y="8042"/>
                  <a:pt x="5199" y="7509"/>
                </a:cubicBezTo>
                <a:cubicBezTo>
                  <a:pt x="5010" y="6847"/>
                  <a:pt x="5356" y="6186"/>
                  <a:pt x="6018" y="5965"/>
                </a:cubicBezTo>
                <a:cubicBezTo>
                  <a:pt x="6130" y="5934"/>
                  <a:pt x="6242" y="5919"/>
                  <a:pt x="6353" y="5919"/>
                </a:cubicBezTo>
                <a:close/>
                <a:moveTo>
                  <a:pt x="2079" y="9351"/>
                </a:moveTo>
                <a:cubicBezTo>
                  <a:pt x="2744" y="9351"/>
                  <a:pt x="3340" y="9871"/>
                  <a:pt x="3340" y="10596"/>
                </a:cubicBezTo>
                <a:cubicBezTo>
                  <a:pt x="3308" y="11163"/>
                  <a:pt x="2962" y="11604"/>
                  <a:pt x="2426" y="11762"/>
                </a:cubicBezTo>
                <a:cubicBezTo>
                  <a:pt x="2305" y="11797"/>
                  <a:pt x="2183" y="11813"/>
                  <a:pt x="2065" y="11813"/>
                </a:cubicBezTo>
                <a:cubicBezTo>
                  <a:pt x="1538" y="11813"/>
                  <a:pt x="1068" y="11483"/>
                  <a:pt x="914" y="10943"/>
                </a:cubicBezTo>
                <a:cubicBezTo>
                  <a:pt x="693" y="10281"/>
                  <a:pt x="1071" y="9588"/>
                  <a:pt x="1733" y="9399"/>
                </a:cubicBezTo>
                <a:cubicBezTo>
                  <a:pt x="1849" y="9367"/>
                  <a:pt x="1965" y="9351"/>
                  <a:pt x="2079" y="9351"/>
                </a:cubicBezTo>
                <a:close/>
                <a:moveTo>
                  <a:pt x="10617" y="9351"/>
                </a:moveTo>
                <a:cubicBezTo>
                  <a:pt x="11281" y="9351"/>
                  <a:pt x="11878" y="9871"/>
                  <a:pt x="11878" y="10596"/>
                </a:cubicBezTo>
                <a:cubicBezTo>
                  <a:pt x="11846" y="11163"/>
                  <a:pt x="11500" y="11604"/>
                  <a:pt x="10995" y="11762"/>
                </a:cubicBezTo>
                <a:cubicBezTo>
                  <a:pt x="10868" y="11797"/>
                  <a:pt x="10742" y="11813"/>
                  <a:pt x="10620" y="11813"/>
                </a:cubicBezTo>
                <a:cubicBezTo>
                  <a:pt x="10076" y="11813"/>
                  <a:pt x="9606" y="11483"/>
                  <a:pt x="9452" y="10943"/>
                </a:cubicBezTo>
                <a:cubicBezTo>
                  <a:pt x="9263" y="10281"/>
                  <a:pt x="9609" y="9588"/>
                  <a:pt x="10271" y="9399"/>
                </a:cubicBezTo>
                <a:cubicBezTo>
                  <a:pt x="10387" y="9367"/>
                  <a:pt x="10503" y="9351"/>
                  <a:pt x="10617" y="9351"/>
                </a:cubicBezTo>
                <a:close/>
                <a:moveTo>
                  <a:pt x="6344" y="0"/>
                </a:moveTo>
                <a:cubicBezTo>
                  <a:pt x="5677" y="0"/>
                  <a:pt x="5021" y="308"/>
                  <a:pt x="4631" y="893"/>
                </a:cubicBezTo>
                <a:cubicBezTo>
                  <a:pt x="3812" y="2122"/>
                  <a:pt x="4474" y="3760"/>
                  <a:pt x="5955" y="4075"/>
                </a:cubicBezTo>
                <a:lnTo>
                  <a:pt x="5955" y="5146"/>
                </a:lnTo>
                <a:cubicBezTo>
                  <a:pt x="4600" y="5430"/>
                  <a:pt x="3907" y="6910"/>
                  <a:pt x="4537" y="8107"/>
                </a:cubicBezTo>
                <a:lnTo>
                  <a:pt x="3434" y="9021"/>
                </a:lnTo>
                <a:cubicBezTo>
                  <a:pt x="3025" y="8706"/>
                  <a:pt x="2584" y="8548"/>
                  <a:pt x="2080" y="8548"/>
                </a:cubicBezTo>
                <a:cubicBezTo>
                  <a:pt x="945" y="8548"/>
                  <a:pt x="0" y="9494"/>
                  <a:pt x="0" y="10628"/>
                </a:cubicBezTo>
                <a:cubicBezTo>
                  <a:pt x="0" y="11762"/>
                  <a:pt x="945" y="12707"/>
                  <a:pt x="2080" y="12707"/>
                </a:cubicBezTo>
                <a:cubicBezTo>
                  <a:pt x="3214" y="12707"/>
                  <a:pt x="4159" y="11793"/>
                  <a:pt x="4159" y="10628"/>
                </a:cubicBezTo>
                <a:cubicBezTo>
                  <a:pt x="4159" y="10281"/>
                  <a:pt x="4096" y="9966"/>
                  <a:pt x="3938" y="9683"/>
                </a:cubicBezTo>
                <a:lnTo>
                  <a:pt x="5041" y="8769"/>
                </a:lnTo>
                <a:cubicBezTo>
                  <a:pt x="5435" y="9084"/>
                  <a:pt x="5907" y="9242"/>
                  <a:pt x="6376" y="9242"/>
                </a:cubicBezTo>
                <a:cubicBezTo>
                  <a:pt x="6845" y="9242"/>
                  <a:pt x="7309" y="9084"/>
                  <a:pt x="7687" y="8769"/>
                </a:cubicBezTo>
                <a:lnTo>
                  <a:pt x="8790" y="9683"/>
                </a:lnTo>
                <a:cubicBezTo>
                  <a:pt x="8318" y="10596"/>
                  <a:pt x="8570" y="11730"/>
                  <a:pt x="9452" y="12361"/>
                </a:cubicBezTo>
                <a:cubicBezTo>
                  <a:pt x="9803" y="12595"/>
                  <a:pt x="10203" y="12707"/>
                  <a:pt x="10598" y="12707"/>
                </a:cubicBezTo>
                <a:cubicBezTo>
                  <a:pt x="11266" y="12707"/>
                  <a:pt x="11923" y="12387"/>
                  <a:pt x="12319" y="11793"/>
                </a:cubicBezTo>
                <a:cubicBezTo>
                  <a:pt x="12571" y="11478"/>
                  <a:pt x="12665" y="11069"/>
                  <a:pt x="12665" y="10659"/>
                </a:cubicBezTo>
                <a:cubicBezTo>
                  <a:pt x="12665" y="9431"/>
                  <a:pt x="11783" y="8548"/>
                  <a:pt x="10617" y="8548"/>
                </a:cubicBezTo>
                <a:cubicBezTo>
                  <a:pt x="10113" y="8548"/>
                  <a:pt x="9672" y="8706"/>
                  <a:pt x="9294" y="9021"/>
                </a:cubicBezTo>
                <a:lnTo>
                  <a:pt x="8192" y="8107"/>
                </a:lnTo>
                <a:cubicBezTo>
                  <a:pt x="8822" y="6879"/>
                  <a:pt x="8097" y="5398"/>
                  <a:pt x="6774" y="5146"/>
                </a:cubicBezTo>
                <a:lnTo>
                  <a:pt x="6774" y="4075"/>
                </a:lnTo>
                <a:cubicBezTo>
                  <a:pt x="7530" y="3917"/>
                  <a:pt x="8097" y="3382"/>
                  <a:pt x="8349" y="2657"/>
                </a:cubicBezTo>
                <a:cubicBezTo>
                  <a:pt x="8633" y="1806"/>
                  <a:pt x="8318" y="861"/>
                  <a:pt x="7530" y="357"/>
                </a:cubicBezTo>
                <a:cubicBezTo>
                  <a:pt x="7170" y="117"/>
                  <a:pt x="6755" y="0"/>
                  <a:pt x="634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7"/>
          <p:cNvSpPr/>
          <p:nvPr/>
        </p:nvSpPr>
        <p:spPr>
          <a:xfrm>
            <a:off x="7173335" y="3178847"/>
            <a:ext cx="260283" cy="336557"/>
          </a:xfrm>
          <a:custGeom>
            <a:avLst/>
            <a:gdLst/>
            <a:ahLst/>
            <a:cxnLst/>
            <a:rect l="l" t="t" r="r" b="b"/>
            <a:pathLst>
              <a:path w="9862" h="12752" extrusionOk="0">
                <a:moveTo>
                  <a:pt x="2395" y="1001"/>
                </a:moveTo>
                <a:lnTo>
                  <a:pt x="5042" y="3552"/>
                </a:lnTo>
                <a:lnTo>
                  <a:pt x="3971" y="4655"/>
                </a:lnTo>
                <a:lnTo>
                  <a:pt x="1356" y="2103"/>
                </a:lnTo>
                <a:lnTo>
                  <a:pt x="2395" y="1001"/>
                </a:lnTo>
                <a:close/>
                <a:moveTo>
                  <a:pt x="5640" y="4151"/>
                </a:moveTo>
                <a:lnTo>
                  <a:pt x="6302" y="4781"/>
                </a:lnTo>
                <a:lnTo>
                  <a:pt x="5231" y="5884"/>
                </a:lnTo>
                <a:lnTo>
                  <a:pt x="4569" y="5254"/>
                </a:lnTo>
                <a:lnTo>
                  <a:pt x="5640" y="4151"/>
                </a:lnTo>
                <a:close/>
                <a:moveTo>
                  <a:pt x="4443" y="8562"/>
                </a:moveTo>
                <a:cubicBezTo>
                  <a:pt x="4664" y="8562"/>
                  <a:pt x="4821" y="8688"/>
                  <a:pt x="4853" y="8845"/>
                </a:cubicBezTo>
                <a:cubicBezTo>
                  <a:pt x="4884" y="8908"/>
                  <a:pt x="4853" y="8877"/>
                  <a:pt x="4884" y="9790"/>
                </a:cubicBezTo>
                <a:lnTo>
                  <a:pt x="4884" y="10200"/>
                </a:lnTo>
                <a:lnTo>
                  <a:pt x="4065" y="10200"/>
                </a:lnTo>
                <a:lnTo>
                  <a:pt x="4065" y="9003"/>
                </a:lnTo>
                <a:cubicBezTo>
                  <a:pt x="4065" y="8751"/>
                  <a:pt x="4254" y="8562"/>
                  <a:pt x="4443" y="8562"/>
                </a:cubicBezTo>
                <a:close/>
                <a:moveTo>
                  <a:pt x="7814" y="10956"/>
                </a:moveTo>
                <a:cubicBezTo>
                  <a:pt x="8035" y="10956"/>
                  <a:pt x="8224" y="11145"/>
                  <a:pt x="8224" y="11366"/>
                </a:cubicBezTo>
                <a:lnTo>
                  <a:pt x="8224" y="11744"/>
                </a:lnTo>
                <a:lnTo>
                  <a:pt x="789" y="11870"/>
                </a:lnTo>
                <a:lnTo>
                  <a:pt x="789" y="11460"/>
                </a:lnTo>
                <a:cubicBezTo>
                  <a:pt x="789" y="11271"/>
                  <a:pt x="915" y="11114"/>
                  <a:pt x="1072" y="11082"/>
                </a:cubicBezTo>
                <a:cubicBezTo>
                  <a:pt x="1104" y="11066"/>
                  <a:pt x="1072" y="11066"/>
                  <a:pt x="1371" y="11066"/>
                </a:cubicBezTo>
                <a:cubicBezTo>
                  <a:pt x="1671" y="11066"/>
                  <a:pt x="2301" y="11066"/>
                  <a:pt x="3656" y="11051"/>
                </a:cubicBezTo>
                <a:cubicBezTo>
                  <a:pt x="3719" y="11051"/>
                  <a:pt x="5357" y="10988"/>
                  <a:pt x="5325" y="10988"/>
                </a:cubicBezTo>
                <a:cubicBezTo>
                  <a:pt x="5483" y="10988"/>
                  <a:pt x="7121" y="10956"/>
                  <a:pt x="7814" y="10956"/>
                </a:cubicBezTo>
                <a:close/>
                <a:moveTo>
                  <a:pt x="2427" y="0"/>
                </a:moveTo>
                <a:cubicBezTo>
                  <a:pt x="2324" y="0"/>
                  <a:pt x="2222" y="40"/>
                  <a:pt x="2143" y="118"/>
                </a:cubicBezTo>
                <a:lnTo>
                  <a:pt x="505" y="1820"/>
                </a:lnTo>
                <a:cubicBezTo>
                  <a:pt x="348" y="1977"/>
                  <a:pt x="348" y="2261"/>
                  <a:pt x="505" y="2418"/>
                </a:cubicBezTo>
                <a:lnTo>
                  <a:pt x="1608" y="3458"/>
                </a:lnTo>
                <a:cubicBezTo>
                  <a:pt x="726" y="4624"/>
                  <a:pt x="505" y="6104"/>
                  <a:pt x="946" y="7396"/>
                </a:cubicBezTo>
                <a:cubicBezTo>
                  <a:pt x="1356" y="8499"/>
                  <a:pt x="2175" y="9412"/>
                  <a:pt x="3277" y="9885"/>
                </a:cubicBezTo>
                <a:lnTo>
                  <a:pt x="3277" y="10263"/>
                </a:lnTo>
                <a:lnTo>
                  <a:pt x="1230" y="10294"/>
                </a:lnTo>
                <a:cubicBezTo>
                  <a:pt x="568" y="10294"/>
                  <a:pt x="1" y="10862"/>
                  <a:pt x="1" y="11555"/>
                </a:cubicBezTo>
                <a:lnTo>
                  <a:pt x="1" y="12374"/>
                </a:lnTo>
                <a:cubicBezTo>
                  <a:pt x="1" y="12594"/>
                  <a:pt x="222" y="12752"/>
                  <a:pt x="442" y="12752"/>
                </a:cubicBezTo>
                <a:lnTo>
                  <a:pt x="8728" y="12657"/>
                </a:lnTo>
                <a:cubicBezTo>
                  <a:pt x="8948" y="12657"/>
                  <a:pt x="9106" y="12437"/>
                  <a:pt x="9106" y="12216"/>
                </a:cubicBezTo>
                <a:lnTo>
                  <a:pt x="9106" y="11397"/>
                </a:lnTo>
                <a:cubicBezTo>
                  <a:pt x="9106" y="10704"/>
                  <a:pt x="8507" y="10168"/>
                  <a:pt x="7846" y="10168"/>
                </a:cubicBezTo>
                <a:lnTo>
                  <a:pt x="5798" y="10200"/>
                </a:lnTo>
                <a:lnTo>
                  <a:pt x="5798" y="10137"/>
                </a:lnTo>
                <a:cubicBezTo>
                  <a:pt x="7153" y="9853"/>
                  <a:pt x="8255" y="8908"/>
                  <a:pt x="8759" y="7680"/>
                </a:cubicBezTo>
                <a:lnTo>
                  <a:pt x="9452" y="7680"/>
                </a:lnTo>
                <a:cubicBezTo>
                  <a:pt x="9704" y="7680"/>
                  <a:pt x="9862" y="7491"/>
                  <a:pt x="9862" y="7270"/>
                </a:cubicBezTo>
                <a:cubicBezTo>
                  <a:pt x="9799" y="6986"/>
                  <a:pt x="9610" y="6797"/>
                  <a:pt x="9389" y="6797"/>
                </a:cubicBezTo>
                <a:lnTo>
                  <a:pt x="6901" y="6829"/>
                </a:lnTo>
                <a:cubicBezTo>
                  <a:pt x="6649" y="6829"/>
                  <a:pt x="6491" y="7018"/>
                  <a:pt x="6491" y="7270"/>
                </a:cubicBezTo>
                <a:cubicBezTo>
                  <a:pt x="6491" y="7491"/>
                  <a:pt x="6712" y="7648"/>
                  <a:pt x="6932" y="7648"/>
                </a:cubicBezTo>
                <a:lnTo>
                  <a:pt x="7751" y="7648"/>
                </a:lnTo>
                <a:cubicBezTo>
                  <a:pt x="7342" y="8436"/>
                  <a:pt x="6586" y="9003"/>
                  <a:pt x="5703" y="9223"/>
                </a:cubicBezTo>
                <a:lnTo>
                  <a:pt x="5703" y="8908"/>
                </a:lnTo>
                <a:cubicBezTo>
                  <a:pt x="5703" y="8341"/>
                  <a:pt x="5357" y="7900"/>
                  <a:pt x="4821" y="7711"/>
                </a:cubicBezTo>
                <a:cubicBezTo>
                  <a:pt x="4709" y="7680"/>
                  <a:pt x="4598" y="7665"/>
                  <a:pt x="4488" y="7665"/>
                </a:cubicBezTo>
                <a:cubicBezTo>
                  <a:pt x="3826" y="7665"/>
                  <a:pt x="3246" y="8205"/>
                  <a:pt x="3246" y="8908"/>
                </a:cubicBezTo>
                <a:cubicBezTo>
                  <a:pt x="1450" y="7932"/>
                  <a:pt x="1041" y="5569"/>
                  <a:pt x="2206" y="4025"/>
                </a:cubicBezTo>
                <a:lnTo>
                  <a:pt x="2206" y="4025"/>
                </a:lnTo>
                <a:lnTo>
                  <a:pt x="5010" y="6734"/>
                </a:lnTo>
                <a:cubicBezTo>
                  <a:pt x="5089" y="6813"/>
                  <a:pt x="5199" y="6853"/>
                  <a:pt x="5310" y="6853"/>
                </a:cubicBezTo>
                <a:cubicBezTo>
                  <a:pt x="5420" y="6853"/>
                  <a:pt x="5530" y="6813"/>
                  <a:pt x="5609" y="6734"/>
                </a:cubicBezTo>
                <a:lnTo>
                  <a:pt x="7216" y="5033"/>
                </a:lnTo>
                <a:cubicBezTo>
                  <a:pt x="7373" y="4876"/>
                  <a:pt x="7373" y="4624"/>
                  <a:pt x="7216" y="4466"/>
                </a:cubicBezTo>
                <a:lnTo>
                  <a:pt x="5955" y="3237"/>
                </a:lnTo>
                <a:lnTo>
                  <a:pt x="2710" y="118"/>
                </a:lnTo>
                <a:cubicBezTo>
                  <a:pt x="2632" y="40"/>
                  <a:pt x="2529" y="0"/>
                  <a:pt x="24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7"/>
          <p:cNvGrpSpPr/>
          <p:nvPr/>
        </p:nvGrpSpPr>
        <p:grpSpPr>
          <a:xfrm>
            <a:off x="4418580" y="3159454"/>
            <a:ext cx="306839" cy="334287"/>
            <a:chOff x="-40160700" y="2339625"/>
            <a:chExt cx="290650" cy="316650"/>
          </a:xfrm>
        </p:grpSpPr>
        <p:sp>
          <p:nvSpPr>
            <p:cNvPr id="933" name="Google Shape;933;p47"/>
            <p:cNvSpPr/>
            <p:nvPr/>
          </p:nvSpPr>
          <p:spPr>
            <a:xfrm>
              <a:off x="-40005525" y="2552600"/>
              <a:ext cx="70900" cy="62175"/>
            </a:xfrm>
            <a:custGeom>
              <a:avLst/>
              <a:gdLst/>
              <a:ahLst/>
              <a:cxnLst/>
              <a:rect l="l" t="t" r="r" b="b"/>
              <a:pathLst>
                <a:path w="2836" h="2487" extrusionOk="0">
                  <a:moveTo>
                    <a:pt x="1408" y="807"/>
                  </a:moveTo>
                  <a:cubicBezTo>
                    <a:pt x="1461" y="807"/>
                    <a:pt x="1518" y="817"/>
                    <a:pt x="1575" y="839"/>
                  </a:cubicBezTo>
                  <a:cubicBezTo>
                    <a:pt x="1733" y="902"/>
                    <a:pt x="1796" y="1028"/>
                    <a:pt x="1796" y="1248"/>
                  </a:cubicBezTo>
                  <a:cubicBezTo>
                    <a:pt x="1845" y="1496"/>
                    <a:pt x="1661" y="1666"/>
                    <a:pt x="1442" y="1666"/>
                  </a:cubicBezTo>
                  <a:cubicBezTo>
                    <a:pt x="1383" y="1666"/>
                    <a:pt x="1321" y="1653"/>
                    <a:pt x="1260" y="1626"/>
                  </a:cubicBezTo>
                  <a:cubicBezTo>
                    <a:pt x="1071" y="1563"/>
                    <a:pt x="945" y="1311"/>
                    <a:pt x="1008" y="1091"/>
                  </a:cubicBezTo>
                  <a:cubicBezTo>
                    <a:pt x="1081" y="921"/>
                    <a:pt x="1229" y="807"/>
                    <a:pt x="1408" y="807"/>
                  </a:cubicBezTo>
                  <a:close/>
                  <a:moveTo>
                    <a:pt x="1438" y="1"/>
                  </a:moveTo>
                  <a:cubicBezTo>
                    <a:pt x="1040" y="1"/>
                    <a:pt x="635" y="188"/>
                    <a:pt x="378" y="523"/>
                  </a:cubicBezTo>
                  <a:cubicBezTo>
                    <a:pt x="0" y="1091"/>
                    <a:pt x="158" y="1878"/>
                    <a:pt x="693" y="2256"/>
                  </a:cubicBezTo>
                  <a:cubicBezTo>
                    <a:pt x="909" y="2412"/>
                    <a:pt x="1158" y="2486"/>
                    <a:pt x="1405" y="2486"/>
                  </a:cubicBezTo>
                  <a:cubicBezTo>
                    <a:pt x="1806" y="2486"/>
                    <a:pt x="2204" y="2292"/>
                    <a:pt x="2457" y="1941"/>
                  </a:cubicBezTo>
                  <a:cubicBezTo>
                    <a:pt x="2836" y="1406"/>
                    <a:pt x="2678" y="618"/>
                    <a:pt x="2111" y="208"/>
                  </a:cubicBezTo>
                  <a:cubicBezTo>
                    <a:pt x="1911" y="67"/>
                    <a:pt x="1676" y="1"/>
                    <a:pt x="14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-40039400" y="2605050"/>
              <a:ext cx="29150" cy="20500"/>
            </a:xfrm>
            <a:custGeom>
              <a:avLst/>
              <a:gdLst/>
              <a:ahLst/>
              <a:cxnLst/>
              <a:rect l="l" t="t" r="r" b="b"/>
              <a:pathLst>
                <a:path w="1166" h="820" extrusionOk="0">
                  <a:moveTo>
                    <a:pt x="725" y="1"/>
                  </a:moveTo>
                  <a:cubicBezTo>
                    <a:pt x="473" y="1"/>
                    <a:pt x="0" y="190"/>
                    <a:pt x="0" y="410"/>
                  </a:cubicBezTo>
                  <a:cubicBezTo>
                    <a:pt x="0" y="631"/>
                    <a:pt x="473" y="820"/>
                    <a:pt x="725" y="820"/>
                  </a:cubicBezTo>
                  <a:cubicBezTo>
                    <a:pt x="945" y="820"/>
                    <a:pt x="1166" y="631"/>
                    <a:pt x="1166" y="410"/>
                  </a:cubicBezTo>
                  <a:cubicBezTo>
                    <a:pt x="1103" y="158"/>
                    <a:pt x="914" y="1"/>
                    <a:pt x="7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-40079575" y="2584575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410" y="1"/>
                  </a:moveTo>
                  <a:cubicBezTo>
                    <a:pt x="190" y="1"/>
                    <a:pt x="1" y="158"/>
                    <a:pt x="1" y="379"/>
                  </a:cubicBezTo>
                  <a:cubicBezTo>
                    <a:pt x="1" y="599"/>
                    <a:pt x="190" y="788"/>
                    <a:pt x="410" y="788"/>
                  </a:cubicBezTo>
                  <a:cubicBezTo>
                    <a:pt x="631" y="788"/>
                    <a:pt x="788" y="599"/>
                    <a:pt x="788" y="379"/>
                  </a:cubicBezTo>
                  <a:cubicBezTo>
                    <a:pt x="788" y="158"/>
                    <a:pt x="631" y="1"/>
                    <a:pt x="4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-40160700" y="2339625"/>
              <a:ext cx="290650" cy="316650"/>
            </a:xfrm>
            <a:custGeom>
              <a:avLst/>
              <a:gdLst/>
              <a:ahLst/>
              <a:cxnLst/>
              <a:rect l="l" t="t" r="r" b="b"/>
              <a:pathLst>
                <a:path w="11626" h="12666" extrusionOk="0">
                  <a:moveTo>
                    <a:pt x="7656" y="820"/>
                  </a:moveTo>
                  <a:cubicBezTo>
                    <a:pt x="7845" y="820"/>
                    <a:pt x="8003" y="946"/>
                    <a:pt x="8066" y="1072"/>
                  </a:cubicBezTo>
                  <a:cubicBezTo>
                    <a:pt x="8129" y="1355"/>
                    <a:pt x="7940" y="1639"/>
                    <a:pt x="7656" y="1639"/>
                  </a:cubicBezTo>
                  <a:lnTo>
                    <a:pt x="4065" y="1639"/>
                  </a:lnTo>
                  <a:cubicBezTo>
                    <a:pt x="3876" y="1639"/>
                    <a:pt x="3687" y="1450"/>
                    <a:pt x="3687" y="1261"/>
                  </a:cubicBezTo>
                  <a:cubicBezTo>
                    <a:pt x="3687" y="1009"/>
                    <a:pt x="3876" y="851"/>
                    <a:pt x="4065" y="820"/>
                  </a:cubicBezTo>
                  <a:close/>
                  <a:moveTo>
                    <a:pt x="7310" y="2458"/>
                  </a:moveTo>
                  <a:lnTo>
                    <a:pt x="7310" y="5860"/>
                  </a:lnTo>
                  <a:cubicBezTo>
                    <a:pt x="7310" y="6270"/>
                    <a:pt x="7467" y="6711"/>
                    <a:pt x="7656" y="7026"/>
                  </a:cubicBezTo>
                  <a:cubicBezTo>
                    <a:pt x="7026" y="7152"/>
                    <a:pt x="6396" y="7404"/>
                    <a:pt x="5797" y="7782"/>
                  </a:cubicBezTo>
                  <a:cubicBezTo>
                    <a:pt x="5146" y="8207"/>
                    <a:pt x="4241" y="8453"/>
                    <a:pt x="3401" y="8453"/>
                  </a:cubicBezTo>
                  <a:cubicBezTo>
                    <a:pt x="3306" y="8453"/>
                    <a:pt x="3212" y="8450"/>
                    <a:pt x="3120" y="8444"/>
                  </a:cubicBezTo>
                  <a:lnTo>
                    <a:pt x="4128" y="7026"/>
                  </a:lnTo>
                  <a:cubicBezTo>
                    <a:pt x="4380" y="6680"/>
                    <a:pt x="4537" y="6239"/>
                    <a:pt x="4537" y="5829"/>
                  </a:cubicBezTo>
                  <a:lnTo>
                    <a:pt x="4537" y="2458"/>
                  </a:lnTo>
                  <a:close/>
                  <a:moveTo>
                    <a:pt x="8192" y="7782"/>
                  </a:moveTo>
                  <a:cubicBezTo>
                    <a:pt x="10775" y="11500"/>
                    <a:pt x="10586" y="11216"/>
                    <a:pt x="10618" y="11279"/>
                  </a:cubicBezTo>
                  <a:cubicBezTo>
                    <a:pt x="10681" y="11563"/>
                    <a:pt x="10523" y="11846"/>
                    <a:pt x="10208" y="11846"/>
                  </a:cubicBezTo>
                  <a:lnTo>
                    <a:pt x="1576" y="11846"/>
                  </a:lnTo>
                  <a:cubicBezTo>
                    <a:pt x="1198" y="11846"/>
                    <a:pt x="1040" y="11437"/>
                    <a:pt x="1198" y="11216"/>
                  </a:cubicBezTo>
                  <a:lnTo>
                    <a:pt x="2584" y="9232"/>
                  </a:lnTo>
                  <a:cubicBezTo>
                    <a:pt x="2825" y="9263"/>
                    <a:pt x="3077" y="9280"/>
                    <a:pt x="3333" y="9280"/>
                  </a:cubicBezTo>
                  <a:cubicBezTo>
                    <a:pt x="4347" y="9280"/>
                    <a:pt x="5434" y="9022"/>
                    <a:pt x="6239" y="8444"/>
                  </a:cubicBezTo>
                  <a:cubicBezTo>
                    <a:pt x="6837" y="8066"/>
                    <a:pt x="7499" y="7814"/>
                    <a:pt x="8192" y="7782"/>
                  </a:cubicBezTo>
                  <a:close/>
                  <a:moveTo>
                    <a:pt x="4128" y="1"/>
                  </a:moveTo>
                  <a:cubicBezTo>
                    <a:pt x="3435" y="1"/>
                    <a:pt x="2899" y="536"/>
                    <a:pt x="2899" y="1261"/>
                  </a:cubicBezTo>
                  <a:cubicBezTo>
                    <a:pt x="2899" y="1765"/>
                    <a:pt x="3214" y="2237"/>
                    <a:pt x="3718" y="2426"/>
                  </a:cubicBezTo>
                  <a:lnTo>
                    <a:pt x="3718" y="5860"/>
                  </a:lnTo>
                  <a:cubicBezTo>
                    <a:pt x="3718" y="6081"/>
                    <a:pt x="3655" y="6365"/>
                    <a:pt x="3498" y="6554"/>
                  </a:cubicBezTo>
                  <a:lnTo>
                    <a:pt x="568" y="10744"/>
                  </a:lnTo>
                  <a:cubicBezTo>
                    <a:pt x="1" y="11563"/>
                    <a:pt x="568" y="12666"/>
                    <a:pt x="1607" y="12666"/>
                  </a:cubicBezTo>
                  <a:lnTo>
                    <a:pt x="10271" y="12666"/>
                  </a:lnTo>
                  <a:cubicBezTo>
                    <a:pt x="10555" y="12666"/>
                    <a:pt x="10870" y="12540"/>
                    <a:pt x="11090" y="12350"/>
                  </a:cubicBezTo>
                  <a:cubicBezTo>
                    <a:pt x="11531" y="11972"/>
                    <a:pt x="11626" y="11248"/>
                    <a:pt x="11248" y="10744"/>
                  </a:cubicBezTo>
                  <a:lnTo>
                    <a:pt x="8318" y="6554"/>
                  </a:lnTo>
                  <a:cubicBezTo>
                    <a:pt x="8160" y="6365"/>
                    <a:pt x="8097" y="6081"/>
                    <a:pt x="8097" y="5860"/>
                  </a:cubicBezTo>
                  <a:lnTo>
                    <a:pt x="8097" y="2426"/>
                  </a:lnTo>
                  <a:cubicBezTo>
                    <a:pt x="8570" y="2269"/>
                    <a:pt x="8916" y="1796"/>
                    <a:pt x="8916" y="1261"/>
                  </a:cubicBezTo>
                  <a:cubicBezTo>
                    <a:pt x="8916" y="568"/>
                    <a:pt x="8381" y="1"/>
                    <a:pt x="76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38" name="Google Shape;938;p47"/>
          <p:cNvSpPr/>
          <p:nvPr/>
        </p:nvSpPr>
        <p:spPr>
          <a:xfrm>
            <a:off x="4735550" y="3044990"/>
            <a:ext cx="291000" cy="29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47"/>
          <p:cNvSpPr/>
          <p:nvPr/>
        </p:nvSpPr>
        <p:spPr>
          <a:xfrm>
            <a:off x="8285225" y="1432590"/>
            <a:ext cx="291000" cy="29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1FD2388-9775-1843-A687-38941B9DD831}"/>
              </a:ext>
            </a:extLst>
          </p:cNvPr>
          <p:cNvSpPr txBox="1"/>
          <p:nvPr/>
        </p:nvSpPr>
        <p:spPr>
          <a:xfrm>
            <a:off x="872615" y="1343503"/>
            <a:ext cx="70919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SPAGI foi capaz de identificar corretamente todas as vias de sinalização conhecidas para as células do estudo, com baixas taxas de falso positivo, indicando que é um método altamente preciso para identificar vias de sinalização ativas a partir de dados de expressão genética. </a:t>
            </a:r>
          </a:p>
          <a:p>
            <a:endParaRPr lang="pt-PT" dirty="0"/>
          </a:p>
          <a:p>
            <a:r>
              <a:rPr lang="pt-PT" dirty="0"/>
              <a:t>Isto sugere que a SPAGI é uma ferramenta valiosa para identificar vias de sinalização ativas a partir de dados de expressão genética.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8"/>
          <p:cNvSpPr txBox="1">
            <a:spLocks noGrp="1"/>
          </p:cNvSpPr>
          <p:nvPr>
            <p:ph type="title" idx="2"/>
          </p:nvPr>
        </p:nvSpPr>
        <p:spPr>
          <a:xfrm>
            <a:off x="1454321" y="2168436"/>
            <a:ext cx="4060259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Discussão</a:t>
            </a:r>
            <a:endParaRPr dirty="0"/>
          </a:p>
        </p:txBody>
      </p:sp>
      <p:sp>
        <p:nvSpPr>
          <p:cNvPr id="945" name="Google Shape;945;p48"/>
          <p:cNvSpPr txBox="1">
            <a:spLocks noGrp="1"/>
          </p:cNvSpPr>
          <p:nvPr>
            <p:ph type="subTitle" idx="1"/>
          </p:nvPr>
        </p:nvSpPr>
        <p:spPr>
          <a:xfrm>
            <a:off x="312234" y="3115946"/>
            <a:ext cx="5928427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Novo método no âmbito da Bioinformática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Dados PPI específicos da espécie vs. combinados</a:t>
            </a:r>
            <a:r>
              <a:rPr lang="en-US" dirty="0"/>
              <a:t>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Limitações do SPAGI</a:t>
            </a:r>
          </a:p>
        </p:txBody>
      </p:sp>
      <p:grpSp>
        <p:nvGrpSpPr>
          <p:cNvPr id="946" name="Google Shape;946;p48"/>
          <p:cNvGrpSpPr/>
          <p:nvPr/>
        </p:nvGrpSpPr>
        <p:grpSpPr>
          <a:xfrm>
            <a:off x="592118" y="1252611"/>
            <a:ext cx="1288407" cy="1288484"/>
            <a:chOff x="3796125" y="-35750"/>
            <a:chExt cx="773400" cy="773400"/>
          </a:xfrm>
        </p:grpSpPr>
        <p:sp>
          <p:nvSpPr>
            <p:cNvPr id="947" name="Google Shape;947;p4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9" name="Google Shape;949;p48"/>
          <p:cNvSpPr txBox="1">
            <a:spLocks noGrp="1"/>
          </p:cNvSpPr>
          <p:nvPr>
            <p:ph type="title"/>
          </p:nvPr>
        </p:nvSpPr>
        <p:spPr>
          <a:xfrm>
            <a:off x="740272" y="1593103"/>
            <a:ext cx="992100" cy="6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007" name="Google Shape;1007;p48"/>
          <p:cNvGrpSpPr/>
          <p:nvPr/>
        </p:nvGrpSpPr>
        <p:grpSpPr>
          <a:xfrm rot="1756186">
            <a:off x="5982419" y="716027"/>
            <a:ext cx="2846558" cy="4155439"/>
            <a:chOff x="839075" y="2285650"/>
            <a:chExt cx="692675" cy="1143325"/>
          </a:xfrm>
        </p:grpSpPr>
        <p:sp>
          <p:nvSpPr>
            <p:cNvPr id="1008" name="Google Shape;1008;p48"/>
            <p:cNvSpPr/>
            <p:nvPr/>
          </p:nvSpPr>
          <p:spPr>
            <a:xfrm>
              <a:off x="858125" y="2301600"/>
              <a:ext cx="219100" cy="378650"/>
            </a:xfrm>
            <a:custGeom>
              <a:avLst/>
              <a:gdLst/>
              <a:ahLst/>
              <a:cxnLst/>
              <a:rect l="l" t="t" r="r" b="b"/>
              <a:pathLst>
                <a:path w="8764" h="15146" extrusionOk="0">
                  <a:moveTo>
                    <a:pt x="8180" y="1"/>
                  </a:moveTo>
                  <a:lnTo>
                    <a:pt x="1" y="6370"/>
                  </a:lnTo>
                  <a:lnTo>
                    <a:pt x="275" y="6740"/>
                  </a:lnTo>
                  <a:cubicBezTo>
                    <a:pt x="4442" y="12145"/>
                    <a:pt x="6728" y="14979"/>
                    <a:pt x="7037" y="15145"/>
                  </a:cubicBezTo>
                  <a:lnTo>
                    <a:pt x="7514" y="14324"/>
                  </a:lnTo>
                  <a:cubicBezTo>
                    <a:pt x="7537" y="14348"/>
                    <a:pt x="7561" y="14360"/>
                    <a:pt x="7561" y="14360"/>
                  </a:cubicBezTo>
                  <a:cubicBezTo>
                    <a:pt x="7156" y="14026"/>
                    <a:pt x="3644" y="9538"/>
                    <a:pt x="1322" y="6549"/>
                  </a:cubicBezTo>
                  <a:lnTo>
                    <a:pt x="8764" y="739"/>
                  </a:lnTo>
                  <a:lnTo>
                    <a:pt x="8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986425" y="2635275"/>
              <a:ext cx="466150" cy="724525"/>
            </a:xfrm>
            <a:custGeom>
              <a:avLst/>
              <a:gdLst/>
              <a:ahLst/>
              <a:cxnLst/>
              <a:rect l="l" t="t" r="r" b="b"/>
              <a:pathLst>
                <a:path w="18646" h="28981" extrusionOk="0">
                  <a:moveTo>
                    <a:pt x="17610" y="1072"/>
                  </a:moveTo>
                  <a:lnTo>
                    <a:pt x="15478" y="27468"/>
                  </a:lnTo>
                  <a:cubicBezTo>
                    <a:pt x="10192" y="24670"/>
                    <a:pt x="2393" y="20491"/>
                    <a:pt x="1120" y="19634"/>
                  </a:cubicBezTo>
                  <a:cubicBezTo>
                    <a:pt x="1417" y="17646"/>
                    <a:pt x="2798" y="6978"/>
                    <a:pt x="3298" y="2989"/>
                  </a:cubicBezTo>
                  <a:lnTo>
                    <a:pt x="17610" y="1072"/>
                  </a:lnTo>
                  <a:close/>
                  <a:moveTo>
                    <a:pt x="18646" y="1"/>
                  </a:moveTo>
                  <a:lnTo>
                    <a:pt x="2465" y="2167"/>
                  </a:lnTo>
                  <a:lnTo>
                    <a:pt x="2417" y="2525"/>
                  </a:lnTo>
                  <a:cubicBezTo>
                    <a:pt x="1822" y="7144"/>
                    <a:pt x="238" y="19253"/>
                    <a:pt x="143" y="19705"/>
                  </a:cubicBezTo>
                  <a:cubicBezTo>
                    <a:pt x="12" y="20182"/>
                    <a:pt x="0" y="20253"/>
                    <a:pt x="7989" y="24551"/>
                  </a:cubicBezTo>
                  <a:cubicBezTo>
                    <a:pt x="11788" y="26599"/>
                    <a:pt x="15621" y="28635"/>
                    <a:pt x="15669" y="28647"/>
                  </a:cubicBezTo>
                  <a:lnTo>
                    <a:pt x="16312" y="28980"/>
                  </a:lnTo>
                  <a:lnTo>
                    <a:pt x="186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1263825" y="3245050"/>
              <a:ext cx="209300" cy="183925"/>
            </a:xfrm>
            <a:custGeom>
              <a:avLst/>
              <a:gdLst/>
              <a:ahLst/>
              <a:cxnLst/>
              <a:rect l="l" t="t" r="r" b="b"/>
              <a:pathLst>
                <a:path w="8372" h="7357" extrusionOk="0">
                  <a:moveTo>
                    <a:pt x="4184" y="1"/>
                  </a:moveTo>
                  <a:cubicBezTo>
                    <a:pt x="3689" y="1"/>
                    <a:pt x="3186" y="102"/>
                    <a:pt x="2704" y="315"/>
                  </a:cubicBezTo>
                  <a:cubicBezTo>
                    <a:pt x="846" y="1136"/>
                    <a:pt x="1" y="3303"/>
                    <a:pt x="822" y="5161"/>
                  </a:cubicBezTo>
                  <a:cubicBezTo>
                    <a:pt x="1431" y="6536"/>
                    <a:pt x="2776" y="7356"/>
                    <a:pt x="4188" y="7356"/>
                  </a:cubicBezTo>
                  <a:cubicBezTo>
                    <a:pt x="4683" y="7356"/>
                    <a:pt x="5186" y="7255"/>
                    <a:pt x="5668" y="7042"/>
                  </a:cubicBezTo>
                  <a:cubicBezTo>
                    <a:pt x="7526" y="6220"/>
                    <a:pt x="8371" y="4053"/>
                    <a:pt x="7550" y="2196"/>
                  </a:cubicBezTo>
                  <a:cubicBezTo>
                    <a:pt x="6941" y="821"/>
                    <a:pt x="5596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913800" y="3062675"/>
              <a:ext cx="157775" cy="141775"/>
            </a:xfrm>
            <a:custGeom>
              <a:avLst/>
              <a:gdLst/>
              <a:ahLst/>
              <a:cxnLst/>
              <a:rect l="l" t="t" r="r" b="b"/>
              <a:pathLst>
                <a:path w="6311" h="5671" extrusionOk="0">
                  <a:moveTo>
                    <a:pt x="3150" y="0"/>
                  </a:moveTo>
                  <a:cubicBezTo>
                    <a:pt x="1896" y="0"/>
                    <a:pt x="746" y="840"/>
                    <a:pt x="417" y="2097"/>
                  </a:cubicBezTo>
                  <a:cubicBezTo>
                    <a:pt x="0" y="3598"/>
                    <a:pt x="905" y="5169"/>
                    <a:pt x="2429" y="5574"/>
                  </a:cubicBezTo>
                  <a:cubicBezTo>
                    <a:pt x="2671" y="5639"/>
                    <a:pt x="2915" y="5671"/>
                    <a:pt x="3156" y="5671"/>
                  </a:cubicBezTo>
                  <a:cubicBezTo>
                    <a:pt x="4403" y="5671"/>
                    <a:pt x="5554" y="4830"/>
                    <a:pt x="5894" y="3562"/>
                  </a:cubicBezTo>
                  <a:cubicBezTo>
                    <a:pt x="6311" y="2062"/>
                    <a:pt x="5406" y="490"/>
                    <a:pt x="3882" y="97"/>
                  </a:cubicBezTo>
                  <a:cubicBezTo>
                    <a:pt x="3637" y="32"/>
                    <a:pt x="3391" y="0"/>
                    <a:pt x="3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997425" y="2644175"/>
              <a:ext cx="122675" cy="110525"/>
            </a:xfrm>
            <a:custGeom>
              <a:avLst/>
              <a:gdLst/>
              <a:ahLst/>
              <a:cxnLst/>
              <a:rect l="l" t="t" r="r" b="b"/>
              <a:pathLst>
                <a:path w="4907" h="4421" extrusionOk="0">
                  <a:moveTo>
                    <a:pt x="2462" y="0"/>
                  </a:moveTo>
                  <a:cubicBezTo>
                    <a:pt x="1484" y="0"/>
                    <a:pt x="592" y="653"/>
                    <a:pt x="322" y="1633"/>
                  </a:cubicBezTo>
                  <a:cubicBezTo>
                    <a:pt x="1" y="2823"/>
                    <a:pt x="703" y="4026"/>
                    <a:pt x="1882" y="4347"/>
                  </a:cubicBezTo>
                  <a:cubicBezTo>
                    <a:pt x="2072" y="4397"/>
                    <a:pt x="2263" y="4421"/>
                    <a:pt x="2450" y="4421"/>
                  </a:cubicBezTo>
                  <a:cubicBezTo>
                    <a:pt x="3434" y="4421"/>
                    <a:pt x="4325" y="3768"/>
                    <a:pt x="4585" y="2788"/>
                  </a:cubicBezTo>
                  <a:cubicBezTo>
                    <a:pt x="4906" y="1597"/>
                    <a:pt x="4204" y="383"/>
                    <a:pt x="3025" y="73"/>
                  </a:cubicBezTo>
                  <a:cubicBezTo>
                    <a:pt x="2837" y="24"/>
                    <a:pt x="2648" y="0"/>
                    <a:pt x="2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1392425" y="2582850"/>
              <a:ext cx="139325" cy="126050"/>
            </a:xfrm>
            <a:custGeom>
              <a:avLst/>
              <a:gdLst/>
              <a:ahLst/>
              <a:cxnLst/>
              <a:rect l="l" t="t" r="r" b="b"/>
              <a:pathLst>
                <a:path w="5573" h="5042" extrusionOk="0">
                  <a:moveTo>
                    <a:pt x="2790" y="1"/>
                  </a:moveTo>
                  <a:cubicBezTo>
                    <a:pt x="1680" y="1"/>
                    <a:pt x="658" y="751"/>
                    <a:pt x="358" y="1871"/>
                  </a:cubicBezTo>
                  <a:cubicBezTo>
                    <a:pt x="0" y="3217"/>
                    <a:pt x="786" y="4598"/>
                    <a:pt x="2144" y="4955"/>
                  </a:cubicBezTo>
                  <a:cubicBezTo>
                    <a:pt x="2361" y="5013"/>
                    <a:pt x="2579" y="5041"/>
                    <a:pt x="2794" y="5041"/>
                  </a:cubicBezTo>
                  <a:cubicBezTo>
                    <a:pt x="3900" y="5041"/>
                    <a:pt x="4916" y="4305"/>
                    <a:pt x="5215" y="3169"/>
                  </a:cubicBezTo>
                  <a:cubicBezTo>
                    <a:pt x="5573" y="1824"/>
                    <a:pt x="4787" y="443"/>
                    <a:pt x="3429" y="85"/>
                  </a:cubicBezTo>
                  <a:cubicBezTo>
                    <a:pt x="3216" y="28"/>
                    <a:pt x="3001" y="1"/>
                    <a:pt x="2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839075" y="2430925"/>
              <a:ext cx="69975" cy="63175"/>
            </a:xfrm>
            <a:custGeom>
              <a:avLst/>
              <a:gdLst/>
              <a:ahLst/>
              <a:cxnLst/>
              <a:rect l="l" t="t" r="r" b="b"/>
              <a:pathLst>
                <a:path w="2799" h="2527" extrusionOk="0">
                  <a:moveTo>
                    <a:pt x="1406" y="0"/>
                  </a:moveTo>
                  <a:cubicBezTo>
                    <a:pt x="849" y="0"/>
                    <a:pt x="329" y="376"/>
                    <a:pt x="179" y="936"/>
                  </a:cubicBezTo>
                  <a:cubicBezTo>
                    <a:pt x="1" y="1626"/>
                    <a:pt x="406" y="2305"/>
                    <a:pt x="1072" y="2483"/>
                  </a:cubicBezTo>
                  <a:cubicBezTo>
                    <a:pt x="1183" y="2512"/>
                    <a:pt x="1294" y="2526"/>
                    <a:pt x="1403" y="2526"/>
                  </a:cubicBezTo>
                  <a:cubicBezTo>
                    <a:pt x="1962" y="2526"/>
                    <a:pt x="2471" y="2158"/>
                    <a:pt x="2620" y="1590"/>
                  </a:cubicBezTo>
                  <a:cubicBezTo>
                    <a:pt x="2799" y="912"/>
                    <a:pt x="2394" y="221"/>
                    <a:pt x="1727" y="43"/>
                  </a:cubicBezTo>
                  <a:cubicBezTo>
                    <a:pt x="1620" y="14"/>
                    <a:pt x="1513" y="0"/>
                    <a:pt x="1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1038500" y="2285650"/>
              <a:ext cx="69975" cy="63175"/>
            </a:xfrm>
            <a:custGeom>
              <a:avLst/>
              <a:gdLst/>
              <a:ahLst/>
              <a:cxnLst/>
              <a:rect l="l" t="t" r="r" b="b"/>
              <a:pathLst>
                <a:path w="2799" h="2527" extrusionOk="0">
                  <a:moveTo>
                    <a:pt x="1393" y="0"/>
                  </a:moveTo>
                  <a:cubicBezTo>
                    <a:pt x="829" y="0"/>
                    <a:pt x="329" y="368"/>
                    <a:pt x="180" y="936"/>
                  </a:cubicBezTo>
                  <a:cubicBezTo>
                    <a:pt x="1" y="1615"/>
                    <a:pt x="406" y="2306"/>
                    <a:pt x="1072" y="2484"/>
                  </a:cubicBezTo>
                  <a:cubicBezTo>
                    <a:pt x="1181" y="2513"/>
                    <a:pt x="1290" y="2526"/>
                    <a:pt x="1397" y="2526"/>
                  </a:cubicBezTo>
                  <a:cubicBezTo>
                    <a:pt x="1959" y="2526"/>
                    <a:pt x="2470" y="2151"/>
                    <a:pt x="2620" y="1591"/>
                  </a:cubicBezTo>
                  <a:cubicBezTo>
                    <a:pt x="2799" y="901"/>
                    <a:pt x="2394" y="222"/>
                    <a:pt x="1727" y="43"/>
                  </a:cubicBezTo>
                  <a:cubicBezTo>
                    <a:pt x="1615" y="14"/>
                    <a:pt x="1503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8"/>
          <p:cNvGrpSpPr/>
          <p:nvPr/>
        </p:nvGrpSpPr>
        <p:grpSpPr>
          <a:xfrm rot="-2019428">
            <a:off x="2671456" y="903023"/>
            <a:ext cx="1078938" cy="1614954"/>
            <a:chOff x="7166500" y="-57275"/>
            <a:chExt cx="414050" cy="619750"/>
          </a:xfrm>
        </p:grpSpPr>
        <p:sp>
          <p:nvSpPr>
            <p:cNvPr id="1017" name="Google Shape;1017;p48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48"/>
          <p:cNvGrpSpPr/>
          <p:nvPr/>
        </p:nvGrpSpPr>
        <p:grpSpPr>
          <a:xfrm>
            <a:off x="4669682" y="4604097"/>
            <a:ext cx="738906" cy="738906"/>
            <a:chOff x="3796125" y="-35750"/>
            <a:chExt cx="773400" cy="773400"/>
          </a:xfrm>
        </p:grpSpPr>
        <p:sp>
          <p:nvSpPr>
            <p:cNvPr id="1022" name="Google Shape;1022;p4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131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9"/>
          <p:cNvSpPr/>
          <p:nvPr/>
        </p:nvSpPr>
        <p:spPr>
          <a:xfrm>
            <a:off x="568350" y="1868325"/>
            <a:ext cx="2669100" cy="2669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49"/>
          <p:cNvSpPr/>
          <p:nvPr/>
        </p:nvSpPr>
        <p:spPr>
          <a:xfrm>
            <a:off x="3237450" y="1868325"/>
            <a:ext cx="2669100" cy="2669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49"/>
          <p:cNvSpPr/>
          <p:nvPr/>
        </p:nvSpPr>
        <p:spPr>
          <a:xfrm>
            <a:off x="5906550" y="1868325"/>
            <a:ext cx="2669100" cy="2669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49"/>
          <p:cNvSpPr txBox="1">
            <a:spLocks noGrp="1"/>
          </p:cNvSpPr>
          <p:nvPr>
            <p:ph type="title" idx="6"/>
          </p:nvPr>
        </p:nvSpPr>
        <p:spPr>
          <a:xfrm>
            <a:off x="1033346" y="418661"/>
            <a:ext cx="7080865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Novo método no âmbito da Bioinformática</a:t>
            </a:r>
            <a:endParaRPr dirty="0"/>
          </a:p>
        </p:txBody>
      </p:sp>
      <p:grpSp>
        <p:nvGrpSpPr>
          <p:cNvPr id="1038" name="Google Shape;1038;p49"/>
          <p:cNvGrpSpPr/>
          <p:nvPr/>
        </p:nvGrpSpPr>
        <p:grpSpPr>
          <a:xfrm>
            <a:off x="793499" y="1683824"/>
            <a:ext cx="756849" cy="756849"/>
            <a:chOff x="3796125" y="-35750"/>
            <a:chExt cx="773400" cy="773400"/>
          </a:xfrm>
        </p:grpSpPr>
        <p:sp>
          <p:nvSpPr>
            <p:cNvPr id="1039" name="Google Shape;1039;p49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49"/>
          <p:cNvGrpSpPr/>
          <p:nvPr/>
        </p:nvGrpSpPr>
        <p:grpSpPr>
          <a:xfrm>
            <a:off x="4679699" y="4046024"/>
            <a:ext cx="756849" cy="756849"/>
            <a:chOff x="3796125" y="-35750"/>
            <a:chExt cx="773400" cy="773400"/>
          </a:xfrm>
        </p:grpSpPr>
        <p:sp>
          <p:nvSpPr>
            <p:cNvPr id="1042" name="Google Shape;1042;p49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9"/>
          <p:cNvGrpSpPr/>
          <p:nvPr/>
        </p:nvGrpSpPr>
        <p:grpSpPr>
          <a:xfrm>
            <a:off x="8003924" y="2007824"/>
            <a:ext cx="756849" cy="756849"/>
            <a:chOff x="3796125" y="-35750"/>
            <a:chExt cx="773400" cy="773400"/>
          </a:xfrm>
        </p:grpSpPr>
        <p:sp>
          <p:nvSpPr>
            <p:cNvPr id="1045" name="Google Shape;1045;p49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49"/>
          <p:cNvSpPr/>
          <p:nvPr/>
        </p:nvSpPr>
        <p:spPr>
          <a:xfrm>
            <a:off x="-199716" y="3843646"/>
            <a:ext cx="2037000" cy="20370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9AB2B7-ABAE-D887-7CD9-C87EB68D6612}"/>
              </a:ext>
            </a:extLst>
          </p:cNvPr>
          <p:cNvSpPr txBox="1"/>
          <p:nvPr/>
        </p:nvSpPr>
        <p:spPr>
          <a:xfrm>
            <a:off x="1500039" y="2595908"/>
            <a:ext cx="63593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1800" dirty="0">
                <a:solidFill>
                  <a:schemeClr val="tx1"/>
                </a:solidFill>
                <a:latin typeface="Google Sans"/>
              </a:rPr>
              <a:t>O método SPAGI é</a:t>
            </a:r>
            <a:r>
              <a:rPr lang="pt-PT" sz="1800" b="0" i="0" dirty="0">
                <a:solidFill>
                  <a:schemeClr val="tx1"/>
                </a:solidFill>
                <a:effectLst/>
                <a:latin typeface="Google Sans"/>
              </a:rPr>
              <a:t> um novo método bioinformático que pode identificar com precisão vias de sinalização conhecidas e biologicamente relevantes a partir de múltiplos conjuntos de dados de expressão genética em diferentes tipos de tecidos.</a:t>
            </a:r>
            <a:endParaRPr lang="en-US" sz="1800" b="0" i="0" dirty="0">
              <a:solidFill>
                <a:schemeClr val="tx1"/>
              </a:solidFill>
              <a:effectLst/>
              <a:latin typeface="Google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0"/>
          <p:cNvSpPr txBox="1">
            <a:spLocks noGrp="1"/>
          </p:cNvSpPr>
          <p:nvPr>
            <p:ph type="title"/>
          </p:nvPr>
        </p:nvSpPr>
        <p:spPr>
          <a:xfrm>
            <a:off x="1077387" y="911800"/>
            <a:ext cx="7717500" cy="14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pt-PT" dirty="0"/>
              <a:t>Dados PPI específicos da espécie vs. combinados</a:t>
            </a:r>
            <a:r>
              <a:rPr lang="en-US" dirty="0"/>
              <a:t>?</a:t>
            </a:r>
          </a:p>
        </p:txBody>
      </p:sp>
      <p:sp>
        <p:nvSpPr>
          <p:cNvPr id="1053" name="Google Shape;1053;p50"/>
          <p:cNvSpPr/>
          <p:nvPr/>
        </p:nvSpPr>
        <p:spPr>
          <a:xfrm>
            <a:off x="549628" y="3858388"/>
            <a:ext cx="3401658" cy="1233919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50"/>
          <p:cNvSpPr/>
          <p:nvPr/>
        </p:nvSpPr>
        <p:spPr>
          <a:xfrm flipH="1">
            <a:off x="5580655" y="-253050"/>
            <a:ext cx="3401658" cy="1233919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50"/>
          <p:cNvGrpSpPr/>
          <p:nvPr/>
        </p:nvGrpSpPr>
        <p:grpSpPr>
          <a:xfrm>
            <a:off x="5586867" y="3988850"/>
            <a:ext cx="1015629" cy="1015629"/>
            <a:chOff x="3796125" y="-35750"/>
            <a:chExt cx="773400" cy="773400"/>
          </a:xfrm>
        </p:grpSpPr>
        <p:sp>
          <p:nvSpPr>
            <p:cNvPr id="1056" name="Google Shape;1056;p50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0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50"/>
          <p:cNvGrpSpPr/>
          <p:nvPr/>
        </p:nvGrpSpPr>
        <p:grpSpPr>
          <a:xfrm>
            <a:off x="2447257" y="262218"/>
            <a:ext cx="491109" cy="491109"/>
            <a:chOff x="3796125" y="-35750"/>
            <a:chExt cx="773400" cy="773400"/>
          </a:xfrm>
        </p:grpSpPr>
        <p:sp>
          <p:nvSpPr>
            <p:cNvPr id="1059" name="Google Shape;1059;p50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0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50"/>
          <p:cNvGrpSpPr/>
          <p:nvPr/>
        </p:nvGrpSpPr>
        <p:grpSpPr>
          <a:xfrm>
            <a:off x="7954129" y="2984474"/>
            <a:ext cx="1247035" cy="2322096"/>
            <a:chOff x="12707568" y="3395177"/>
            <a:chExt cx="1504082" cy="2800743"/>
          </a:xfrm>
        </p:grpSpPr>
        <p:sp>
          <p:nvSpPr>
            <p:cNvPr id="1062" name="Google Shape;1062;p50"/>
            <p:cNvSpPr/>
            <p:nvPr/>
          </p:nvSpPr>
          <p:spPr>
            <a:xfrm>
              <a:off x="12784313" y="3395873"/>
              <a:ext cx="288985" cy="369156"/>
            </a:xfrm>
            <a:custGeom>
              <a:avLst/>
              <a:gdLst/>
              <a:ahLst/>
              <a:cxnLst/>
              <a:rect l="l" t="t" r="r" b="b"/>
              <a:pathLst>
                <a:path w="4978" h="6359" extrusionOk="0">
                  <a:moveTo>
                    <a:pt x="2060" y="1"/>
                  </a:moveTo>
                  <a:lnTo>
                    <a:pt x="1" y="1168"/>
                  </a:lnTo>
                  <a:lnTo>
                    <a:pt x="2918" y="6359"/>
                  </a:lnTo>
                  <a:lnTo>
                    <a:pt x="4977" y="5192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0"/>
            <p:cNvSpPr/>
            <p:nvPr/>
          </p:nvSpPr>
          <p:spPr>
            <a:xfrm>
              <a:off x="12878997" y="3395177"/>
              <a:ext cx="195695" cy="313193"/>
            </a:xfrm>
            <a:custGeom>
              <a:avLst/>
              <a:gdLst/>
              <a:ahLst/>
              <a:cxnLst/>
              <a:rect l="l" t="t" r="r" b="b"/>
              <a:pathLst>
                <a:path w="3371" h="5395" extrusionOk="0">
                  <a:moveTo>
                    <a:pt x="453" y="1"/>
                  </a:moveTo>
                  <a:lnTo>
                    <a:pt x="1" y="251"/>
                  </a:lnTo>
                  <a:cubicBezTo>
                    <a:pt x="60" y="382"/>
                    <a:pt x="96" y="501"/>
                    <a:pt x="179" y="620"/>
                  </a:cubicBezTo>
                  <a:cubicBezTo>
                    <a:pt x="370" y="953"/>
                    <a:pt x="560" y="1287"/>
                    <a:pt x="739" y="1632"/>
                  </a:cubicBezTo>
                  <a:cubicBezTo>
                    <a:pt x="1227" y="2430"/>
                    <a:pt x="1763" y="3228"/>
                    <a:pt x="2215" y="4013"/>
                  </a:cubicBezTo>
                  <a:cubicBezTo>
                    <a:pt x="2477" y="4478"/>
                    <a:pt x="2751" y="4942"/>
                    <a:pt x="3001" y="5394"/>
                  </a:cubicBezTo>
                  <a:lnTo>
                    <a:pt x="3370" y="5192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12785707" y="3444986"/>
              <a:ext cx="202545" cy="320043"/>
            </a:xfrm>
            <a:custGeom>
              <a:avLst/>
              <a:gdLst/>
              <a:ahLst/>
              <a:cxnLst/>
              <a:rect l="l" t="t" r="r" b="b"/>
              <a:pathLst>
                <a:path w="3489" h="5513" extrusionOk="0">
                  <a:moveTo>
                    <a:pt x="548" y="0"/>
                  </a:moveTo>
                  <a:lnTo>
                    <a:pt x="0" y="310"/>
                  </a:lnTo>
                  <a:lnTo>
                    <a:pt x="2917" y="5513"/>
                  </a:lnTo>
                  <a:lnTo>
                    <a:pt x="3489" y="5179"/>
                  </a:lnTo>
                  <a:cubicBezTo>
                    <a:pt x="2572" y="3405"/>
                    <a:pt x="1632" y="1655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12917718" y="3682072"/>
              <a:ext cx="666385" cy="928318"/>
            </a:xfrm>
            <a:custGeom>
              <a:avLst/>
              <a:gdLst/>
              <a:ahLst/>
              <a:cxnLst/>
              <a:rect l="l" t="t" r="r" b="b"/>
              <a:pathLst>
                <a:path w="11479" h="15991" extrusionOk="0">
                  <a:moveTo>
                    <a:pt x="3537" y="0"/>
                  </a:moveTo>
                  <a:lnTo>
                    <a:pt x="0" y="1988"/>
                  </a:lnTo>
                  <a:lnTo>
                    <a:pt x="7930" y="15990"/>
                  </a:lnTo>
                  <a:lnTo>
                    <a:pt x="11478" y="14002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12917718" y="3751155"/>
              <a:ext cx="550222" cy="859235"/>
            </a:xfrm>
            <a:custGeom>
              <a:avLst/>
              <a:gdLst/>
              <a:ahLst/>
              <a:cxnLst/>
              <a:rect l="l" t="t" r="r" b="b"/>
              <a:pathLst>
                <a:path w="9478" h="14801" extrusionOk="0">
                  <a:moveTo>
                    <a:pt x="1429" y="1"/>
                  </a:moveTo>
                  <a:lnTo>
                    <a:pt x="0" y="798"/>
                  </a:lnTo>
                  <a:lnTo>
                    <a:pt x="7930" y="14800"/>
                  </a:lnTo>
                  <a:lnTo>
                    <a:pt x="9478" y="13943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12838941" y="3603237"/>
              <a:ext cx="356675" cy="263384"/>
            </a:xfrm>
            <a:custGeom>
              <a:avLst/>
              <a:gdLst/>
              <a:ahLst/>
              <a:cxnLst/>
              <a:rect l="l" t="t" r="r" b="b"/>
              <a:pathLst>
                <a:path w="6144" h="4537" extrusionOk="0">
                  <a:moveTo>
                    <a:pt x="5108" y="1"/>
                  </a:moveTo>
                  <a:lnTo>
                    <a:pt x="0" y="2870"/>
                  </a:lnTo>
                  <a:lnTo>
                    <a:pt x="1024" y="4537"/>
                  </a:lnTo>
                  <a:lnTo>
                    <a:pt x="6144" y="1679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0"/>
            <p:cNvSpPr/>
            <p:nvPr/>
          </p:nvSpPr>
          <p:spPr>
            <a:xfrm>
              <a:off x="12838244" y="3602540"/>
              <a:ext cx="308317" cy="178395"/>
            </a:xfrm>
            <a:custGeom>
              <a:avLst/>
              <a:gdLst/>
              <a:ahLst/>
              <a:cxnLst/>
              <a:rect l="l" t="t" r="r" b="b"/>
              <a:pathLst>
                <a:path w="5311" h="3073" extrusionOk="0">
                  <a:moveTo>
                    <a:pt x="5108" y="1"/>
                  </a:moveTo>
                  <a:lnTo>
                    <a:pt x="0" y="2870"/>
                  </a:lnTo>
                  <a:lnTo>
                    <a:pt x="131" y="3073"/>
                  </a:lnTo>
                  <a:cubicBezTo>
                    <a:pt x="357" y="2977"/>
                    <a:pt x="584" y="2858"/>
                    <a:pt x="786" y="2739"/>
                  </a:cubicBezTo>
                  <a:cubicBezTo>
                    <a:pt x="1917" y="2120"/>
                    <a:pt x="3060" y="1549"/>
                    <a:pt x="4191" y="965"/>
                  </a:cubicBezTo>
                  <a:cubicBezTo>
                    <a:pt x="4584" y="775"/>
                    <a:pt x="4941" y="549"/>
                    <a:pt x="5310" y="334"/>
                  </a:cubicBezTo>
                  <a:lnTo>
                    <a:pt x="51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12866574" y="3651653"/>
              <a:ext cx="303498" cy="176305"/>
            </a:xfrm>
            <a:custGeom>
              <a:avLst/>
              <a:gdLst/>
              <a:ahLst/>
              <a:cxnLst/>
              <a:rect l="l" t="t" r="r" b="b"/>
              <a:pathLst>
                <a:path w="5228" h="3037" extrusionOk="0">
                  <a:moveTo>
                    <a:pt x="5180" y="0"/>
                  </a:moveTo>
                  <a:cubicBezTo>
                    <a:pt x="4596" y="310"/>
                    <a:pt x="4049" y="655"/>
                    <a:pt x="3513" y="941"/>
                  </a:cubicBezTo>
                  <a:cubicBezTo>
                    <a:pt x="2453" y="1477"/>
                    <a:pt x="1417" y="2024"/>
                    <a:pt x="370" y="2572"/>
                  </a:cubicBezTo>
                  <a:cubicBezTo>
                    <a:pt x="250" y="2643"/>
                    <a:pt x="119" y="2703"/>
                    <a:pt x="0" y="2786"/>
                  </a:cubicBezTo>
                  <a:lnTo>
                    <a:pt x="167" y="3036"/>
                  </a:lnTo>
                  <a:cubicBezTo>
                    <a:pt x="1894" y="2131"/>
                    <a:pt x="3584" y="1155"/>
                    <a:pt x="5227" y="72"/>
                  </a:cubicBezTo>
                  <a:lnTo>
                    <a:pt x="5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12894207" y="3687587"/>
              <a:ext cx="300712" cy="179731"/>
            </a:xfrm>
            <a:custGeom>
              <a:avLst/>
              <a:gdLst/>
              <a:ahLst/>
              <a:cxnLst/>
              <a:rect l="l" t="t" r="r" b="b"/>
              <a:pathLst>
                <a:path w="5180" h="3096" extrusionOk="0">
                  <a:moveTo>
                    <a:pt x="5049" y="0"/>
                  </a:moveTo>
                  <a:cubicBezTo>
                    <a:pt x="3430" y="1096"/>
                    <a:pt x="1727" y="2048"/>
                    <a:pt x="1" y="2965"/>
                  </a:cubicBezTo>
                  <a:lnTo>
                    <a:pt x="72" y="3096"/>
                  </a:lnTo>
                  <a:lnTo>
                    <a:pt x="5180" y="226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12776709" y="3417991"/>
              <a:ext cx="217813" cy="170790"/>
            </a:xfrm>
            <a:custGeom>
              <a:avLst/>
              <a:gdLst/>
              <a:ahLst/>
              <a:cxnLst/>
              <a:rect l="l" t="t" r="r" b="b"/>
              <a:pathLst>
                <a:path w="3752" h="2942" extrusionOk="0">
                  <a:moveTo>
                    <a:pt x="3049" y="1"/>
                  </a:moveTo>
                  <a:lnTo>
                    <a:pt x="1" y="1703"/>
                  </a:lnTo>
                  <a:lnTo>
                    <a:pt x="703" y="2942"/>
                  </a:lnTo>
                  <a:lnTo>
                    <a:pt x="3751" y="1227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12778798" y="3417295"/>
              <a:ext cx="181820" cy="107920"/>
            </a:xfrm>
            <a:custGeom>
              <a:avLst/>
              <a:gdLst/>
              <a:ahLst/>
              <a:cxnLst/>
              <a:rect l="l" t="t" r="r" b="b"/>
              <a:pathLst>
                <a:path w="3132" h="1859" extrusionOk="0">
                  <a:moveTo>
                    <a:pt x="3048" y="1"/>
                  </a:moveTo>
                  <a:lnTo>
                    <a:pt x="0" y="1715"/>
                  </a:lnTo>
                  <a:lnTo>
                    <a:pt x="84" y="1858"/>
                  </a:lnTo>
                  <a:cubicBezTo>
                    <a:pt x="322" y="1715"/>
                    <a:pt x="572" y="1561"/>
                    <a:pt x="834" y="1430"/>
                  </a:cubicBezTo>
                  <a:cubicBezTo>
                    <a:pt x="1584" y="1013"/>
                    <a:pt x="2346" y="549"/>
                    <a:pt x="3132" y="156"/>
                  </a:cubicBezTo>
                  <a:lnTo>
                    <a:pt x="30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12800916" y="3457409"/>
              <a:ext cx="194244" cy="129980"/>
            </a:xfrm>
            <a:custGeom>
              <a:avLst/>
              <a:gdLst/>
              <a:ahLst/>
              <a:cxnLst/>
              <a:rect l="l" t="t" r="r" b="b"/>
              <a:pathLst>
                <a:path w="3346" h="2239" extrusionOk="0">
                  <a:moveTo>
                    <a:pt x="3048" y="1"/>
                  </a:moveTo>
                  <a:cubicBezTo>
                    <a:pt x="2179" y="441"/>
                    <a:pt x="1322" y="965"/>
                    <a:pt x="512" y="1429"/>
                  </a:cubicBezTo>
                  <a:cubicBezTo>
                    <a:pt x="346" y="1513"/>
                    <a:pt x="167" y="1620"/>
                    <a:pt x="0" y="1703"/>
                  </a:cubicBezTo>
                  <a:lnTo>
                    <a:pt x="298" y="2239"/>
                  </a:lnTo>
                  <a:lnTo>
                    <a:pt x="3346" y="536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13494876" y="4412605"/>
              <a:ext cx="243356" cy="297287"/>
            </a:xfrm>
            <a:custGeom>
              <a:avLst/>
              <a:gdLst/>
              <a:ahLst/>
              <a:cxnLst/>
              <a:rect l="l" t="t" r="r" b="b"/>
              <a:pathLst>
                <a:path w="4192" h="5121" extrusionOk="0">
                  <a:moveTo>
                    <a:pt x="1917" y="1"/>
                  </a:moveTo>
                  <a:lnTo>
                    <a:pt x="0" y="1084"/>
                  </a:lnTo>
                  <a:lnTo>
                    <a:pt x="2274" y="5121"/>
                  </a:lnTo>
                  <a:lnTo>
                    <a:pt x="4191" y="403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13497605" y="4413301"/>
              <a:ext cx="210905" cy="241324"/>
            </a:xfrm>
            <a:custGeom>
              <a:avLst/>
              <a:gdLst/>
              <a:ahLst/>
              <a:cxnLst/>
              <a:rect l="l" t="t" r="r" b="b"/>
              <a:pathLst>
                <a:path w="3633" h="4157" extrusionOk="0">
                  <a:moveTo>
                    <a:pt x="1918" y="1"/>
                  </a:moveTo>
                  <a:lnTo>
                    <a:pt x="1" y="1072"/>
                  </a:lnTo>
                  <a:lnTo>
                    <a:pt x="1715" y="4156"/>
                  </a:lnTo>
                  <a:cubicBezTo>
                    <a:pt x="1763" y="4108"/>
                    <a:pt x="1822" y="4085"/>
                    <a:pt x="1882" y="4049"/>
                  </a:cubicBezTo>
                  <a:cubicBezTo>
                    <a:pt x="2465" y="3716"/>
                    <a:pt x="3037" y="3346"/>
                    <a:pt x="3632" y="3049"/>
                  </a:cubicBezTo>
                  <a:lnTo>
                    <a:pt x="1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13302026" y="4523891"/>
              <a:ext cx="242659" cy="297287"/>
            </a:xfrm>
            <a:custGeom>
              <a:avLst/>
              <a:gdLst/>
              <a:ahLst/>
              <a:cxnLst/>
              <a:rect l="l" t="t" r="r" b="b"/>
              <a:pathLst>
                <a:path w="4180" h="5121" extrusionOk="0">
                  <a:moveTo>
                    <a:pt x="1917" y="1"/>
                  </a:moveTo>
                  <a:lnTo>
                    <a:pt x="0" y="1084"/>
                  </a:lnTo>
                  <a:lnTo>
                    <a:pt x="2263" y="5120"/>
                  </a:lnTo>
                  <a:lnTo>
                    <a:pt x="4179" y="403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13302026" y="4523891"/>
              <a:ext cx="203242" cy="226811"/>
            </a:xfrm>
            <a:custGeom>
              <a:avLst/>
              <a:gdLst/>
              <a:ahLst/>
              <a:cxnLst/>
              <a:rect l="l" t="t" r="r" b="b"/>
              <a:pathLst>
                <a:path w="3501" h="3907" extrusionOk="0">
                  <a:moveTo>
                    <a:pt x="1917" y="1"/>
                  </a:moveTo>
                  <a:lnTo>
                    <a:pt x="0" y="1072"/>
                  </a:lnTo>
                  <a:lnTo>
                    <a:pt x="1596" y="3906"/>
                  </a:lnTo>
                  <a:cubicBezTo>
                    <a:pt x="2215" y="3513"/>
                    <a:pt x="2846" y="3132"/>
                    <a:pt x="3501" y="2799"/>
                  </a:cubicBezTo>
                  <a:lnTo>
                    <a:pt x="1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13192132" y="4283380"/>
              <a:ext cx="529497" cy="457628"/>
            </a:xfrm>
            <a:custGeom>
              <a:avLst/>
              <a:gdLst/>
              <a:ahLst/>
              <a:cxnLst/>
              <a:rect l="l" t="t" r="r" b="b"/>
              <a:pathLst>
                <a:path w="9121" h="7883" extrusionOk="0">
                  <a:moveTo>
                    <a:pt x="6846" y="0"/>
                  </a:moveTo>
                  <a:lnTo>
                    <a:pt x="0" y="3846"/>
                  </a:lnTo>
                  <a:lnTo>
                    <a:pt x="2274" y="7882"/>
                  </a:lnTo>
                  <a:lnTo>
                    <a:pt x="9120" y="4037"/>
                  </a:lnTo>
                  <a:lnTo>
                    <a:pt x="6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13193526" y="4283380"/>
              <a:ext cx="418907" cy="264081"/>
            </a:xfrm>
            <a:custGeom>
              <a:avLst/>
              <a:gdLst/>
              <a:ahLst/>
              <a:cxnLst/>
              <a:rect l="l" t="t" r="r" b="b"/>
              <a:pathLst>
                <a:path w="7216" h="4549" extrusionOk="0">
                  <a:moveTo>
                    <a:pt x="6846" y="0"/>
                  </a:moveTo>
                  <a:lnTo>
                    <a:pt x="0" y="3846"/>
                  </a:lnTo>
                  <a:lnTo>
                    <a:pt x="381" y="4549"/>
                  </a:lnTo>
                  <a:cubicBezTo>
                    <a:pt x="2655" y="3239"/>
                    <a:pt x="4965" y="1989"/>
                    <a:pt x="7215" y="655"/>
                  </a:cubicBezTo>
                  <a:lnTo>
                    <a:pt x="6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0"/>
            <p:cNvSpPr/>
            <p:nvPr/>
          </p:nvSpPr>
          <p:spPr>
            <a:xfrm>
              <a:off x="13233582" y="4353159"/>
              <a:ext cx="409270" cy="251658"/>
            </a:xfrm>
            <a:custGeom>
              <a:avLst/>
              <a:gdLst/>
              <a:ahLst/>
              <a:cxnLst/>
              <a:rect l="l" t="t" r="r" b="b"/>
              <a:pathLst>
                <a:path w="7050" h="4335" extrusionOk="0">
                  <a:moveTo>
                    <a:pt x="6823" y="1"/>
                  </a:moveTo>
                  <a:cubicBezTo>
                    <a:pt x="4573" y="1334"/>
                    <a:pt x="2263" y="2585"/>
                    <a:pt x="1" y="3882"/>
                  </a:cubicBezTo>
                  <a:lnTo>
                    <a:pt x="251" y="4335"/>
                  </a:lnTo>
                  <a:cubicBezTo>
                    <a:pt x="2537" y="3037"/>
                    <a:pt x="4799" y="1727"/>
                    <a:pt x="7049" y="382"/>
                  </a:cubicBezTo>
                  <a:lnTo>
                    <a:pt x="6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13311720" y="4485867"/>
              <a:ext cx="411302" cy="255141"/>
            </a:xfrm>
            <a:custGeom>
              <a:avLst/>
              <a:gdLst/>
              <a:ahLst/>
              <a:cxnLst/>
              <a:rect l="l" t="t" r="r" b="b"/>
              <a:pathLst>
                <a:path w="7085" h="4395" extrusionOk="0">
                  <a:moveTo>
                    <a:pt x="6787" y="1"/>
                  </a:moveTo>
                  <a:cubicBezTo>
                    <a:pt x="4465" y="1239"/>
                    <a:pt x="2227" y="2608"/>
                    <a:pt x="0" y="3978"/>
                  </a:cubicBezTo>
                  <a:lnTo>
                    <a:pt x="238" y="4394"/>
                  </a:lnTo>
                  <a:lnTo>
                    <a:pt x="7084" y="537"/>
                  </a:lnTo>
                  <a:lnTo>
                    <a:pt x="6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12711748" y="3930479"/>
              <a:ext cx="1049299" cy="1765551"/>
            </a:xfrm>
            <a:custGeom>
              <a:avLst/>
              <a:gdLst/>
              <a:ahLst/>
              <a:cxnLst/>
              <a:rect l="l" t="t" r="r" b="b"/>
              <a:pathLst>
                <a:path w="18075" h="30413" extrusionOk="0">
                  <a:moveTo>
                    <a:pt x="6883" y="0"/>
                  </a:moveTo>
                  <a:cubicBezTo>
                    <a:pt x="6361" y="0"/>
                    <a:pt x="5840" y="203"/>
                    <a:pt x="5453" y="603"/>
                  </a:cubicBezTo>
                  <a:cubicBezTo>
                    <a:pt x="3191" y="2900"/>
                    <a:pt x="1584" y="5865"/>
                    <a:pt x="870" y="9020"/>
                  </a:cubicBezTo>
                  <a:cubicBezTo>
                    <a:pt x="0" y="12806"/>
                    <a:pt x="393" y="16855"/>
                    <a:pt x="1870" y="20438"/>
                  </a:cubicBezTo>
                  <a:cubicBezTo>
                    <a:pt x="3156" y="23594"/>
                    <a:pt x="5323" y="26415"/>
                    <a:pt x="8192" y="28261"/>
                  </a:cubicBezTo>
                  <a:cubicBezTo>
                    <a:pt x="10331" y="29628"/>
                    <a:pt x="12867" y="30412"/>
                    <a:pt x="15396" y="30412"/>
                  </a:cubicBezTo>
                  <a:cubicBezTo>
                    <a:pt x="16259" y="30412"/>
                    <a:pt x="17122" y="30321"/>
                    <a:pt x="17967" y="30130"/>
                  </a:cubicBezTo>
                  <a:lnTo>
                    <a:pt x="18074" y="25082"/>
                  </a:lnTo>
                  <a:lnTo>
                    <a:pt x="18074" y="25082"/>
                  </a:lnTo>
                  <a:cubicBezTo>
                    <a:pt x="18031" y="25082"/>
                    <a:pt x="17987" y="25083"/>
                    <a:pt x="17944" y="25083"/>
                  </a:cubicBezTo>
                  <a:cubicBezTo>
                    <a:pt x="12644" y="25083"/>
                    <a:pt x="7522" y="21481"/>
                    <a:pt x="5739" y="16474"/>
                  </a:cubicBezTo>
                  <a:cubicBezTo>
                    <a:pt x="4168" y="12068"/>
                    <a:pt x="5299" y="6841"/>
                    <a:pt x="8418" y="3377"/>
                  </a:cubicBezTo>
                  <a:cubicBezTo>
                    <a:pt x="9144" y="2555"/>
                    <a:pt x="9097" y="1305"/>
                    <a:pt x="8275" y="567"/>
                  </a:cubicBezTo>
                  <a:cubicBezTo>
                    <a:pt x="8251" y="555"/>
                    <a:pt x="8240" y="519"/>
                    <a:pt x="8204" y="507"/>
                  </a:cubicBezTo>
                  <a:cubicBezTo>
                    <a:pt x="7830" y="167"/>
                    <a:pt x="7356" y="0"/>
                    <a:pt x="6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12883177" y="4049777"/>
              <a:ext cx="878508" cy="1475695"/>
            </a:xfrm>
            <a:custGeom>
              <a:avLst/>
              <a:gdLst/>
              <a:ahLst/>
              <a:cxnLst/>
              <a:rect l="l" t="t" r="r" b="b"/>
              <a:pathLst>
                <a:path w="15133" h="25420" extrusionOk="0">
                  <a:moveTo>
                    <a:pt x="5977" y="0"/>
                  </a:moveTo>
                  <a:cubicBezTo>
                    <a:pt x="1619" y="4382"/>
                    <a:pt x="0" y="11382"/>
                    <a:pt x="2643" y="17145"/>
                  </a:cubicBezTo>
                  <a:cubicBezTo>
                    <a:pt x="4072" y="20157"/>
                    <a:pt x="7227" y="22205"/>
                    <a:pt x="10228" y="23789"/>
                  </a:cubicBezTo>
                  <a:cubicBezTo>
                    <a:pt x="11775" y="24586"/>
                    <a:pt x="13407" y="25134"/>
                    <a:pt x="15073" y="25420"/>
                  </a:cubicBezTo>
                  <a:lnTo>
                    <a:pt x="15133" y="23027"/>
                  </a:lnTo>
                  <a:lnTo>
                    <a:pt x="15133" y="23027"/>
                  </a:lnTo>
                  <a:cubicBezTo>
                    <a:pt x="15090" y="23027"/>
                    <a:pt x="15046" y="23028"/>
                    <a:pt x="15003" y="23028"/>
                  </a:cubicBezTo>
                  <a:cubicBezTo>
                    <a:pt x="9691" y="23028"/>
                    <a:pt x="4570" y="19414"/>
                    <a:pt x="2786" y="14407"/>
                  </a:cubicBezTo>
                  <a:cubicBezTo>
                    <a:pt x="1203" y="10001"/>
                    <a:pt x="2346" y="4775"/>
                    <a:pt x="5465" y="1310"/>
                  </a:cubicBezTo>
                  <a:cubicBezTo>
                    <a:pt x="5799" y="941"/>
                    <a:pt x="5965" y="464"/>
                    <a:pt x="5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12798827" y="5461846"/>
              <a:ext cx="1412824" cy="734074"/>
            </a:xfrm>
            <a:custGeom>
              <a:avLst/>
              <a:gdLst/>
              <a:ahLst/>
              <a:cxnLst/>
              <a:rect l="l" t="t" r="r" b="b"/>
              <a:pathLst>
                <a:path w="24337" h="12645" extrusionOk="0">
                  <a:moveTo>
                    <a:pt x="15562" y="1"/>
                  </a:moveTo>
                  <a:lnTo>
                    <a:pt x="15562" y="1"/>
                  </a:lnTo>
                  <a:cubicBezTo>
                    <a:pt x="13657" y="262"/>
                    <a:pt x="12335" y="894"/>
                    <a:pt x="10407" y="1155"/>
                  </a:cubicBezTo>
                  <a:cubicBezTo>
                    <a:pt x="9907" y="3477"/>
                    <a:pt x="8418" y="5573"/>
                    <a:pt x="6382" y="6811"/>
                  </a:cubicBezTo>
                  <a:cubicBezTo>
                    <a:pt x="5073" y="7597"/>
                    <a:pt x="3549" y="8013"/>
                    <a:pt x="2037" y="8061"/>
                  </a:cubicBezTo>
                  <a:cubicBezTo>
                    <a:pt x="917" y="8097"/>
                    <a:pt x="13" y="9002"/>
                    <a:pt x="13" y="10133"/>
                  </a:cubicBezTo>
                  <a:lnTo>
                    <a:pt x="1" y="10133"/>
                  </a:lnTo>
                  <a:lnTo>
                    <a:pt x="1" y="12645"/>
                  </a:lnTo>
                  <a:lnTo>
                    <a:pt x="24337" y="12645"/>
                  </a:lnTo>
                  <a:lnTo>
                    <a:pt x="24337" y="11097"/>
                  </a:lnTo>
                  <a:cubicBezTo>
                    <a:pt x="24337" y="9668"/>
                    <a:pt x="23361" y="8406"/>
                    <a:pt x="21956" y="8073"/>
                  </a:cubicBezTo>
                  <a:cubicBezTo>
                    <a:pt x="20563" y="7763"/>
                    <a:pt x="19217" y="7204"/>
                    <a:pt x="18086" y="6311"/>
                  </a:cubicBezTo>
                  <a:cubicBezTo>
                    <a:pt x="16217" y="4834"/>
                    <a:pt x="15026" y="2334"/>
                    <a:pt x="15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0"/>
            <p:cNvSpPr/>
            <p:nvPr/>
          </p:nvSpPr>
          <p:spPr>
            <a:xfrm>
              <a:off x="12707568" y="5461846"/>
              <a:ext cx="1412882" cy="734074"/>
            </a:xfrm>
            <a:custGeom>
              <a:avLst/>
              <a:gdLst/>
              <a:ahLst/>
              <a:cxnLst/>
              <a:rect l="l" t="t" r="r" b="b"/>
              <a:pathLst>
                <a:path w="24338" h="12645" extrusionOk="0">
                  <a:moveTo>
                    <a:pt x="15551" y="1"/>
                  </a:moveTo>
                  <a:lnTo>
                    <a:pt x="15551" y="1"/>
                  </a:lnTo>
                  <a:cubicBezTo>
                    <a:pt x="13646" y="262"/>
                    <a:pt x="12324" y="894"/>
                    <a:pt x="10407" y="1155"/>
                  </a:cubicBezTo>
                  <a:cubicBezTo>
                    <a:pt x="9895" y="3477"/>
                    <a:pt x="8407" y="5573"/>
                    <a:pt x="6371" y="6811"/>
                  </a:cubicBezTo>
                  <a:cubicBezTo>
                    <a:pt x="5061" y="7597"/>
                    <a:pt x="3549" y="8013"/>
                    <a:pt x="2025" y="8061"/>
                  </a:cubicBezTo>
                  <a:cubicBezTo>
                    <a:pt x="906" y="8097"/>
                    <a:pt x="1" y="9002"/>
                    <a:pt x="1" y="10133"/>
                  </a:cubicBezTo>
                  <a:lnTo>
                    <a:pt x="1" y="12645"/>
                  </a:lnTo>
                  <a:lnTo>
                    <a:pt x="24337" y="12645"/>
                  </a:lnTo>
                  <a:lnTo>
                    <a:pt x="24337" y="11097"/>
                  </a:lnTo>
                  <a:cubicBezTo>
                    <a:pt x="24337" y="9668"/>
                    <a:pt x="23349" y="8406"/>
                    <a:pt x="21956" y="8073"/>
                  </a:cubicBezTo>
                  <a:cubicBezTo>
                    <a:pt x="20551" y="7763"/>
                    <a:pt x="19218" y="7204"/>
                    <a:pt x="18087" y="6311"/>
                  </a:cubicBezTo>
                  <a:cubicBezTo>
                    <a:pt x="16205" y="4834"/>
                    <a:pt x="15015" y="2334"/>
                    <a:pt x="15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13146503" y="5459756"/>
              <a:ext cx="635269" cy="638752"/>
            </a:xfrm>
            <a:custGeom>
              <a:avLst/>
              <a:gdLst/>
              <a:ahLst/>
              <a:cxnLst/>
              <a:rect l="l" t="t" r="r" b="b"/>
              <a:pathLst>
                <a:path w="10943" h="11003" extrusionOk="0">
                  <a:moveTo>
                    <a:pt x="8013" y="1"/>
                  </a:moveTo>
                  <a:cubicBezTo>
                    <a:pt x="6085" y="275"/>
                    <a:pt x="4775" y="894"/>
                    <a:pt x="2858" y="1168"/>
                  </a:cubicBezTo>
                  <a:cubicBezTo>
                    <a:pt x="2453" y="3025"/>
                    <a:pt x="1429" y="4716"/>
                    <a:pt x="0" y="5966"/>
                  </a:cubicBezTo>
                  <a:cubicBezTo>
                    <a:pt x="727" y="7645"/>
                    <a:pt x="1477" y="9323"/>
                    <a:pt x="2215" y="11002"/>
                  </a:cubicBezTo>
                  <a:cubicBezTo>
                    <a:pt x="3072" y="10574"/>
                    <a:pt x="3941" y="10157"/>
                    <a:pt x="4834" y="9716"/>
                  </a:cubicBezTo>
                  <a:cubicBezTo>
                    <a:pt x="6858" y="8680"/>
                    <a:pt x="8906" y="7633"/>
                    <a:pt x="10942" y="6609"/>
                  </a:cubicBezTo>
                  <a:cubicBezTo>
                    <a:pt x="10811" y="6525"/>
                    <a:pt x="10668" y="6418"/>
                    <a:pt x="10537" y="6311"/>
                  </a:cubicBezTo>
                  <a:cubicBezTo>
                    <a:pt x="8668" y="4835"/>
                    <a:pt x="7478" y="2334"/>
                    <a:pt x="8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13575743" y="5081021"/>
              <a:ext cx="520499" cy="315922"/>
            </a:xfrm>
            <a:custGeom>
              <a:avLst/>
              <a:gdLst/>
              <a:ahLst/>
              <a:cxnLst/>
              <a:rect l="l" t="t" r="r" b="b"/>
              <a:pathLst>
                <a:path w="8966" h="5442" extrusionOk="0">
                  <a:moveTo>
                    <a:pt x="8323" y="0"/>
                  </a:moveTo>
                  <a:lnTo>
                    <a:pt x="0" y="4156"/>
                  </a:lnTo>
                  <a:lnTo>
                    <a:pt x="643" y="5441"/>
                  </a:lnTo>
                  <a:lnTo>
                    <a:pt x="8966" y="1274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13595771" y="5114169"/>
              <a:ext cx="500471" cy="282077"/>
            </a:xfrm>
            <a:custGeom>
              <a:avLst/>
              <a:gdLst/>
              <a:ahLst/>
              <a:cxnLst/>
              <a:rect l="l" t="t" r="r" b="b"/>
              <a:pathLst>
                <a:path w="8621" h="4859" extrusionOk="0">
                  <a:moveTo>
                    <a:pt x="8275" y="1"/>
                  </a:moveTo>
                  <a:cubicBezTo>
                    <a:pt x="5573" y="1489"/>
                    <a:pt x="2787" y="2870"/>
                    <a:pt x="1" y="4263"/>
                  </a:cubicBezTo>
                  <a:lnTo>
                    <a:pt x="298" y="4858"/>
                  </a:lnTo>
                  <a:lnTo>
                    <a:pt x="8621" y="691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13143716" y="5181916"/>
              <a:ext cx="1040997" cy="741679"/>
            </a:xfrm>
            <a:custGeom>
              <a:avLst/>
              <a:gdLst/>
              <a:ahLst/>
              <a:cxnLst/>
              <a:rect l="l" t="t" r="r" b="b"/>
              <a:pathLst>
                <a:path w="17932" h="12776" extrusionOk="0">
                  <a:moveTo>
                    <a:pt x="15396" y="1"/>
                  </a:moveTo>
                  <a:lnTo>
                    <a:pt x="1" y="7704"/>
                  </a:lnTo>
                  <a:lnTo>
                    <a:pt x="2537" y="12776"/>
                  </a:lnTo>
                  <a:lnTo>
                    <a:pt x="17932" y="5073"/>
                  </a:lnTo>
                  <a:lnTo>
                    <a:pt x="153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13186617" y="5217851"/>
              <a:ext cx="906838" cy="531587"/>
            </a:xfrm>
            <a:custGeom>
              <a:avLst/>
              <a:gdLst/>
              <a:ahLst/>
              <a:cxnLst/>
              <a:rect l="l" t="t" r="r" b="b"/>
              <a:pathLst>
                <a:path w="15621" h="9157" extrusionOk="0">
                  <a:moveTo>
                    <a:pt x="14954" y="1"/>
                  </a:moveTo>
                  <a:cubicBezTo>
                    <a:pt x="9918" y="2715"/>
                    <a:pt x="4941" y="5573"/>
                    <a:pt x="0" y="8514"/>
                  </a:cubicBezTo>
                  <a:lnTo>
                    <a:pt x="310" y="9157"/>
                  </a:lnTo>
                  <a:cubicBezTo>
                    <a:pt x="429" y="9097"/>
                    <a:pt x="548" y="9026"/>
                    <a:pt x="667" y="8966"/>
                  </a:cubicBezTo>
                  <a:cubicBezTo>
                    <a:pt x="5596" y="6299"/>
                    <a:pt x="10656" y="3906"/>
                    <a:pt x="15621" y="1346"/>
                  </a:cubicBezTo>
                  <a:lnTo>
                    <a:pt x="14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13039338" y="3959911"/>
              <a:ext cx="110648" cy="110648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30" y="0"/>
                    <a:pt x="1" y="417"/>
                    <a:pt x="1" y="953"/>
                  </a:cubicBezTo>
                  <a:cubicBezTo>
                    <a:pt x="1" y="1489"/>
                    <a:pt x="430" y="1905"/>
                    <a:pt x="953" y="1905"/>
                  </a:cubicBezTo>
                  <a:cubicBezTo>
                    <a:pt x="1489" y="1905"/>
                    <a:pt x="1906" y="1477"/>
                    <a:pt x="1906" y="953"/>
                  </a:cubicBezTo>
                  <a:cubicBezTo>
                    <a:pt x="1906" y="417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13416041" y="5924872"/>
              <a:ext cx="126554" cy="125916"/>
            </a:xfrm>
            <a:custGeom>
              <a:avLst/>
              <a:gdLst/>
              <a:ahLst/>
              <a:cxnLst/>
              <a:rect l="l" t="t" r="r" b="b"/>
              <a:pathLst>
                <a:path w="2180" h="2169" extrusionOk="0">
                  <a:moveTo>
                    <a:pt x="1125" y="1"/>
                  </a:moveTo>
                  <a:cubicBezTo>
                    <a:pt x="1112" y="1"/>
                    <a:pt x="1098" y="1"/>
                    <a:pt x="1084" y="2"/>
                  </a:cubicBezTo>
                  <a:cubicBezTo>
                    <a:pt x="489" y="2"/>
                    <a:pt x="1" y="478"/>
                    <a:pt x="1" y="1085"/>
                  </a:cubicBezTo>
                  <a:cubicBezTo>
                    <a:pt x="1" y="1681"/>
                    <a:pt x="477" y="2169"/>
                    <a:pt x="1084" y="2169"/>
                  </a:cubicBezTo>
                  <a:cubicBezTo>
                    <a:pt x="1680" y="2169"/>
                    <a:pt x="2180" y="1692"/>
                    <a:pt x="2180" y="1085"/>
                  </a:cubicBezTo>
                  <a:cubicBezTo>
                    <a:pt x="2180" y="492"/>
                    <a:pt x="1702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13270910" y="5394098"/>
              <a:ext cx="72624" cy="72624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52" y="0"/>
                  </a:moveTo>
                  <a:cubicBezTo>
                    <a:pt x="645" y="0"/>
                    <a:pt x="638" y="1"/>
                    <a:pt x="632" y="1"/>
                  </a:cubicBezTo>
                  <a:cubicBezTo>
                    <a:pt x="286" y="1"/>
                    <a:pt x="1" y="286"/>
                    <a:pt x="1" y="632"/>
                  </a:cubicBezTo>
                  <a:cubicBezTo>
                    <a:pt x="1" y="965"/>
                    <a:pt x="286" y="1251"/>
                    <a:pt x="632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2"/>
                    <a:pt x="976" y="0"/>
                    <a:pt x="6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50"/>
          <p:cNvGrpSpPr/>
          <p:nvPr/>
        </p:nvGrpSpPr>
        <p:grpSpPr>
          <a:xfrm rot="10800000" flipH="1">
            <a:off x="-743662" y="-927178"/>
            <a:ext cx="2527665" cy="2616381"/>
            <a:chOff x="5556925" y="2802275"/>
            <a:chExt cx="757875" cy="784475"/>
          </a:xfrm>
        </p:grpSpPr>
        <p:sp>
          <p:nvSpPr>
            <p:cNvPr id="1095" name="Google Shape;1095;p50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0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CCAFF4A9-00E8-0F98-131E-970617D1DF73}"/>
              </a:ext>
            </a:extLst>
          </p:cNvPr>
          <p:cNvSpPr txBox="1"/>
          <p:nvPr/>
        </p:nvSpPr>
        <p:spPr>
          <a:xfrm>
            <a:off x="1251598" y="2266437"/>
            <a:ext cx="6244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Embora as análises de uma única espécie tenham identificado um grande número de vias, algumas vias biologicamente relevantes não foram identificadas. </a:t>
            </a:r>
          </a:p>
          <a:p>
            <a:endParaRPr lang="pt-PT" dirty="0"/>
          </a:p>
          <a:p>
            <a:r>
              <a:rPr lang="pt-PT" dirty="0"/>
              <a:t>O artigo sugere que a SPAGI tem um melhor desempenho utilizando dados PPI de espécies combinadas.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6"/>
          <p:cNvSpPr/>
          <p:nvPr/>
        </p:nvSpPr>
        <p:spPr>
          <a:xfrm>
            <a:off x="1707625" y="391625"/>
            <a:ext cx="5704800" cy="135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6"/>
          <p:cNvSpPr/>
          <p:nvPr/>
        </p:nvSpPr>
        <p:spPr>
          <a:xfrm rot="1024801">
            <a:off x="2035538" y="475953"/>
            <a:ext cx="357528" cy="387324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6"/>
          <p:cNvSpPr txBox="1">
            <a:spLocks noGrp="1"/>
          </p:cNvSpPr>
          <p:nvPr>
            <p:ph type="title"/>
          </p:nvPr>
        </p:nvSpPr>
        <p:spPr>
          <a:xfrm>
            <a:off x="2140050" y="635299"/>
            <a:ext cx="48639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pt-PT" dirty="0"/>
              <a:t>Limitações do SPAGI</a:t>
            </a:r>
          </a:p>
        </p:txBody>
      </p:sp>
      <p:sp>
        <p:nvSpPr>
          <p:cNvPr id="853" name="Google Shape;853;p46"/>
          <p:cNvSpPr txBox="1">
            <a:spLocks noGrp="1"/>
          </p:cNvSpPr>
          <p:nvPr>
            <p:ph type="subTitle" idx="1"/>
          </p:nvPr>
        </p:nvSpPr>
        <p:spPr>
          <a:xfrm>
            <a:off x="1831700" y="2105040"/>
            <a:ext cx="3131985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Só pode detetar vias de sinalização mediadas por recetores.</a:t>
            </a:r>
          </a:p>
        </p:txBody>
      </p:sp>
      <p:sp>
        <p:nvSpPr>
          <p:cNvPr id="855" name="Google Shape;855;p46"/>
          <p:cNvSpPr txBox="1">
            <a:spLocks noGrp="1"/>
          </p:cNvSpPr>
          <p:nvPr>
            <p:ph type="subTitle" idx="3"/>
          </p:nvPr>
        </p:nvSpPr>
        <p:spPr>
          <a:xfrm>
            <a:off x="1852768" y="3401539"/>
            <a:ext cx="3205768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Não é claro se todas as vias identificadas pela SPAGI estão verdadeiramente ativas.</a:t>
            </a:r>
            <a:endParaRPr dirty="0"/>
          </a:p>
        </p:txBody>
      </p:sp>
      <p:grpSp>
        <p:nvGrpSpPr>
          <p:cNvPr id="879" name="Google Shape;879;p46"/>
          <p:cNvGrpSpPr/>
          <p:nvPr/>
        </p:nvGrpSpPr>
        <p:grpSpPr>
          <a:xfrm rot="5400000">
            <a:off x="750074" y="2023127"/>
            <a:ext cx="1322398" cy="790237"/>
            <a:chOff x="4993475" y="3691050"/>
            <a:chExt cx="724800" cy="433125"/>
          </a:xfrm>
        </p:grpSpPr>
        <p:sp>
          <p:nvSpPr>
            <p:cNvPr id="880" name="Google Shape;880;p46"/>
            <p:cNvSpPr/>
            <p:nvPr/>
          </p:nvSpPr>
          <p:spPr>
            <a:xfrm>
              <a:off x="5143500" y="3691050"/>
              <a:ext cx="418825" cy="433125"/>
            </a:xfrm>
            <a:custGeom>
              <a:avLst/>
              <a:gdLst/>
              <a:ahLst/>
              <a:cxnLst/>
              <a:rect l="l" t="t" r="r" b="b"/>
              <a:pathLst>
                <a:path w="16753" h="17325" extrusionOk="0">
                  <a:moveTo>
                    <a:pt x="8382" y="1"/>
                  </a:moveTo>
                  <a:cubicBezTo>
                    <a:pt x="3750" y="1"/>
                    <a:pt x="0" y="3882"/>
                    <a:pt x="0" y="8669"/>
                  </a:cubicBezTo>
                  <a:cubicBezTo>
                    <a:pt x="0" y="13455"/>
                    <a:pt x="3750" y="17324"/>
                    <a:pt x="8382" y="17324"/>
                  </a:cubicBezTo>
                  <a:cubicBezTo>
                    <a:pt x="13002" y="17324"/>
                    <a:pt x="16752" y="13455"/>
                    <a:pt x="16752" y="8669"/>
                  </a:cubicBezTo>
                  <a:cubicBezTo>
                    <a:pt x="16752" y="3882"/>
                    <a:pt x="13002" y="1"/>
                    <a:pt x="8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5161650" y="3723200"/>
              <a:ext cx="319400" cy="94975"/>
            </a:xfrm>
            <a:custGeom>
              <a:avLst/>
              <a:gdLst/>
              <a:ahLst/>
              <a:cxnLst/>
              <a:rect l="l" t="t" r="r" b="b"/>
              <a:pathLst>
                <a:path w="12776" h="3799" extrusionOk="0">
                  <a:moveTo>
                    <a:pt x="12026" y="1"/>
                  </a:moveTo>
                  <a:cubicBezTo>
                    <a:pt x="8097" y="894"/>
                    <a:pt x="4203" y="1906"/>
                    <a:pt x="346" y="3108"/>
                  </a:cubicBezTo>
                  <a:cubicBezTo>
                    <a:pt x="227" y="3335"/>
                    <a:pt x="107" y="3573"/>
                    <a:pt x="0" y="3799"/>
                  </a:cubicBezTo>
                  <a:cubicBezTo>
                    <a:pt x="4156" y="2334"/>
                    <a:pt x="8454" y="1358"/>
                    <a:pt x="12776" y="537"/>
                  </a:cubicBezTo>
                  <a:cubicBezTo>
                    <a:pt x="12538" y="346"/>
                    <a:pt x="12299" y="167"/>
                    <a:pt x="120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5143200" y="3767550"/>
              <a:ext cx="388450" cy="144700"/>
            </a:xfrm>
            <a:custGeom>
              <a:avLst/>
              <a:gdLst/>
              <a:ahLst/>
              <a:cxnLst/>
              <a:rect l="l" t="t" r="r" b="b"/>
              <a:pathLst>
                <a:path w="15538" h="5788" extrusionOk="0">
                  <a:moveTo>
                    <a:pt x="14764" y="1"/>
                  </a:moveTo>
                  <a:cubicBezTo>
                    <a:pt x="9823" y="906"/>
                    <a:pt x="4882" y="1989"/>
                    <a:pt x="191" y="3775"/>
                  </a:cubicBezTo>
                  <a:cubicBezTo>
                    <a:pt x="72" y="4370"/>
                    <a:pt x="0" y="4978"/>
                    <a:pt x="0" y="5609"/>
                  </a:cubicBezTo>
                  <a:lnTo>
                    <a:pt x="0" y="5787"/>
                  </a:lnTo>
                  <a:cubicBezTo>
                    <a:pt x="5144" y="4061"/>
                    <a:pt x="10311" y="2477"/>
                    <a:pt x="15538" y="1096"/>
                  </a:cubicBezTo>
                  <a:cubicBezTo>
                    <a:pt x="15312" y="715"/>
                    <a:pt x="15050" y="334"/>
                    <a:pt x="147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5262850" y="3827975"/>
              <a:ext cx="289350" cy="83200"/>
            </a:xfrm>
            <a:custGeom>
              <a:avLst/>
              <a:gdLst/>
              <a:ahLst/>
              <a:cxnLst/>
              <a:rect l="l" t="t" r="r" b="b"/>
              <a:pathLst>
                <a:path w="11574" h="3328" extrusionOk="0">
                  <a:moveTo>
                    <a:pt x="11407" y="1"/>
                  </a:moveTo>
                  <a:cubicBezTo>
                    <a:pt x="7585" y="1013"/>
                    <a:pt x="3787" y="2132"/>
                    <a:pt x="0" y="3323"/>
                  </a:cubicBezTo>
                  <a:cubicBezTo>
                    <a:pt x="8" y="3327"/>
                    <a:pt x="15" y="3328"/>
                    <a:pt x="21" y="3328"/>
                  </a:cubicBezTo>
                  <a:cubicBezTo>
                    <a:pt x="32" y="3328"/>
                    <a:pt x="40" y="3323"/>
                    <a:pt x="48" y="3323"/>
                  </a:cubicBezTo>
                  <a:cubicBezTo>
                    <a:pt x="3870" y="2311"/>
                    <a:pt x="7716" y="1406"/>
                    <a:pt x="11573" y="501"/>
                  </a:cubicBezTo>
                  <a:cubicBezTo>
                    <a:pt x="11514" y="334"/>
                    <a:pt x="11466" y="167"/>
                    <a:pt x="11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5155100" y="3876200"/>
              <a:ext cx="405125" cy="117900"/>
            </a:xfrm>
            <a:custGeom>
              <a:avLst/>
              <a:gdLst/>
              <a:ahLst/>
              <a:cxnLst/>
              <a:rect l="l" t="t" r="r" b="b"/>
              <a:pathLst>
                <a:path w="16205" h="4716" extrusionOk="0">
                  <a:moveTo>
                    <a:pt x="16193" y="1"/>
                  </a:moveTo>
                  <a:cubicBezTo>
                    <a:pt x="12573" y="846"/>
                    <a:pt x="8978" y="1679"/>
                    <a:pt x="5382" y="2632"/>
                  </a:cubicBezTo>
                  <a:cubicBezTo>
                    <a:pt x="3632" y="3096"/>
                    <a:pt x="1810" y="3549"/>
                    <a:pt x="0" y="4072"/>
                  </a:cubicBezTo>
                  <a:cubicBezTo>
                    <a:pt x="72" y="4299"/>
                    <a:pt x="143" y="4501"/>
                    <a:pt x="238" y="4715"/>
                  </a:cubicBezTo>
                  <a:cubicBezTo>
                    <a:pt x="5465" y="2858"/>
                    <a:pt x="10847" y="1489"/>
                    <a:pt x="16205" y="72"/>
                  </a:cubicBezTo>
                  <a:cubicBezTo>
                    <a:pt x="16205" y="36"/>
                    <a:pt x="16205" y="24"/>
                    <a:pt x="16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5177725" y="3915200"/>
              <a:ext cx="384300" cy="122050"/>
            </a:xfrm>
            <a:custGeom>
              <a:avLst/>
              <a:gdLst/>
              <a:ahLst/>
              <a:cxnLst/>
              <a:rect l="l" t="t" r="r" b="b"/>
              <a:pathLst>
                <a:path w="15372" h="4882" extrusionOk="0">
                  <a:moveTo>
                    <a:pt x="15371" y="0"/>
                  </a:moveTo>
                  <a:cubicBezTo>
                    <a:pt x="10204" y="1358"/>
                    <a:pt x="5037" y="2679"/>
                    <a:pt x="0" y="4453"/>
                  </a:cubicBezTo>
                  <a:cubicBezTo>
                    <a:pt x="84" y="4596"/>
                    <a:pt x="191" y="4727"/>
                    <a:pt x="298" y="4882"/>
                  </a:cubicBezTo>
                  <a:cubicBezTo>
                    <a:pt x="2715" y="3953"/>
                    <a:pt x="5120" y="3084"/>
                    <a:pt x="7608" y="2382"/>
                  </a:cubicBezTo>
                  <a:cubicBezTo>
                    <a:pt x="10180" y="1655"/>
                    <a:pt x="12776" y="965"/>
                    <a:pt x="15359" y="286"/>
                  </a:cubicBezTo>
                  <a:cubicBezTo>
                    <a:pt x="15359" y="191"/>
                    <a:pt x="15371" y="84"/>
                    <a:pt x="15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5210175" y="3961325"/>
              <a:ext cx="345600" cy="111650"/>
            </a:xfrm>
            <a:custGeom>
              <a:avLst/>
              <a:gdLst/>
              <a:ahLst/>
              <a:cxnLst/>
              <a:rect l="l" t="t" r="r" b="b"/>
              <a:pathLst>
                <a:path w="13824" h="4466" extrusionOk="0">
                  <a:moveTo>
                    <a:pt x="13823" y="1"/>
                  </a:moveTo>
                  <a:cubicBezTo>
                    <a:pt x="11216" y="679"/>
                    <a:pt x="8620" y="1382"/>
                    <a:pt x="6025" y="2120"/>
                  </a:cubicBezTo>
                  <a:cubicBezTo>
                    <a:pt x="3977" y="2715"/>
                    <a:pt x="1976" y="3418"/>
                    <a:pt x="0" y="4168"/>
                  </a:cubicBezTo>
                  <a:cubicBezTo>
                    <a:pt x="107" y="4275"/>
                    <a:pt x="202" y="4358"/>
                    <a:pt x="310" y="4466"/>
                  </a:cubicBezTo>
                  <a:cubicBezTo>
                    <a:pt x="4715" y="3025"/>
                    <a:pt x="9180" y="1799"/>
                    <a:pt x="13645" y="620"/>
                  </a:cubicBezTo>
                  <a:cubicBezTo>
                    <a:pt x="13704" y="417"/>
                    <a:pt x="13776" y="203"/>
                    <a:pt x="13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5298575" y="4065500"/>
              <a:ext cx="196775" cy="58375"/>
            </a:xfrm>
            <a:custGeom>
              <a:avLst/>
              <a:gdLst/>
              <a:ahLst/>
              <a:cxnLst/>
              <a:rect l="l" t="t" r="r" b="b"/>
              <a:pathLst>
                <a:path w="7871" h="2335" extrusionOk="0">
                  <a:moveTo>
                    <a:pt x="7870" y="1"/>
                  </a:moveTo>
                  <a:cubicBezTo>
                    <a:pt x="5227" y="620"/>
                    <a:pt x="2596" y="1263"/>
                    <a:pt x="0" y="2037"/>
                  </a:cubicBezTo>
                  <a:cubicBezTo>
                    <a:pt x="703" y="2227"/>
                    <a:pt x="1429" y="2335"/>
                    <a:pt x="2179" y="2335"/>
                  </a:cubicBezTo>
                  <a:cubicBezTo>
                    <a:pt x="4382" y="2335"/>
                    <a:pt x="6382" y="1442"/>
                    <a:pt x="7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5503350" y="4019075"/>
              <a:ext cx="28600" cy="7775"/>
            </a:xfrm>
            <a:custGeom>
              <a:avLst/>
              <a:gdLst/>
              <a:ahLst/>
              <a:cxnLst/>
              <a:rect l="l" t="t" r="r" b="b"/>
              <a:pathLst>
                <a:path w="1144" h="311" extrusionOk="0">
                  <a:moveTo>
                    <a:pt x="1144" y="1"/>
                  </a:moveTo>
                  <a:cubicBezTo>
                    <a:pt x="763" y="96"/>
                    <a:pt x="370" y="203"/>
                    <a:pt x="1" y="310"/>
                  </a:cubicBezTo>
                  <a:cubicBezTo>
                    <a:pt x="370" y="239"/>
                    <a:pt x="739" y="143"/>
                    <a:pt x="1120" y="60"/>
                  </a:cubicBezTo>
                  <a:cubicBezTo>
                    <a:pt x="1132" y="36"/>
                    <a:pt x="1144" y="24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5207475" y="3691050"/>
              <a:ext cx="200350" cy="60750"/>
            </a:xfrm>
            <a:custGeom>
              <a:avLst/>
              <a:gdLst/>
              <a:ahLst/>
              <a:cxnLst/>
              <a:rect l="l" t="t" r="r" b="b"/>
              <a:pathLst>
                <a:path w="8014" h="2430" extrusionOk="0">
                  <a:moveTo>
                    <a:pt x="5823" y="1"/>
                  </a:moveTo>
                  <a:cubicBezTo>
                    <a:pt x="3561" y="1"/>
                    <a:pt x="1525" y="930"/>
                    <a:pt x="1" y="2430"/>
                  </a:cubicBezTo>
                  <a:cubicBezTo>
                    <a:pt x="2656" y="1644"/>
                    <a:pt x="5335" y="941"/>
                    <a:pt x="8014" y="299"/>
                  </a:cubicBezTo>
                  <a:cubicBezTo>
                    <a:pt x="7311" y="108"/>
                    <a:pt x="6585" y="1"/>
                    <a:pt x="5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4993475" y="3749100"/>
              <a:ext cx="724800" cy="256900"/>
            </a:xfrm>
            <a:custGeom>
              <a:avLst/>
              <a:gdLst/>
              <a:ahLst/>
              <a:cxnLst/>
              <a:rect l="l" t="t" r="r" b="b"/>
              <a:pathLst>
                <a:path w="28992" h="10276" extrusionOk="0">
                  <a:moveTo>
                    <a:pt x="27004" y="1"/>
                  </a:moveTo>
                  <a:cubicBezTo>
                    <a:pt x="25646" y="1"/>
                    <a:pt x="23479" y="334"/>
                    <a:pt x="20884" y="917"/>
                  </a:cubicBezTo>
                  <a:lnTo>
                    <a:pt x="21408" y="1667"/>
                  </a:lnTo>
                  <a:cubicBezTo>
                    <a:pt x="23777" y="1156"/>
                    <a:pt x="25753" y="858"/>
                    <a:pt x="27004" y="858"/>
                  </a:cubicBezTo>
                  <a:cubicBezTo>
                    <a:pt x="27611" y="858"/>
                    <a:pt x="27885" y="929"/>
                    <a:pt x="28004" y="977"/>
                  </a:cubicBezTo>
                  <a:cubicBezTo>
                    <a:pt x="27539" y="1810"/>
                    <a:pt x="22801" y="4215"/>
                    <a:pt x="14931" y="6644"/>
                  </a:cubicBezTo>
                  <a:cubicBezTo>
                    <a:pt x="9466" y="8323"/>
                    <a:pt x="4394" y="9430"/>
                    <a:pt x="1989" y="9430"/>
                  </a:cubicBezTo>
                  <a:cubicBezTo>
                    <a:pt x="1369" y="9430"/>
                    <a:pt x="1108" y="9347"/>
                    <a:pt x="988" y="9311"/>
                  </a:cubicBezTo>
                  <a:cubicBezTo>
                    <a:pt x="1250" y="8811"/>
                    <a:pt x="3001" y="7787"/>
                    <a:pt x="5977" y="6525"/>
                  </a:cubicBezTo>
                  <a:lnTo>
                    <a:pt x="6061" y="5561"/>
                  </a:lnTo>
                  <a:lnTo>
                    <a:pt x="6061" y="5561"/>
                  </a:lnTo>
                  <a:cubicBezTo>
                    <a:pt x="5346" y="5858"/>
                    <a:pt x="4691" y="6132"/>
                    <a:pt x="4084" y="6418"/>
                  </a:cubicBezTo>
                  <a:cubicBezTo>
                    <a:pt x="334" y="8156"/>
                    <a:pt x="0" y="8978"/>
                    <a:pt x="167" y="9561"/>
                  </a:cubicBezTo>
                  <a:cubicBezTo>
                    <a:pt x="346" y="10204"/>
                    <a:pt x="1239" y="10276"/>
                    <a:pt x="2001" y="10276"/>
                  </a:cubicBezTo>
                  <a:cubicBezTo>
                    <a:pt x="4465" y="10276"/>
                    <a:pt x="9644" y="9168"/>
                    <a:pt x="15181" y="7466"/>
                  </a:cubicBezTo>
                  <a:cubicBezTo>
                    <a:pt x="18919" y="6299"/>
                    <a:pt x="22384" y="5025"/>
                    <a:pt x="24920" y="3834"/>
                  </a:cubicBezTo>
                  <a:cubicBezTo>
                    <a:pt x="28659" y="2108"/>
                    <a:pt x="28992" y="1286"/>
                    <a:pt x="28837" y="715"/>
                  </a:cubicBezTo>
                  <a:cubicBezTo>
                    <a:pt x="28659" y="84"/>
                    <a:pt x="27766" y="1"/>
                    <a:pt x="27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6"/>
          <p:cNvGrpSpPr/>
          <p:nvPr/>
        </p:nvGrpSpPr>
        <p:grpSpPr>
          <a:xfrm>
            <a:off x="976946" y="3345891"/>
            <a:ext cx="868665" cy="819516"/>
            <a:chOff x="4365425" y="3598175"/>
            <a:chExt cx="487275" cy="453975"/>
          </a:xfrm>
        </p:grpSpPr>
        <p:sp>
          <p:nvSpPr>
            <p:cNvPr id="892" name="Google Shape;892;p46"/>
            <p:cNvSpPr/>
            <p:nvPr/>
          </p:nvSpPr>
          <p:spPr>
            <a:xfrm>
              <a:off x="4396675" y="3598175"/>
              <a:ext cx="456025" cy="453975"/>
            </a:xfrm>
            <a:custGeom>
              <a:avLst/>
              <a:gdLst/>
              <a:ahLst/>
              <a:cxnLst/>
              <a:rect l="l" t="t" r="r" b="b"/>
              <a:pathLst>
                <a:path w="18241" h="18159" extrusionOk="0">
                  <a:moveTo>
                    <a:pt x="9104" y="1"/>
                  </a:moveTo>
                  <a:cubicBezTo>
                    <a:pt x="4132" y="1"/>
                    <a:pt x="83" y="4019"/>
                    <a:pt x="36" y="9002"/>
                  </a:cubicBezTo>
                  <a:cubicBezTo>
                    <a:pt x="0" y="14015"/>
                    <a:pt x="4036" y="18111"/>
                    <a:pt x="9049" y="18158"/>
                  </a:cubicBezTo>
                  <a:cubicBezTo>
                    <a:pt x="9071" y="18158"/>
                    <a:pt x="9093" y="18158"/>
                    <a:pt x="9115" y="18158"/>
                  </a:cubicBezTo>
                  <a:cubicBezTo>
                    <a:pt x="14097" y="18158"/>
                    <a:pt x="18157" y="14136"/>
                    <a:pt x="18193" y="9145"/>
                  </a:cubicBezTo>
                  <a:cubicBezTo>
                    <a:pt x="18241" y="4133"/>
                    <a:pt x="14204" y="37"/>
                    <a:pt x="9192" y="1"/>
                  </a:cubicBezTo>
                  <a:cubicBezTo>
                    <a:pt x="9163" y="1"/>
                    <a:pt x="9133" y="1"/>
                    <a:pt x="9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4365425" y="3598575"/>
              <a:ext cx="300350" cy="413975"/>
            </a:xfrm>
            <a:custGeom>
              <a:avLst/>
              <a:gdLst/>
              <a:ahLst/>
              <a:cxnLst/>
              <a:rect l="l" t="t" r="r" b="b"/>
              <a:pathLst>
                <a:path w="12014" h="16559" extrusionOk="0">
                  <a:moveTo>
                    <a:pt x="10349" y="0"/>
                  </a:moveTo>
                  <a:cubicBezTo>
                    <a:pt x="8917" y="0"/>
                    <a:pt x="7469" y="337"/>
                    <a:pt x="6108" y="1057"/>
                  </a:cubicBezTo>
                  <a:cubicBezTo>
                    <a:pt x="1679" y="3402"/>
                    <a:pt x="0" y="8903"/>
                    <a:pt x="2358" y="13332"/>
                  </a:cubicBezTo>
                  <a:cubicBezTo>
                    <a:pt x="3072" y="14677"/>
                    <a:pt x="4060" y="15761"/>
                    <a:pt x="5239" y="16559"/>
                  </a:cubicBezTo>
                  <a:cubicBezTo>
                    <a:pt x="2774" y="13439"/>
                    <a:pt x="1810" y="9201"/>
                    <a:pt x="3965" y="5426"/>
                  </a:cubicBezTo>
                  <a:cubicBezTo>
                    <a:pt x="5596" y="2616"/>
                    <a:pt x="8454" y="1045"/>
                    <a:pt x="11478" y="509"/>
                  </a:cubicBezTo>
                  <a:lnTo>
                    <a:pt x="12013" y="152"/>
                  </a:lnTo>
                  <a:cubicBezTo>
                    <a:pt x="11465" y="52"/>
                    <a:pt x="10908" y="0"/>
                    <a:pt x="10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4525850" y="3622500"/>
              <a:ext cx="114325" cy="60550"/>
            </a:xfrm>
            <a:custGeom>
              <a:avLst/>
              <a:gdLst/>
              <a:ahLst/>
              <a:cxnLst/>
              <a:rect l="l" t="t" r="r" b="b"/>
              <a:pathLst>
                <a:path w="4573" h="2422" extrusionOk="0">
                  <a:moveTo>
                    <a:pt x="2656" y="528"/>
                  </a:moveTo>
                  <a:cubicBezTo>
                    <a:pt x="2906" y="528"/>
                    <a:pt x="3156" y="564"/>
                    <a:pt x="3394" y="624"/>
                  </a:cubicBezTo>
                  <a:cubicBezTo>
                    <a:pt x="3561" y="659"/>
                    <a:pt x="3834" y="766"/>
                    <a:pt x="3894" y="957"/>
                  </a:cubicBezTo>
                  <a:cubicBezTo>
                    <a:pt x="3977" y="1171"/>
                    <a:pt x="3703" y="1433"/>
                    <a:pt x="3441" y="1576"/>
                  </a:cubicBezTo>
                  <a:cubicBezTo>
                    <a:pt x="3024" y="1776"/>
                    <a:pt x="2530" y="1881"/>
                    <a:pt x="1964" y="1881"/>
                  </a:cubicBezTo>
                  <a:cubicBezTo>
                    <a:pt x="1755" y="1881"/>
                    <a:pt x="1538" y="1867"/>
                    <a:pt x="1310" y="1838"/>
                  </a:cubicBezTo>
                  <a:cubicBezTo>
                    <a:pt x="989" y="1790"/>
                    <a:pt x="786" y="1719"/>
                    <a:pt x="727" y="1588"/>
                  </a:cubicBezTo>
                  <a:cubicBezTo>
                    <a:pt x="643" y="1397"/>
                    <a:pt x="894" y="1076"/>
                    <a:pt x="1179" y="921"/>
                  </a:cubicBezTo>
                  <a:cubicBezTo>
                    <a:pt x="1620" y="659"/>
                    <a:pt x="2132" y="528"/>
                    <a:pt x="2656" y="528"/>
                  </a:cubicBezTo>
                  <a:close/>
                  <a:moveTo>
                    <a:pt x="2647" y="0"/>
                  </a:moveTo>
                  <a:cubicBezTo>
                    <a:pt x="2040" y="0"/>
                    <a:pt x="1424" y="154"/>
                    <a:pt x="905" y="457"/>
                  </a:cubicBezTo>
                  <a:cubicBezTo>
                    <a:pt x="405" y="743"/>
                    <a:pt x="1" y="1302"/>
                    <a:pt x="251" y="1826"/>
                  </a:cubicBezTo>
                  <a:cubicBezTo>
                    <a:pt x="477" y="2267"/>
                    <a:pt x="1060" y="2350"/>
                    <a:pt x="1251" y="2374"/>
                  </a:cubicBezTo>
                  <a:cubicBezTo>
                    <a:pt x="1501" y="2410"/>
                    <a:pt x="1763" y="2421"/>
                    <a:pt x="2001" y="2421"/>
                  </a:cubicBezTo>
                  <a:cubicBezTo>
                    <a:pt x="2632" y="2421"/>
                    <a:pt x="3203" y="2302"/>
                    <a:pt x="3680" y="2076"/>
                  </a:cubicBezTo>
                  <a:cubicBezTo>
                    <a:pt x="4156" y="1826"/>
                    <a:pt x="4573" y="1350"/>
                    <a:pt x="4418" y="826"/>
                  </a:cubicBezTo>
                  <a:cubicBezTo>
                    <a:pt x="4311" y="481"/>
                    <a:pt x="4013" y="243"/>
                    <a:pt x="3525" y="112"/>
                  </a:cubicBezTo>
                  <a:cubicBezTo>
                    <a:pt x="3242" y="37"/>
                    <a:pt x="2946" y="0"/>
                    <a:pt x="26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4680625" y="3650675"/>
              <a:ext cx="135775" cy="157975"/>
            </a:xfrm>
            <a:custGeom>
              <a:avLst/>
              <a:gdLst/>
              <a:ahLst/>
              <a:cxnLst/>
              <a:rect l="l" t="t" r="r" b="b"/>
              <a:pathLst>
                <a:path w="5431" h="6319" extrusionOk="0">
                  <a:moveTo>
                    <a:pt x="1525" y="532"/>
                  </a:moveTo>
                  <a:cubicBezTo>
                    <a:pt x="1549" y="532"/>
                    <a:pt x="1572" y="544"/>
                    <a:pt x="1608" y="544"/>
                  </a:cubicBezTo>
                  <a:cubicBezTo>
                    <a:pt x="3025" y="723"/>
                    <a:pt x="4906" y="2771"/>
                    <a:pt x="4906" y="4116"/>
                  </a:cubicBezTo>
                  <a:cubicBezTo>
                    <a:pt x="4906" y="4402"/>
                    <a:pt x="4870" y="5331"/>
                    <a:pt x="4228" y="5664"/>
                  </a:cubicBezTo>
                  <a:cubicBezTo>
                    <a:pt x="4073" y="5747"/>
                    <a:pt x="3894" y="5783"/>
                    <a:pt x="3704" y="5783"/>
                  </a:cubicBezTo>
                  <a:cubicBezTo>
                    <a:pt x="3335" y="5783"/>
                    <a:pt x="2977" y="5640"/>
                    <a:pt x="2739" y="5521"/>
                  </a:cubicBezTo>
                  <a:cubicBezTo>
                    <a:pt x="1477" y="4878"/>
                    <a:pt x="608" y="3497"/>
                    <a:pt x="572" y="2080"/>
                  </a:cubicBezTo>
                  <a:cubicBezTo>
                    <a:pt x="548" y="1616"/>
                    <a:pt x="632" y="1259"/>
                    <a:pt x="787" y="997"/>
                  </a:cubicBezTo>
                  <a:cubicBezTo>
                    <a:pt x="953" y="711"/>
                    <a:pt x="1251" y="532"/>
                    <a:pt x="1525" y="532"/>
                  </a:cubicBezTo>
                  <a:close/>
                  <a:moveTo>
                    <a:pt x="1521" y="1"/>
                  </a:moveTo>
                  <a:cubicBezTo>
                    <a:pt x="1055" y="1"/>
                    <a:pt x="606" y="277"/>
                    <a:pt x="334" y="711"/>
                  </a:cubicBezTo>
                  <a:cubicBezTo>
                    <a:pt x="108" y="1080"/>
                    <a:pt x="1" y="1533"/>
                    <a:pt x="13" y="2092"/>
                  </a:cubicBezTo>
                  <a:cubicBezTo>
                    <a:pt x="72" y="3723"/>
                    <a:pt x="1049" y="5247"/>
                    <a:pt x="2489" y="5997"/>
                  </a:cubicBezTo>
                  <a:cubicBezTo>
                    <a:pt x="2787" y="6140"/>
                    <a:pt x="3227" y="6319"/>
                    <a:pt x="3704" y="6319"/>
                  </a:cubicBezTo>
                  <a:cubicBezTo>
                    <a:pt x="3989" y="6319"/>
                    <a:pt x="4251" y="6259"/>
                    <a:pt x="4466" y="6140"/>
                  </a:cubicBezTo>
                  <a:cubicBezTo>
                    <a:pt x="5073" y="5819"/>
                    <a:pt x="5430" y="5057"/>
                    <a:pt x="5430" y="4116"/>
                  </a:cubicBezTo>
                  <a:cubicBezTo>
                    <a:pt x="5418" y="2485"/>
                    <a:pt x="3335" y="223"/>
                    <a:pt x="1656" y="9"/>
                  </a:cubicBezTo>
                  <a:cubicBezTo>
                    <a:pt x="1611" y="3"/>
                    <a:pt x="1566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4768150" y="3855950"/>
              <a:ext cx="41700" cy="57475"/>
            </a:xfrm>
            <a:custGeom>
              <a:avLst/>
              <a:gdLst/>
              <a:ahLst/>
              <a:cxnLst/>
              <a:rect l="l" t="t" r="r" b="b"/>
              <a:pathLst>
                <a:path w="1668" h="2299" extrusionOk="0">
                  <a:moveTo>
                    <a:pt x="881" y="811"/>
                  </a:moveTo>
                  <a:cubicBezTo>
                    <a:pt x="1000" y="989"/>
                    <a:pt x="1084" y="1144"/>
                    <a:pt x="1108" y="1311"/>
                  </a:cubicBezTo>
                  <a:cubicBezTo>
                    <a:pt x="1131" y="1430"/>
                    <a:pt x="1072" y="1561"/>
                    <a:pt x="988" y="1656"/>
                  </a:cubicBezTo>
                  <a:cubicBezTo>
                    <a:pt x="953" y="1704"/>
                    <a:pt x="905" y="1739"/>
                    <a:pt x="834" y="1739"/>
                  </a:cubicBezTo>
                  <a:lnTo>
                    <a:pt x="834" y="2013"/>
                  </a:lnTo>
                  <a:lnTo>
                    <a:pt x="822" y="1739"/>
                  </a:lnTo>
                  <a:cubicBezTo>
                    <a:pt x="750" y="1739"/>
                    <a:pt x="715" y="1715"/>
                    <a:pt x="667" y="1656"/>
                  </a:cubicBezTo>
                  <a:cubicBezTo>
                    <a:pt x="596" y="1561"/>
                    <a:pt x="560" y="1418"/>
                    <a:pt x="596" y="1299"/>
                  </a:cubicBezTo>
                  <a:cubicBezTo>
                    <a:pt x="619" y="1120"/>
                    <a:pt x="727" y="965"/>
                    <a:pt x="881" y="811"/>
                  </a:cubicBezTo>
                  <a:close/>
                  <a:moveTo>
                    <a:pt x="905" y="1"/>
                  </a:moveTo>
                  <a:lnTo>
                    <a:pt x="691" y="215"/>
                  </a:lnTo>
                  <a:cubicBezTo>
                    <a:pt x="476" y="453"/>
                    <a:pt x="143" y="763"/>
                    <a:pt x="60" y="1192"/>
                  </a:cubicBezTo>
                  <a:cubicBezTo>
                    <a:pt x="0" y="1477"/>
                    <a:pt x="72" y="1775"/>
                    <a:pt x="238" y="2001"/>
                  </a:cubicBezTo>
                  <a:cubicBezTo>
                    <a:pt x="381" y="2180"/>
                    <a:pt x="572" y="2275"/>
                    <a:pt x="786" y="2299"/>
                  </a:cubicBezTo>
                  <a:lnTo>
                    <a:pt x="834" y="2299"/>
                  </a:lnTo>
                  <a:cubicBezTo>
                    <a:pt x="1036" y="2299"/>
                    <a:pt x="1238" y="2204"/>
                    <a:pt x="1381" y="2061"/>
                  </a:cubicBezTo>
                  <a:cubicBezTo>
                    <a:pt x="1560" y="1846"/>
                    <a:pt x="1667" y="1561"/>
                    <a:pt x="1631" y="1299"/>
                  </a:cubicBezTo>
                  <a:cubicBezTo>
                    <a:pt x="1584" y="846"/>
                    <a:pt x="1310" y="489"/>
                    <a:pt x="1096" y="239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4645200" y="3815425"/>
              <a:ext cx="97075" cy="141175"/>
            </a:xfrm>
            <a:custGeom>
              <a:avLst/>
              <a:gdLst/>
              <a:ahLst/>
              <a:cxnLst/>
              <a:rect l="l" t="t" r="r" b="b"/>
              <a:pathLst>
                <a:path w="3883" h="5647" extrusionOk="0">
                  <a:moveTo>
                    <a:pt x="2608" y="538"/>
                  </a:moveTo>
                  <a:cubicBezTo>
                    <a:pt x="3156" y="646"/>
                    <a:pt x="3347" y="1420"/>
                    <a:pt x="3335" y="1908"/>
                  </a:cubicBezTo>
                  <a:cubicBezTo>
                    <a:pt x="3311" y="2908"/>
                    <a:pt x="2906" y="3884"/>
                    <a:pt x="2204" y="4598"/>
                  </a:cubicBezTo>
                  <a:cubicBezTo>
                    <a:pt x="1894" y="4908"/>
                    <a:pt x="1549" y="5110"/>
                    <a:pt x="1263" y="5110"/>
                  </a:cubicBezTo>
                  <a:cubicBezTo>
                    <a:pt x="1180" y="5110"/>
                    <a:pt x="1108" y="5075"/>
                    <a:pt x="1025" y="5051"/>
                  </a:cubicBezTo>
                  <a:cubicBezTo>
                    <a:pt x="584" y="4837"/>
                    <a:pt x="572" y="4110"/>
                    <a:pt x="584" y="3884"/>
                  </a:cubicBezTo>
                  <a:cubicBezTo>
                    <a:pt x="632" y="2932"/>
                    <a:pt x="953" y="1991"/>
                    <a:pt x="1501" y="1217"/>
                  </a:cubicBezTo>
                  <a:cubicBezTo>
                    <a:pt x="1656" y="1027"/>
                    <a:pt x="2061" y="538"/>
                    <a:pt x="2501" y="538"/>
                  </a:cubicBezTo>
                  <a:close/>
                  <a:moveTo>
                    <a:pt x="2497" y="0"/>
                  </a:moveTo>
                  <a:cubicBezTo>
                    <a:pt x="1823" y="0"/>
                    <a:pt x="1301" y="580"/>
                    <a:pt x="1061" y="919"/>
                  </a:cubicBezTo>
                  <a:cubicBezTo>
                    <a:pt x="453" y="1765"/>
                    <a:pt x="96" y="2824"/>
                    <a:pt x="49" y="3872"/>
                  </a:cubicBezTo>
                  <a:cubicBezTo>
                    <a:pt x="1" y="4682"/>
                    <a:pt x="287" y="5301"/>
                    <a:pt x="799" y="5539"/>
                  </a:cubicBezTo>
                  <a:cubicBezTo>
                    <a:pt x="942" y="5611"/>
                    <a:pt x="1108" y="5646"/>
                    <a:pt x="1275" y="5646"/>
                  </a:cubicBezTo>
                  <a:cubicBezTo>
                    <a:pt x="1882" y="5646"/>
                    <a:pt x="2394" y="5182"/>
                    <a:pt x="2585" y="4968"/>
                  </a:cubicBezTo>
                  <a:cubicBezTo>
                    <a:pt x="3370" y="4170"/>
                    <a:pt x="3835" y="3051"/>
                    <a:pt x="3859" y="1920"/>
                  </a:cubicBezTo>
                  <a:cubicBezTo>
                    <a:pt x="3882" y="1098"/>
                    <a:pt x="3513" y="146"/>
                    <a:pt x="2680" y="15"/>
                  </a:cubicBezTo>
                  <a:cubicBezTo>
                    <a:pt x="2618" y="5"/>
                    <a:pt x="2557" y="0"/>
                    <a:pt x="24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4677950" y="3966100"/>
              <a:ext cx="46750" cy="41700"/>
            </a:xfrm>
            <a:custGeom>
              <a:avLst/>
              <a:gdLst/>
              <a:ahLst/>
              <a:cxnLst/>
              <a:rect l="l" t="t" r="r" b="b"/>
              <a:pathLst>
                <a:path w="1870" h="1668" extrusionOk="0">
                  <a:moveTo>
                    <a:pt x="1108" y="536"/>
                  </a:moveTo>
                  <a:cubicBezTo>
                    <a:pt x="1167" y="536"/>
                    <a:pt x="1227" y="548"/>
                    <a:pt x="1239" y="596"/>
                  </a:cubicBezTo>
                  <a:cubicBezTo>
                    <a:pt x="1275" y="643"/>
                    <a:pt x="1287" y="691"/>
                    <a:pt x="1275" y="750"/>
                  </a:cubicBezTo>
                  <a:cubicBezTo>
                    <a:pt x="1251" y="846"/>
                    <a:pt x="1179" y="953"/>
                    <a:pt x="1096" y="1012"/>
                  </a:cubicBezTo>
                  <a:cubicBezTo>
                    <a:pt x="953" y="1108"/>
                    <a:pt x="798" y="1119"/>
                    <a:pt x="620" y="1131"/>
                  </a:cubicBezTo>
                  <a:cubicBezTo>
                    <a:pt x="655" y="941"/>
                    <a:pt x="703" y="786"/>
                    <a:pt x="810" y="667"/>
                  </a:cubicBezTo>
                  <a:cubicBezTo>
                    <a:pt x="882" y="596"/>
                    <a:pt x="1001" y="536"/>
                    <a:pt x="1108" y="536"/>
                  </a:cubicBezTo>
                  <a:close/>
                  <a:moveTo>
                    <a:pt x="1120" y="0"/>
                  </a:moveTo>
                  <a:cubicBezTo>
                    <a:pt x="870" y="0"/>
                    <a:pt x="596" y="131"/>
                    <a:pt x="417" y="334"/>
                  </a:cubicBezTo>
                  <a:cubicBezTo>
                    <a:pt x="155" y="643"/>
                    <a:pt x="96" y="1060"/>
                    <a:pt x="48" y="1369"/>
                  </a:cubicBezTo>
                  <a:lnTo>
                    <a:pt x="1" y="1667"/>
                  </a:lnTo>
                  <a:lnTo>
                    <a:pt x="465" y="1667"/>
                  </a:lnTo>
                  <a:cubicBezTo>
                    <a:pt x="751" y="1667"/>
                    <a:pt x="1084" y="1655"/>
                    <a:pt x="1394" y="1477"/>
                  </a:cubicBezTo>
                  <a:cubicBezTo>
                    <a:pt x="1608" y="1322"/>
                    <a:pt x="1775" y="1084"/>
                    <a:pt x="1822" y="822"/>
                  </a:cubicBezTo>
                  <a:cubicBezTo>
                    <a:pt x="1870" y="596"/>
                    <a:pt x="1810" y="393"/>
                    <a:pt x="1668" y="238"/>
                  </a:cubicBezTo>
                  <a:cubicBezTo>
                    <a:pt x="1537" y="95"/>
                    <a:pt x="1346" y="0"/>
                    <a:pt x="1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0" name="Google Shape;1960;p73"/>
          <p:cNvGrpSpPr/>
          <p:nvPr/>
        </p:nvGrpSpPr>
        <p:grpSpPr>
          <a:xfrm>
            <a:off x="896903" y="3"/>
            <a:ext cx="4060224" cy="4060224"/>
            <a:chOff x="-1037150" y="1085800"/>
            <a:chExt cx="4452000" cy="4452000"/>
          </a:xfrm>
        </p:grpSpPr>
        <p:sp>
          <p:nvSpPr>
            <p:cNvPr id="1961" name="Google Shape;1961;p73"/>
            <p:cNvSpPr/>
            <p:nvPr/>
          </p:nvSpPr>
          <p:spPr>
            <a:xfrm>
              <a:off x="-1037150" y="1085800"/>
              <a:ext cx="4452000" cy="4452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" name="Google Shape;1962;p73"/>
            <p:cNvSpPr/>
            <p:nvPr/>
          </p:nvSpPr>
          <p:spPr>
            <a:xfrm>
              <a:off x="-881150" y="1241800"/>
              <a:ext cx="4140000" cy="41400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3" name="Google Shape;1963;p73"/>
          <p:cNvSpPr txBox="1">
            <a:spLocks noGrp="1"/>
          </p:cNvSpPr>
          <p:nvPr>
            <p:ph type="title"/>
          </p:nvPr>
        </p:nvSpPr>
        <p:spPr>
          <a:xfrm>
            <a:off x="1205186" y="1168215"/>
            <a:ext cx="3526129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  <p:sp>
        <p:nvSpPr>
          <p:cNvPr id="1964" name="Google Shape;1964;p73"/>
          <p:cNvSpPr txBox="1">
            <a:spLocks noGrp="1"/>
          </p:cNvSpPr>
          <p:nvPr>
            <p:ph type="title" idx="2"/>
          </p:nvPr>
        </p:nvSpPr>
        <p:spPr>
          <a:xfrm>
            <a:off x="5349650" y="539400"/>
            <a:ext cx="3069600" cy="19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Perguntas?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980" name="Google Shape;1980;p73"/>
          <p:cNvGrpSpPr/>
          <p:nvPr/>
        </p:nvGrpSpPr>
        <p:grpSpPr>
          <a:xfrm flipH="1">
            <a:off x="-215572" y="1827453"/>
            <a:ext cx="2501321" cy="3316203"/>
            <a:chOff x="9041900" y="94900"/>
            <a:chExt cx="1656175" cy="2195725"/>
          </a:xfrm>
        </p:grpSpPr>
        <p:sp>
          <p:nvSpPr>
            <p:cNvPr id="1981" name="Google Shape;1981;p73"/>
            <p:cNvSpPr/>
            <p:nvPr/>
          </p:nvSpPr>
          <p:spPr>
            <a:xfrm>
              <a:off x="9060350" y="1028525"/>
              <a:ext cx="172375" cy="190225"/>
            </a:xfrm>
            <a:custGeom>
              <a:avLst/>
              <a:gdLst/>
              <a:ahLst/>
              <a:cxnLst/>
              <a:rect l="l" t="t" r="r" b="b"/>
              <a:pathLst>
                <a:path w="6895" h="7609" extrusionOk="0">
                  <a:moveTo>
                    <a:pt x="5358" y="1"/>
                  </a:moveTo>
                  <a:cubicBezTo>
                    <a:pt x="3572" y="167"/>
                    <a:pt x="1786" y="346"/>
                    <a:pt x="0" y="525"/>
                  </a:cubicBezTo>
                  <a:cubicBezTo>
                    <a:pt x="429" y="2882"/>
                    <a:pt x="727" y="5239"/>
                    <a:pt x="977" y="7609"/>
                  </a:cubicBezTo>
                  <a:cubicBezTo>
                    <a:pt x="2941" y="7490"/>
                    <a:pt x="4906" y="7359"/>
                    <a:pt x="6894" y="7121"/>
                  </a:cubicBezTo>
                  <a:cubicBezTo>
                    <a:pt x="6430" y="4739"/>
                    <a:pt x="5906" y="2370"/>
                    <a:pt x="5358" y="1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3"/>
            <p:cNvSpPr/>
            <p:nvPr/>
          </p:nvSpPr>
          <p:spPr>
            <a:xfrm>
              <a:off x="9121950" y="915175"/>
              <a:ext cx="242625" cy="125975"/>
            </a:xfrm>
            <a:custGeom>
              <a:avLst/>
              <a:gdLst/>
              <a:ahLst/>
              <a:cxnLst/>
              <a:rect l="l" t="t" r="r" b="b"/>
              <a:pathLst>
                <a:path w="9705" h="5039" extrusionOk="0">
                  <a:moveTo>
                    <a:pt x="8542" y="1"/>
                  </a:moveTo>
                  <a:cubicBezTo>
                    <a:pt x="8405" y="1"/>
                    <a:pt x="8266" y="17"/>
                    <a:pt x="8133" y="46"/>
                  </a:cubicBezTo>
                  <a:cubicBezTo>
                    <a:pt x="7633" y="129"/>
                    <a:pt x="7192" y="368"/>
                    <a:pt x="6716" y="534"/>
                  </a:cubicBezTo>
                  <a:cubicBezTo>
                    <a:pt x="6245" y="700"/>
                    <a:pt x="5753" y="781"/>
                    <a:pt x="5257" y="781"/>
                  </a:cubicBezTo>
                  <a:cubicBezTo>
                    <a:pt x="5112" y="781"/>
                    <a:pt x="4968" y="774"/>
                    <a:pt x="4823" y="760"/>
                  </a:cubicBezTo>
                  <a:cubicBezTo>
                    <a:pt x="4085" y="698"/>
                    <a:pt x="3356" y="445"/>
                    <a:pt x="2621" y="445"/>
                  </a:cubicBezTo>
                  <a:cubicBezTo>
                    <a:pt x="2514" y="445"/>
                    <a:pt x="2406" y="451"/>
                    <a:pt x="2299" y="463"/>
                  </a:cubicBezTo>
                  <a:cubicBezTo>
                    <a:pt x="1549" y="534"/>
                    <a:pt x="846" y="927"/>
                    <a:pt x="406" y="1522"/>
                  </a:cubicBezTo>
                  <a:cubicBezTo>
                    <a:pt x="168" y="1832"/>
                    <a:pt x="1" y="2201"/>
                    <a:pt x="13" y="2582"/>
                  </a:cubicBezTo>
                  <a:cubicBezTo>
                    <a:pt x="49" y="3165"/>
                    <a:pt x="501" y="3666"/>
                    <a:pt x="953" y="4023"/>
                  </a:cubicBezTo>
                  <a:cubicBezTo>
                    <a:pt x="1716" y="4601"/>
                    <a:pt x="2670" y="5038"/>
                    <a:pt x="3618" y="5038"/>
                  </a:cubicBezTo>
                  <a:cubicBezTo>
                    <a:pt x="3899" y="5038"/>
                    <a:pt x="4179" y="5000"/>
                    <a:pt x="4454" y="4916"/>
                  </a:cubicBezTo>
                  <a:cubicBezTo>
                    <a:pt x="6204" y="4380"/>
                    <a:pt x="7061" y="2201"/>
                    <a:pt x="8788" y="1558"/>
                  </a:cubicBezTo>
                  <a:cubicBezTo>
                    <a:pt x="9169" y="1427"/>
                    <a:pt x="9681" y="1260"/>
                    <a:pt x="9705" y="844"/>
                  </a:cubicBezTo>
                  <a:cubicBezTo>
                    <a:pt x="9705" y="665"/>
                    <a:pt x="9633" y="510"/>
                    <a:pt x="9514" y="391"/>
                  </a:cubicBezTo>
                  <a:cubicBezTo>
                    <a:pt x="9272" y="114"/>
                    <a:pt x="8909" y="1"/>
                    <a:pt x="8542" y="1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3"/>
            <p:cNvSpPr/>
            <p:nvPr/>
          </p:nvSpPr>
          <p:spPr>
            <a:xfrm>
              <a:off x="9167800" y="613300"/>
              <a:ext cx="119375" cy="427150"/>
            </a:xfrm>
            <a:custGeom>
              <a:avLst/>
              <a:gdLst/>
              <a:ahLst/>
              <a:cxnLst/>
              <a:rect l="l" t="t" r="r" b="b"/>
              <a:pathLst>
                <a:path w="4775" h="17086" extrusionOk="0">
                  <a:moveTo>
                    <a:pt x="1" y="1"/>
                  </a:moveTo>
                  <a:lnTo>
                    <a:pt x="1" y="17086"/>
                  </a:lnTo>
                  <a:lnTo>
                    <a:pt x="4775" y="17086"/>
                  </a:lnTo>
                  <a:lnTo>
                    <a:pt x="4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3"/>
            <p:cNvSpPr/>
            <p:nvPr/>
          </p:nvSpPr>
          <p:spPr>
            <a:xfrm>
              <a:off x="9043075" y="785950"/>
              <a:ext cx="278650" cy="353625"/>
            </a:xfrm>
            <a:custGeom>
              <a:avLst/>
              <a:gdLst/>
              <a:ahLst/>
              <a:cxnLst/>
              <a:rect l="l" t="t" r="r" b="b"/>
              <a:pathLst>
                <a:path w="11146" h="14145" extrusionOk="0">
                  <a:moveTo>
                    <a:pt x="9145" y="0"/>
                  </a:moveTo>
                  <a:cubicBezTo>
                    <a:pt x="7680" y="419"/>
                    <a:pt x="6154" y="623"/>
                    <a:pt x="4632" y="623"/>
                  </a:cubicBezTo>
                  <a:cubicBezTo>
                    <a:pt x="4509" y="623"/>
                    <a:pt x="4386" y="622"/>
                    <a:pt x="4263" y="619"/>
                  </a:cubicBezTo>
                  <a:cubicBezTo>
                    <a:pt x="4194" y="619"/>
                    <a:pt x="4123" y="615"/>
                    <a:pt x="4054" y="615"/>
                  </a:cubicBezTo>
                  <a:cubicBezTo>
                    <a:pt x="3967" y="615"/>
                    <a:pt x="3884" y="622"/>
                    <a:pt x="3811" y="655"/>
                  </a:cubicBezTo>
                  <a:cubicBezTo>
                    <a:pt x="3644" y="715"/>
                    <a:pt x="3525" y="857"/>
                    <a:pt x="3406" y="976"/>
                  </a:cubicBezTo>
                  <a:cubicBezTo>
                    <a:pt x="2394" y="2072"/>
                    <a:pt x="1251" y="3060"/>
                    <a:pt x="1" y="3870"/>
                  </a:cubicBezTo>
                  <a:cubicBezTo>
                    <a:pt x="298" y="6096"/>
                    <a:pt x="418" y="8334"/>
                    <a:pt x="358" y="10585"/>
                  </a:cubicBezTo>
                  <a:cubicBezTo>
                    <a:pt x="346" y="10918"/>
                    <a:pt x="346" y="11228"/>
                    <a:pt x="429" y="11537"/>
                  </a:cubicBezTo>
                  <a:cubicBezTo>
                    <a:pt x="525" y="11871"/>
                    <a:pt x="727" y="12133"/>
                    <a:pt x="941" y="12406"/>
                  </a:cubicBezTo>
                  <a:cubicBezTo>
                    <a:pt x="1382" y="12978"/>
                    <a:pt x="1822" y="13561"/>
                    <a:pt x="2263" y="14145"/>
                  </a:cubicBezTo>
                  <a:lnTo>
                    <a:pt x="3823" y="11347"/>
                  </a:lnTo>
                  <a:cubicBezTo>
                    <a:pt x="4978" y="11216"/>
                    <a:pt x="6240" y="10930"/>
                    <a:pt x="6847" y="9942"/>
                  </a:cubicBezTo>
                  <a:cubicBezTo>
                    <a:pt x="7073" y="9585"/>
                    <a:pt x="7180" y="9168"/>
                    <a:pt x="7311" y="8775"/>
                  </a:cubicBezTo>
                  <a:cubicBezTo>
                    <a:pt x="7502" y="8192"/>
                    <a:pt x="7740" y="7644"/>
                    <a:pt x="8133" y="7180"/>
                  </a:cubicBezTo>
                  <a:cubicBezTo>
                    <a:pt x="8514" y="6715"/>
                    <a:pt x="9061" y="6370"/>
                    <a:pt x="9657" y="6346"/>
                  </a:cubicBezTo>
                  <a:cubicBezTo>
                    <a:pt x="9823" y="6346"/>
                    <a:pt x="10050" y="6334"/>
                    <a:pt x="10097" y="6168"/>
                  </a:cubicBezTo>
                  <a:cubicBezTo>
                    <a:pt x="10109" y="6108"/>
                    <a:pt x="10097" y="6037"/>
                    <a:pt x="10073" y="5977"/>
                  </a:cubicBezTo>
                  <a:lnTo>
                    <a:pt x="9895" y="5215"/>
                  </a:lnTo>
                  <a:cubicBezTo>
                    <a:pt x="9776" y="4763"/>
                    <a:pt x="9657" y="4286"/>
                    <a:pt x="9347" y="3953"/>
                  </a:cubicBezTo>
                  <a:cubicBezTo>
                    <a:pt x="9149" y="3732"/>
                    <a:pt x="8839" y="3584"/>
                    <a:pt x="8548" y="3584"/>
                  </a:cubicBezTo>
                  <a:cubicBezTo>
                    <a:pt x="8384" y="3584"/>
                    <a:pt x="8226" y="3631"/>
                    <a:pt x="8097" y="3739"/>
                  </a:cubicBezTo>
                  <a:cubicBezTo>
                    <a:pt x="8204" y="3381"/>
                    <a:pt x="7954" y="2977"/>
                    <a:pt x="7609" y="2822"/>
                  </a:cubicBezTo>
                  <a:cubicBezTo>
                    <a:pt x="7432" y="2737"/>
                    <a:pt x="7241" y="2701"/>
                    <a:pt x="7046" y="2701"/>
                  </a:cubicBezTo>
                  <a:cubicBezTo>
                    <a:pt x="6859" y="2701"/>
                    <a:pt x="6670" y="2734"/>
                    <a:pt x="6490" y="2786"/>
                  </a:cubicBezTo>
                  <a:cubicBezTo>
                    <a:pt x="6121" y="2893"/>
                    <a:pt x="5775" y="3072"/>
                    <a:pt x="5418" y="3179"/>
                  </a:cubicBezTo>
                  <a:cubicBezTo>
                    <a:pt x="6383" y="2786"/>
                    <a:pt x="7335" y="2381"/>
                    <a:pt x="8288" y="1988"/>
                  </a:cubicBezTo>
                  <a:cubicBezTo>
                    <a:pt x="8454" y="1905"/>
                    <a:pt x="8621" y="1846"/>
                    <a:pt x="8800" y="1822"/>
                  </a:cubicBezTo>
                  <a:cubicBezTo>
                    <a:pt x="8869" y="1808"/>
                    <a:pt x="8939" y="1802"/>
                    <a:pt x="9009" y="1802"/>
                  </a:cubicBezTo>
                  <a:cubicBezTo>
                    <a:pt x="9177" y="1802"/>
                    <a:pt x="9346" y="1836"/>
                    <a:pt x="9514" y="1869"/>
                  </a:cubicBezTo>
                  <a:cubicBezTo>
                    <a:pt x="9695" y="1895"/>
                    <a:pt x="9888" y="1914"/>
                    <a:pt x="10077" y="1914"/>
                  </a:cubicBezTo>
                  <a:cubicBezTo>
                    <a:pt x="10508" y="1914"/>
                    <a:pt x="10922" y="1816"/>
                    <a:pt x="11145" y="1477"/>
                  </a:cubicBezTo>
                  <a:cubicBezTo>
                    <a:pt x="10645" y="1155"/>
                    <a:pt x="10121" y="810"/>
                    <a:pt x="9597" y="476"/>
                  </a:cubicBezTo>
                  <a:cubicBezTo>
                    <a:pt x="9419" y="357"/>
                    <a:pt x="9216" y="214"/>
                    <a:pt x="9145" y="0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3"/>
            <p:cNvSpPr/>
            <p:nvPr/>
          </p:nvSpPr>
          <p:spPr>
            <a:xfrm>
              <a:off x="9041900" y="1089425"/>
              <a:ext cx="1015625" cy="1050400"/>
            </a:xfrm>
            <a:custGeom>
              <a:avLst/>
              <a:gdLst/>
              <a:ahLst/>
              <a:cxnLst/>
              <a:rect l="l" t="t" r="r" b="b"/>
              <a:pathLst>
                <a:path w="40625" h="42016" extrusionOk="0">
                  <a:moveTo>
                    <a:pt x="33854" y="0"/>
                  </a:moveTo>
                  <a:cubicBezTo>
                    <a:pt x="33729" y="0"/>
                    <a:pt x="33588" y="36"/>
                    <a:pt x="33492" y="113"/>
                  </a:cubicBezTo>
                  <a:cubicBezTo>
                    <a:pt x="31718" y="1529"/>
                    <a:pt x="30456" y="3458"/>
                    <a:pt x="29218" y="5363"/>
                  </a:cubicBezTo>
                  <a:cubicBezTo>
                    <a:pt x="26194" y="10042"/>
                    <a:pt x="23158" y="14698"/>
                    <a:pt x="20122" y="19365"/>
                  </a:cubicBezTo>
                  <a:cubicBezTo>
                    <a:pt x="18574" y="21770"/>
                    <a:pt x="17014" y="24163"/>
                    <a:pt x="15871" y="26771"/>
                  </a:cubicBezTo>
                  <a:cubicBezTo>
                    <a:pt x="13859" y="18758"/>
                    <a:pt x="12014" y="10709"/>
                    <a:pt x="10335" y="2625"/>
                  </a:cubicBezTo>
                  <a:cubicBezTo>
                    <a:pt x="7394" y="2803"/>
                    <a:pt x="2977" y="2827"/>
                    <a:pt x="0" y="2839"/>
                  </a:cubicBezTo>
                  <a:cubicBezTo>
                    <a:pt x="512" y="15150"/>
                    <a:pt x="4084" y="27449"/>
                    <a:pt x="7715" y="39225"/>
                  </a:cubicBezTo>
                  <a:lnTo>
                    <a:pt x="15395" y="41903"/>
                  </a:lnTo>
                  <a:cubicBezTo>
                    <a:pt x="15556" y="41964"/>
                    <a:pt x="15718" y="42016"/>
                    <a:pt x="15886" y="42016"/>
                  </a:cubicBezTo>
                  <a:cubicBezTo>
                    <a:pt x="15917" y="42016"/>
                    <a:pt x="15947" y="42014"/>
                    <a:pt x="15978" y="42011"/>
                  </a:cubicBezTo>
                  <a:cubicBezTo>
                    <a:pt x="16228" y="41963"/>
                    <a:pt x="16419" y="41773"/>
                    <a:pt x="16597" y="41594"/>
                  </a:cubicBezTo>
                  <a:cubicBezTo>
                    <a:pt x="19395" y="38736"/>
                    <a:pt x="22705" y="36439"/>
                    <a:pt x="25777" y="33903"/>
                  </a:cubicBezTo>
                  <a:cubicBezTo>
                    <a:pt x="30933" y="29652"/>
                    <a:pt x="35457" y="24711"/>
                    <a:pt x="39969" y="19806"/>
                  </a:cubicBezTo>
                  <a:cubicBezTo>
                    <a:pt x="40184" y="19567"/>
                    <a:pt x="40422" y="19294"/>
                    <a:pt x="40517" y="18972"/>
                  </a:cubicBezTo>
                  <a:cubicBezTo>
                    <a:pt x="40624" y="18615"/>
                    <a:pt x="40517" y="18246"/>
                    <a:pt x="40422" y="17877"/>
                  </a:cubicBezTo>
                  <a:lnTo>
                    <a:pt x="36362" y="2696"/>
                  </a:lnTo>
                  <a:lnTo>
                    <a:pt x="34100" y="232"/>
                  </a:lnTo>
                  <a:cubicBezTo>
                    <a:pt x="34193" y="82"/>
                    <a:pt x="34041" y="0"/>
                    <a:pt x="33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3"/>
            <p:cNvSpPr/>
            <p:nvPr/>
          </p:nvSpPr>
          <p:spPr>
            <a:xfrm>
              <a:off x="9047550" y="1218325"/>
              <a:ext cx="117000" cy="28400"/>
            </a:xfrm>
            <a:custGeom>
              <a:avLst/>
              <a:gdLst/>
              <a:ahLst/>
              <a:cxnLst/>
              <a:rect l="l" t="t" r="r" b="b"/>
              <a:pathLst>
                <a:path w="4680" h="1136" extrusionOk="0">
                  <a:moveTo>
                    <a:pt x="1672" y="0"/>
                  </a:moveTo>
                  <a:cubicBezTo>
                    <a:pt x="1115" y="0"/>
                    <a:pt x="557" y="25"/>
                    <a:pt x="0" y="76"/>
                  </a:cubicBezTo>
                  <a:lnTo>
                    <a:pt x="96" y="981"/>
                  </a:lnTo>
                  <a:cubicBezTo>
                    <a:pt x="626" y="934"/>
                    <a:pt x="1160" y="910"/>
                    <a:pt x="1695" y="910"/>
                  </a:cubicBezTo>
                  <a:cubicBezTo>
                    <a:pt x="2637" y="910"/>
                    <a:pt x="3583" y="984"/>
                    <a:pt x="4525" y="1136"/>
                  </a:cubicBezTo>
                  <a:lnTo>
                    <a:pt x="4680" y="243"/>
                  </a:lnTo>
                  <a:cubicBezTo>
                    <a:pt x="3684" y="82"/>
                    <a:pt x="2678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3"/>
            <p:cNvSpPr/>
            <p:nvPr/>
          </p:nvSpPr>
          <p:spPr>
            <a:xfrm>
              <a:off x="9733050" y="838625"/>
              <a:ext cx="932575" cy="1452000"/>
            </a:xfrm>
            <a:custGeom>
              <a:avLst/>
              <a:gdLst/>
              <a:ahLst/>
              <a:cxnLst/>
              <a:rect l="l" t="t" r="r" b="b"/>
              <a:pathLst>
                <a:path w="37303" h="58080" extrusionOk="0">
                  <a:moveTo>
                    <a:pt x="30361" y="1"/>
                  </a:moveTo>
                  <a:cubicBezTo>
                    <a:pt x="25718" y="1144"/>
                    <a:pt x="21182" y="2501"/>
                    <a:pt x="16764" y="4465"/>
                  </a:cubicBezTo>
                  <a:cubicBezTo>
                    <a:pt x="13216" y="6037"/>
                    <a:pt x="9728" y="7835"/>
                    <a:pt x="6382" y="9847"/>
                  </a:cubicBezTo>
                  <a:cubicBezTo>
                    <a:pt x="5751" y="10418"/>
                    <a:pt x="5144" y="10990"/>
                    <a:pt x="4537" y="11585"/>
                  </a:cubicBezTo>
                  <a:cubicBezTo>
                    <a:pt x="2203" y="17050"/>
                    <a:pt x="1382" y="23277"/>
                    <a:pt x="929" y="29314"/>
                  </a:cubicBezTo>
                  <a:cubicBezTo>
                    <a:pt x="215" y="38851"/>
                    <a:pt x="251" y="48495"/>
                    <a:pt x="0" y="58079"/>
                  </a:cubicBezTo>
                  <a:lnTo>
                    <a:pt x="35612" y="58079"/>
                  </a:lnTo>
                  <a:cubicBezTo>
                    <a:pt x="34945" y="49745"/>
                    <a:pt x="34838" y="41398"/>
                    <a:pt x="35636" y="33064"/>
                  </a:cubicBezTo>
                  <a:cubicBezTo>
                    <a:pt x="36231" y="26980"/>
                    <a:pt x="37303" y="20872"/>
                    <a:pt x="36815" y="14776"/>
                  </a:cubicBezTo>
                  <a:cubicBezTo>
                    <a:pt x="36374" y="9204"/>
                    <a:pt x="34362" y="3489"/>
                    <a:pt x="30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3"/>
            <p:cNvSpPr/>
            <p:nvPr/>
          </p:nvSpPr>
          <p:spPr>
            <a:xfrm>
              <a:off x="9804200" y="985375"/>
              <a:ext cx="386975" cy="156300"/>
            </a:xfrm>
            <a:custGeom>
              <a:avLst/>
              <a:gdLst/>
              <a:ahLst/>
              <a:cxnLst/>
              <a:rect l="l" t="t" r="r" b="b"/>
              <a:pathLst>
                <a:path w="15479" h="6252" extrusionOk="0">
                  <a:moveTo>
                    <a:pt x="14835" y="0"/>
                  </a:moveTo>
                  <a:cubicBezTo>
                    <a:pt x="11329" y="3399"/>
                    <a:pt x="6464" y="5350"/>
                    <a:pt x="1587" y="5350"/>
                  </a:cubicBezTo>
                  <a:cubicBezTo>
                    <a:pt x="1081" y="5350"/>
                    <a:pt x="576" y="5329"/>
                    <a:pt x="72" y="5287"/>
                  </a:cubicBezTo>
                  <a:lnTo>
                    <a:pt x="0" y="6192"/>
                  </a:lnTo>
                  <a:cubicBezTo>
                    <a:pt x="536" y="6239"/>
                    <a:pt x="1048" y="6251"/>
                    <a:pt x="1572" y="6251"/>
                  </a:cubicBezTo>
                  <a:cubicBezTo>
                    <a:pt x="6691" y="6251"/>
                    <a:pt x="11799" y="4215"/>
                    <a:pt x="15478" y="655"/>
                  </a:cubicBezTo>
                  <a:lnTo>
                    <a:pt x="14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3"/>
            <p:cNvSpPr/>
            <p:nvPr/>
          </p:nvSpPr>
          <p:spPr>
            <a:xfrm>
              <a:off x="9935150" y="524900"/>
              <a:ext cx="400375" cy="552775"/>
            </a:xfrm>
            <a:custGeom>
              <a:avLst/>
              <a:gdLst/>
              <a:ahLst/>
              <a:cxnLst/>
              <a:rect l="l" t="t" r="r" b="b"/>
              <a:pathLst>
                <a:path w="16015" h="22111" extrusionOk="0">
                  <a:moveTo>
                    <a:pt x="13110" y="0"/>
                  </a:moveTo>
                  <a:lnTo>
                    <a:pt x="13110" y="0"/>
                  </a:lnTo>
                  <a:cubicBezTo>
                    <a:pt x="10728" y="1739"/>
                    <a:pt x="5811" y="6096"/>
                    <a:pt x="2977" y="6204"/>
                  </a:cubicBezTo>
                  <a:cubicBezTo>
                    <a:pt x="2632" y="11633"/>
                    <a:pt x="1620" y="16991"/>
                    <a:pt x="1" y="22110"/>
                  </a:cubicBezTo>
                  <a:cubicBezTo>
                    <a:pt x="5121" y="19729"/>
                    <a:pt x="10514" y="18098"/>
                    <a:pt x="16015" y="17264"/>
                  </a:cubicBezTo>
                  <a:cubicBezTo>
                    <a:pt x="14860" y="13812"/>
                    <a:pt x="13955" y="10835"/>
                    <a:pt x="13110" y="7287"/>
                  </a:cubicBezTo>
                  <a:cubicBezTo>
                    <a:pt x="12598" y="5156"/>
                    <a:pt x="13181" y="1584"/>
                    <a:pt x="13110" y="0"/>
                  </a:cubicBezTo>
                  <a:close/>
                </a:path>
              </a:pathLst>
            </a:custGeom>
            <a:solidFill>
              <a:srgbClr val="F47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3"/>
            <p:cNvSpPr/>
            <p:nvPr/>
          </p:nvSpPr>
          <p:spPr>
            <a:xfrm>
              <a:off x="9958375" y="665100"/>
              <a:ext cx="225950" cy="331900"/>
            </a:xfrm>
            <a:custGeom>
              <a:avLst/>
              <a:gdLst/>
              <a:ahLst/>
              <a:cxnLst/>
              <a:rect l="l" t="t" r="r" b="b"/>
              <a:pathLst>
                <a:path w="9038" h="13276" extrusionOk="0">
                  <a:moveTo>
                    <a:pt x="9037" y="0"/>
                  </a:moveTo>
                  <a:lnTo>
                    <a:pt x="9037" y="0"/>
                  </a:lnTo>
                  <a:cubicBezTo>
                    <a:pt x="6882" y="1084"/>
                    <a:pt x="4465" y="1715"/>
                    <a:pt x="2048" y="1798"/>
                  </a:cubicBezTo>
                  <a:cubicBezTo>
                    <a:pt x="1763" y="5691"/>
                    <a:pt x="1072" y="9537"/>
                    <a:pt x="1" y="13276"/>
                  </a:cubicBezTo>
                  <a:cubicBezTo>
                    <a:pt x="1108" y="12907"/>
                    <a:pt x="2191" y="12454"/>
                    <a:pt x="3215" y="11942"/>
                  </a:cubicBezTo>
                  <a:cubicBezTo>
                    <a:pt x="7549" y="9406"/>
                    <a:pt x="8728" y="4596"/>
                    <a:pt x="9037" y="0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3"/>
            <p:cNvSpPr/>
            <p:nvPr/>
          </p:nvSpPr>
          <p:spPr>
            <a:xfrm>
              <a:off x="9715775" y="135275"/>
              <a:ext cx="584325" cy="745050"/>
            </a:xfrm>
            <a:custGeom>
              <a:avLst/>
              <a:gdLst/>
              <a:ahLst/>
              <a:cxnLst/>
              <a:rect l="l" t="t" r="r" b="b"/>
              <a:pathLst>
                <a:path w="23373" h="29802" extrusionOk="0">
                  <a:moveTo>
                    <a:pt x="17007" y="0"/>
                  </a:moveTo>
                  <a:cubicBezTo>
                    <a:pt x="13173" y="0"/>
                    <a:pt x="9341" y="1086"/>
                    <a:pt x="6085" y="3120"/>
                  </a:cubicBezTo>
                  <a:cubicBezTo>
                    <a:pt x="3847" y="4536"/>
                    <a:pt x="1596" y="5787"/>
                    <a:pt x="703" y="8287"/>
                  </a:cubicBezTo>
                  <a:cubicBezTo>
                    <a:pt x="1" y="10239"/>
                    <a:pt x="37" y="12216"/>
                    <a:pt x="322" y="14299"/>
                  </a:cubicBezTo>
                  <a:cubicBezTo>
                    <a:pt x="477" y="15538"/>
                    <a:pt x="1251" y="15764"/>
                    <a:pt x="1608" y="16895"/>
                  </a:cubicBezTo>
                  <a:cubicBezTo>
                    <a:pt x="1787" y="17455"/>
                    <a:pt x="1239" y="20360"/>
                    <a:pt x="1430" y="20919"/>
                  </a:cubicBezTo>
                  <a:cubicBezTo>
                    <a:pt x="2418" y="23884"/>
                    <a:pt x="5037" y="26968"/>
                    <a:pt x="6359" y="29801"/>
                  </a:cubicBezTo>
                  <a:cubicBezTo>
                    <a:pt x="10121" y="28885"/>
                    <a:pt x="11240" y="28039"/>
                    <a:pt x="13574" y="26872"/>
                  </a:cubicBezTo>
                  <a:cubicBezTo>
                    <a:pt x="16896" y="25253"/>
                    <a:pt x="19408" y="22312"/>
                    <a:pt x="21349" y="19181"/>
                  </a:cubicBezTo>
                  <a:cubicBezTo>
                    <a:pt x="22861" y="16740"/>
                    <a:pt x="23373" y="13764"/>
                    <a:pt x="23147" y="10906"/>
                  </a:cubicBezTo>
                  <a:cubicBezTo>
                    <a:pt x="22909" y="8049"/>
                    <a:pt x="21992" y="5286"/>
                    <a:pt x="20801" y="2667"/>
                  </a:cubicBezTo>
                  <a:lnTo>
                    <a:pt x="18837" y="83"/>
                  </a:lnTo>
                  <a:cubicBezTo>
                    <a:pt x="18228" y="28"/>
                    <a:pt x="17618" y="0"/>
                    <a:pt x="17007" y="0"/>
                  </a:cubicBezTo>
                  <a:close/>
                </a:path>
              </a:pathLst>
            </a:custGeom>
            <a:solidFill>
              <a:srgbClr val="F47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3"/>
            <p:cNvSpPr/>
            <p:nvPr/>
          </p:nvSpPr>
          <p:spPr>
            <a:xfrm>
              <a:off x="9714900" y="94900"/>
              <a:ext cx="622425" cy="516925"/>
            </a:xfrm>
            <a:custGeom>
              <a:avLst/>
              <a:gdLst/>
              <a:ahLst/>
              <a:cxnLst/>
              <a:rect l="l" t="t" r="r" b="b"/>
              <a:pathLst>
                <a:path w="24897" h="20677" extrusionOk="0">
                  <a:moveTo>
                    <a:pt x="12468" y="0"/>
                  </a:moveTo>
                  <a:cubicBezTo>
                    <a:pt x="9867" y="0"/>
                    <a:pt x="7264" y="658"/>
                    <a:pt x="5025" y="2091"/>
                  </a:cubicBezTo>
                  <a:cubicBezTo>
                    <a:pt x="2048" y="3996"/>
                    <a:pt x="488" y="7592"/>
                    <a:pt x="0" y="11331"/>
                  </a:cubicBezTo>
                  <a:cubicBezTo>
                    <a:pt x="1467" y="12714"/>
                    <a:pt x="3000" y="13033"/>
                    <a:pt x="4778" y="13033"/>
                  </a:cubicBezTo>
                  <a:cubicBezTo>
                    <a:pt x="5280" y="13033"/>
                    <a:pt x="5801" y="13008"/>
                    <a:pt x="6346" y="12974"/>
                  </a:cubicBezTo>
                  <a:cubicBezTo>
                    <a:pt x="6761" y="12946"/>
                    <a:pt x="7176" y="12901"/>
                    <a:pt x="7586" y="12901"/>
                  </a:cubicBezTo>
                  <a:cubicBezTo>
                    <a:pt x="7870" y="12901"/>
                    <a:pt x="8152" y="12922"/>
                    <a:pt x="8430" y="12986"/>
                  </a:cubicBezTo>
                  <a:cubicBezTo>
                    <a:pt x="10061" y="13343"/>
                    <a:pt x="11192" y="14902"/>
                    <a:pt x="12597" y="15831"/>
                  </a:cubicBezTo>
                  <a:cubicBezTo>
                    <a:pt x="14264" y="16915"/>
                    <a:pt x="16276" y="17093"/>
                    <a:pt x="18181" y="17391"/>
                  </a:cubicBezTo>
                  <a:cubicBezTo>
                    <a:pt x="20098" y="17700"/>
                    <a:pt x="20681" y="19129"/>
                    <a:pt x="22003" y="20677"/>
                  </a:cubicBezTo>
                  <a:cubicBezTo>
                    <a:pt x="23265" y="18117"/>
                    <a:pt x="24789" y="14176"/>
                    <a:pt x="24837" y="11271"/>
                  </a:cubicBezTo>
                  <a:cubicBezTo>
                    <a:pt x="24860" y="9580"/>
                    <a:pt x="24896" y="7830"/>
                    <a:pt x="24432" y="6211"/>
                  </a:cubicBezTo>
                  <a:cubicBezTo>
                    <a:pt x="24206" y="5437"/>
                    <a:pt x="23884" y="4699"/>
                    <a:pt x="23360" y="4127"/>
                  </a:cubicBezTo>
                  <a:cubicBezTo>
                    <a:pt x="22396" y="3091"/>
                    <a:pt x="20931" y="2830"/>
                    <a:pt x="19717" y="2175"/>
                  </a:cubicBezTo>
                  <a:cubicBezTo>
                    <a:pt x="19110" y="1853"/>
                    <a:pt x="18538" y="1437"/>
                    <a:pt x="17919" y="1103"/>
                  </a:cubicBezTo>
                  <a:cubicBezTo>
                    <a:pt x="17002" y="651"/>
                    <a:pt x="16014" y="377"/>
                    <a:pt x="15026" y="210"/>
                  </a:cubicBezTo>
                  <a:cubicBezTo>
                    <a:pt x="14182" y="72"/>
                    <a:pt x="13325" y="0"/>
                    <a:pt x="12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3"/>
            <p:cNvSpPr/>
            <p:nvPr/>
          </p:nvSpPr>
          <p:spPr>
            <a:xfrm>
              <a:off x="10025050" y="403725"/>
              <a:ext cx="137850" cy="175600"/>
            </a:xfrm>
            <a:custGeom>
              <a:avLst/>
              <a:gdLst/>
              <a:ahLst/>
              <a:cxnLst/>
              <a:rect l="l" t="t" r="r" b="b"/>
              <a:pathLst>
                <a:path w="5514" h="7024" extrusionOk="0">
                  <a:moveTo>
                    <a:pt x="2340" y="0"/>
                  </a:moveTo>
                  <a:cubicBezTo>
                    <a:pt x="2318" y="0"/>
                    <a:pt x="2296" y="1"/>
                    <a:pt x="2275" y="2"/>
                  </a:cubicBezTo>
                  <a:cubicBezTo>
                    <a:pt x="1572" y="37"/>
                    <a:pt x="893" y="502"/>
                    <a:pt x="727" y="1168"/>
                  </a:cubicBezTo>
                  <a:cubicBezTo>
                    <a:pt x="608" y="1657"/>
                    <a:pt x="774" y="2168"/>
                    <a:pt x="774" y="2657"/>
                  </a:cubicBezTo>
                  <a:cubicBezTo>
                    <a:pt x="774" y="3157"/>
                    <a:pt x="489" y="3740"/>
                    <a:pt x="1" y="3752"/>
                  </a:cubicBezTo>
                  <a:lnTo>
                    <a:pt x="191" y="6776"/>
                  </a:lnTo>
                  <a:cubicBezTo>
                    <a:pt x="600" y="6944"/>
                    <a:pt x="1037" y="7024"/>
                    <a:pt x="1477" y="7024"/>
                  </a:cubicBezTo>
                  <a:cubicBezTo>
                    <a:pt x="2688" y="7024"/>
                    <a:pt x="3912" y="6420"/>
                    <a:pt x="4584" y="5407"/>
                  </a:cubicBezTo>
                  <a:cubicBezTo>
                    <a:pt x="5513" y="4026"/>
                    <a:pt x="5299" y="2002"/>
                    <a:pt x="4120" y="823"/>
                  </a:cubicBezTo>
                  <a:cubicBezTo>
                    <a:pt x="3647" y="350"/>
                    <a:pt x="3007" y="0"/>
                    <a:pt x="2340" y="0"/>
                  </a:cubicBezTo>
                  <a:close/>
                </a:path>
              </a:pathLst>
            </a:custGeom>
            <a:solidFill>
              <a:srgbClr val="F47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3"/>
            <p:cNvSpPr/>
            <p:nvPr/>
          </p:nvSpPr>
          <p:spPr>
            <a:xfrm>
              <a:off x="9861350" y="168000"/>
              <a:ext cx="334575" cy="146175"/>
            </a:xfrm>
            <a:custGeom>
              <a:avLst/>
              <a:gdLst/>
              <a:ahLst/>
              <a:cxnLst/>
              <a:rect l="l" t="t" r="r" b="b"/>
              <a:pathLst>
                <a:path w="13383" h="5847" extrusionOk="0">
                  <a:moveTo>
                    <a:pt x="6715" y="1"/>
                  </a:moveTo>
                  <a:cubicBezTo>
                    <a:pt x="6549" y="418"/>
                    <a:pt x="6501" y="882"/>
                    <a:pt x="6560" y="1322"/>
                  </a:cubicBezTo>
                  <a:lnTo>
                    <a:pt x="4441" y="1322"/>
                  </a:lnTo>
                  <a:cubicBezTo>
                    <a:pt x="4584" y="1656"/>
                    <a:pt x="4143" y="1930"/>
                    <a:pt x="3786" y="1989"/>
                  </a:cubicBezTo>
                  <a:cubicBezTo>
                    <a:pt x="3429" y="2072"/>
                    <a:pt x="2953" y="2227"/>
                    <a:pt x="2989" y="2584"/>
                  </a:cubicBezTo>
                  <a:cubicBezTo>
                    <a:pt x="3024" y="2870"/>
                    <a:pt x="3322" y="3239"/>
                    <a:pt x="3048" y="3335"/>
                  </a:cubicBezTo>
                  <a:cubicBezTo>
                    <a:pt x="2917" y="3147"/>
                    <a:pt x="2704" y="3063"/>
                    <a:pt x="2484" y="3063"/>
                  </a:cubicBezTo>
                  <a:cubicBezTo>
                    <a:pt x="2105" y="3063"/>
                    <a:pt x="1705" y="3312"/>
                    <a:pt x="1667" y="3704"/>
                  </a:cubicBezTo>
                  <a:cubicBezTo>
                    <a:pt x="1655" y="3835"/>
                    <a:pt x="1679" y="3989"/>
                    <a:pt x="1655" y="4120"/>
                  </a:cubicBezTo>
                  <a:cubicBezTo>
                    <a:pt x="1572" y="4593"/>
                    <a:pt x="1049" y="4734"/>
                    <a:pt x="534" y="4734"/>
                  </a:cubicBezTo>
                  <a:cubicBezTo>
                    <a:pt x="388" y="4734"/>
                    <a:pt x="242" y="4722"/>
                    <a:pt x="107" y="4704"/>
                  </a:cubicBezTo>
                  <a:lnTo>
                    <a:pt x="107" y="4704"/>
                  </a:lnTo>
                  <a:cubicBezTo>
                    <a:pt x="48" y="5109"/>
                    <a:pt x="0" y="5549"/>
                    <a:pt x="274" y="5847"/>
                  </a:cubicBezTo>
                  <a:cubicBezTo>
                    <a:pt x="929" y="5311"/>
                    <a:pt x="1715" y="4942"/>
                    <a:pt x="2548" y="4775"/>
                  </a:cubicBezTo>
                  <a:cubicBezTo>
                    <a:pt x="2274" y="4239"/>
                    <a:pt x="2917" y="3656"/>
                    <a:pt x="3512" y="3585"/>
                  </a:cubicBezTo>
                  <a:cubicBezTo>
                    <a:pt x="3598" y="3576"/>
                    <a:pt x="3684" y="3573"/>
                    <a:pt x="3771" y="3573"/>
                  </a:cubicBezTo>
                  <a:cubicBezTo>
                    <a:pt x="4104" y="3573"/>
                    <a:pt x="4445" y="3623"/>
                    <a:pt x="4776" y="3623"/>
                  </a:cubicBezTo>
                  <a:cubicBezTo>
                    <a:pt x="4958" y="3623"/>
                    <a:pt x="5137" y="3608"/>
                    <a:pt x="5310" y="3561"/>
                  </a:cubicBezTo>
                  <a:cubicBezTo>
                    <a:pt x="5001" y="3215"/>
                    <a:pt x="5286" y="2608"/>
                    <a:pt x="5715" y="2406"/>
                  </a:cubicBezTo>
                  <a:cubicBezTo>
                    <a:pt x="5966" y="2287"/>
                    <a:pt x="6242" y="2263"/>
                    <a:pt x="6523" y="2263"/>
                  </a:cubicBezTo>
                  <a:cubicBezTo>
                    <a:pt x="6722" y="2263"/>
                    <a:pt x="6923" y="2275"/>
                    <a:pt x="7120" y="2275"/>
                  </a:cubicBezTo>
                  <a:cubicBezTo>
                    <a:pt x="7549" y="2275"/>
                    <a:pt x="7989" y="2215"/>
                    <a:pt x="8406" y="2108"/>
                  </a:cubicBezTo>
                  <a:cubicBezTo>
                    <a:pt x="8287" y="1596"/>
                    <a:pt x="8156" y="1060"/>
                    <a:pt x="8037" y="537"/>
                  </a:cubicBezTo>
                  <a:lnTo>
                    <a:pt x="8037" y="537"/>
                  </a:lnTo>
                  <a:cubicBezTo>
                    <a:pt x="9799" y="1013"/>
                    <a:pt x="11597" y="1370"/>
                    <a:pt x="13383" y="1561"/>
                  </a:cubicBezTo>
                  <a:cubicBezTo>
                    <a:pt x="12871" y="382"/>
                    <a:pt x="11311" y="167"/>
                    <a:pt x="10037" y="120"/>
                  </a:cubicBezTo>
                  <a:cubicBezTo>
                    <a:pt x="8930" y="72"/>
                    <a:pt x="7811" y="48"/>
                    <a:pt x="6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3"/>
            <p:cNvSpPr/>
            <p:nvPr/>
          </p:nvSpPr>
          <p:spPr>
            <a:xfrm>
              <a:off x="9727400" y="454050"/>
              <a:ext cx="132775" cy="253025"/>
            </a:xfrm>
            <a:custGeom>
              <a:avLst/>
              <a:gdLst/>
              <a:ahLst/>
              <a:cxnLst/>
              <a:rect l="l" t="t" r="r" b="b"/>
              <a:pathLst>
                <a:path w="5311" h="10121" extrusionOk="0">
                  <a:moveTo>
                    <a:pt x="0" y="1"/>
                  </a:moveTo>
                  <a:lnTo>
                    <a:pt x="1012" y="1858"/>
                  </a:lnTo>
                  <a:lnTo>
                    <a:pt x="1060" y="1834"/>
                  </a:lnTo>
                  <a:lnTo>
                    <a:pt x="1881" y="2727"/>
                  </a:lnTo>
                  <a:cubicBezTo>
                    <a:pt x="1941" y="2787"/>
                    <a:pt x="2001" y="2846"/>
                    <a:pt x="2012" y="2906"/>
                  </a:cubicBezTo>
                  <a:cubicBezTo>
                    <a:pt x="2024" y="2953"/>
                    <a:pt x="2012" y="3037"/>
                    <a:pt x="2001" y="3108"/>
                  </a:cubicBezTo>
                  <a:lnTo>
                    <a:pt x="1131" y="8740"/>
                  </a:lnTo>
                  <a:cubicBezTo>
                    <a:pt x="1119" y="8823"/>
                    <a:pt x="1108" y="8966"/>
                    <a:pt x="1179" y="9097"/>
                  </a:cubicBezTo>
                  <a:cubicBezTo>
                    <a:pt x="1655" y="9919"/>
                    <a:pt x="1786" y="9954"/>
                    <a:pt x="1846" y="9978"/>
                  </a:cubicBezTo>
                  <a:cubicBezTo>
                    <a:pt x="2251" y="10097"/>
                    <a:pt x="2632" y="10121"/>
                    <a:pt x="3013" y="10121"/>
                  </a:cubicBezTo>
                  <a:cubicBezTo>
                    <a:pt x="3274" y="10121"/>
                    <a:pt x="3536" y="10109"/>
                    <a:pt x="3810" y="10097"/>
                  </a:cubicBezTo>
                  <a:cubicBezTo>
                    <a:pt x="4070" y="10077"/>
                    <a:pt x="4326" y="10061"/>
                    <a:pt x="4594" y="10061"/>
                  </a:cubicBezTo>
                  <a:cubicBezTo>
                    <a:pt x="4804" y="10061"/>
                    <a:pt x="5020" y="10071"/>
                    <a:pt x="5251" y="10097"/>
                  </a:cubicBezTo>
                  <a:lnTo>
                    <a:pt x="5310" y="9645"/>
                  </a:lnTo>
                  <a:cubicBezTo>
                    <a:pt x="5091" y="9617"/>
                    <a:pt x="4882" y="9607"/>
                    <a:pt x="4680" y="9607"/>
                  </a:cubicBezTo>
                  <a:cubicBezTo>
                    <a:pt x="4368" y="9607"/>
                    <a:pt x="4071" y="9630"/>
                    <a:pt x="3775" y="9645"/>
                  </a:cubicBezTo>
                  <a:cubicBezTo>
                    <a:pt x="3523" y="9665"/>
                    <a:pt x="3281" y="9681"/>
                    <a:pt x="3036" y="9681"/>
                  </a:cubicBezTo>
                  <a:cubicBezTo>
                    <a:pt x="2700" y="9681"/>
                    <a:pt x="2360" y="9651"/>
                    <a:pt x="1989" y="9561"/>
                  </a:cubicBezTo>
                  <a:cubicBezTo>
                    <a:pt x="1893" y="9442"/>
                    <a:pt x="1620" y="9002"/>
                    <a:pt x="1548" y="8871"/>
                  </a:cubicBezTo>
                  <a:cubicBezTo>
                    <a:pt x="1548" y="8871"/>
                    <a:pt x="1560" y="8823"/>
                    <a:pt x="1560" y="8799"/>
                  </a:cubicBezTo>
                  <a:lnTo>
                    <a:pt x="2429" y="3168"/>
                  </a:lnTo>
                  <a:cubicBezTo>
                    <a:pt x="2441" y="3049"/>
                    <a:pt x="2477" y="2918"/>
                    <a:pt x="2429" y="2775"/>
                  </a:cubicBezTo>
                  <a:cubicBezTo>
                    <a:pt x="2382" y="2608"/>
                    <a:pt x="2274" y="2501"/>
                    <a:pt x="2203" y="24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3"/>
            <p:cNvSpPr/>
            <p:nvPr/>
          </p:nvSpPr>
          <p:spPr>
            <a:xfrm>
              <a:off x="9712500" y="448100"/>
              <a:ext cx="333125" cy="194700"/>
            </a:xfrm>
            <a:custGeom>
              <a:avLst/>
              <a:gdLst/>
              <a:ahLst/>
              <a:cxnLst/>
              <a:rect l="l" t="t" r="r" b="b"/>
              <a:pathLst>
                <a:path w="13325" h="7788" extrusionOk="0">
                  <a:moveTo>
                    <a:pt x="846" y="1679"/>
                  </a:moveTo>
                  <a:cubicBezTo>
                    <a:pt x="1454" y="2060"/>
                    <a:pt x="1918" y="2656"/>
                    <a:pt x="2192" y="3346"/>
                  </a:cubicBezTo>
                  <a:cubicBezTo>
                    <a:pt x="2442" y="4013"/>
                    <a:pt x="2537" y="4751"/>
                    <a:pt x="2454" y="5549"/>
                  </a:cubicBezTo>
                  <a:cubicBezTo>
                    <a:pt x="2418" y="6120"/>
                    <a:pt x="2275" y="6489"/>
                    <a:pt x="2037" y="6739"/>
                  </a:cubicBezTo>
                  <a:cubicBezTo>
                    <a:pt x="1965" y="6823"/>
                    <a:pt x="1942" y="6835"/>
                    <a:pt x="1906" y="6835"/>
                  </a:cubicBezTo>
                  <a:lnTo>
                    <a:pt x="1894" y="6835"/>
                  </a:lnTo>
                  <a:cubicBezTo>
                    <a:pt x="1858" y="6835"/>
                    <a:pt x="1799" y="6823"/>
                    <a:pt x="1692" y="6716"/>
                  </a:cubicBezTo>
                  <a:cubicBezTo>
                    <a:pt x="894" y="6001"/>
                    <a:pt x="703" y="4823"/>
                    <a:pt x="561" y="3584"/>
                  </a:cubicBezTo>
                  <a:cubicBezTo>
                    <a:pt x="513" y="2906"/>
                    <a:pt x="465" y="2179"/>
                    <a:pt x="846" y="1679"/>
                  </a:cubicBezTo>
                  <a:close/>
                  <a:moveTo>
                    <a:pt x="5597" y="1346"/>
                  </a:moveTo>
                  <a:cubicBezTo>
                    <a:pt x="5728" y="1346"/>
                    <a:pt x="5895" y="1358"/>
                    <a:pt x="6037" y="1406"/>
                  </a:cubicBezTo>
                  <a:cubicBezTo>
                    <a:pt x="6799" y="1596"/>
                    <a:pt x="7502" y="2072"/>
                    <a:pt x="8026" y="2775"/>
                  </a:cubicBezTo>
                  <a:cubicBezTo>
                    <a:pt x="8478" y="3394"/>
                    <a:pt x="8800" y="4192"/>
                    <a:pt x="8943" y="5085"/>
                  </a:cubicBezTo>
                  <a:cubicBezTo>
                    <a:pt x="9002" y="5442"/>
                    <a:pt x="9133" y="6644"/>
                    <a:pt x="8395" y="7132"/>
                  </a:cubicBezTo>
                  <a:cubicBezTo>
                    <a:pt x="8204" y="7251"/>
                    <a:pt x="7990" y="7323"/>
                    <a:pt x="7740" y="7323"/>
                  </a:cubicBezTo>
                  <a:cubicBezTo>
                    <a:pt x="7288" y="7323"/>
                    <a:pt x="6776" y="7120"/>
                    <a:pt x="6323" y="6775"/>
                  </a:cubicBezTo>
                  <a:cubicBezTo>
                    <a:pt x="4990" y="5751"/>
                    <a:pt x="4323" y="3965"/>
                    <a:pt x="4644" y="2310"/>
                  </a:cubicBezTo>
                  <a:cubicBezTo>
                    <a:pt x="4716" y="1906"/>
                    <a:pt x="4859" y="1656"/>
                    <a:pt x="5049" y="1501"/>
                  </a:cubicBezTo>
                  <a:cubicBezTo>
                    <a:pt x="5180" y="1406"/>
                    <a:pt x="5371" y="1346"/>
                    <a:pt x="5597" y="1346"/>
                  </a:cubicBezTo>
                  <a:close/>
                  <a:moveTo>
                    <a:pt x="13229" y="1"/>
                  </a:moveTo>
                  <a:lnTo>
                    <a:pt x="13229" y="1"/>
                  </a:lnTo>
                  <a:cubicBezTo>
                    <a:pt x="12681" y="251"/>
                    <a:pt x="12086" y="417"/>
                    <a:pt x="11502" y="584"/>
                  </a:cubicBezTo>
                  <a:cubicBezTo>
                    <a:pt x="10157" y="953"/>
                    <a:pt x="8800" y="1310"/>
                    <a:pt x="7430" y="1560"/>
                  </a:cubicBezTo>
                  <a:cubicBezTo>
                    <a:pt x="7026" y="1286"/>
                    <a:pt x="6597" y="1072"/>
                    <a:pt x="6145" y="953"/>
                  </a:cubicBezTo>
                  <a:cubicBezTo>
                    <a:pt x="5952" y="908"/>
                    <a:pt x="5768" y="886"/>
                    <a:pt x="5596" y="886"/>
                  </a:cubicBezTo>
                  <a:cubicBezTo>
                    <a:pt x="5266" y="886"/>
                    <a:pt x="4978" y="968"/>
                    <a:pt x="4752" y="1132"/>
                  </a:cubicBezTo>
                  <a:cubicBezTo>
                    <a:pt x="4371" y="1417"/>
                    <a:pt x="4240" y="1882"/>
                    <a:pt x="4180" y="2203"/>
                  </a:cubicBezTo>
                  <a:cubicBezTo>
                    <a:pt x="4168" y="2310"/>
                    <a:pt x="4156" y="2418"/>
                    <a:pt x="4132" y="2537"/>
                  </a:cubicBezTo>
                  <a:cubicBezTo>
                    <a:pt x="3466" y="2453"/>
                    <a:pt x="2811" y="2394"/>
                    <a:pt x="2144" y="2322"/>
                  </a:cubicBezTo>
                  <a:cubicBezTo>
                    <a:pt x="1846" y="1894"/>
                    <a:pt x="1489" y="1536"/>
                    <a:pt x="1073" y="1286"/>
                  </a:cubicBezTo>
                  <a:cubicBezTo>
                    <a:pt x="1013" y="1239"/>
                    <a:pt x="918" y="1203"/>
                    <a:pt x="822" y="1203"/>
                  </a:cubicBezTo>
                  <a:lnTo>
                    <a:pt x="763" y="1203"/>
                  </a:lnTo>
                  <a:cubicBezTo>
                    <a:pt x="644" y="1239"/>
                    <a:pt x="561" y="1310"/>
                    <a:pt x="501" y="1370"/>
                  </a:cubicBezTo>
                  <a:cubicBezTo>
                    <a:pt x="1" y="2013"/>
                    <a:pt x="49" y="2858"/>
                    <a:pt x="132" y="3668"/>
                  </a:cubicBezTo>
                  <a:cubicBezTo>
                    <a:pt x="275" y="4942"/>
                    <a:pt x="489" y="6251"/>
                    <a:pt x="1418" y="7073"/>
                  </a:cubicBezTo>
                  <a:cubicBezTo>
                    <a:pt x="1525" y="7180"/>
                    <a:pt x="1704" y="7299"/>
                    <a:pt x="1906" y="7299"/>
                  </a:cubicBezTo>
                  <a:lnTo>
                    <a:pt x="1977" y="7299"/>
                  </a:lnTo>
                  <a:cubicBezTo>
                    <a:pt x="2132" y="7275"/>
                    <a:pt x="2251" y="7204"/>
                    <a:pt x="2382" y="7061"/>
                  </a:cubicBezTo>
                  <a:cubicBezTo>
                    <a:pt x="2787" y="6620"/>
                    <a:pt x="2894" y="6013"/>
                    <a:pt x="2918" y="5596"/>
                  </a:cubicBezTo>
                  <a:cubicBezTo>
                    <a:pt x="3013" y="4715"/>
                    <a:pt x="2906" y="3906"/>
                    <a:pt x="2620" y="3191"/>
                  </a:cubicBezTo>
                  <a:cubicBezTo>
                    <a:pt x="2608" y="3156"/>
                    <a:pt x="2597" y="3132"/>
                    <a:pt x="2573" y="3084"/>
                  </a:cubicBezTo>
                  <a:cubicBezTo>
                    <a:pt x="2926" y="3076"/>
                    <a:pt x="3285" y="3062"/>
                    <a:pt x="3638" y="3062"/>
                  </a:cubicBezTo>
                  <a:cubicBezTo>
                    <a:pt x="3796" y="3062"/>
                    <a:pt x="3954" y="3065"/>
                    <a:pt x="4109" y="3072"/>
                  </a:cubicBezTo>
                  <a:cubicBezTo>
                    <a:pt x="4085" y="4620"/>
                    <a:pt x="4799" y="6180"/>
                    <a:pt x="6026" y="7132"/>
                  </a:cubicBezTo>
                  <a:cubicBezTo>
                    <a:pt x="6561" y="7549"/>
                    <a:pt x="7180" y="7787"/>
                    <a:pt x="7728" y="7787"/>
                  </a:cubicBezTo>
                  <a:cubicBezTo>
                    <a:pt x="8073" y="7787"/>
                    <a:pt x="8371" y="7692"/>
                    <a:pt x="8633" y="7513"/>
                  </a:cubicBezTo>
                  <a:cubicBezTo>
                    <a:pt x="9585" y="6894"/>
                    <a:pt x="9478" y="5549"/>
                    <a:pt x="9395" y="5001"/>
                  </a:cubicBezTo>
                  <a:cubicBezTo>
                    <a:pt x="9240" y="4049"/>
                    <a:pt x="8883" y="3191"/>
                    <a:pt x="8383" y="2501"/>
                  </a:cubicBezTo>
                  <a:cubicBezTo>
                    <a:pt x="8240" y="2322"/>
                    <a:pt x="8097" y="2156"/>
                    <a:pt x="7942" y="2013"/>
                  </a:cubicBezTo>
                  <a:cubicBezTo>
                    <a:pt x="8157" y="2013"/>
                    <a:pt x="8383" y="1965"/>
                    <a:pt x="8585" y="1894"/>
                  </a:cubicBezTo>
                  <a:cubicBezTo>
                    <a:pt x="9395" y="1656"/>
                    <a:pt x="10193" y="1406"/>
                    <a:pt x="11002" y="1167"/>
                  </a:cubicBezTo>
                  <a:cubicBezTo>
                    <a:pt x="11586" y="989"/>
                    <a:pt x="12157" y="822"/>
                    <a:pt x="12729" y="644"/>
                  </a:cubicBezTo>
                  <a:cubicBezTo>
                    <a:pt x="12872" y="596"/>
                    <a:pt x="13038" y="548"/>
                    <a:pt x="13145" y="429"/>
                  </a:cubicBezTo>
                  <a:cubicBezTo>
                    <a:pt x="13265" y="334"/>
                    <a:pt x="13324" y="132"/>
                    <a:pt x="13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3"/>
            <p:cNvSpPr/>
            <p:nvPr/>
          </p:nvSpPr>
          <p:spPr>
            <a:xfrm>
              <a:off x="10073875" y="426250"/>
              <a:ext cx="60725" cy="134400"/>
            </a:xfrm>
            <a:custGeom>
              <a:avLst/>
              <a:gdLst/>
              <a:ahLst/>
              <a:cxnLst/>
              <a:rect l="l" t="t" r="r" b="b"/>
              <a:pathLst>
                <a:path w="2429" h="5376" extrusionOk="0">
                  <a:moveTo>
                    <a:pt x="911" y="0"/>
                  </a:moveTo>
                  <a:cubicBezTo>
                    <a:pt x="838" y="0"/>
                    <a:pt x="768" y="16"/>
                    <a:pt x="703" y="53"/>
                  </a:cubicBezTo>
                  <a:cubicBezTo>
                    <a:pt x="524" y="148"/>
                    <a:pt x="429" y="351"/>
                    <a:pt x="369" y="529"/>
                  </a:cubicBezTo>
                  <a:cubicBezTo>
                    <a:pt x="262" y="827"/>
                    <a:pt x="191" y="1125"/>
                    <a:pt x="119" y="1446"/>
                  </a:cubicBezTo>
                  <a:cubicBezTo>
                    <a:pt x="60" y="1684"/>
                    <a:pt x="0" y="1946"/>
                    <a:pt x="119" y="2160"/>
                  </a:cubicBezTo>
                  <a:cubicBezTo>
                    <a:pt x="310" y="2530"/>
                    <a:pt x="941" y="2577"/>
                    <a:pt x="1036" y="2970"/>
                  </a:cubicBezTo>
                  <a:cubicBezTo>
                    <a:pt x="1179" y="3446"/>
                    <a:pt x="441" y="3780"/>
                    <a:pt x="429" y="4280"/>
                  </a:cubicBezTo>
                  <a:cubicBezTo>
                    <a:pt x="429" y="4375"/>
                    <a:pt x="441" y="4458"/>
                    <a:pt x="524" y="4518"/>
                  </a:cubicBezTo>
                  <a:cubicBezTo>
                    <a:pt x="571" y="4565"/>
                    <a:pt x="630" y="4578"/>
                    <a:pt x="694" y="4578"/>
                  </a:cubicBezTo>
                  <a:cubicBezTo>
                    <a:pt x="743" y="4578"/>
                    <a:pt x="794" y="4571"/>
                    <a:pt x="845" y="4565"/>
                  </a:cubicBezTo>
                  <a:cubicBezTo>
                    <a:pt x="854" y="4565"/>
                    <a:pt x="863" y="4565"/>
                    <a:pt x="872" y="4565"/>
                  </a:cubicBezTo>
                  <a:cubicBezTo>
                    <a:pt x="1386" y="4565"/>
                    <a:pt x="1872" y="4907"/>
                    <a:pt x="2048" y="5375"/>
                  </a:cubicBezTo>
                  <a:lnTo>
                    <a:pt x="2358" y="3411"/>
                  </a:lnTo>
                  <a:cubicBezTo>
                    <a:pt x="2393" y="3196"/>
                    <a:pt x="2429" y="2994"/>
                    <a:pt x="2381" y="2780"/>
                  </a:cubicBezTo>
                  <a:cubicBezTo>
                    <a:pt x="2334" y="2577"/>
                    <a:pt x="2179" y="2399"/>
                    <a:pt x="1977" y="2351"/>
                  </a:cubicBezTo>
                  <a:cubicBezTo>
                    <a:pt x="1945" y="2345"/>
                    <a:pt x="1911" y="2343"/>
                    <a:pt x="1876" y="2343"/>
                  </a:cubicBezTo>
                  <a:cubicBezTo>
                    <a:pt x="1805" y="2343"/>
                    <a:pt x="1730" y="2351"/>
                    <a:pt x="1660" y="2351"/>
                  </a:cubicBezTo>
                  <a:cubicBezTo>
                    <a:pt x="1554" y="2351"/>
                    <a:pt x="1459" y="2333"/>
                    <a:pt x="1405" y="2244"/>
                  </a:cubicBezTo>
                  <a:cubicBezTo>
                    <a:pt x="1322" y="2101"/>
                    <a:pt x="1465" y="1922"/>
                    <a:pt x="1584" y="1803"/>
                  </a:cubicBezTo>
                  <a:cubicBezTo>
                    <a:pt x="1881" y="1506"/>
                    <a:pt x="2084" y="1029"/>
                    <a:pt x="1881" y="648"/>
                  </a:cubicBezTo>
                  <a:cubicBezTo>
                    <a:pt x="1822" y="517"/>
                    <a:pt x="1703" y="410"/>
                    <a:pt x="1607" y="315"/>
                  </a:cubicBezTo>
                  <a:cubicBezTo>
                    <a:pt x="1399" y="161"/>
                    <a:pt x="1143" y="0"/>
                    <a:pt x="911" y="0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3"/>
            <p:cNvSpPr/>
            <p:nvPr/>
          </p:nvSpPr>
          <p:spPr>
            <a:xfrm>
              <a:off x="9839025" y="724325"/>
              <a:ext cx="92000" cy="31575"/>
            </a:xfrm>
            <a:custGeom>
              <a:avLst/>
              <a:gdLst/>
              <a:ahLst/>
              <a:cxnLst/>
              <a:rect l="l" t="t" r="r" b="b"/>
              <a:pathLst>
                <a:path w="3680" h="1263" extrusionOk="0">
                  <a:moveTo>
                    <a:pt x="3453" y="1"/>
                  </a:moveTo>
                  <a:cubicBezTo>
                    <a:pt x="2535" y="534"/>
                    <a:pt x="1474" y="809"/>
                    <a:pt x="407" y="809"/>
                  </a:cubicBezTo>
                  <a:cubicBezTo>
                    <a:pt x="283" y="809"/>
                    <a:pt x="159" y="806"/>
                    <a:pt x="36" y="798"/>
                  </a:cubicBezTo>
                  <a:lnTo>
                    <a:pt x="0" y="1263"/>
                  </a:lnTo>
                  <a:lnTo>
                    <a:pt x="405" y="1263"/>
                  </a:lnTo>
                  <a:cubicBezTo>
                    <a:pt x="1548" y="1263"/>
                    <a:pt x="2691" y="953"/>
                    <a:pt x="3679" y="382"/>
                  </a:cubicBezTo>
                  <a:lnTo>
                    <a:pt x="3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3"/>
            <p:cNvSpPr/>
            <p:nvPr/>
          </p:nvSpPr>
          <p:spPr>
            <a:xfrm>
              <a:off x="10281925" y="763925"/>
              <a:ext cx="5375" cy="25"/>
            </a:xfrm>
            <a:custGeom>
              <a:avLst/>
              <a:gdLst/>
              <a:ahLst/>
              <a:cxnLst/>
              <a:rect l="l" t="t" r="r" b="b"/>
              <a:pathLst>
                <a:path w="215" h="1" extrusionOk="0">
                  <a:moveTo>
                    <a:pt x="215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3"/>
            <p:cNvSpPr/>
            <p:nvPr/>
          </p:nvSpPr>
          <p:spPr>
            <a:xfrm>
              <a:off x="9991125" y="814825"/>
              <a:ext cx="706950" cy="1475800"/>
            </a:xfrm>
            <a:custGeom>
              <a:avLst/>
              <a:gdLst/>
              <a:ahLst/>
              <a:cxnLst/>
              <a:rect l="l" t="t" r="r" b="b"/>
              <a:pathLst>
                <a:path w="28278" h="59032" extrusionOk="0">
                  <a:moveTo>
                    <a:pt x="19562" y="0"/>
                  </a:moveTo>
                  <a:cubicBezTo>
                    <a:pt x="14335" y="202"/>
                    <a:pt x="12133" y="1107"/>
                    <a:pt x="7549" y="3536"/>
                  </a:cubicBezTo>
                  <a:cubicBezTo>
                    <a:pt x="6418" y="5989"/>
                    <a:pt x="3155" y="9239"/>
                    <a:pt x="2834" y="11847"/>
                  </a:cubicBezTo>
                  <a:cubicBezTo>
                    <a:pt x="750" y="27646"/>
                    <a:pt x="0" y="43363"/>
                    <a:pt x="155" y="59019"/>
                  </a:cubicBezTo>
                  <a:lnTo>
                    <a:pt x="26467" y="59019"/>
                  </a:lnTo>
                  <a:cubicBezTo>
                    <a:pt x="25753" y="50689"/>
                    <a:pt x="25635" y="42347"/>
                    <a:pt x="26492" y="34016"/>
                  </a:cubicBezTo>
                  <a:cubicBezTo>
                    <a:pt x="27123" y="27932"/>
                    <a:pt x="28278" y="21824"/>
                    <a:pt x="27742" y="15728"/>
                  </a:cubicBezTo>
                  <a:cubicBezTo>
                    <a:pt x="27230" y="9620"/>
                    <a:pt x="24694" y="3334"/>
                    <a:pt x="19562" y="0"/>
                  </a:cubicBezTo>
                  <a:close/>
                  <a:moveTo>
                    <a:pt x="26467" y="59019"/>
                  </a:moveTo>
                  <a:cubicBezTo>
                    <a:pt x="26467" y="59023"/>
                    <a:pt x="26467" y="59027"/>
                    <a:pt x="26468" y="59031"/>
                  </a:cubicBezTo>
                  <a:lnTo>
                    <a:pt x="26468" y="590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3"/>
            <p:cNvSpPr/>
            <p:nvPr/>
          </p:nvSpPr>
          <p:spPr>
            <a:xfrm>
              <a:off x="9981600" y="716875"/>
              <a:ext cx="456325" cy="1187675"/>
            </a:xfrm>
            <a:custGeom>
              <a:avLst/>
              <a:gdLst/>
              <a:ahLst/>
              <a:cxnLst/>
              <a:rect l="l" t="t" r="r" b="b"/>
              <a:pathLst>
                <a:path w="18253" h="47507" extrusionOk="0">
                  <a:moveTo>
                    <a:pt x="11049" y="1"/>
                  </a:moveTo>
                  <a:cubicBezTo>
                    <a:pt x="11097" y="739"/>
                    <a:pt x="10799" y="1489"/>
                    <a:pt x="10371" y="2227"/>
                  </a:cubicBezTo>
                  <a:cubicBezTo>
                    <a:pt x="9966" y="3168"/>
                    <a:pt x="9394" y="4049"/>
                    <a:pt x="8704" y="4847"/>
                  </a:cubicBezTo>
                  <a:cubicBezTo>
                    <a:pt x="6084" y="9050"/>
                    <a:pt x="4013" y="13145"/>
                    <a:pt x="2477" y="17432"/>
                  </a:cubicBezTo>
                  <a:cubicBezTo>
                    <a:pt x="1655" y="22313"/>
                    <a:pt x="1227" y="27290"/>
                    <a:pt x="834" y="32255"/>
                  </a:cubicBezTo>
                  <a:cubicBezTo>
                    <a:pt x="429" y="37327"/>
                    <a:pt x="12" y="42411"/>
                    <a:pt x="0" y="47507"/>
                  </a:cubicBezTo>
                  <a:cubicBezTo>
                    <a:pt x="2096" y="37458"/>
                    <a:pt x="4834" y="27540"/>
                    <a:pt x="8180" y="17813"/>
                  </a:cubicBezTo>
                  <a:cubicBezTo>
                    <a:pt x="7382" y="17074"/>
                    <a:pt x="6430" y="16491"/>
                    <a:pt x="5394" y="16098"/>
                  </a:cubicBezTo>
                  <a:cubicBezTo>
                    <a:pt x="6441" y="13705"/>
                    <a:pt x="7930" y="11502"/>
                    <a:pt x="9775" y="9645"/>
                  </a:cubicBezTo>
                  <a:cubicBezTo>
                    <a:pt x="12526" y="6895"/>
                    <a:pt x="16038" y="4894"/>
                    <a:pt x="18252" y="1715"/>
                  </a:cubicBezTo>
                  <a:cubicBezTo>
                    <a:pt x="15990" y="703"/>
                    <a:pt x="13538" y="894"/>
                    <a:pt x="110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3"/>
            <p:cNvSpPr/>
            <p:nvPr/>
          </p:nvSpPr>
          <p:spPr>
            <a:xfrm>
              <a:off x="9991725" y="837425"/>
              <a:ext cx="700400" cy="1453200"/>
            </a:xfrm>
            <a:custGeom>
              <a:avLst/>
              <a:gdLst/>
              <a:ahLst/>
              <a:cxnLst/>
              <a:rect l="l" t="t" r="r" b="b"/>
              <a:pathLst>
                <a:path w="28016" h="58128" extrusionOk="0">
                  <a:moveTo>
                    <a:pt x="20788" y="1"/>
                  </a:moveTo>
                  <a:cubicBezTo>
                    <a:pt x="13895" y="5418"/>
                    <a:pt x="7656" y="11490"/>
                    <a:pt x="1965" y="18039"/>
                  </a:cubicBezTo>
                  <a:cubicBezTo>
                    <a:pt x="512" y="31445"/>
                    <a:pt x="0" y="44792"/>
                    <a:pt x="119" y="58115"/>
                  </a:cubicBezTo>
                  <a:lnTo>
                    <a:pt x="9596" y="58115"/>
                  </a:lnTo>
                  <a:lnTo>
                    <a:pt x="9596" y="58127"/>
                  </a:lnTo>
                  <a:cubicBezTo>
                    <a:pt x="14716" y="47328"/>
                    <a:pt x="23170" y="38208"/>
                    <a:pt x="26932" y="26897"/>
                  </a:cubicBezTo>
                  <a:cubicBezTo>
                    <a:pt x="27087" y="26421"/>
                    <a:pt x="27230" y="25945"/>
                    <a:pt x="27361" y="25468"/>
                  </a:cubicBezTo>
                  <a:cubicBezTo>
                    <a:pt x="27765" y="21920"/>
                    <a:pt x="28015" y="18360"/>
                    <a:pt x="27718" y="14812"/>
                  </a:cubicBezTo>
                  <a:cubicBezTo>
                    <a:pt x="27242" y="9228"/>
                    <a:pt x="25075" y="3501"/>
                    <a:pt x="20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3"/>
            <p:cNvSpPr/>
            <p:nvPr/>
          </p:nvSpPr>
          <p:spPr>
            <a:xfrm>
              <a:off x="9087125" y="907375"/>
              <a:ext cx="384300" cy="574500"/>
            </a:xfrm>
            <a:custGeom>
              <a:avLst/>
              <a:gdLst/>
              <a:ahLst/>
              <a:cxnLst/>
              <a:rect l="l" t="t" r="r" b="b"/>
              <a:pathLst>
                <a:path w="15372" h="22980" extrusionOk="0">
                  <a:moveTo>
                    <a:pt x="9490" y="1"/>
                  </a:moveTo>
                  <a:lnTo>
                    <a:pt x="9490" y="1"/>
                  </a:lnTo>
                  <a:cubicBezTo>
                    <a:pt x="8038" y="787"/>
                    <a:pt x="7335" y="2715"/>
                    <a:pt x="7930" y="4251"/>
                  </a:cubicBezTo>
                  <a:cubicBezTo>
                    <a:pt x="6776" y="3287"/>
                    <a:pt x="5609" y="2299"/>
                    <a:pt x="4454" y="1334"/>
                  </a:cubicBezTo>
                  <a:cubicBezTo>
                    <a:pt x="4238" y="1161"/>
                    <a:pt x="3992" y="959"/>
                    <a:pt x="3717" y="959"/>
                  </a:cubicBezTo>
                  <a:cubicBezTo>
                    <a:pt x="3689" y="959"/>
                    <a:pt x="3661" y="961"/>
                    <a:pt x="3632" y="965"/>
                  </a:cubicBezTo>
                  <a:cubicBezTo>
                    <a:pt x="3097" y="1037"/>
                    <a:pt x="2966" y="1739"/>
                    <a:pt x="2989" y="2275"/>
                  </a:cubicBezTo>
                  <a:cubicBezTo>
                    <a:pt x="2549" y="2287"/>
                    <a:pt x="2085" y="2406"/>
                    <a:pt x="1727" y="2692"/>
                  </a:cubicBezTo>
                  <a:cubicBezTo>
                    <a:pt x="1382" y="2954"/>
                    <a:pt x="1144" y="3418"/>
                    <a:pt x="1239" y="3870"/>
                  </a:cubicBezTo>
                  <a:cubicBezTo>
                    <a:pt x="1299" y="4180"/>
                    <a:pt x="1501" y="4501"/>
                    <a:pt x="1382" y="4799"/>
                  </a:cubicBezTo>
                  <a:cubicBezTo>
                    <a:pt x="1239" y="5192"/>
                    <a:pt x="703" y="5240"/>
                    <a:pt x="465" y="5561"/>
                  </a:cubicBezTo>
                  <a:cubicBezTo>
                    <a:pt x="1" y="6180"/>
                    <a:pt x="977" y="6978"/>
                    <a:pt x="846" y="7740"/>
                  </a:cubicBezTo>
                  <a:cubicBezTo>
                    <a:pt x="775" y="8180"/>
                    <a:pt x="322" y="8466"/>
                    <a:pt x="168" y="8883"/>
                  </a:cubicBezTo>
                  <a:cubicBezTo>
                    <a:pt x="1" y="9300"/>
                    <a:pt x="132" y="9788"/>
                    <a:pt x="406" y="10181"/>
                  </a:cubicBezTo>
                  <a:cubicBezTo>
                    <a:pt x="644" y="10562"/>
                    <a:pt x="965" y="10895"/>
                    <a:pt x="1251" y="11252"/>
                  </a:cubicBezTo>
                  <a:cubicBezTo>
                    <a:pt x="2513" y="12919"/>
                    <a:pt x="2442" y="15443"/>
                    <a:pt x="4001" y="16848"/>
                  </a:cubicBezTo>
                  <a:cubicBezTo>
                    <a:pt x="4549" y="17336"/>
                    <a:pt x="5240" y="17634"/>
                    <a:pt x="5942" y="17908"/>
                  </a:cubicBezTo>
                  <a:cubicBezTo>
                    <a:pt x="6692" y="19622"/>
                    <a:pt x="7514" y="21325"/>
                    <a:pt x="8383" y="22980"/>
                  </a:cubicBezTo>
                  <a:cubicBezTo>
                    <a:pt x="10645" y="20920"/>
                    <a:pt x="12931" y="18932"/>
                    <a:pt x="15372" y="17134"/>
                  </a:cubicBezTo>
                  <a:lnTo>
                    <a:pt x="10347" y="12467"/>
                  </a:lnTo>
                  <a:cubicBezTo>
                    <a:pt x="9764" y="10526"/>
                    <a:pt x="9788" y="8395"/>
                    <a:pt x="10431" y="6454"/>
                  </a:cubicBezTo>
                  <a:cubicBezTo>
                    <a:pt x="10478" y="6311"/>
                    <a:pt x="10538" y="6144"/>
                    <a:pt x="10538" y="5978"/>
                  </a:cubicBezTo>
                  <a:cubicBezTo>
                    <a:pt x="10538" y="5799"/>
                    <a:pt x="10467" y="5621"/>
                    <a:pt x="10407" y="5442"/>
                  </a:cubicBezTo>
                  <a:cubicBezTo>
                    <a:pt x="9764" y="3716"/>
                    <a:pt x="9454" y="1846"/>
                    <a:pt x="9490" y="1"/>
                  </a:cubicBezTo>
                  <a:close/>
                </a:path>
              </a:pathLst>
            </a:custGeom>
            <a:solidFill>
              <a:srgbClr val="F47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3"/>
            <p:cNvSpPr/>
            <p:nvPr/>
          </p:nvSpPr>
          <p:spPr>
            <a:xfrm>
              <a:off x="9232100" y="827900"/>
              <a:ext cx="1382325" cy="1398100"/>
            </a:xfrm>
            <a:custGeom>
              <a:avLst/>
              <a:gdLst/>
              <a:ahLst/>
              <a:cxnLst/>
              <a:rect l="l" t="t" r="r" b="b"/>
              <a:pathLst>
                <a:path w="55293" h="55924" extrusionOk="0">
                  <a:moveTo>
                    <a:pt x="49399" y="1"/>
                  </a:moveTo>
                  <a:lnTo>
                    <a:pt x="45161" y="2882"/>
                  </a:lnTo>
                  <a:cubicBezTo>
                    <a:pt x="37422" y="11705"/>
                    <a:pt x="32742" y="22754"/>
                    <a:pt x="28206" y="33588"/>
                  </a:cubicBezTo>
                  <a:cubicBezTo>
                    <a:pt x="21301" y="28195"/>
                    <a:pt x="14407" y="22789"/>
                    <a:pt x="7501" y="17408"/>
                  </a:cubicBezTo>
                  <a:cubicBezTo>
                    <a:pt x="5096" y="19741"/>
                    <a:pt x="2596" y="22051"/>
                    <a:pt x="0" y="24194"/>
                  </a:cubicBezTo>
                  <a:cubicBezTo>
                    <a:pt x="6025" y="34624"/>
                    <a:pt x="13145" y="44411"/>
                    <a:pt x="21181" y="53388"/>
                  </a:cubicBezTo>
                  <a:cubicBezTo>
                    <a:pt x="22702" y="55074"/>
                    <a:pt x="24784" y="55924"/>
                    <a:pt x="26870" y="55924"/>
                  </a:cubicBezTo>
                  <a:cubicBezTo>
                    <a:pt x="28836" y="55924"/>
                    <a:pt x="30806" y="55169"/>
                    <a:pt x="32314" y="53650"/>
                  </a:cubicBezTo>
                  <a:cubicBezTo>
                    <a:pt x="39196" y="46697"/>
                    <a:pt x="44994" y="38684"/>
                    <a:pt x="49435" y="29969"/>
                  </a:cubicBezTo>
                  <a:cubicBezTo>
                    <a:pt x="52364" y="24194"/>
                    <a:pt x="54745" y="17967"/>
                    <a:pt x="55150" y="11502"/>
                  </a:cubicBezTo>
                  <a:cubicBezTo>
                    <a:pt x="55293" y="9181"/>
                    <a:pt x="55162" y="6776"/>
                    <a:pt x="54281" y="4632"/>
                  </a:cubicBezTo>
                  <a:cubicBezTo>
                    <a:pt x="53388" y="2489"/>
                    <a:pt x="51650" y="596"/>
                    <a:pt x="49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3"/>
            <p:cNvSpPr/>
            <p:nvPr/>
          </p:nvSpPr>
          <p:spPr>
            <a:xfrm>
              <a:off x="9264825" y="1325900"/>
              <a:ext cx="212850" cy="195275"/>
            </a:xfrm>
            <a:custGeom>
              <a:avLst/>
              <a:gdLst/>
              <a:ahLst/>
              <a:cxnLst/>
              <a:rect l="l" t="t" r="r" b="b"/>
              <a:pathLst>
                <a:path w="8514" h="7811" extrusionOk="0">
                  <a:moveTo>
                    <a:pt x="7895" y="0"/>
                  </a:moveTo>
                  <a:cubicBezTo>
                    <a:pt x="5347" y="2441"/>
                    <a:pt x="2692" y="4834"/>
                    <a:pt x="1" y="7132"/>
                  </a:cubicBezTo>
                  <a:lnTo>
                    <a:pt x="596" y="7811"/>
                  </a:lnTo>
                  <a:cubicBezTo>
                    <a:pt x="3311" y="5525"/>
                    <a:pt x="5966" y="3108"/>
                    <a:pt x="8514" y="655"/>
                  </a:cubicBezTo>
                  <a:lnTo>
                    <a:pt x="7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3"/>
            <p:cNvSpPr/>
            <p:nvPr/>
          </p:nvSpPr>
          <p:spPr>
            <a:xfrm>
              <a:off x="9702100" y="1061275"/>
              <a:ext cx="198850" cy="1229350"/>
            </a:xfrm>
            <a:custGeom>
              <a:avLst/>
              <a:gdLst/>
              <a:ahLst/>
              <a:cxnLst/>
              <a:rect l="l" t="t" r="r" b="b"/>
              <a:pathLst>
                <a:path w="7954" h="49174" extrusionOk="0">
                  <a:moveTo>
                    <a:pt x="7954" y="0"/>
                  </a:moveTo>
                  <a:cubicBezTo>
                    <a:pt x="6894" y="870"/>
                    <a:pt x="5846" y="1751"/>
                    <a:pt x="4834" y="2679"/>
                  </a:cubicBezTo>
                  <a:cubicBezTo>
                    <a:pt x="2358" y="8144"/>
                    <a:pt x="1477" y="14371"/>
                    <a:pt x="1000" y="20408"/>
                  </a:cubicBezTo>
                  <a:cubicBezTo>
                    <a:pt x="238" y="29945"/>
                    <a:pt x="262" y="39589"/>
                    <a:pt x="0" y="49173"/>
                  </a:cubicBezTo>
                  <a:lnTo>
                    <a:pt x="2560" y="49173"/>
                  </a:lnTo>
                  <a:cubicBezTo>
                    <a:pt x="2965" y="32612"/>
                    <a:pt x="3810" y="16181"/>
                    <a:pt x="7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3"/>
            <p:cNvSpPr/>
            <p:nvPr/>
          </p:nvSpPr>
          <p:spPr>
            <a:xfrm>
              <a:off x="9751500" y="914825"/>
              <a:ext cx="229225" cy="1009675"/>
            </a:xfrm>
            <a:custGeom>
              <a:avLst/>
              <a:gdLst/>
              <a:ahLst/>
              <a:cxnLst/>
              <a:rect l="l" t="t" r="r" b="b"/>
              <a:pathLst>
                <a:path w="9169" h="40387" extrusionOk="0">
                  <a:moveTo>
                    <a:pt x="9168" y="1"/>
                  </a:moveTo>
                  <a:lnTo>
                    <a:pt x="9168" y="1"/>
                  </a:lnTo>
                  <a:cubicBezTo>
                    <a:pt x="6025" y="2953"/>
                    <a:pt x="3275" y="6287"/>
                    <a:pt x="786" y="9835"/>
                  </a:cubicBezTo>
                  <a:cubicBezTo>
                    <a:pt x="656" y="10026"/>
                    <a:pt x="525" y="10240"/>
                    <a:pt x="536" y="10478"/>
                  </a:cubicBezTo>
                  <a:cubicBezTo>
                    <a:pt x="536" y="10657"/>
                    <a:pt x="703" y="10823"/>
                    <a:pt x="858" y="10978"/>
                  </a:cubicBezTo>
                  <a:cubicBezTo>
                    <a:pt x="1775" y="11871"/>
                    <a:pt x="2870" y="12907"/>
                    <a:pt x="2727" y="14181"/>
                  </a:cubicBezTo>
                  <a:cubicBezTo>
                    <a:pt x="2668" y="14645"/>
                    <a:pt x="2441" y="15074"/>
                    <a:pt x="2215" y="15491"/>
                  </a:cubicBezTo>
                  <a:cubicBezTo>
                    <a:pt x="1799" y="16264"/>
                    <a:pt x="1382" y="17026"/>
                    <a:pt x="965" y="17800"/>
                  </a:cubicBezTo>
                  <a:cubicBezTo>
                    <a:pt x="703" y="18288"/>
                    <a:pt x="429" y="18789"/>
                    <a:pt x="298" y="19348"/>
                  </a:cubicBezTo>
                  <a:cubicBezTo>
                    <a:pt x="179" y="19848"/>
                    <a:pt x="191" y="20384"/>
                    <a:pt x="215" y="20908"/>
                  </a:cubicBezTo>
                  <a:cubicBezTo>
                    <a:pt x="394" y="27290"/>
                    <a:pt x="1" y="34088"/>
                    <a:pt x="1167" y="40386"/>
                  </a:cubicBezTo>
                  <a:cubicBezTo>
                    <a:pt x="584" y="35672"/>
                    <a:pt x="2418" y="30469"/>
                    <a:pt x="3192" y="25778"/>
                  </a:cubicBezTo>
                  <a:cubicBezTo>
                    <a:pt x="3882" y="21503"/>
                    <a:pt x="4596" y="17217"/>
                    <a:pt x="5299" y="12943"/>
                  </a:cubicBezTo>
                  <a:cubicBezTo>
                    <a:pt x="5573" y="11323"/>
                    <a:pt x="5835" y="9704"/>
                    <a:pt x="6168" y="8097"/>
                  </a:cubicBezTo>
                  <a:cubicBezTo>
                    <a:pt x="6406" y="6918"/>
                    <a:pt x="7025" y="6573"/>
                    <a:pt x="7537" y="5501"/>
                  </a:cubicBezTo>
                  <a:cubicBezTo>
                    <a:pt x="8228" y="4001"/>
                    <a:pt x="8573" y="1548"/>
                    <a:pt x="91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8" name="Google Shape;2008;p73"/>
          <p:cNvGrpSpPr/>
          <p:nvPr/>
        </p:nvGrpSpPr>
        <p:grpSpPr>
          <a:xfrm rot="-1315352" flipH="1">
            <a:off x="2480959" y="3345895"/>
            <a:ext cx="2465185" cy="1763939"/>
            <a:chOff x="3698375" y="764675"/>
            <a:chExt cx="1508825" cy="1079625"/>
          </a:xfrm>
        </p:grpSpPr>
        <p:sp>
          <p:nvSpPr>
            <p:cNvPr id="2009" name="Google Shape;2009;p73"/>
            <p:cNvSpPr/>
            <p:nvPr/>
          </p:nvSpPr>
          <p:spPr>
            <a:xfrm>
              <a:off x="4393700" y="1763775"/>
              <a:ext cx="111350" cy="80525"/>
            </a:xfrm>
            <a:custGeom>
              <a:avLst/>
              <a:gdLst/>
              <a:ahLst/>
              <a:cxnLst/>
              <a:rect l="l" t="t" r="r" b="b"/>
              <a:pathLst>
                <a:path w="4454" h="3221" extrusionOk="0">
                  <a:moveTo>
                    <a:pt x="2922" y="0"/>
                  </a:moveTo>
                  <a:cubicBezTo>
                    <a:pt x="1905" y="0"/>
                    <a:pt x="876" y="599"/>
                    <a:pt x="322" y="1606"/>
                  </a:cubicBezTo>
                  <a:cubicBezTo>
                    <a:pt x="143" y="1952"/>
                    <a:pt x="0" y="2416"/>
                    <a:pt x="214" y="2738"/>
                  </a:cubicBezTo>
                  <a:cubicBezTo>
                    <a:pt x="322" y="2904"/>
                    <a:pt x="500" y="2999"/>
                    <a:pt x="679" y="3059"/>
                  </a:cubicBezTo>
                  <a:cubicBezTo>
                    <a:pt x="993" y="3161"/>
                    <a:pt x="1324" y="3220"/>
                    <a:pt x="1657" y="3220"/>
                  </a:cubicBezTo>
                  <a:cubicBezTo>
                    <a:pt x="1792" y="3220"/>
                    <a:pt x="1926" y="3211"/>
                    <a:pt x="2060" y="3190"/>
                  </a:cubicBezTo>
                  <a:cubicBezTo>
                    <a:pt x="3001" y="3059"/>
                    <a:pt x="3858" y="2345"/>
                    <a:pt x="4310" y="1368"/>
                  </a:cubicBezTo>
                  <a:cubicBezTo>
                    <a:pt x="4394" y="1214"/>
                    <a:pt x="4453" y="1011"/>
                    <a:pt x="4429" y="809"/>
                  </a:cubicBezTo>
                  <a:cubicBezTo>
                    <a:pt x="4382" y="463"/>
                    <a:pt x="4072" y="249"/>
                    <a:pt x="3786" y="154"/>
                  </a:cubicBezTo>
                  <a:cubicBezTo>
                    <a:pt x="3507" y="50"/>
                    <a:pt x="3215" y="0"/>
                    <a:pt x="2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3"/>
            <p:cNvSpPr/>
            <p:nvPr/>
          </p:nvSpPr>
          <p:spPr>
            <a:xfrm>
              <a:off x="3698375" y="963450"/>
              <a:ext cx="711125" cy="872650"/>
            </a:xfrm>
            <a:custGeom>
              <a:avLst/>
              <a:gdLst/>
              <a:ahLst/>
              <a:cxnLst/>
              <a:rect l="l" t="t" r="r" b="b"/>
              <a:pathLst>
                <a:path w="28445" h="34906" extrusionOk="0">
                  <a:moveTo>
                    <a:pt x="10311" y="1"/>
                  </a:moveTo>
                  <a:cubicBezTo>
                    <a:pt x="6847" y="1"/>
                    <a:pt x="3385" y="574"/>
                    <a:pt x="12" y="1532"/>
                  </a:cubicBezTo>
                  <a:lnTo>
                    <a:pt x="0" y="33477"/>
                  </a:lnTo>
                  <a:cubicBezTo>
                    <a:pt x="4306" y="32454"/>
                    <a:pt x="8702" y="31938"/>
                    <a:pt x="13097" y="31938"/>
                  </a:cubicBezTo>
                  <a:cubicBezTo>
                    <a:pt x="15507" y="31938"/>
                    <a:pt x="17917" y="32093"/>
                    <a:pt x="20312" y="32405"/>
                  </a:cubicBezTo>
                  <a:cubicBezTo>
                    <a:pt x="23110" y="32762"/>
                    <a:pt x="25980" y="33381"/>
                    <a:pt x="28432" y="34905"/>
                  </a:cubicBezTo>
                  <a:lnTo>
                    <a:pt x="28444" y="6771"/>
                  </a:lnTo>
                  <a:cubicBezTo>
                    <a:pt x="24110" y="2770"/>
                    <a:pt x="18622" y="627"/>
                    <a:pt x="13085" y="127"/>
                  </a:cubicBezTo>
                  <a:cubicBezTo>
                    <a:pt x="12161" y="42"/>
                    <a:pt x="11236" y="1"/>
                    <a:pt x="10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3"/>
            <p:cNvSpPr/>
            <p:nvPr/>
          </p:nvSpPr>
          <p:spPr>
            <a:xfrm>
              <a:off x="3726650" y="928050"/>
              <a:ext cx="772425" cy="894350"/>
            </a:xfrm>
            <a:custGeom>
              <a:avLst/>
              <a:gdLst/>
              <a:ahLst/>
              <a:cxnLst/>
              <a:rect l="l" t="t" r="r" b="b"/>
              <a:pathLst>
                <a:path w="30897" h="35774" extrusionOk="0">
                  <a:moveTo>
                    <a:pt x="12477" y="0"/>
                  </a:moveTo>
                  <a:cubicBezTo>
                    <a:pt x="9021" y="0"/>
                    <a:pt x="5565" y="575"/>
                    <a:pt x="2191" y="1543"/>
                  </a:cubicBezTo>
                  <a:lnTo>
                    <a:pt x="2191" y="1758"/>
                  </a:lnTo>
                  <a:cubicBezTo>
                    <a:pt x="1465" y="1936"/>
                    <a:pt x="750" y="2115"/>
                    <a:pt x="36" y="2329"/>
                  </a:cubicBezTo>
                  <a:lnTo>
                    <a:pt x="0" y="34262"/>
                  </a:lnTo>
                  <a:cubicBezTo>
                    <a:pt x="4315" y="33245"/>
                    <a:pt x="8724" y="32736"/>
                    <a:pt x="13127" y="32736"/>
                  </a:cubicBezTo>
                  <a:cubicBezTo>
                    <a:pt x="15529" y="32736"/>
                    <a:pt x="17930" y="32887"/>
                    <a:pt x="20312" y="33190"/>
                  </a:cubicBezTo>
                  <a:cubicBezTo>
                    <a:pt x="23098" y="33547"/>
                    <a:pt x="25670" y="34250"/>
                    <a:pt x="28135" y="35774"/>
                  </a:cubicBezTo>
                  <a:cubicBezTo>
                    <a:pt x="28135" y="35774"/>
                    <a:pt x="30016" y="34678"/>
                    <a:pt x="30897" y="34583"/>
                  </a:cubicBezTo>
                  <a:lnTo>
                    <a:pt x="30576" y="6782"/>
                  </a:lnTo>
                  <a:cubicBezTo>
                    <a:pt x="26242" y="2770"/>
                    <a:pt x="20777" y="626"/>
                    <a:pt x="15240" y="126"/>
                  </a:cubicBezTo>
                  <a:cubicBezTo>
                    <a:pt x="14320" y="41"/>
                    <a:pt x="13399" y="0"/>
                    <a:pt x="12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3"/>
            <p:cNvSpPr/>
            <p:nvPr/>
          </p:nvSpPr>
          <p:spPr>
            <a:xfrm>
              <a:off x="4498775" y="919275"/>
              <a:ext cx="708425" cy="872175"/>
            </a:xfrm>
            <a:custGeom>
              <a:avLst/>
              <a:gdLst/>
              <a:ahLst/>
              <a:cxnLst/>
              <a:rect l="l" t="t" r="r" b="b"/>
              <a:pathLst>
                <a:path w="28337" h="34887" extrusionOk="0">
                  <a:moveTo>
                    <a:pt x="17978" y="0"/>
                  </a:moveTo>
                  <a:cubicBezTo>
                    <a:pt x="17073" y="0"/>
                    <a:pt x="16167" y="39"/>
                    <a:pt x="15264" y="120"/>
                  </a:cubicBezTo>
                  <a:cubicBezTo>
                    <a:pt x="9727" y="608"/>
                    <a:pt x="4358" y="2751"/>
                    <a:pt x="24" y="6740"/>
                  </a:cubicBezTo>
                  <a:lnTo>
                    <a:pt x="0" y="34886"/>
                  </a:lnTo>
                  <a:cubicBezTo>
                    <a:pt x="2453" y="33362"/>
                    <a:pt x="5227" y="33005"/>
                    <a:pt x="7989" y="32398"/>
                  </a:cubicBezTo>
                  <a:cubicBezTo>
                    <a:pt x="10346" y="31881"/>
                    <a:pt x="12712" y="31660"/>
                    <a:pt x="15075" y="31660"/>
                  </a:cubicBezTo>
                  <a:cubicBezTo>
                    <a:pt x="19517" y="31660"/>
                    <a:pt x="23949" y="32441"/>
                    <a:pt x="28301" y="33505"/>
                  </a:cubicBezTo>
                  <a:lnTo>
                    <a:pt x="28337" y="1561"/>
                  </a:lnTo>
                  <a:cubicBezTo>
                    <a:pt x="24944" y="578"/>
                    <a:pt x="21461" y="0"/>
                    <a:pt x="17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73"/>
            <p:cNvSpPr/>
            <p:nvPr/>
          </p:nvSpPr>
          <p:spPr>
            <a:xfrm>
              <a:off x="4499050" y="919275"/>
              <a:ext cx="536125" cy="871875"/>
            </a:xfrm>
            <a:custGeom>
              <a:avLst/>
              <a:gdLst/>
              <a:ahLst/>
              <a:cxnLst/>
              <a:rect l="l" t="t" r="r" b="b"/>
              <a:pathLst>
                <a:path w="21445" h="34875" extrusionOk="0">
                  <a:moveTo>
                    <a:pt x="17950" y="1"/>
                  </a:moveTo>
                  <a:cubicBezTo>
                    <a:pt x="17053" y="1"/>
                    <a:pt x="16154" y="40"/>
                    <a:pt x="15253" y="120"/>
                  </a:cubicBezTo>
                  <a:cubicBezTo>
                    <a:pt x="9716" y="608"/>
                    <a:pt x="4347" y="2751"/>
                    <a:pt x="13" y="6740"/>
                  </a:cubicBezTo>
                  <a:lnTo>
                    <a:pt x="1" y="34874"/>
                  </a:lnTo>
                  <a:cubicBezTo>
                    <a:pt x="2454" y="33350"/>
                    <a:pt x="5228" y="32993"/>
                    <a:pt x="7990" y="32386"/>
                  </a:cubicBezTo>
                  <a:cubicBezTo>
                    <a:pt x="10342" y="31868"/>
                    <a:pt x="12697" y="31648"/>
                    <a:pt x="15048" y="31648"/>
                  </a:cubicBezTo>
                  <a:cubicBezTo>
                    <a:pt x="17185" y="31648"/>
                    <a:pt x="19318" y="31830"/>
                    <a:pt x="21444" y="32136"/>
                  </a:cubicBezTo>
                  <a:cubicBezTo>
                    <a:pt x="21170" y="21480"/>
                    <a:pt x="20968" y="10800"/>
                    <a:pt x="20837" y="132"/>
                  </a:cubicBezTo>
                  <a:cubicBezTo>
                    <a:pt x="19875" y="46"/>
                    <a:pt x="18913" y="1"/>
                    <a:pt x="17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73"/>
            <p:cNvSpPr/>
            <p:nvPr/>
          </p:nvSpPr>
          <p:spPr>
            <a:xfrm>
              <a:off x="4498775" y="764675"/>
              <a:ext cx="459000" cy="1027375"/>
            </a:xfrm>
            <a:custGeom>
              <a:avLst/>
              <a:gdLst/>
              <a:ahLst/>
              <a:cxnLst/>
              <a:rect l="l" t="t" r="r" b="b"/>
              <a:pathLst>
                <a:path w="18360" h="41095" extrusionOk="0">
                  <a:moveTo>
                    <a:pt x="17924" y="0"/>
                  </a:moveTo>
                  <a:cubicBezTo>
                    <a:pt x="15322" y="0"/>
                    <a:pt x="12651" y="612"/>
                    <a:pt x="9989" y="2089"/>
                  </a:cubicBezTo>
                  <a:cubicBezTo>
                    <a:pt x="6429" y="4066"/>
                    <a:pt x="2810" y="7685"/>
                    <a:pt x="24" y="12841"/>
                  </a:cubicBezTo>
                  <a:lnTo>
                    <a:pt x="0" y="41094"/>
                  </a:lnTo>
                  <a:cubicBezTo>
                    <a:pt x="1560" y="38927"/>
                    <a:pt x="3524" y="37308"/>
                    <a:pt x="5310" y="36201"/>
                  </a:cubicBezTo>
                  <a:cubicBezTo>
                    <a:pt x="9656" y="33522"/>
                    <a:pt x="14061" y="32045"/>
                    <a:pt x="18336" y="31843"/>
                  </a:cubicBezTo>
                  <a:lnTo>
                    <a:pt x="18360" y="6"/>
                  </a:lnTo>
                  <a:cubicBezTo>
                    <a:pt x="18215" y="2"/>
                    <a:pt x="18069" y="0"/>
                    <a:pt x="17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73"/>
            <p:cNvSpPr/>
            <p:nvPr/>
          </p:nvSpPr>
          <p:spPr>
            <a:xfrm>
              <a:off x="3788850" y="919850"/>
              <a:ext cx="710525" cy="872775"/>
            </a:xfrm>
            <a:custGeom>
              <a:avLst/>
              <a:gdLst/>
              <a:ahLst/>
              <a:cxnLst/>
              <a:rect l="l" t="t" r="r" b="b"/>
              <a:pathLst>
                <a:path w="28421" h="34911" extrusionOk="0">
                  <a:moveTo>
                    <a:pt x="10377" y="1"/>
                  </a:moveTo>
                  <a:cubicBezTo>
                    <a:pt x="6895" y="1"/>
                    <a:pt x="3415" y="575"/>
                    <a:pt x="24" y="1538"/>
                  </a:cubicBezTo>
                  <a:lnTo>
                    <a:pt x="1" y="33482"/>
                  </a:lnTo>
                  <a:cubicBezTo>
                    <a:pt x="4307" y="32460"/>
                    <a:pt x="8697" y="31943"/>
                    <a:pt x="13092" y="31943"/>
                  </a:cubicBezTo>
                  <a:cubicBezTo>
                    <a:pt x="15502" y="31943"/>
                    <a:pt x="17913" y="32099"/>
                    <a:pt x="20313" y="32411"/>
                  </a:cubicBezTo>
                  <a:cubicBezTo>
                    <a:pt x="23111" y="32768"/>
                    <a:pt x="25956" y="33387"/>
                    <a:pt x="28397" y="34911"/>
                  </a:cubicBezTo>
                  <a:lnTo>
                    <a:pt x="28421" y="6777"/>
                  </a:lnTo>
                  <a:cubicBezTo>
                    <a:pt x="24099" y="2776"/>
                    <a:pt x="18634" y="633"/>
                    <a:pt x="13098" y="121"/>
                  </a:cubicBezTo>
                  <a:cubicBezTo>
                    <a:pt x="12192" y="40"/>
                    <a:pt x="11284" y="1"/>
                    <a:pt x="103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3"/>
            <p:cNvSpPr/>
            <p:nvPr/>
          </p:nvSpPr>
          <p:spPr>
            <a:xfrm>
              <a:off x="3932625" y="1036200"/>
              <a:ext cx="453350" cy="78375"/>
            </a:xfrm>
            <a:custGeom>
              <a:avLst/>
              <a:gdLst/>
              <a:ahLst/>
              <a:cxnLst/>
              <a:rect l="l" t="t" r="r" b="b"/>
              <a:pathLst>
                <a:path w="18134" h="3135" extrusionOk="0">
                  <a:moveTo>
                    <a:pt x="5724" y="0"/>
                  </a:moveTo>
                  <a:cubicBezTo>
                    <a:pt x="3859" y="0"/>
                    <a:pt x="1968" y="158"/>
                    <a:pt x="0" y="468"/>
                  </a:cubicBezTo>
                  <a:cubicBezTo>
                    <a:pt x="0" y="801"/>
                    <a:pt x="24" y="944"/>
                    <a:pt x="24" y="1277"/>
                  </a:cubicBezTo>
                  <a:cubicBezTo>
                    <a:pt x="1988" y="967"/>
                    <a:pt x="3878" y="810"/>
                    <a:pt x="5743" y="810"/>
                  </a:cubicBezTo>
                  <a:cubicBezTo>
                    <a:pt x="9825" y="810"/>
                    <a:pt x="13786" y="1565"/>
                    <a:pt x="18134" y="3135"/>
                  </a:cubicBezTo>
                  <a:cubicBezTo>
                    <a:pt x="18134" y="2813"/>
                    <a:pt x="18134" y="2658"/>
                    <a:pt x="18122" y="2325"/>
                  </a:cubicBezTo>
                  <a:cubicBezTo>
                    <a:pt x="13766" y="756"/>
                    <a:pt x="9808" y="0"/>
                    <a:pt x="5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3"/>
            <p:cNvSpPr/>
            <p:nvPr/>
          </p:nvSpPr>
          <p:spPr>
            <a:xfrm>
              <a:off x="3934400" y="1110475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13" y="1"/>
                  </a:moveTo>
                  <a:cubicBezTo>
                    <a:pt x="3851" y="1"/>
                    <a:pt x="1963" y="160"/>
                    <a:pt x="1" y="473"/>
                  </a:cubicBezTo>
                  <a:cubicBezTo>
                    <a:pt x="1" y="807"/>
                    <a:pt x="13" y="949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7" y="813"/>
                    <a:pt x="13782" y="1566"/>
                    <a:pt x="18122" y="3140"/>
                  </a:cubicBezTo>
                  <a:cubicBezTo>
                    <a:pt x="18122" y="2819"/>
                    <a:pt x="18122" y="2652"/>
                    <a:pt x="18110" y="2342"/>
                  </a:cubicBezTo>
                  <a:cubicBezTo>
                    <a:pt x="13753" y="765"/>
                    <a:pt x="9794" y="1"/>
                    <a:pt x="5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3"/>
            <p:cNvSpPr/>
            <p:nvPr/>
          </p:nvSpPr>
          <p:spPr>
            <a:xfrm>
              <a:off x="3935900" y="1185025"/>
              <a:ext cx="453050" cy="78075"/>
            </a:xfrm>
            <a:custGeom>
              <a:avLst/>
              <a:gdLst/>
              <a:ahLst/>
              <a:cxnLst/>
              <a:rect l="l" t="t" r="r" b="b"/>
              <a:pathLst>
                <a:path w="18122" h="3123" extrusionOk="0">
                  <a:moveTo>
                    <a:pt x="5710" y="1"/>
                  </a:moveTo>
                  <a:cubicBezTo>
                    <a:pt x="3848" y="1"/>
                    <a:pt x="1962" y="158"/>
                    <a:pt x="0" y="468"/>
                  </a:cubicBezTo>
                  <a:cubicBezTo>
                    <a:pt x="0" y="801"/>
                    <a:pt x="12" y="944"/>
                    <a:pt x="12" y="1277"/>
                  </a:cubicBezTo>
                  <a:cubicBezTo>
                    <a:pt x="1979" y="963"/>
                    <a:pt x="3872" y="804"/>
                    <a:pt x="5740" y="804"/>
                  </a:cubicBezTo>
                  <a:cubicBezTo>
                    <a:pt x="9819" y="804"/>
                    <a:pt x="13777" y="1563"/>
                    <a:pt x="18122" y="3123"/>
                  </a:cubicBezTo>
                  <a:cubicBezTo>
                    <a:pt x="18122" y="2813"/>
                    <a:pt x="18110" y="2647"/>
                    <a:pt x="18110" y="2337"/>
                  </a:cubicBezTo>
                  <a:cubicBezTo>
                    <a:pt x="13751" y="759"/>
                    <a:pt x="9792" y="1"/>
                    <a:pt x="5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3"/>
            <p:cNvSpPr/>
            <p:nvPr/>
          </p:nvSpPr>
          <p:spPr>
            <a:xfrm>
              <a:off x="3937375" y="1259000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20" y="1"/>
                  </a:moveTo>
                  <a:cubicBezTo>
                    <a:pt x="3855" y="1"/>
                    <a:pt x="1966" y="160"/>
                    <a:pt x="1" y="473"/>
                  </a:cubicBezTo>
                  <a:cubicBezTo>
                    <a:pt x="1" y="807"/>
                    <a:pt x="13" y="950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8" y="813"/>
                    <a:pt x="13782" y="1566"/>
                    <a:pt x="18122" y="3140"/>
                  </a:cubicBezTo>
                  <a:cubicBezTo>
                    <a:pt x="18110" y="2831"/>
                    <a:pt x="18110" y="2664"/>
                    <a:pt x="18110" y="2331"/>
                  </a:cubicBezTo>
                  <a:cubicBezTo>
                    <a:pt x="13755" y="762"/>
                    <a:pt x="9798" y="1"/>
                    <a:pt x="5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3"/>
            <p:cNvSpPr/>
            <p:nvPr/>
          </p:nvSpPr>
          <p:spPr>
            <a:xfrm>
              <a:off x="3938875" y="1333425"/>
              <a:ext cx="453050" cy="78500"/>
            </a:xfrm>
            <a:custGeom>
              <a:avLst/>
              <a:gdLst/>
              <a:ahLst/>
              <a:cxnLst/>
              <a:rect l="l" t="t" r="r" b="b"/>
              <a:pathLst>
                <a:path w="18122" h="3140" extrusionOk="0">
                  <a:moveTo>
                    <a:pt x="5719" y="0"/>
                  </a:moveTo>
                  <a:cubicBezTo>
                    <a:pt x="3855" y="0"/>
                    <a:pt x="1965" y="159"/>
                    <a:pt x="0" y="473"/>
                  </a:cubicBezTo>
                  <a:cubicBezTo>
                    <a:pt x="0" y="806"/>
                    <a:pt x="12" y="949"/>
                    <a:pt x="12" y="1283"/>
                  </a:cubicBezTo>
                  <a:cubicBezTo>
                    <a:pt x="1984" y="971"/>
                    <a:pt x="3881" y="813"/>
                    <a:pt x="5753" y="813"/>
                  </a:cubicBezTo>
                  <a:cubicBezTo>
                    <a:pt x="9827" y="813"/>
                    <a:pt x="13782" y="1565"/>
                    <a:pt x="18122" y="3140"/>
                  </a:cubicBezTo>
                  <a:cubicBezTo>
                    <a:pt x="18110" y="2807"/>
                    <a:pt x="18110" y="2664"/>
                    <a:pt x="18110" y="2330"/>
                  </a:cubicBezTo>
                  <a:cubicBezTo>
                    <a:pt x="13755" y="761"/>
                    <a:pt x="9798" y="0"/>
                    <a:pt x="5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3"/>
            <p:cNvSpPr/>
            <p:nvPr/>
          </p:nvSpPr>
          <p:spPr>
            <a:xfrm>
              <a:off x="3940075" y="140782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8" y="160"/>
                    <a:pt x="0" y="473"/>
                  </a:cubicBezTo>
                  <a:cubicBezTo>
                    <a:pt x="0" y="807"/>
                    <a:pt x="24" y="950"/>
                    <a:pt x="24" y="1283"/>
                  </a:cubicBezTo>
                  <a:cubicBezTo>
                    <a:pt x="1995" y="972"/>
                    <a:pt x="3892" y="813"/>
                    <a:pt x="5764" y="813"/>
                  </a:cubicBezTo>
                  <a:cubicBezTo>
                    <a:pt x="9839" y="813"/>
                    <a:pt x="13793" y="1566"/>
                    <a:pt x="18133" y="3140"/>
                  </a:cubicBezTo>
                  <a:cubicBezTo>
                    <a:pt x="18121" y="2807"/>
                    <a:pt x="18121" y="2664"/>
                    <a:pt x="18121" y="2331"/>
                  </a:cubicBezTo>
                  <a:cubicBezTo>
                    <a:pt x="13766" y="762"/>
                    <a:pt x="9809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3"/>
            <p:cNvSpPr/>
            <p:nvPr/>
          </p:nvSpPr>
          <p:spPr>
            <a:xfrm>
              <a:off x="3941250" y="14822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2" y="0"/>
                  </a:moveTo>
                  <a:cubicBezTo>
                    <a:pt x="3856" y="0"/>
                    <a:pt x="1965" y="159"/>
                    <a:pt x="1" y="473"/>
                  </a:cubicBezTo>
                  <a:cubicBezTo>
                    <a:pt x="1" y="806"/>
                    <a:pt x="13" y="949"/>
                    <a:pt x="13" y="1283"/>
                  </a:cubicBezTo>
                  <a:cubicBezTo>
                    <a:pt x="1988" y="972"/>
                    <a:pt x="3886" y="813"/>
                    <a:pt x="5759" y="813"/>
                  </a:cubicBezTo>
                  <a:cubicBezTo>
                    <a:pt x="9834" y="813"/>
                    <a:pt x="13786" y="1565"/>
                    <a:pt x="18134" y="3140"/>
                  </a:cubicBezTo>
                  <a:cubicBezTo>
                    <a:pt x="18134" y="2807"/>
                    <a:pt x="18134" y="2652"/>
                    <a:pt x="18110" y="2330"/>
                  </a:cubicBezTo>
                  <a:cubicBezTo>
                    <a:pt x="13763" y="762"/>
                    <a:pt x="9803" y="0"/>
                    <a:pt x="57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3"/>
            <p:cNvSpPr/>
            <p:nvPr/>
          </p:nvSpPr>
          <p:spPr>
            <a:xfrm>
              <a:off x="3942750" y="15563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9" y="160"/>
                    <a:pt x="0" y="474"/>
                  </a:cubicBezTo>
                  <a:cubicBezTo>
                    <a:pt x="0" y="795"/>
                    <a:pt x="24" y="950"/>
                    <a:pt x="24" y="1271"/>
                  </a:cubicBezTo>
                  <a:cubicBezTo>
                    <a:pt x="1984" y="966"/>
                    <a:pt x="3870" y="810"/>
                    <a:pt x="5731" y="810"/>
                  </a:cubicBezTo>
                  <a:cubicBezTo>
                    <a:pt x="9813" y="810"/>
                    <a:pt x="13774" y="1562"/>
                    <a:pt x="18133" y="3141"/>
                  </a:cubicBezTo>
                  <a:cubicBezTo>
                    <a:pt x="18133" y="2819"/>
                    <a:pt x="18133" y="2664"/>
                    <a:pt x="18110" y="2331"/>
                  </a:cubicBezTo>
                  <a:cubicBezTo>
                    <a:pt x="13763" y="762"/>
                    <a:pt x="9808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3"/>
            <p:cNvSpPr/>
            <p:nvPr/>
          </p:nvSpPr>
          <p:spPr>
            <a:xfrm>
              <a:off x="3944225" y="163077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0"/>
                  </a:moveTo>
                  <a:cubicBezTo>
                    <a:pt x="3861" y="0"/>
                    <a:pt x="1969" y="159"/>
                    <a:pt x="1" y="473"/>
                  </a:cubicBezTo>
                  <a:cubicBezTo>
                    <a:pt x="1" y="795"/>
                    <a:pt x="25" y="949"/>
                    <a:pt x="25" y="1271"/>
                  </a:cubicBezTo>
                  <a:cubicBezTo>
                    <a:pt x="1985" y="965"/>
                    <a:pt x="3871" y="809"/>
                    <a:pt x="5731" y="809"/>
                  </a:cubicBezTo>
                  <a:cubicBezTo>
                    <a:pt x="9814" y="809"/>
                    <a:pt x="13774" y="1562"/>
                    <a:pt x="18134" y="3140"/>
                  </a:cubicBezTo>
                  <a:cubicBezTo>
                    <a:pt x="18134" y="2819"/>
                    <a:pt x="18122" y="2664"/>
                    <a:pt x="18122" y="2331"/>
                  </a:cubicBezTo>
                  <a:cubicBezTo>
                    <a:pt x="13767" y="762"/>
                    <a:pt x="9810" y="0"/>
                    <a:pt x="5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3"/>
            <p:cNvSpPr/>
            <p:nvPr/>
          </p:nvSpPr>
          <p:spPr>
            <a:xfrm>
              <a:off x="4557400" y="881250"/>
              <a:ext cx="347975" cy="229750"/>
            </a:xfrm>
            <a:custGeom>
              <a:avLst/>
              <a:gdLst/>
              <a:ahLst/>
              <a:cxnLst/>
              <a:rect l="l" t="t" r="r" b="b"/>
              <a:pathLst>
                <a:path w="13919" h="9190" extrusionOk="0">
                  <a:moveTo>
                    <a:pt x="13021" y="0"/>
                  </a:moveTo>
                  <a:cubicBezTo>
                    <a:pt x="6999" y="0"/>
                    <a:pt x="3045" y="4692"/>
                    <a:pt x="1" y="8452"/>
                  </a:cubicBezTo>
                  <a:lnTo>
                    <a:pt x="1" y="9190"/>
                  </a:lnTo>
                  <a:cubicBezTo>
                    <a:pt x="3038" y="5450"/>
                    <a:pt x="6981" y="771"/>
                    <a:pt x="12992" y="771"/>
                  </a:cubicBezTo>
                  <a:cubicBezTo>
                    <a:pt x="13295" y="771"/>
                    <a:pt x="13604" y="783"/>
                    <a:pt x="13919" y="808"/>
                  </a:cubicBezTo>
                  <a:cubicBezTo>
                    <a:pt x="13919" y="498"/>
                    <a:pt x="13907" y="343"/>
                    <a:pt x="13907" y="34"/>
                  </a:cubicBezTo>
                  <a:cubicBezTo>
                    <a:pt x="13607" y="11"/>
                    <a:pt x="13312" y="0"/>
                    <a:pt x="13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3"/>
            <p:cNvSpPr/>
            <p:nvPr/>
          </p:nvSpPr>
          <p:spPr>
            <a:xfrm>
              <a:off x="4558000" y="952875"/>
              <a:ext cx="348875" cy="225700"/>
            </a:xfrm>
            <a:custGeom>
              <a:avLst/>
              <a:gdLst/>
              <a:ahLst/>
              <a:cxnLst/>
              <a:rect l="l" t="t" r="r" b="b"/>
              <a:pathLst>
                <a:path w="13955" h="9028" extrusionOk="0">
                  <a:moveTo>
                    <a:pt x="12870" y="1"/>
                  </a:moveTo>
                  <a:cubicBezTo>
                    <a:pt x="6929" y="1"/>
                    <a:pt x="3014" y="4602"/>
                    <a:pt x="12" y="8301"/>
                  </a:cubicBezTo>
                  <a:cubicBezTo>
                    <a:pt x="0" y="8599"/>
                    <a:pt x="0" y="8742"/>
                    <a:pt x="12" y="9027"/>
                  </a:cubicBezTo>
                  <a:cubicBezTo>
                    <a:pt x="3015" y="5364"/>
                    <a:pt x="6914" y="793"/>
                    <a:pt x="12821" y="793"/>
                  </a:cubicBezTo>
                  <a:cubicBezTo>
                    <a:pt x="13191" y="793"/>
                    <a:pt x="13569" y="811"/>
                    <a:pt x="13955" y="848"/>
                  </a:cubicBezTo>
                  <a:cubicBezTo>
                    <a:pt x="13955" y="526"/>
                    <a:pt x="13943" y="372"/>
                    <a:pt x="13943" y="50"/>
                  </a:cubicBezTo>
                  <a:cubicBezTo>
                    <a:pt x="13578" y="17"/>
                    <a:pt x="13220" y="1"/>
                    <a:pt x="12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3"/>
            <p:cNvSpPr/>
            <p:nvPr/>
          </p:nvSpPr>
          <p:spPr>
            <a:xfrm>
              <a:off x="4558600" y="1025050"/>
              <a:ext cx="349775" cy="221675"/>
            </a:xfrm>
            <a:custGeom>
              <a:avLst/>
              <a:gdLst/>
              <a:ahLst/>
              <a:cxnLst/>
              <a:rect l="l" t="t" r="r" b="b"/>
              <a:pathLst>
                <a:path w="13991" h="8867" extrusionOk="0">
                  <a:moveTo>
                    <a:pt x="12720" y="0"/>
                  </a:moveTo>
                  <a:cubicBezTo>
                    <a:pt x="6871" y="0"/>
                    <a:pt x="2993" y="4501"/>
                    <a:pt x="0" y="8117"/>
                  </a:cubicBezTo>
                  <a:lnTo>
                    <a:pt x="0" y="8867"/>
                  </a:lnTo>
                  <a:cubicBezTo>
                    <a:pt x="2987" y="5259"/>
                    <a:pt x="6863" y="781"/>
                    <a:pt x="12691" y="781"/>
                  </a:cubicBezTo>
                  <a:cubicBezTo>
                    <a:pt x="13114" y="781"/>
                    <a:pt x="13547" y="805"/>
                    <a:pt x="13990" y="854"/>
                  </a:cubicBezTo>
                  <a:cubicBezTo>
                    <a:pt x="13990" y="545"/>
                    <a:pt x="13978" y="378"/>
                    <a:pt x="13978" y="68"/>
                  </a:cubicBezTo>
                  <a:cubicBezTo>
                    <a:pt x="13549" y="22"/>
                    <a:pt x="13130" y="0"/>
                    <a:pt x="12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3"/>
            <p:cNvSpPr/>
            <p:nvPr/>
          </p:nvSpPr>
          <p:spPr>
            <a:xfrm>
              <a:off x="4558600" y="1097725"/>
              <a:ext cx="350950" cy="217475"/>
            </a:xfrm>
            <a:custGeom>
              <a:avLst/>
              <a:gdLst/>
              <a:ahLst/>
              <a:cxnLst/>
              <a:rect l="l" t="t" r="r" b="b"/>
              <a:pathLst>
                <a:path w="14038" h="8699" extrusionOk="0">
                  <a:moveTo>
                    <a:pt x="12583" y="0"/>
                  </a:moveTo>
                  <a:cubicBezTo>
                    <a:pt x="6813" y="0"/>
                    <a:pt x="2974" y="4404"/>
                    <a:pt x="0" y="7972"/>
                  </a:cubicBezTo>
                  <a:cubicBezTo>
                    <a:pt x="12" y="8270"/>
                    <a:pt x="12" y="8413"/>
                    <a:pt x="12" y="8698"/>
                  </a:cubicBezTo>
                  <a:cubicBezTo>
                    <a:pt x="2972" y="5157"/>
                    <a:pt x="6791" y="788"/>
                    <a:pt x="12518" y="788"/>
                  </a:cubicBezTo>
                  <a:cubicBezTo>
                    <a:pt x="13010" y="788"/>
                    <a:pt x="13517" y="820"/>
                    <a:pt x="14038" y="888"/>
                  </a:cubicBezTo>
                  <a:cubicBezTo>
                    <a:pt x="14038" y="566"/>
                    <a:pt x="14026" y="412"/>
                    <a:pt x="14026" y="90"/>
                  </a:cubicBezTo>
                  <a:cubicBezTo>
                    <a:pt x="13532" y="29"/>
                    <a:pt x="13051" y="0"/>
                    <a:pt x="1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3"/>
            <p:cNvSpPr/>
            <p:nvPr/>
          </p:nvSpPr>
          <p:spPr>
            <a:xfrm>
              <a:off x="4559475" y="1170875"/>
              <a:ext cx="351575" cy="213075"/>
            </a:xfrm>
            <a:custGeom>
              <a:avLst/>
              <a:gdLst/>
              <a:ahLst/>
              <a:cxnLst/>
              <a:rect l="l" t="t" r="r" b="b"/>
              <a:pathLst>
                <a:path w="14063" h="8523" extrusionOk="0">
                  <a:moveTo>
                    <a:pt x="12412" y="0"/>
                  </a:moveTo>
                  <a:cubicBezTo>
                    <a:pt x="6738" y="0"/>
                    <a:pt x="2941" y="4312"/>
                    <a:pt x="1" y="7796"/>
                  </a:cubicBezTo>
                  <a:lnTo>
                    <a:pt x="1" y="8523"/>
                  </a:lnTo>
                  <a:cubicBezTo>
                    <a:pt x="2945" y="5058"/>
                    <a:pt x="6721" y="780"/>
                    <a:pt x="12378" y="780"/>
                  </a:cubicBezTo>
                  <a:cubicBezTo>
                    <a:pt x="12922" y="780"/>
                    <a:pt x="13483" y="819"/>
                    <a:pt x="14062" y="903"/>
                  </a:cubicBezTo>
                  <a:cubicBezTo>
                    <a:pt x="14062" y="593"/>
                    <a:pt x="14050" y="427"/>
                    <a:pt x="14050" y="117"/>
                  </a:cubicBezTo>
                  <a:cubicBezTo>
                    <a:pt x="13487" y="38"/>
                    <a:pt x="12942" y="0"/>
                    <a:pt x="12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3"/>
            <p:cNvSpPr/>
            <p:nvPr/>
          </p:nvSpPr>
          <p:spPr>
            <a:xfrm>
              <a:off x="4559775" y="1243700"/>
              <a:ext cx="352750" cy="209600"/>
            </a:xfrm>
            <a:custGeom>
              <a:avLst/>
              <a:gdLst/>
              <a:ahLst/>
              <a:cxnLst/>
              <a:rect l="l" t="t" r="r" b="b"/>
              <a:pathLst>
                <a:path w="14110" h="8384" extrusionOk="0">
                  <a:moveTo>
                    <a:pt x="12276" y="0"/>
                  </a:moveTo>
                  <a:cubicBezTo>
                    <a:pt x="6672" y="0"/>
                    <a:pt x="2922" y="4217"/>
                    <a:pt x="1" y="7634"/>
                  </a:cubicBezTo>
                  <a:lnTo>
                    <a:pt x="1" y="8384"/>
                  </a:lnTo>
                  <a:cubicBezTo>
                    <a:pt x="2911" y="4979"/>
                    <a:pt x="6645" y="800"/>
                    <a:pt x="12225" y="800"/>
                  </a:cubicBezTo>
                  <a:cubicBezTo>
                    <a:pt x="12831" y="800"/>
                    <a:pt x="13459" y="849"/>
                    <a:pt x="14110" y="954"/>
                  </a:cubicBezTo>
                  <a:cubicBezTo>
                    <a:pt x="14110" y="645"/>
                    <a:pt x="14098" y="478"/>
                    <a:pt x="14098" y="145"/>
                  </a:cubicBezTo>
                  <a:cubicBezTo>
                    <a:pt x="13469" y="47"/>
                    <a:pt x="12863" y="0"/>
                    <a:pt x="12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3"/>
            <p:cNvSpPr/>
            <p:nvPr/>
          </p:nvSpPr>
          <p:spPr>
            <a:xfrm>
              <a:off x="4560075" y="1317350"/>
              <a:ext cx="353950" cy="205325"/>
            </a:xfrm>
            <a:custGeom>
              <a:avLst/>
              <a:gdLst/>
              <a:ahLst/>
              <a:cxnLst/>
              <a:rect l="l" t="t" r="r" b="b"/>
              <a:pathLst>
                <a:path w="14158" h="8213" extrusionOk="0">
                  <a:moveTo>
                    <a:pt x="12147" y="1"/>
                  </a:moveTo>
                  <a:cubicBezTo>
                    <a:pt x="6628" y="1"/>
                    <a:pt x="2914" y="4124"/>
                    <a:pt x="13" y="7474"/>
                  </a:cubicBezTo>
                  <a:cubicBezTo>
                    <a:pt x="1" y="7772"/>
                    <a:pt x="1" y="7914"/>
                    <a:pt x="13" y="8212"/>
                  </a:cubicBezTo>
                  <a:cubicBezTo>
                    <a:pt x="2912" y="4888"/>
                    <a:pt x="6607" y="796"/>
                    <a:pt x="12087" y="796"/>
                  </a:cubicBezTo>
                  <a:cubicBezTo>
                    <a:pt x="12750" y="796"/>
                    <a:pt x="13440" y="856"/>
                    <a:pt x="14157" y="985"/>
                  </a:cubicBezTo>
                  <a:cubicBezTo>
                    <a:pt x="14157" y="652"/>
                    <a:pt x="14145" y="509"/>
                    <a:pt x="14145" y="175"/>
                  </a:cubicBezTo>
                  <a:cubicBezTo>
                    <a:pt x="13454" y="56"/>
                    <a:pt x="12789" y="1"/>
                    <a:pt x="12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3"/>
            <p:cNvSpPr/>
            <p:nvPr/>
          </p:nvSpPr>
          <p:spPr>
            <a:xfrm>
              <a:off x="4560975" y="1391175"/>
              <a:ext cx="354525" cy="201425"/>
            </a:xfrm>
            <a:custGeom>
              <a:avLst/>
              <a:gdLst/>
              <a:ahLst/>
              <a:cxnLst/>
              <a:rect l="l" t="t" r="r" b="b"/>
              <a:pathLst>
                <a:path w="14181" h="8057" extrusionOk="0">
                  <a:moveTo>
                    <a:pt x="11984" y="0"/>
                  </a:moveTo>
                  <a:cubicBezTo>
                    <a:pt x="6552" y="0"/>
                    <a:pt x="2870" y="4038"/>
                    <a:pt x="0" y="7319"/>
                  </a:cubicBezTo>
                  <a:lnTo>
                    <a:pt x="0" y="8057"/>
                  </a:lnTo>
                  <a:cubicBezTo>
                    <a:pt x="2859" y="4799"/>
                    <a:pt x="6526" y="798"/>
                    <a:pt x="11933" y="798"/>
                  </a:cubicBezTo>
                  <a:cubicBezTo>
                    <a:pt x="12651" y="798"/>
                    <a:pt x="13399" y="868"/>
                    <a:pt x="14181" y="1020"/>
                  </a:cubicBezTo>
                  <a:cubicBezTo>
                    <a:pt x="14181" y="699"/>
                    <a:pt x="14169" y="532"/>
                    <a:pt x="14169" y="211"/>
                  </a:cubicBezTo>
                  <a:cubicBezTo>
                    <a:pt x="13410" y="67"/>
                    <a:pt x="12683" y="0"/>
                    <a:pt x="1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3"/>
            <p:cNvSpPr/>
            <p:nvPr/>
          </p:nvSpPr>
          <p:spPr>
            <a:xfrm>
              <a:off x="4560975" y="1465175"/>
              <a:ext cx="355725" cy="197375"/>
            </a:xfrm>
            <a:custGeom>
              <a:avLst/>
              <a:gdLst/>
              <a:ahLst/>
              <a:cxnLst/>
              <a:rect l="l" t="t" r="r" b="b"/>
              <a:pathLst>
                <a:path w="14229" h="7895" extrusionOk="0">
                  <a:moveTo>
                    <a:pt x="11824" y="0"/>
                  </a:moveTo>
                  <a:cubicBezTo>
                    <a:pt x="6479" y="0"/>
                    <a:pt x="2847" y="3933"/>
                    <a:pt x="0" y="7145"/>
                  </a:cubicBezTo>
                  <a:cubicBezTo>
                    <a:pt x="12" y="7454"/>
                    <a:pt x="12" y="7597"/>
                    <a:pt x="12" y="7895"/>
                  </a:cubicBezTo>
                  <a:cubicBezTo>
                    <a:pt x="2865" y="4699"/>
                    <a:pt x="6500" y="793"/>
                    <a:pt x="11825" y="793"/>
                  </a:cubicBezTo>
                  <a:cubicBezTo>
                    <a:pt x="12590" y="793"/>
                    <a:pt x="13391" y="874"/>
                    <a:pt x="14228" y="1049"/>
                  </a:cubicBezTo>
                  <a:cubicBezTo>
                    <a:pt x="14228" y="727"/>
                    <a:pt x="14205" y="561"/>
                    <a:pt x="14205" y="251"/>
                  </a:cubicBezTo>
                  <a:cubicBezTo>
                    <a:pt x="13375" y="80"/>
                    <a:pt x="12582" y="0"/>
                    <a:pt x="11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4" name="Google Shape;2034;p73"/>
          <p:cNvGrpSpPr/>
          <p:nvPr/>
        </p:nvGrpSpPr>
        <p:grpSpPr>
          <a:xfrm>
            <a:off x="-744483" y="3013235"/>
            <a:ext cx="2915757" cy="2130254"/>
            <a:chOff x="2868800" y="2088975"/>
            <a:chExt cx="1181425" cy="863150"/>
          </a:xfrm>
        </p:grpSpPr>
        <p:sp>
          <p:nvSpPr>
            <p:cNvPr id="2035" name="Google Shape;2035;p73"/>
            <p:cNvSpPr/>
            <p:nvPr/>
          </p:nvSpPr>
          <p:spPr>
            <a:xfrm>
              <a:off x="3482575" y="2133900"/>
              <a:ext cx="526875" cy="564500"/>
            </a:xfrm>
            <a:custGeom>
              <a:avLst/>
              <a:gdLst/>
              <a:ahLst/>
              <a:cxnLst/>
              <a:rect l="l" t="t" r="r" b="b"/>
              <a:pathLst>
                <a:path w="21075" h="22580" extrusionOk="0">
                  <a:moveTo>
                    <a:pt x="9900" y="0"/>
                  </a:moveTo>
                  <a:cubicBezTo>
                    <a:pt x="9501" y="0"/>
                    <a:pt x="9101" y="25"/>
                    <a:pt x="8704" y="77"/>
                  </a:cubicBezTo>
                  <a:cubicBezTo>
                    <a:pt x="6227" y="410"/>
                    <a:pt x="3882" y="1768"/>
                    <a:pt x="2441" y="3804"/>
                  </a:cubicBezTo>
                  <a:cubicBezTo>
                    <a:pt x="0" y="7256"/>
                    <a:pt x="405" y="12102"/>
                    <a:pt x="2322" y="15888"/>
                  </a:cubicBezTo>
                  <a:cubicBezTo>
                    <a:pt x="4145" y="19487"/>
                    <a:pt x="7640" y="22580"/>
                    <a:pt x="11670" y="22580"/>
                  </a:cubicBezTo>
                  <a:cubicBezTo>
                    <a:pt x="11693" y="22580"/>
                    <a:pt x="11717" y="22580"/>
                    <a:pt x="11740" y="22580"/>
                  </a:cubicBezTo>
                  <a:cubicBezTo>
                    <a:pt x="14990" y="22556"/>
                    <a:pt x="18026" y="20425"/>
                    <a:pt x="19514" y="17555"/>
                  </a:cubicBezTo>
                  <a:cubicBezTo>
                    <a:pt x="21015" y="14686"/>
                    <a:pt x="21074" y="11185"/>
                    <a:pt x="20062" y="8102"/>
                  </a:cubicBezTo>
                  <a:cubicBezTo>
                    <a:pt x="19276" y="5697"/>
                    <a:pt x="17836" y="3446"/>
                    <a:pt x="15788" y="1958"/>
                  </a:cubicBezTo>
                  <a:cubicBezTo>
                    <a:pt x="14087" y="698"/>
                    <a:pt x="12000" y="0"/>
                    <a:pt x="9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3"/>
            <p:cNvSpPr/>
            <p:nvPr/>
          </p:nvSpPr>
          <p:spPr>
            <a:xfrm>
              <a:off x="3804025" y="2297725"/>
              <a:ext cx="173875" cy="397700"/>
            </a:xfrm>
            <a:custGeom>
              <a:avLst/>
              <a:gdLst/>
              <a:ahLst/>
              <a:cxnLst/>
              <a:rect l="l" t="t" r="r" b="b"/>
              <a:pathLst>
                <a:path w="6955" h="15908" extrusionOk="0">
                  <a:moveTo>
                    <a:pt x="6609" y="1"/>
                  </a:moveTo>
                  <a:cubicBezTo>
                    <a:pt x="4561" y="5371"/>
                    <a:pt x="2382" y="10705"/>
                    <a:pt x="1" y="15908"/>
                  </a:cubicBezTo>
                  <a:cubicBezTo>
                    <a:pt x="501" y="15824"/>
                    <a:pt x="1013" y="15705"/>
                    <a:pt x="1501" y="15527"/>
                  </a:cubicBezTo>
                  <a:cubicBezTo>
                    <a:pt x="3406" y="10645"/>
                    <a:pt x="5204" y="5728"/>
                    <a:pt x="6954" y="787"/>
                  </a:cubicBezTo>
                  <a:cubicBezTo>
                    <a:pt x="6847" y="525"/>
                    <a:pt x="6728" y="275"/>
                    <a:pt x="6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3"/>
            <p:cNvSpPr/>
            <p:nvPr/>
          </p:nvSpPr>
          <p:spPr>
            <a:xfrm>
              <a:off x="3543575" y="2133775"/>
              <a:ext cx="306925" cy="523550"/>
            </a:xfrm>
            <a:custGeom>
              <a:avLst/>
              <a:gdLst/>
              <a:ahLst/>
              <a:cxnLst/>
              <a:rect l="l" t="t" r="r" b="b"/>
              <a:pathLst>
                <a:path w="12277" h="20942" extrusionOk="0">
                  <a:moveTo>
                    <a:pt x="7425" y="0"/>
                  </a:moveTo>
                  <a:cubicBezTo>
                    <a:pt x="7209" y="0"/>
                    <a:pt x="6992" y="7"/>
                    <a:pt x="6776" y="22"/>
                  </a:cubicBezTo>
                  <a:cubicBezTo>
                    <a:pt x="4632" y="5440"/>
                    <a:pt x="2394" y="10797"/>
                    <a:pt x="1" y="16120"/>
                  </a:cubicBezTo>
                  <a:cubicBezTo>
                    <a:pt x="1001" y="18001"/>
                    <a:pt x="2454" y="19727"/>
                    <a:pt x="4216" y="20942"/>
                  </a:cubicBezTo>
                  <a:cubicBezTo>
                    <a:pt x="4918" y="19418"/>
                    <a:pt x="5597" y="17905"/>
                    <a:pt x="6264" y="16381"/>
                  </a:cubicBezTo>
                  <a:cubicBezTo>
                    <a:pt x="6287" y="16334"/>
                    <a:pt x="6311" y="16274"/>
                    <a:pt x="6347" y="16203"/>
                  </a:cubicBezTo>
                  <a:cubicBezTo>
                    <a:pt x="6478" y="15905"/>
                    <a:pt x="6597" y="15596"/>
                    <a:pt x="6728" y="15298"/>
                  </a:cubicBezTo>
                  <a:cubicBezTo>
                    <a:pt x="6942" y="14786"/>
                    <a:pt x="7157" y="14286"/>
                    <a:pt x="7371" y="13774"/>
                  </a:cubicBezTo>
                  <a:cubicBezTo>
                    <a:pt x="7835" y="12679"/>
                    <a:pt x="8288" y="11559"/>
                    <a:pt x="8740" y="10440"/>
                  </a:cubicBezTo>
                  <a:cubicBezTo>
                    <a:pt x="9955" y="7392"/>
                    <a:pt x="11133" y="4344"/>
                    <a:pt x="12276" y="1261"/>
                  </a:cubicBezTo>
                  <a:cubicBezTo>
                    <a:pt x="10799" y="448"/>
                    <a:pt x="911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3"/>
            <p:cNvSpPr/>
            <p:nvPr/>
          </p:nvSpPr>
          <p:spPr>
            <a:xfrm>
              <a:off x="3417975" y="2099875"/>
              <a:ext cx="610225" cy="653600"/>
            </a:xfrm>
            <a:custGeom>
              <a:avLst/>
              <a:gdLst/>
              <a:ahLst/>
              <a:cxnLst/>
              <a:rect l="l" t="t" r="r" b="b"/>
              <a:pathLst>
                <a:path w="24409" h="26144" extrusionOk="0">
                  <a:moveTo>
                    <a:pt x="12539" y="1905"/>
                  </a:moveTo>
                  <a:cubicBezTo>
                    <a:pt x="14569" y="1905"/>
                    <a:pt x="16590" y="2573"/>
                    <a:pt x="18229" y="3760"/>
                  </a:cubicBezTo>
                  <a:cubicBezTo>
                    <a:pt x="20193" y="5212"/>
                    <a:pt x="21575" y="7355"/>
                    <a:pt x="22325" y="9653"/>
                  </a:cubicBezTo>
                  <a:cubicBezTo>
                    <a:pt x="23289" y="12618"/>
                    <a:pt x="23230" y="15963"/>
                    <a:pt x="21789" y="18726"/>
                  </a:cubicBezTo>
                  <a:cubicBezTo>
                    <a:pt x="20360" y="21476"/>
                    <a:pt x="17443" y="23512"/>
                    <a:pt x="14324" y="23548"/>
                  </a:cubicBezTo>
                  <a:cubicBezTo>
                    <a:pt x="14308" y="23548"/>
                    <a:pt x="14293" y="23548"/>
                    <a:pt x="14277" y="23548"/>
                  </a:cubicBezTo>
                  <a:cubicBezTo>
                    <a:pt x="10415" y="23548"/>
                    <a:pt x="7054" y="20581"/>
                    <a:pt x="5299" y="17130"/>
                  </a:cubicBezTo>
                  <a:cubicBezTo>
                    <a:pt x="3453" y="13511"/>
                    <a:pt x="3060" y="8855"/>
                    <a:pt x="5406" y="5546"/>
                  </a:cubicBezTo>
                  <a:cubicBezTo>
                    <a:pt x="6799" y="3581"/>
                    <a:pt x="9037" y="2295"/>
                    <a:pt x="11419" y="1974"/>
                  </a:cubicBezTo>
                  <a:cubicBezTo>
                    <a:pt x="11791" y="1927"/>
                    <a:pt x="12165" y="1905"/>
                    <a:pt x="12539" y="1905"/>
                  </a:cubicBezTo>
                  <a:close/>
                  <a:moveTo>
                    <a:pt x="11485" y="1"/>
                  </a:moveTo>
                  <a:cubicBezTo>
                    <a:pt x="11017" y="1"/>
                    <a:pt x="10549" y="31"/>
                    <a:pt x="10085" y="92"/>
                  </a:cubicBezTo>
                  <a:cubicBezTo>
                    <a:pt x="7216" y="462"/>
                    <a:pt x="4501" y="2033"/>
                    <a:pt x="2822" y="4403"/>
                  </a:cubicBezTo>
                  <a:cubicBezTo>
                    <a:pt x="0" y="8403"/>
                    <a:pt x="453" y="14023"/>
                    <a:pt x="2691" y="18392"/>
                  </a:cubicBezTo>
                  <a:cubicBezTo>
                    <a:pt x="4809" y="22568"/>
                    <a:pt x="8841" y="26144"/>
                    <a:pt x="13505" y="26144"/>
                  </a:cubicBezTo>
                  <a:cubicBezTo>
                    <a:pt x="13536" y="26144"/>
                    <a:pt x="13567" y="26144"/>
                    <a:pt x="13597" y="26143"/>
                  </a:cubicBezTo>
                  <a:cubicBezTo>
                    <a:pt x="17348" y="26119"/>
                    <a:pt x="20860" y="23643"/>
                    <a:pt x="22599" y="20333"/>
                  </a:cubicBezTo>
                  <a:cubicBezTo>
                    <a:pt x="24325" y="16999"/>
                    <a:pt x="24408" y="12939"/>
                    <a:pt x="23241" y="9367"/>
                  </a:cubicBezTo>
                  <a:cubicBezTo>
                    <a:pt x="22337" y="6569"/>
                    <a:pt x="20670" y="3986"/>
                    <a:pt x="18288" y="2247"/>
                  </a:cubicBezTo>
                  <a:cubicBezTo>
                    <a:pt x="16332" y="810"/>
                    <a:pt x="1390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3"/>
            <p:cNvSpPr/>
            <p:nvPr/>
          </p:nvSpPr>
          <p:spPr>
            <a:xfrm>
              <a:off x="3440300" y="2088975"/>
              <a:ext cx="609925" cy="653800"/>
            </a:xfrm>
            <a:custGeom>
              <a:avLst/>
              <a:gdLst/>
              <a:ahLst/>
              <a:cxnLst/>
              <a:rect l="l" t="t" r="r" b="b"/>
              <a:pathLst>
                <a:path w="24397" h="26152" extrusionOk="0">
                  <a:moveTo>
                    <a:pt x="12573" y="1918"/>
                  </a:moveTo>
                  <a:cubicBezTo>
                    <a:pt x="14594" y="1918"/>
                    <a:pt x="16590" y="2581"/>
                    <a:pt x="18217" y="3779"/>
                  </a:cubicBezTo>
                  <a:cubicBezTo>
                    <a:pt x="20182" y="5231"/>
                    <a:pt x="21563" y="7375"/>
                    <a:pt x="22301" y="9672"/>
                  </a:cubicBezTo>
                  <a:cubicBezTo>
                    <a:pt x="23277" y="12637"/>
                    <a:pt x="23218" y="15983"/>
                    <a:pt x="21765" y="18745"/>
                  </a:cubicBezTo>
                  <a:cubicBezTo>
                    <a:pt x="20336" y="21495"/>
                    <a:pt x="17419" y="23531"/>
                    <a:pt x="14312" y="23567"/>
                  </a:cubicBezTo>
                  <a:cubicBezTo>
                    <a:pt x="14296" y="23567"/>
                    <a:pt x="14281" y="23567"/>
                    <a:pt x="14265" y="23567"/>
                  </a:cubicBezTo>
                  <a:cubicBezTo>
                    <a:pt x="10403" y="23567"/>
                    <a:pt x="7042" y="20600"/>
                    <a:pt x="5275" y="17150"/>
                  </a:cubicBezTo>
                  <a:cubicBezTo>
                    <a:pt x="3429" y="13530"/>
                    <a:pt x="3048" y="8875"/>
                    <a:pt x="5394" y="5565"/>
                  </a:cubicBezTo>
                  <a:cubicBezTo>
                    <a:pt x="6775" y="3600"/>
                    <a:pt x="9025" y="2314"/>
                    <a:pt x="11407" y="1993"/>
                  </a:cubicBezTo>
                  <a:cubicBezTo>
                    <a:pt x="11795" y="1943"/>
                    <a:pt x="12185" y="1918"/>
                    <a:pt x="12573" y="1918"/>
                  </a:cubicBezTo>
                  <a:close/>
                  <a:moveTo>
                    <a:pt x="11453" y="1"/>
                  </a:moveTo>
                  <a:cubicBezTo>
                    <a:pt x="10996" y="1"/>
                    <a:pt x="10539" y="30"/>
                    <a:pt x="10085" y="88"/>
                  </a:cubicBezTo>
                  <a:cubicBezTo>
                    <a:pt x="7216" y="469"/>
                    <a:pt x="4501" y="2041"/>
                    <a:pt x="2822" y="4410"/>
                  </a:cubicBezTo>
                  <a:cubicBezTo>
                    <a:pt x="0" y="8410"/>
                    <a:pt x="453" y="14018"/>
                    <a:pt x="2691" y="18400"/>
                  </a:cubicBezTo>
                  <a:cubicBezTo>
                    <a:pt x="4809" y="22563"/>
                    <a:pt x="8841" y="26151"/>
                    <a:pt x="13505" y="26151"/>
                  </a:cubicBezTo>
                  <a:cubicBezTo>
                    <a:pt x="13536" y="26151"/>
                    <a:pt x="13567" y="26151"/>
                    <a:pt x="13597" y="26151"/>
                  </a:cubicBezTo>
                  <a:cubicBezTo>
                    <a:pt x="17348" y="26127"/>
                    <a:pt x="20860" y="23650"/>
                    <a:pt x="22599" y="20329"/>
                  </a:cubicBezTo>
                  <a:cubicBezTo>
                    <a:pt x="24325" y="16995"/>
                    <a:pt x="24396" y="12947"/>
                    <a:pt x="23241" y="9375"/>
                  </a:cubicBezTo>
                  <a:cubicBezTo>
                    <a:pt x="22337" y="6577"/>
                    <a:pt x="20670" y="3993"/>
                    <a:pt x="18288" y="2255"/>
                  </a:cubicBezTo>
                  <a:cubicBezTo>
                    <a:pt x="16324" y="811"/>
                    <a:pt x="13887" y="1"/>
                    <a:pt x="1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3"/>
            <p:cNvSpPr/>
            <p:nvPr/>
          </p:nvSpPr>
          <p:spPr>
            <a:xfrm>
              <a:off x="3403975" y="2527825"/>
              <a:ext cx="117600" cy="86650"/>
            </a:xfrm>
            <a:custGeom>
              <a:avLst/>
              <a:gdLst/>
              <a:ahLst/>
              <a:cxnLst/>
              <a:rect l="l" t="t" r="r" b="b"/>
              <a:pathLst>
                <a:path w="4704" h="3466" extrusionOk="0">
                  <a:moveTo>
                    <a:pt x="2894" y="0"/>
                  </a:moveTo>
                  <a:lnTo>
                    <a:pt x="1" y="1453"/>
                  </a:lnTo>
                  <a:lnTo>
                    <a:pt x="1477" y="3465"/>
                  </a:lnTo>
                  <a:lnTo>
                    <a:pt x="1573" y="3417"/>
                  </a:lnTo>
                  <a:lnTo>
                    <a:pt x="3966" y="1858"/>
                  </a:lnTo>
                  <a:cubicBezTo>
                    <a:pt x="3966" y="1858"/>
                    <a:pt x="4704" y="393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3"/>
            <p:cNvSpPr/>
            <p:nvPr/>
          </p:nvSpPr>
          <p:spPr>
            <a:xfrm>
              <a:off x="2869100" y="2543250"/>
              <a:ext cx="601000" cy="408875"/>
            </a:xfrm>
            <a:custGeom>
              <a:avLst/>
              <a:gdLst/>
              <a:ahLst/>
              <a:cxnLst/>
              <a:rect l="l" t="t" r="r" b="b"/>
              <a:pathLst>
                <a:path w="24040" h="16355" extrusionOk="0">
                  <a:moveTo>
                    <a:pt x="21467" y="1"/>
                  </a:moveTo>
                  <a:cubicBezTo>
                    <a:pt x="21314" y="1"/>
                    <a:pt x="21163" y="13"/>
                    <a:pt x="21015" y="38"/>
                  </a:cubicBezTo>
                  <a:cubicBezTo>
                    <a:pt x="19753" y="241"/>
                    <a:pt x="18693" y="1062"/>
                    <a:pt x="17645" y="1788"/>
                  </a:cubicBezTo>
                  <a:cubicBezTo>
                    <a:pt x="13954" y="4336"/>
                    <a:pt x="9740" y="5991"/>
                    <a:pt x="5596" y="7634"/>
                  </a:cubicBezTo>
                  <a:cubicBezTo>
                    <a:pt x="4239" y="8170"/>
                    <a:pt x="2870" y="8742"/>
                    <a:pt x="1786" y="9718"/>
                  </a:cubicBezTo>
                  <a:cubicBezTo>
                    <a:pt x="715" y="10706"/>
                    <a:pt x="0" y="12206"/>
                    <a:pt x="334" y="13623"/>
                  </a:cubicBezTo>
                  <a:cubicBezTo>
                    <a:pt x="758" y="15331"/>
                    <a:pt x="2605" y="16354"/>
                    <a:pt x="4356" y="16354"/>
                  </a:cubicBezTo>
                  <a:cubicBezTo>
                    <a:pt x="4425" y="16354"/>
                    <a:pt x="4493" y="16353"/>
                    <a:pt x="4560" y="16350"/>
                  </a:cubicBezTo>
                  <a:cubicBezTo>
                    <a:pt x="6382" y="16254"/>
                    <a:pt x="8037" y="15302"/>
                    <a:pt x="9525" y="14266"/>
                  </a:cubicBezTo>
                  <a:cubicBezTo>
                    <a:pt x="13633" y="11373"/>
                    <a:pt x="17086" y="7599"/>
                    <a:pt x="21384" y="5003"/>
                  </a:cubicBezTo>
                  <a:cubicBezTo>
                    <a:pt x="22003" y="4634"/>
                    <a:pt x="22646" y="4277"/>
                    <a:pt x="23158" y="3765"/>
                  </a:cubicBezTo>
                  <a:cubicBezTo>
                    <a:pt x="23658" y="3229"/>
                    <a:pt x="24039" y="2515"/>
                    <a:pt x="23944" y="1800"/>
                  </a:cubicBezTo>
                  <a:cubicBezTo>
                    <a:pt x="23797" y="688"/>
                    <a:pt x="22604" y="1"/>
                    <a:pt x="2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3"/>
            <p:cNvSpPr/>
            <p:nvPr/>
          </p:nvSpPr>
          <p:spPr>
            <a:xfrm>
              <a:off x="2868800" y="2543175"/>
              <a:ext cx="569150" cy="383825"/>
            </a:xfrm>
            <a:custGeom>
              <a:avLst/>
              <a:gdLst/>
              <a:ahLst/>
              <a:cxnLst/>
              <a:rect l="l" t="t" r="r" b="b"/>
              <a:pathLst>
                <a:path w="22766" h="15353" extrusionOk="0">
                  <a:moveTo>
                    <a:pt x="21471" y="0"/>
                  </a:moveTo>
                  <a:cubicBezTo>
                    <a:pt x="21316" y="0"/>
                    <a:pt x="21163" y="13"/>
                    <a:pt x="21015" y="41"/>
                  </a:cubicBezTo>
                  <a:cubicBezTo>
                    <a:pt x="19741" y="244"/>
                    <a:pt x="18693" y="1065"/>
                    <a:pt x="17646" y="1791"/>
                  </a:cubicBezTo>
                  <a:cubicBezTo>
                    <a:pt x="13955" y="4339"/>
                    <a:pt x="9740" y="5994"/>
                    <a:pt x="5596" y="7637"/>
                  </a:cubicBezTo>
                  <a:cubicBezTo>
                    <a:pt x="4239" y="8173"/>
                    <a:pt x="2870" y="8745"/>
                    <a:pt x="1786" y="9721"/>
                  </a:cubicBezTo>
                  <a:cubicBezTo>
                    <a:pt x="715" y="10709"/>
                    <a:pt x="0" y="12209"/>
                    <a:pt x="334" y="13626"/>
                  </a:cubicBezTo>
                  <a:cubicBezTo>
                    <a:pt x="501" y="14329"/>
                    <a:pt x="917" y="14900"/>
                    <a:pt x="1465" y="15353"/>
                  </a:cubicBezTo>
                  <a:cubicBezTo>
                    <a:pt x="1227" y="13471"/>
                    <a:pt x="1548" y="11185"/>
                    <a:pt x="3358" y="10662"/>
                  </a:cubicBezTo>
                  <a:cubicBezTo>
                    <a:pt x="10061" y="7983"/>
                    <a:pt x="15431" y="4232"/>
                    <a:pt x="21586" y="732"/>
                  </a:cubicBezTo>
                  <a:cubicBezTo>
                    <a:pt x="21884" y="529"/>
                    <a:pt x="22301" y="363"/>
                    <a:pt x="22765" y="303"/>
                  </a:cubicBezTo>
                  <a:cubicBezTo>
                    <a:pt x="22368" y="109"/>
                    <a:pt x="21913" y="0"/>
                    <a:pt x="2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2043;p73"/>
          <p:cNvGrpSpPr/>
          <p:nvPr/>
        </p:nvGrpSpPr>
        <p:grpSpPr>
          <a:xfrm rot="1458948">
            <a:off x="509300" y="-22312"/>
            <a:ext cx="563060" cy="1364873"/>
            <a:chOff x="2541375" y="3220475"/>
            <a:chExt cx="427450" cy="1036150"/>
          </a:xfrm>
        </p:grpSpPr>
        <p:sp>
          <p:nvSpPr>
            <p:cNvPr id="2044" name="Google Shape;2044;p73"/>
            <p:cNvSpPr/>
            <p:nvPr/>
          </p:nvSpPr>
          <p:spPr>
            <a:xfrm>
              <a:off x="2541375" y="3220475"/>
              <a:ext cx="427450" cy="1035850"/>
            </a:xfrm>
            <a:custGeom>
              <a:avLst/>
              <a:gdLst/>
              <a:ahLst/>
              <a:cxnLst/>
              <a:rect l="l" t="t" r="r" b="b"/>
              <a:pathLst>
                <a:path w="17098" h="41434" extrusionOk="0">
                  <a:moveTo>
                    <a:pt x="2715" y="0"/>
                  </a:moveTo>
                  <a:cubicBezTo>
                    <a:pt x="1215" y="0"/>
                    <a:pt x="1" y="1215"/>
                    <a:pt x="1" y="2727"/>
                  </a:cubicBezTo>
                  <a:lnTo>
                    <a:pt x="1" y="38707"/>
                  </a:lnTo>
                  <a:cubicBezTo>
                    <a:pt x="1" y="40219"/>
                    <a:pt x="1215" y="41434"/>
                    <a:pt x="2715" y="41434"/>
                  </a:cubicBezTo>
                  <a:lnTo>
                    <a:pt x="14371" y="41434"/>
                  </a:lnTo>
                  <a:cubicBezTo>
                    <a:pt x="15860" y="41434"/>
                    <a:pt x="17086" y="40219"/>
                    <a:pt x="17098" y="38731"/>
                  </a:cubicBezTo>
                  <a:lnTo>
                    <a:pt x="17098" y="2727"/>
                  </a:lnTo>
                  <a:cubicBezTo>
                    <a:pt x="17098" y="1226"/>
                    <a:pt x="15872" y="0"/>
                    <a:pt x="14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3"/>
            <p:cNvSpPr/>
            <p:nvPr/>
          </p:nvSpPr>
          <p:spPr>
            <a:xfrm>
              <a:off x="2541375" y="3636600"/>
              <a:ext cx="427450" cy="620025"/>
            </a:xfrm>
            <a:custGeom>
              <a:avLst/>
              <a:gdLst/>
              <a:ahLst/>
              <a:cxnLst/>
              <a:rect l="l" t="t" r="r" b="b"/>
              <a:pathLst>
                <a:path w="17098" h="24801" extrusionOk="0">
                  <a:moveTo>
                    <a:pt x="17098" y="0"/>
                  </a:moveTo>
                  <a:cubicBezTo>
                    <a:pt x="11371" y="2322"/>
                    <a:pt x="5620" y="4584"/>
                    <a:pt x="1" y="7060"/>
                  </a:cubicBezTo>
                  <a:lnTo>
                    <a:pt x="1" y="22086"/>
                  </a:lnTo>
                  <a:cubicBezTo>
                    <a:pt x="1" y="23586"/>
                    <a:pt x="1215" y="24801"/>
                    <a:pt x="2715" y="24801"/>
                  </a:cubicBezTo>
                  <a:lnTo>
                    <a:pt x="14371" y="24801"/>
                  </a:lnTo>
                  <a:cubicBezTo>
                    <a:pt x="15872" y="24801"/>
                    <a:pt x="17098" y="23586"/>
                    <a:pt x="17098" y="22086"/>
                  </a:cubicBezTo>
                  <a:lnTo>
                    <a:pt x="17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3"/>
            <p:cNvSpPr/>
            <p:nvPr/>
          </p:nvSpPr>
          <p:spPr>
            <a:xfrm>
              <a:off x="2664300" y="3334775"/>
              <a:ext cx="181000" cy="796850"/>
            </a:xfrm>
            <a:custGeom>
              <a:avLst/>
              <a:gdLst/>
              <a:ahLst/>
              <a:cxnLst/>
              <a:rect l="l" t="t" r="r" b="b"/>
              <a:pathLst>
                <a:path w="7240" h="31874" extrusionOk="0">
                  <a:moveTo>
                    <a:pt x="2465" y="0"/>
                  </a:moveTo>
                  <a:lnTo>
                    <a:pt x="2465" y="24837"/>
                  </a:lnTo>
                  <a:cubicBezTo>
                    <a:pt x="1037" y="25313"/>
                    <a:pt x="1" y="26670"/>
                    <a:pt x="1" y="28266"/>
                  </a:cubicBezTo>
                  <a:cubicBezTo>
                    <a:pt x="1" y="30254"/>
                    <a:pt x="1632" y="31873"/>
                    <a:pt x="3620" y="31873"/>
                  </a:cubicBezTo>
                  <a:cubicBezTo>
                    <a:pt x="5621" y="31873"/>
                    <a:pt x="7240" y="30254"/>
                    <a:pt x="7240" y="28266"/>
                  </a:cubicBezTo>
                  <a:cubicBezTo>
                    <a:pt x="7240" y="26670"/>
                    <a:pt x="6216" y="25325"/>
                    <a:pt x="4763" y="24837"/>
                  </a:cubicBezTo>
                  <a:lnTo>
                    <a:pt x="4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3"/>
            <p:cNvSpPr/>
            <p:nvPr/>
          </p:nvSpPr>
          <p:spPr>
            <a:xfrm>
              <a:off x="2693175" y="3987250"/>
              <a:ext cx="70875" cy="61475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3"/>
            <p:cNvSpPr/>
            <p:nvPr/>
          </p:nvSpPr>
          <p:spPr>
            <a:xfrm>
              <a:off x="2726225" y="3334775"/>
              <a:ext cx="57775" cy="278925"/>
            </a:xfrm>
            <a:custGeom>
              <a:avLst/>
              <a:gdLst/>
              <a:ahLst/>
              <a:cxnLst/>
              <a:rect l="l" t="t" r="r" b="b"/>
              <a:pathLst>
                <a:path w="2311" h="11157" extrusionOk="0">
                  <a:moveTo>
                    <a:pt x="0" y="0"/>
                  </a:moveTo>
                  <a:lnTo>
                    <a:pt x="0" y="11156"/>
                  </a:lnTo>
                  <a:lnTo>
                    <a:pt x="2310" y="11156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75"/>
          <p:cNvSpPr txBox="1">
            <a:spLocks noGrp="1"/>
          </p:cNvSpPr>
          <p:nvPr>
            <p:ph type="body" idx="1"/>
          </p:nvPr>
        </p:nvSpPr>
        <p:spPr>
          <a:xfrm>
            <a:off x="713100" y="1200150"/>
            <a:ext cx="7717800" cy="3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3" name="Google Shape;2373;p75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Referências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1"/>
          <p:cNvSpPr/>
          <p:nvPr/>
        </p:nvSpPr>
        <p:spPr>
          <a:xfrm rot="1181011">
            <a:off x="1548936" y="365526"/>
            <a:ext cx="6449156" cy="4571459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1"/>
          <p:cNvSpPr txBox="1">
            <a:spLocks noGrp="1"/>
          </p:cNvSpPr>
          <p:nvPr>
            <p:ph type="subTitle" idx="1"/>
          </p:nvPr>
        </p:nvSpPr>
        <p:spPr>
          <a:xfrm>
            <a:off x="1312540" y="2112710"/>
            <a:ext cx="6518719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As vias de sinalização são essenciais para a comunicação e regulação celular.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A SPAGI é um método para identificar vias de sinalização ativas através da integração de dados de expressão genética e de interação de proteínas. </a:t>
            </a:r>
          </a:p>
        </p:txBody>
      </p:sp>
      <p:sp>
        <p:nvSpPr>
          <p:cNvPr id="699" name="Google Shape;699;p41"/>
          <p:cNvSpPr txBox="1">
            <a:spLocks noGrp="1"/>
          </p:cNvSpPr>
          <p:nvPr>
            <p:ph type="title"/>
          </p:nvPr>
        </p:nvSpPr>
        <p:spPr>
          <a:xfrm>
            <a:off x="2371700" y="1356525"/>
            <a:ext cx="44004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grpSp>
        <p:nvGrpSpPr>
          <p:cNvPr id="700" name="Google Shape;700;p41"/>
          <p:cNvGrpSpPr/>
          <p:nvPr/>
        </p:nvGrpSpPr>
        <p:grpSpPr>
          <a:xfrm>
            <a:off x="2033950" y="417497"/>
            <a:ext cx="1043394" cy="1043394"/>
            <a:chOff x="3796125" y="-35750"/>
            <a:chExt cx="773400" cy="773400"/>
          </a:xfrm>
        </p:grpSpPr>
        <p:sp>
          <p:nvSpPr>
            <p:cNvPr id="701" name="Google Shape;701;p41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2"/>
          <p:cNvSpPr txBox="1">
            <a:spLocks noGrp="1"/>
          </p:cNvSpPr>
          <p:nvPr>
            <p:ph type="title" idx="2"/>
          </p:nvPr>
        </p:nvSpPr>
        <p:spPr>
          <a:xfrm>
            <a:off x="4128325" y="1976575"/>
            <a:ext cx="43023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dirty="0"/>
              <a:t>Background</a:t>
            </a:r>
            <a:endParaRPr sz="3600" dirty="0"/>
          </a:p>
        </p:txBody>
      </p:sp>
      <p:sp>
        <p:nvSpPr>
          <p:cNvPr id="708" name="Google Shape;708;p42"/>
          <p:cNvSpPr txBox="1">
            <a:spLocks noGrp="1"/>
          </p:cNvSpPr>
          <p:nvPr>
            <p:ph type="subTitle" idx="1"/>
          </p:nvPr>
        </p:nvSpPr>
        <p:spPr>
          <a:xfrm>
            <a:off x="4138398" y="3099964"/>
            <a:ext cx="4869794" cy="1562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O que são vias de sinalização?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Como é que as vias de sinalização funcionam?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Porque é que é importante identificar as vias de sinalização ativas?</a:t>
            </a:r>
            <a:endParaRPr dirty="0"/>
          </a:p>
        </p:txBody>
      </p:sp>
      <p:grpSp>
        <p:nvGrpSpPr>
          <p:cNvPr id="709" name="Google Shape;709;p42"/>
          <p:cNvGrpSpPr/>
          <p:nvPr/>
        </p:nvGrpSpPr>
        <p:grpSpPr>
          <a:xfrm>
            <a:off x="-390845" y="-328151"/>
            <a:ext cx="4379574" cy="6141860"/>
            <a:chOff x="-390845" y="-328151"/>
            <a:chExt cx="4379574" cy="6141860"/>
          </a:xfrm>
        </p:grpSpPr>
        <p:grpSp>
          <p:nvGrpSpPr>
            <p:cNvPr id="710" name="Google Shape;710;p42"/>
            <p:cNvGrpSpPr/>
            <p:nvPr/>
          </p:nvGrpSpPr>
          <p:grpSpPr>
            <a:xfrm>
              <a:off x="-132753" y="892631"/>
              <a:ext cx="3073186" cy="4326234"/>
              <a:chOff x="-132753" y="892631"/>
              <a:chExt cx="3073186" cy="4326234"/>
            </a:xfrm>
          </p:grpSpPr>
          <p:sp>
            <p:nvSpPr>
              <p:cNvPr id="711" name="Google Shape;711;p42"/>
              <p:cNvSpPr/>
              <p:nvPr/>
            </p:nvSpPr>
            <p:spPr>
              <a:xfrm>
                <a:off x="519299" y="4321841"/>
                <a:ext cx="1779537" cy="897024"/>
              </a:xfrm>
              <a:custGeom>
                <a:avLst/>
                <a:gdLst/>
                <a:ahLst/>
                <a:cxnLst/>
                <a:rect l="l" t="t" r="r" b="b"/>
                <a:pathLst>
                  <a:path w="36423" h="18360" extrusionOk="0">
                    <a:moveTo>
                      <a:pt x="31660" y="0"/>
                    </a:moveTo>
                    <a:cubicBezTo>
                      <a:pt x="22726" y="1787"/>
                      <a:pt x="13670" y="3574"/>
                      <a:pt x="4582" y="3574"/>
                    </a:cubicBezTo>
                    <a:cubicBezTo>
                      <a:pt x="3072" y="3574"/>
                      <a:pt x="1560" y="3524"/>
                      <a:pt x="49" y="3417"/>
                    </a:cubicBezTo>
                    <a:lnTo>
                      <a:pt x="49" y="3417"/>
                    </a:lnTo>
                    <a:cubicBezTo>
                      <a:pt x="227" y="8406"/>
                      <a:pt x="215" y="13383"/>
                      <a:pt x="1" y="18360"/>
                    </a:cubicBezTo>
                    <a:lnTo>
                      <a:pt x="36422" y="18360"/>
                    </a:lnTo>
                    <a:cubicBezTo>
                      <a:pt x="34529" y="12347"/>
                      <a:pt x="32969" y="6239"/>
                      <a:pt x="31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2"/>
              <p:cNvSpPr/>
              <p:nvPr/>
            </p:nvSpPr>
            <p:spPr>
              <a:xfrm>
                <a:off x="248237" y="2279304"/>
                <a:ext cx="2077323" cy="2939560"/>
              </a:xfrm>
              <a:custGeom>
                <a:avLst/>
                <a:gdLst/>
                <a:ahLst/>
                <a:cxnLst/>
                <a:rect l="l" t="t" r="r" b="b"/>
                <a:pathLst>
                  <a:path w="42518" h="60166" extrusionOk="0">
                    <a:moveTo>
                      <a:pt x="29304" y="0"/>
                    </a:moveTo>
                    <a:cubicBezTo>
                      <a:pt x="28656" y="0"/>
                      <a:pt x="28008" y="37"/>
                      <a:pt x="27373" y="87"/>
                    </a:cubicBezTo>
                    <a:cubicBezTo>
                      <a:pt x="17693" y="849"/>
                      <a:pt x="8216" y="4075"/>
                      <a:pt x="1" y="9433"/>
                    </a:cubicBezTo>
                    <a:cubicBezTo>
                      <a:pt x="1787" y="23709"/>
                      <a:pt x="2418" y="42390"/>
                      <a:pt x="2608" y="60166"/>
                    </a:cubicBezTo>
                    <a:lnTo>
                      <a:pt x="42518" y="60166"/>
                    </a:lnTo>
                    <a:cubicBezTo>
                      <a:pt x="39696" y="44021"/>
                      <a:pt x="39720" y="27054"/>
                      <a:pt x="38113" y="10600"/>
                    </a:cubicBezTo>
                    <a:cubicBezTo>
                      <a:pt x="37779" y="7135"/>
                      <a:pt x="37136" y="3266"/>
                      <a:pt x="34386" y="1325"/>
                    </a:cubicBezTo>
                    <a:cubicBezTo>
                      <a:pt x="32913" y="282"/>
                      <a:pt x="31112" y="0"/>
                      <a:pt x="29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2"/>
              <p:cNvSpPr/>
              <p:nvPr/>
            </p:nvSpPr>
            <p:spPr>
              <a:xfrm>
                <a:off x="957355" y="2417913"/>
                <a:ext cx="927266" cy="511929"/>
              </a:xfrm>
              <a:custGeom>
                <a:avLst/>
                <a:gdLst/>
                <a:ahLst/>
                <a:cxnLst/>
                <a:rect l="l" t="t" r="r" b="b"/>
                <a:pathLst>
                  <a:path w="18979" h="10478" extrusionOk="0">
                    <a:moveTo>
                      <a:pt x="18455" y="0"/>
                    </a:moveTo>
                    <a:cubicBezTo>
                      <a:pt x="18396" y="2453"/>
                      <a:pt x="16955" y="4977"/>
                      <a:pt x="14574" y="6727"/>
                    </a:cubicBezTo>
                    <a:cubicBezTo>
                      <a:pt x="12740" y="8084"/>
                      <a:pt x="10347" y="9001"/>
                      <a:pt x="7013" y="9644"/>
                    </a:cubicBezTo>
                    <a:cubicBezTo>
                      <a:pt x="6179" y="9801"/>
                      <a:pt x="5188" y="9949"/>
                      <a:pt x="4178" y="9949"/>
                    </a:cubicBezTo>
                    <a:cubicBezTo>
                      <a:pt x="2811" y="9949"/>
                      <a:pt x="1411" y="9677"/>
                      <a:pt x="322" y="8787"/>
                    </a:cubicBezTo>
                    <a:lnTo>
                      <a:pt x="0" y="9192"/>
                    </a:lnTo>
                    <a:cubicBezTo>
                      <a:pt x="1191" y="10180"/>
                      <a:pt x="2703" y="10478"/>
                      <a:pt x="4179" y="10478"/>
                    </a:cubicBezTo>
                    <a:cubicBezTo>
                      <a:pt x="5227" y="10478"/>
                      <a:pt x="6239" y="10335"/>
                      <a:pt x="7108" y="10156"/>
                    </a:cubicBezTo>
                    <a:cubicBezTo>
                      <a:pt x="10526" y="9513"/>
                      <a:pt x="12990" y="8549"/>
                      <a:pt x="14883" y="7144"/>
                    </a:cubicBezTo>
                    <a:cubicBezTo>
                      <a:pt x="17384" y="5298"/>
                      <a:pt x="18919" y="2619"/>
                      <a:pt x="18979" y="12"/>
                    </a:cubicBezTo>
                    <a:lnTo>
                      <a:pt x="18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2"/>
              <p:cNvSpPr/>
              <p:nvPr/>
            </p:nvSpPr>
            <p:spPr>
              <a:xfrm>
                <a:off x="748538" y="2158040"/>
                <a:ext cx="858035" cy="394866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8082" extrusionOk="0">
                    <a:moveTo>
                      <a:pt x="11171" y="1"/>
                    </a:moveTo>
                    <a:cubicBezTo>
                      <a:pt x="7412" y="1"/>
                      <a:pt x="3651" y="933"/>
                      <a:pt x="345" y="2735"/>
                    </a:cubicBezTo>
                    <a:cubicBezTo>
                      <a:pt x="226" y="2807"/>
                      <a:pt x="83" y="2878"/>
                      <a:pt x="48" y="3021"/>
                    </a:cubicBezTo>
                    <a:cubicBezTo>
                      <a:pt x="0" y="3152"/>
                      <a:pt x="60" y="3295"/>
                      <a:pt x="131" y="3438"/>
                    </a:cubicBezTo>
                    <a:lnTo>
                      <a:pt x="2369" y="8081"/>
                    </a:lnTo>
                    <a:cubicBezTo>
                      <a:pt x="7310" y="6176"/>
                      <a:pt x="12311" y="4271"/>
                      <a:pt x="17562" y="3581"/>
                    </a:cubicBezTo>
                    <a:cubicBezTo>
                      <a:pt x="17109" y="2759"/>
                      <a:pt x="16681" y="1950"/>
                      <a:pt x="16240" y="1104"/>
                    </a:cubicBezTo>
                    <a:cubicBezTo>
                      <a:pt x="16145" y="938"/>
                      <a:pt x="16050" y="759"/>
                      <a:pt x="15883" y="616"/>
                    </a:cubicBezTo>
                    <a:cubicBezTo>
                      <a:pt x="15669" y="461"/>
                      <a:pt x="15407" y="402"/>
                      <a:pt x="15145" y="354"/>
                    </a:cubicBezTo>
                    <a:cubicBezTo>
                      <a:pt x="13834" y="118"/>
                      <a:pt x="12503" y="1"/>
                      <a:pt x="111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2"/>
              <p:cNvSpPr/>
              <p:nvPr/>
            </p:nvSpPr>
            <p:spPr>
              <a:xfrm>
                <a:off x="689763" y="1901342"/>
                <a:ext cx="1084930" cy="926338"/>
              </a:xfrm>
              <a:custGeom>
                <a:avLst/>
                <a:gdLst/>
                <a:ahLst/>
                <a:cxnLst/>
                <a:rect l="l" t="t" r="r" b="b"/>
                <a:pathLst>
                  <a:path w="22206" h="18960" extrusionOk="0">
                    <a:moveTo>
                      <a:pt x="11847" y="0"/>
                    </a:moveTo>
                    <a:cubicBezTo>
                      <a:pt x="9478" y="953"/>
                      <a:pt x="6978" y="1620"/>
                      <a:pt x="4453" y="1965"/>
                    </a:cubicBezTo>
                    <a:cubicBezTo>
                      <a:pt x="4584" y="4941"/>
                      <a:pt x="4834" y="7918"/>
                      <a:pt x="5204" y="10871"/>
                    </a:cubicBezTo>
                    <a:cubicBezTo>
                      <a:pt x="4108" y="11335"/>
                      <a:pt x="3037" y="11847"/>
                      <a:pt x="1977" y="12419"/>
                    </a:cubicBezTo>
                    <a:cubicBezTo>
                      <a:pt x="1453" y="12704"/>
                      <a:pt x="941" y="13014"/>
                      <a:pt x="608" y="13526"/>
                    </a:cubicBezTo>
                    <a:cubicBezTo>
                      <a:pt x="1" y="14455"/>
                      <a:pt x="346" y="15788"/>
                      <a:pt x="1132" y="16586"/>
                    </a:cubicBezTo>
                    <a:cubicBezTo>
                      <a:pt x="1917" y="17395"/>
                      <a:pt x="3001" y="17776"/>
                      <a:pt x="4096" y="18098"/>
                    </a:cubicBezTo>
                    <a:cubicBezTo>
                      <a:pt x="6032" y="18642"/>
                      <a:pt x="8079" y="18960"/>
                      <a:pt x="10102" y="18960"/>
                    </a:cubicBezTo>
                    <a:cubicBezTo>
                      <a:pt x="12994" y="18960"/>
                      <a:pt x="15838" y="18310"/>
                      <a:pt x="18241" y="16741"/>
                    </a:cubicBezTo>
                    <a:cubicBezTo>
                      <a:pt x="20408" y="15300"/>
                      <a:pt x="22206" y="12800"/>
                      <a:pt x="21670" y="10264"/>
                    </a:cubicBezTo>
                    <a:cubicBezTo>
                      <a:pt x="21515" y="9549"/>
                      <a:pt x="21134" y="8823"/>
                      <a:pt x="20467" y="8549"/>
                    </a:cubicBezTo>
                    <a:cubicBezTo>
                      <a:pt x="20182" y="8430"/>
                      <a:pt x="19848" y="8418"/>
                      <a:pt x="19551" y="8406"/>
                    </a:cubicBezTo>
                    <a:cubicBezTo>
                      <a:pt x="18954" y="8376"/>
                      <a:pt x="18354" y="8360"/>
                      <a:pt x="17756" y="8360"/>
                    </a:cubicBezTo>
                    <a:cubicBezTo>
                      <a:pt x="16958" y="8360"/>
                      <a:pt x="16161" y="8387"/>
                      <a:pt x="15371" y="8442"/>
                    </a:cubicBezTo>
                    <a:cubicBezTo>
                      <a:pt x="13740" y="5846"/>
                      <a:pt x="12550" y="2989"/>
                      <a:pt x="11847" y="0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2"/>
              <p:cNvSpPr/>
              <p:nvPr/>
            </p:nvSpPr>
            <p:spPr>
              <a:xfrm>
                <a:off x="956769" y="1901342"/>
                <a:ext cx="486914" cy="421249"/>
              </a:xfrm>
              <a:custGeom>
                <a:avLst/>
                <a:gdLst/>
                <a:ahLst/>
                <a:cxnLst/>
                <a:rect l="l" t="t" r="r" b="b"/>
                <a:pathLst>
                  <a:path w="9966" h="8622" extrusionOk="0">
                    <a:moveTo>
                      <a:pt x="6394" y="0"/>
                    </a:moveTo>
                    <a:cubicBezTo>
                      <a:pt x="4346" y="834"/>
                      <a:pt x="2179" y="1441"/>
                      <a:pt x="0" y="1810"/>
                    </a:cubicBezTo>
                    <a:cubicBezTo>
                      <a:pt x="1465" y="4620"/>
                      <a:pt x="2715" y="8275"/>
                      <a:pt x="6394" y="8490"/>
                    </a:cubicBezTo>
                    <a:cubicBezTo>
                      <a:pt x="7039" y="8580"/>
                      <a:pt x="7688" y="8621"/>
                      <a:pt x="8335" y="8621"/>
                    </a:cubicBezTo>
                    <a:cubicBezTo>
                      <a:pt x="8881" y="8621"/>
                      <a:pt x="9426" y="8592"/>
                      <a:pt x="9966" y="8537"/>
                    </a:cubicBezTo>
                    <a:cubicBezTo>
                      <a:pt x="8299" y="5918"/>
                      <a:pt x="7097" y="3013"/>
                      <a:pt x="6394" y="0"/>
                    </a:cubicBezTo>
                    <a:close/>
                  </a:path>
                </a:pathLst>
              </a:custGeom>
              <a:solidFill>
                <a:srgbClr val="EC5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2"/>
              <p:cNvSpPr/>
              <p:nvPr/>
            </p:nvSpPr>
            <p:spPr>
              <a:xfrm>
                <a:off x="145881" y="2416740"/>
                <a:ext cx="1108772" cy="2802124"/>
              </a:xfrm>
              <a:custGeom>
                <a:avLst/>
                <a:gdLst/>
                <a:ahLst/>
                <a:cxnLst/>
                <a:rect l="l" t="t" r="r" b="b"/>
                <a:pathLst>
                  <a:path w="22694" h="57353" extrusionOk="0">
                    <a:moveTo>
                      <a:pt x="15383" y="0"/>
                    </a:moveTo>
                    <a:cubicBezTo>
                      <a:pt x="10180" y="1596"/>
                      <a:pt x="4632" y="4822"/>
                      <a:pt x="0" y="7620"/>
                    </a:cubicBezTo>
                    <a:cubicBezTo>
                      <a:pt x="1893" y="21801"/>
                      <a:pt x="2762" y="39958"/>
                      <a:pt x="3143" y="57353"/>
                    </a:cubicBezTo>
                    <a:lnTo>
                      <a:pt x="22693" y="57353"/>
                    </a:lnTo>
                    <a:cubicBezTo>
                      <a:pt x="22086" y="46554"/>
                      <a:pt x="21610" y="35719"/>
                      <a:pt x="21431" y="24872"/>
                    </a:cubicBezTo>
                    <a:cubicBezTo>
                      <a:pt x="21193" y="16395"/>
                      <a:pt x="19372" y="7489"/>
                      <a:pt x="153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2"/>
              <p:cNvSpPr/>
              <p:nvPr/>
            </p:nvSpPr>
            <p:spPr>
              <a:xfrm>
                <a:off x="177883" y="2782634"/>
                <a:ext cx="1076770" cy="2436230"/>
              </a:xfrm>
              <a:custGeom>
                <a:avLst/>
                <a:gdLst/>
                <a:ahLst/>
                <a:cxnLst/>
                <a:rect l="l" t="t" r="r" b="b"/>
                <a:pathLst>
                  <a:path w="22039" h="49864" extrusionOk="0">
                    <a:moveTo>
                      <a:pt x="0" y="0"/>
                    </a:moveTo>
                    <a:cubicBezTo>
                      <a:pt x="1274" y="9906"/>
                      <a:pt x="1976" y="21848"/>
                      <a:pt x="2346" y="34088"/>
                    </a:cubicBezTo>
                    <a:cubicBezTo>
                      <a:pt x="5525" y="39886"/>
                      <a:pt x="9335" y="45208"/>
                      <a:pt x="13704" y="49864"/>
                    </a:cubicBezTo>
                    <a:lnTo>
                      <a:pt x="22038" y="49864"/>
                    </a:lnTo>
                    <a:cubicBezTo>
                      <a:pt x="21574" y="41648"/>
                      <a:pt x="21193" y="33421"/>
                      <a:pt x="20955" y="25182"/>
                    </a:cubicBezTo>
                    <a:cubicBezTo>
                      <a:pt x="20907" y="23515"/>
                      <a:pt x="20860" y="21848"/>
                      <a:pt x="20824" y="20193"/>
                    </a:cubicBezTo>
                    <a:cubicBezTo>
                      <a:pt x="16955" y="18526"/>
                      <a:pt x="13383" y="15967"/>
                      <a:pt x="10561" y="12942"/>
                    </a:cubicBezTo>
                    <a:cubicBezTo>
                      <a:pt x="6965" y="8894"/>
                      <a:pt x="4715" y="252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2"/>
              <p:cNvSpPr/>
              <p:nvPr/>
            </p:nvSpPr>
            <p:spPr>
              <a:xfrm>
                <a:off x="677548" y="2446397"/>
                <a:ext cx="494487" cy="1307134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26754" extrusionOk="0">
                    <a:moveTo>
                      <a:pt x="560" y="1"/>
                    </a:moveTo>
                    <a:cubicBezTo>
                      <a:pt x="381" y="3239"/>
                      <a:pt x="215" y="6501"/>
                      <a:pt x="36" y="9752"/>
                    </a:cubicBezTo>
                    <a:cubicBezTo>
                      <a:pt x="0" y="10526"/>
                      <a:pt x="36" y="11442"/>
                      <a:pt x="691" y="11847"/>
                    </a:cubicBezTo>
                    <a:cubicBezTo>
                      <a:pt x="1036" y="12062"/>
                      <a:pt x="1489" y="12062"/>
                      <a:pt x="1882" y="12121"/>
                    </a:cubicBezTo>
                    <a:cubicBezTo>
                      <a:pt x="2286" y="12181"/>
                      <a:pt x="2739" y="12335"/>
                      <a:pt x="2894" y="12716"/>
                    </a:cubicBezTo>
                    <a:cubicBezTo>
                      <a:pt x="2953" y="12847"/>
                      <a:pt x="2953" y="12990"/>
                      <a:pt x="2977" y="13145"/>
                    </a:cubicBezTo>
                    <a:cubicBezTo>
                      <a:pt x="3037" y="14586"/>
                      <a:pt x="2715" y="16074"/>
                      <a:pt x="3191" y="17431"/>
                    </a:cubicBezTo>
                    <a:cubicBezTo>
                      <a:pt x="3644" y="18681"/>
                      <a:pt x="4703" y="19586"/>
                      <a:pt x="5656" y="20527"/>
                    </a:cubicBezTo>
                    <a:cubicBezTo>
                      <a:pt x="7466" y="22337"/>
                      <a:pt x="8990" y="24456"/>
                      <a:pt x="10121" y="26754"/>
                    </a:cubicBezTo>
                    <a:cubicBezTo>
                      <a:pt x="9954" y="22372"/>
                      <a:pt x="9787" y="17943"/>
                      <a:pt x="8811" y="13657"/>
                    </a:cubicBezTo>
                    <a:cubicBezTo>
                      <a:pt x="7823" y="9371"/>
                      <a:pt x="5954" y="5192"/>
                      <a:pt x="2810" y="2132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2"/>
              <p:cNvSpPr/>
              <p:nvPr/>
            </p:nvSpPr>
            <p:spPr>
              <a:xfrm>
                <a:off x="696163" y="2249745"/>
                <a:ext cx="505529" cy="1528800"/>
              </a:xfrm>
              <a:custGeom>
                <a:avLst/>
                <a:gdLst/>
                <a:ahLst/>
                <a:cxnLst/>
                <a:rect l="l" t="t" r="r" b="b"/>
                <a:pathLst>
                  <a:path w="10347" h="31291" extrusionOk="0">
                    <a:moveTo>
                      <a:pt x="2756" y="0"/>
                    </a:moveTo>
                    <a:cubicBezTo>
                      <a:pt x="2644" y="0"/>
                      <a:pt x="2534" y="42"/>
                      <a:pt x="2441" y="85"/>
                    </a:cubicBezTo>
                    <a:cubicBezTo>
                      <a:pt x="1775" y="346"/>
                      <a:pt x="1108" y="620"/>
                      <a:pt x="417" y="882"/>
                    </a:cubicBezTo>
                    <a:cubicBezTo>
                      <a:pt x="131" y="4728"/>
                      <a:pt x="0" y="8562"/>
                      <a:pt x="36" y="12408"/>
                    </a:cubicBezTo>
                    <a:cubicBezTo>
                      <a:pt x="36" y="13122"/>
                      <a:pt x="131" y="13979"/>
                      <a:pt x="774" y="14301"/>
                    </a:cubicBezTo>
                    <a:cubicBezTo>
                      <a:pt x="985" y="14401"/>
                      <a:pt x="1223" y="14425"/>
                      <a:pt x="1463" y="14425"/>
                    </a:cubicBezTo>
                    <a:cubicBezTo>
                      <a:pt x="1535" y="14425"/>
                      <a:pt x="1608" y="14422"/>
                      <a:pt x="1679" y="14420"/>
                    </a:cubicBezTo>
                    <a:cubicBezTo>
                      <a:pt x="2846" y="14384"/>
                      <a:pt x="4025" y="14372"/>
                      <a:pt x="5180" y="14336"/>
                    </a:cubicBezTo>
                    <a:lnTo>
                      <a:pt x="5180" y="14336"/>
                    </a:lnTo>
                    <a:cubicBezTo>
                      <a:pt x="4632" y="15467"/>
                      <a:pt x="4156" y="16634"/>
                      <a:pt x="3751" y="17813"/>
                    </a:cubicBezTo>
                    <a:cubicBezTo>
                      <a:pt x="3584" y="18265"/>
                      <a:pt x="3453" y="18765"/>
                      <a:pt x="3549" y="19254"/>
                    </a:cubicBezTo>
                    <a:cubicBezTo>
                      <a:pt x="3644" y="19777"/>
                      <a:pt x="4001" y="20206"/>
                      <a:pt x="4346" y="20611"/>
                    </a:cubicBezTo>
                    <a:cubicBezTo>
                      <a:pt x="6978" y="23766"/>
                      <a:pt x="9037" y="27409"/>
                      <a:pt x="10347" y="31291"/>
                    </a:cubicBezTo>
                    <a:cubicBezTo>
                      <a:pt x="9811" y="20623"/>
                      <a:pt x="8347" y="9681"/>
                      <a:pt x="3168" y="335"/>
                    </a:cubicBezTo>
                    <a:cubicBezTo>
                      <a:pt x="3096" y="216"/>
                      <a:pt x="3025" y="73"/>
                      <a:pt x="2894" y="25"/>
                    </a:cubicBezTo>
                    <a:cubicBezTo>
                      <a:pt x="2848" y="8"/>
                      <a:pt x="2802" y="0"/>
                      <a:pt x="27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2"/>
              <p:cNvSpPr/>
              <p:nvPr/>
            </p:nvSpPr>
            <p:spPr>
              <a:xfrm>
                <a:off x="1541398" y="2278474"/>
                <a:ext cx="856325" cy="2939805"/>
              </a:xfrm>
              <a:custGeom>
                <a:avLst/>
                <a:gdLst/>
                <a:ahLst/>
                <a:cxnLst/>
                <a:rect l="l" t="t" r="r" b="b"/>
                <a:pathLst>
                  <a:path w="17527" h="60171" extrusionOk="0">
                    <a:moveTo>
                      <a:pt x="3406" y="0"/>
                    </a:moveTo>
                    <a:cubicBezTo>
                      <a:pt x="2707" y="0"/>
                      <a:pt x="2007" y="38"/>
                      <a:pt x="1322" y="92"/>
                    </a:cubicBezTo>
                    <a:cubicBezTo>
                      <a:pt x="869" y="116"/>
                      <a:pt x="441" y="163"/>
                      <a:pt x="0" y="211"/>
                    </a:cubicBezTo>
                    <a:cubicBezTo>
                      <a:pt x="3227" y="4795"/>
                      <a:pt x="4548" y="10272"/>
                      <a:pt x="5680" y="15927"/>
                    </a:cubicBezTo>
                    <a:cubicBezTo>
                      <a:pt x="8013" y="25869"/>
                      <a:pt x="7227" y="35537"/>
                      <a:pt x="8811" y="45466"/>
                    </a:cubicBezTo>
                    <a:cubicBezTo>
                      <a:pt x="9656" y="50455"/>
                      <a:pt x="10394" y="55337"/>
                      <a:pt x="11085" y="60171"/>
                    </a:cubicBezTo>
                    <a:lnTo>
                      <a:pt x="17526" y="60171"/>
                    </a:lnTo>
                    <a:cubicBezTo>
                      <a:pt x="14490" y="44026"/>
                      <a:pt x="14538" y="27059"/>
                      <a:pt x="12823" y="10593"/>
                    </a:cubicBezTo>
                    <a:cubicBezTo>
                      <a:pt x="12466" y="7140"/>
                      <a:pt x="11764" y="3271"/>
                      <a:pt x="8823" y="1318"/>
                    </a:cubicBezTo>
                    <a:cubicBezTo>
                      <a:pt x="7250" y="287"/>
                      <a:pt x="5332" y="0"/>
                      <a:pt x="34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2"/>
              <p:cNvSpPr/>
              <p:nvPr/>
            </p:nvSpPr>
            <p:spPr>
              <a:xfrm>
                <a:off x="1644927" y="2289906"/>
                <a:ext cx="432242" cy="1315879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26933" extrusionOk="0">
                    <a:moveTo>
                      <a:pt x="1" y="1"/>
                    </a:moveTo>
                    <a:lnTo>
                      <a:pt x="227" y="1513"/>
                    </a:lnTo>
                    <a:cubicBezTo>
                      <a:pt x="1239" y="3489"/>
                      <a:pt x="1870" y="5644"/>
                      <a:pt x="2477" y="7787"/>
                    </a:cubicBezTo>
                    <a:cubicBezTo>
                      <a:pt x="2858" y="9133"/>
                      <a:pt x="3251" y="10478"/>
                      <a:pt x="3632" y="11824"/>
                    </a:cubicBezTo>
                    <a:cubicBezTo>
                      <a:pt x="3942" y="12919"/>
                      <a:pt x="4263" y="14038"/>
                      <a:pt x="4501" y="15157"/>
                    </a:cubicBezTo>
                    <a:cubicBezTo>
                      <a:pt x="4704" y="16157"/>
                      <a:pt x="4835" y="17146"/>
                      <a:pt x="4977" y="18158"/>
                    </a:cubicBezTo>
                    <a:cubicBezTo>
                      <a:pt x="5382" y="21099"/>
                      <a:pt x="5763" y="24016"/>
                      <a:pt x="6168" y="26933"/>
                    </a:cubicBezTo>
                    <a:cubicBezTo>
                      <a:pt x="6239" y="25504"/>
                      <a:pt x="6751" y="24158"/>
                      <a:pt x="7180" y="22801"/>
                    </a:cubicBezTo>
                    <a:cubicBezTo>
                      <a:pt x="7799" y="20860"/>
                      <a:pt x="8264" y="18848"/>
                      <a:pt x="8549" y="16824"/>
                    </a:cubicBezTo>
                    <a:cubicBezTo>
                      <a:pt x="8740" y="15479"/>
                      <a:pt x="8847" y="14050"/>
                      <a:pt x="8299" y="12824"/>
                    </a:cubicBezTo>
                    <a:cubicBezTo>
                      <a:pt x="8013" y="12169"/>
                      <a:pt x="7549" y="11597"/>
                      <a:pt x="7263" y="10943"/>
                    </a:cubicBezTo>
                    <a:cubicBezTo>
                      <a:pt x="6847" y="9990"/>
                      <a:pt x="6847" y="8871"/>
                      <a:pt x="7240" y="7906"/>
                    </a:cubicBezTo>
                    <a:cubicBezTo>
                      <a:pt x="7359" y="7621"/>
                      <a:pt x="7502" y="7359"/>
                      <a:pt x="7525" y="7061"/>
                    </a:cubicBezTo>
                    <a:cubicBezTo>
                      <a:pt x="7549" y="6549"/>
                      <a:pt x="7204" y="6121"/>
                      <a:pt x="6882" y="5740"/>
                    </a:cubicBezTo>
                    <a:cubicBezTo>
                      <a:pt x="4918" y="3465"/>
                      <a:pt x="2584" y="1537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2"/>
              <p:cNvSpPr/>
              <p:nvPr/>
            </p:nvSpPr>
            <p:spPr>
              <a:xfrm>
                <a:off x="1429123" y="2177680"/>
                <a:ext cx="510805" cy="1318175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26980" extrusionOk="0">
                    <a:moveTo>
                      <a:pt x="1095" y="0"/>
                    </a:moveTo>
                    <a:cubicBezTo>
                      <a:pt x="722" y="0"/>
                      <a:pt x="352" y="59"/>
                      <a:pt x="0" y="190"/>
                    </a:cubicBezTo>
                    <a:cubicBezTo>
                      <a:pt x="4525" y="4679"/>
                      <a:pt x="6382" y="11168"/>
                      <a:pt x="7847" y="17383"/>
                    </a:cubicBezTo>
                    <a:cubicBezTo>
                      <a:pt x="8525" y="20312"/>
                      <a:pt x="8799" y="24015"/>
                      <a:pt x="9394" y="26979"/>
                    </a:cubicBezTo>
                    <a:cubicBezTo>
                      <a:pt x="9894" y="22348"/>
                      <a:pt x="10454" y="16931"/>
                      <a:pt x="10275" y="12275"/>
                    </a:cubicBezTo>
                    <a:cubicBezTo>
                      <a:pt x="10252" y="11751"/>
                      <a:pt x="10216" y="11192"/>
                      <a:pt x="9835" y="10811"/>
                    </a:cubicBezTo>
                    <a:cubicBezTo>
                      <a:pt x="9513" y="10477"/>
                      <a:pt x="9001" y="10418"/>
                      <a:pt x="8549" y="10263"/>
                    </a:cubicBezTo>
                    <a:cubicBezTo>
                      <a:pt x="8109" y="10096"/>
                      <a:pt x="7620" y="9787"/>
                      <a:pt x="7608" y="9322"/>
                    </a:cubicBezTo>
                    <a:cubicBezTo>
                      <a:pt x="7573" y="8727"/>
                      <a:pt x="8287" y="8394"/>
                      <a:pt x="8609" y="7882"/>
                    </a:cubicBezTo>
                    <a:cubicBezTo>
                      <a:pt x="9144" y="7001"/>
                      <a:pt x="8442" y="5917"/>
                      <a:pt x="7751" y="5143"/>
                    </a:cubicBezTo>
                    <a:cubicBezTo>
                      <a:pt x="7168" y="4477"/>
                      <a:pt x="6596" y="3822"/>
                      <a:pt x="6025" y="3155"/>
                    </a:cubicBezTo>
                    <a:cubicBezTo>
                      <a:pt x="5239" y="2238"/>
                      <a:pt x="4453" y="1333"/>
                      <a:pt x="3429" y="714"/>
                    </a:cubicBezTo>
                    <a:cubicBezTo>
                      <a:pt x="2736" y="282"/>
                      <a:pt x="1907" y="0"/>
                      <a:pt x="10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2"/>
              <p:cNvSpPr/>
              <p:nvPr/>
            </p:nvSpPr>
            <p:spPr>
              <a:xfrm>
                <a:off x="658934" y="1164327"/>
                <a:ext cx="965082" cy="1025421"/>
              </a:xfrm>
              <a:custGeom>
                <a:avLst/>
                <a:gdLst/>
                <a:ahLst/>
                <a:cxnLst/>
                <a:rect l="l" t="t" r="r" b="b"/>
                <a:pathLst>
                  <a:path w="19753" h="20988" extrusionOk="0">
                    <a:moveTo>
                      <a:pt x="12414" y="1"/>
                    </a:moveTo>
                    <a:cubicBezTo>
                      <a:pt x="12099" y="1"/>
                      <a:pt x="11779" y="40"/>
                      <a:pt x="11466" y="84"/>
                    </a:cubicBezTo>
                    <a:cubicBezTo>
                      <a:pt x="9323" y="357"/>
                      <a:pt x="7180" y="715"/>
                      <a:pt x="5168" y="1512"/>
                    </a:cubicBezTo>
                    <a:cubicBezTo>
                      <a:pt x="3156" y="2298"/>
                      <a:pt x="1274" y="3513"/>
                      <a:pt x="0" y="5263"/>
                    </a:cubicBezTo>
                    <a:lnTo>
                      <a:pt x="524" y="7965"/>
                    </a:lnTo>
                    <a:cubicBezTo>
                      <a:pt x="227" y="10394"/>
                      <a:pt x="1429" y="12740"/>
                      <a:pt x="2787" y="14764"/>
                    </a:cubicBezTo>
                    <a:cubicBezTo>
                      <a:pt x="4203" y="16895"/>
                      <a:pt x="5454" y="17788"/>
                      <a:pt x="7609" y="19157"/>
                    </a:cubicBezTo>
                    <a:cubicBezTo>
                      <a:pt x="9529" y="20372"/>
                      <a:pt x="11799" y="20987"/>
                      <a:pt x="14067" y="20987"/>
                    </a:cubicBezTo>
                    <a:cubicBezTo>
                      <a:pt x="15778" y="20987"/>
                      <a:pt x="17489" y="20638"/>
                      <a:pt x="19050" y="19931"/>
                    </a:cubicBezTo>
                    <a:cubicBezTo>
                      <a:pt x="19503" y="19729"/>
                      <a:pt x="19753" y="19229"/>
                      <a:pt x="19670" y="18753"/>
                    </a:cubicBezTo>
                    <a:cubicBezTo>
                      <a:pt x="19158" y="15883"/>
                      <a:pt x="19396" y="14073"/>
                      <a:pt x="18610" y="11049"/>
                    </a:cubicBezTo>
                    <a:cubicBezTo>
                      <a:pt x="18324" y="9942"/>
                      <a:pt x="17646" y="9204"/>
                      <a:pt x="17324" y="8096"/>
                    </a:cubicBezTo>
                    <a:cubicBezTo>
                      <a:pt x="17134" y="7418"/>
                      <a:pt x="17312" y="6692"/>
                      <a:pt x="17110" y="6001"/>
                    </a:cubicBezTo>
                    <a:cubicBezTo>
                      <a:pt x="16610" y="4429"/>
                      <a:pt x="15419" y="2179"/>
                      <a:pt x="14336" y="929"/>
                    </a:cubicBezTo>
                    <a:cubicBezTo>
                      <a:pt x="14086" y="643"/>
                      <a:pt x="13812" y="381"/>
                      <a:pt x="13478" y="215"/>
                    </a:cubicBezTo>
                    <a:cubicBezTo>
                      <a:pt x="13145" y="54"/>
                      <a:pt x="12783" y="1"/>
                      <a:pt x="12414" y="1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2"/>
              <p:cNvSpPr/>
              <p:nvPr/>
            </p:nvSpPr>
            <p:spPr>
              <a:xfrm>
                <a:off x="571674" y="892631"/>
                <a:ext cx="1008175" cy="776639"/>
              </a:xfrm>
              <a:custGeom>
                <a:avLst/>
                <a:gdLst/>
                <a:ahLst/>
                <a:cxnLst/>
                <a:rect l="l" t="t" r="r" b="b"/>
                <a:pathLst>
                  <a:path w="20635" h="15896" extrusionOk="0">
                    <a:moveTo>
                      <a:pt x="19646" y="1"/>
                    </a:moveTo>
                    <a:lnTo>
                      <a:pt x="19646" y="1"/>
                    </a:lnTo>
                    <a:cubicBezTo>
                      <a:pt x="19229" y="1156"/>
                      <a:pt x="18539" y="2382"/>
                      <a:pt x="17348" y="2704"/>
                    </a:cubicBezTo>
                    <a:cubicBezTo>
                      <a:pt x="17312" y="2085"/>
                      <a:pt x="17062" y="1454"/>
                      <a:pt x="16645" y="977"/>
                    </a:cubicBezTo>
                    <a:cubicBezTo>
                      <a:pt x="16134" y="2501"/>
                      <a:pt x="14669" y="3644"/>
                      <a:pt x="13074" y="3775"/>
                    </a:cubicBezTo>
                    <a:cubicBezTo>
                      <a:pt x="13752" y="3513"/>
                      <a:pt x="14229" y="2823"/>
                      <a:pt x="14264" y="2096"/>
                    </a:cubicBezTo>
                    <a:lnTo>
                      <a:pt x="14264" y="2096"/>
                    </a:lnTo>
                    <a:cubicBezTo>
                      <a:pt x="11966" y="3454"/>
                      <a:pt x="9609" y="4668"/>
                      <a:pt x="7168" y="5764"/>
                    </a:cubicBezTo>
                    <a:cubicBezTo>
                      <a:pt x="5442" y="6538"/>
                      <a:pt x="3632" y="7264"/>
                      <a:pt x="2251" y="8562"/>
                    </a:cubicBezTo>
                    <a:cubicBezTo>
                      <a:pt x="870" y="9871"/>
                      <a:pt x="1" y="11907"/>
                      <a:pt x="655" y="13681"/>
                    </a:cubicBezTo>
                    <a:lnTo>
                      <a:pt x="655" y="15896"/>
                    </a:lnTo>
                    <a:cubicBezTo>
                      <a:pt x="1775" y="14765"/>
                      <a:pt x="3275" y="14110"/>
                      <a:pt x="4811" y="13693"/>
                    </a:cubicBezTo>
                    <a:cubicBezTo>
                      <a:pt x="6335" y="13288"/>
                      <a:pt x="7918" y="13098"/>
                      <a:pt x="9466" y="12788"/>
                    </a:cubicBezTo>
                    <a:cubicBezTo>
                      <a:pt x="11014" y="12467"/>
                      <a:pt x="12538" y="12014"/>
                      <a:pt x="14014" y="11443"/>
                    </a:cubicBezTo>
                    <a:cubicBezTo>
                      <a:pt x="16134" y="10609"/>
                      <a:pt x="18265" y="9419"/>
                      <a:pt x="19384" y="7442"/>
                    </a:cubicBezTo>
                    <a:cubicBezTo>
                      <a:pt x="20634" y="5228"/>
                      <a:pt x="20360" y="2454"/>
                      <a:pt x="19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2"/>
              <p:cNvSpPr/>
              <p:nvPr/>
            </p:nvSpPr>
            <p:spPr>
              <a:xfrm>
                <a:off x="678135" y="1144540"/>
                <a:ext cx="710290" cy="353142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7228" extrusionOk="0">
                    <a:moveTo>
                      <a:pt x="14538" y="0"/>
                    </a:moveTo>
                    <a:lnTo>
                      <a:pt x="12121" y="1882"/>
                    </a:lnTo>
                    <a:cubicBezTo>
                      <a:pt x="11823" y="2108"/>
                      <a:pt x="11502" y="2358"/>
                      <a:pt x="11133" y="2358"/>
                    </a:cubicBezTo>
                    <a:cubicBezTo>
                      <a:pt x="10752" y="2358"/>
                      <a:pt x="10371" y="1989"/>
                      <a:pt x="10502" y="1632"/>
                    </a:cubicBezTo>
                    <a:lnTo>
                      <a:pt x="10502" y="1632"/>
                    </a:lnTo>
                    <a:cubicBezTo>
                      <a:pt x="9668" y="1882"/>
                      <a:pt x="8906" y="2346"/>
                      <a:pt x="8311" y="2965"/>
                    </a:cubicBezTo>
                    <a:cubicBezTo>
                      <a:pt x="8268" y="2799"/>
                      <a:pt x="8101" y="2742"/>
                      <a:pt x="7918" y="2742"/>
                    </a:cubicBezTo>
                    <a:cubicBezTo>
                      <a:pt x="7800" y="2742"/>
                      <a:pt x="7676" y="2766"/>
                      <a:pt x="7573" y="2798"/>
                    </a:cubicBezTo>
                    <a:cubicBezTo>
                      <a:pt x="6727" y="3084"/>
                      <a:pt x="5870" y="3358"/>
                      <a:pt x="5025" y="3644"/>
                    </a:cubicBezTo>
                    <a:cubicBezTo>
                      <a:pt x="4853" y="3492"/>
                      <a:pt x="4630" y="3409"/>
                      <a:pt x="4407" y="3409"/>
                    </a:cubicBezTo>
                    <a:cubicBezTo>
                      <a:pt x="4367" y="3409"/>
                      <a:pt x="4327" y="3412"/>
                      <a:pt x="4287" y="3417"/>
                    </a:cubicBezTo>
                    <a:cubicBezTo>
                      <a:pt x="4239" y="3179"/>
                      <a:pt x="4191" y="2941"/>
                      <a:pt x="4144" y="2691"/>
                    </a:cubicBezTo>
                    <a:cubicBezTo>
                      <a:pt x="3620" y="3167"/>
                      <a:pt x="3001" y="3441"/>
                      <a:pt x="2370" y="3584"/>
                    </a:cubicBezTo>
                    <a:cubicBezTo>
                      <a:pt x="2155" y="3620"/>
                      <a:pt x="1929" y="3656"/>
                      <a:pt x="1739" y="3739"/>
                    </a:cubicBezTo>
                    <a:cubicBezTo>
                      <a:pt x="1512" y="3846"/>
                      <a:pt x="1334" y="4013"/>
                      <a:pt x="1179" y="4191"/>
                    </a:cubicBezTo>
                    <a:cubicBezTo>
                      <a:pt x="429" y="5013"/>
                      <a:pt x="0" y="6120"/>
                      <a:pt x="0" y="7227"/>
                    </a:cubicBezTo>
                    <a:cubicBezTo>
                      <a:pt x="596" y="7180"/>
                      <a:pt x="965" y="6596"/>
                      <a:pt x="1310" y="6108"/>
                    </a:cubicBezTo>
                    <a:cubicBezTo>
                      <a:pt x="1965" y="5132"/>
                      <a:pt x="2786" y="4275"/>
                      <a:pt x="3727" y="3596"/>
                    </a:cubicBezTo>
                    <a:cubicBezTo>
                      <a:pt x="3775" y="3953"/>
                      <a:pt x="3810" y="4310"/>
                      <a:pt x="3846" y="4656"/>
                    </a:cubicBezTo>
                    <a:cubicBezTo>
                      <a:pt x="3870" y="4834"/>
                      <a:pt x="3906" y="5025"/>
                      <a:pt x="4060" y="5096"/>
                    </a:cubicBezTo>
                    <a:cubicBezTo>
                      <a:pt x="4106" y="5121"/>
                      <a:pt x="4153" y="5131"/>
                      <a:pt x="4200" y="5131"/>
                    </a:cubicBezTo>
                    <a:cubicBezTo>
                      <a:pt x="4335" y="5131"/>
                      <a:pt x="4472" y="5045"/>
                      <a:pt x="4596" y="4965"/>
                    </a:cubicBezTo>
                    <a:cubicBezTo>
                      <a:pt x="5096" y="4608"/>
                      <a:pt x="5620" y="4263"/>
                      <a:pt x="6132" y="3906"/>
                    </a:cubicBezTo>
                    <a:lnTo>
                      <a:pt x="6132" y="3906"/>
                    </a:lnTo>
                    <a:cubicBezTo>
                      <a:pt x="6084" y="4191"/>
                      <a:pt x="6370" y="4441"/>
                      <a:pt x="6668" y="4453"/>
                    </a:cubicBezTo>
                    <a:cubicBezTo>
                      <a:pt x="6699" y="4457"/>
                      <a:pt x="6730" y="4459"/>
                      <a:pt x="6761" y="4459"/>
                    </a:cubicBezTo>
                    <a:cubicBezTo>
                      <a:pt x="7006" y="4459"/>
                      <a:pt x="7256" y="4342"/>
                      <a:pt x="7478" y="4215"/>
                    </a:cubicBezTo>
                    <a:cubicBezTo>
                      <a:pt x="8037" y="3941"/>
                      <a:pt x="8585" y="3668"/>
                      <a:pt x="9144" y="3382"/>
                    </a:cubicBezTo>
                    <a:cubicBezTo>
                      <a:pt x="9204" y="3560"/>
                      <a:pt x="9263" y="3763"/>
                      <a:pt x="9323" y="3941"/>
                    </a:cubicBezTo>
                    <a:cubicBezTo>
                      <a:pt x="10025" y="3537"/>
                      <a:pt x="10692" y="3072"/>
                      <a:pt x="11335" y="2548"/>
                    </a:cubicBezTo>
                    <a:lnTo>
                      <a:pt x="11335" y="2548"/>
                    </a:lnTo>
                    <a:cubicBezTo>
                      <a:pt x="11276" y="2775"/>
                      <a:pt x="11514" y="2977"/>
                      <a:pt x="11740" y="3001"/>
                    </a:cubicBezTo>
                    <a:cubicBezTo>
                      <a:pt x="11978" y="3001"/>
                      <a:pt x="12180" y="2870"/>
                      <a:pt x="12359" y="2727"/>
                    </a:cubicBezTo>
                    <a:cubicBezTo>
                      <a:pt x="13359" y="2048"/>
                      <a:pt x="14431" y="1191"/>
                      <a:pt x="145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2"/>
              <p:cNvSpPr/>
              <p:nvPr/>
            </p:nvSpPr>
            <p:spPr>
              <a:xfrm>
                <a:off x="589116" y="1356288"/>
                <a:ext cx="639349" cy="696903"/>
              </a:xfrm>
              <a:custGeom>
                <a:avLst/>
                <a:gdLst/>
                <a:ahLst/>
                <a:cxnLst/>
                <a:rect l="l" t="t" r="r" b="b"/>
                <a:pathLst>
                  <a:path w="13086" h="14264" extrusionOk="0">
                    <a:moveTo>
                      <a:pt x="12359" y="0"/>
                    </a:moveTo>
                    <a:lnTo>
                      <a:pt x="12359" y="0"/>
                    </a:lnTo>
                    <a:cubicBezTo>
                      <a:pt x="10585" y="60"/>
                      <a:pt x="8788" y="107"/>
                      <a:pt x="7073" y="572"/>
                    </a:cubicBezTo>
                    <a:cubicBezTo>
                      <a:pt x="5382" y="1012"/>
                      <a:pt x="3727" y="1905"/>
                      <a:pt x="2680" y="3358"/>
                    </a:cubicBezTo>
                    <a:cubicBezTo>
                      <a:pt x="2322" y="3846"/>
                      <a:pt x="1953" y="4441"/>
                      <a:pt x="1346" y="4441"/>
                    </a:cubicBezTo>
                    <a:cubicBezTo>
                      <a:pt x="1" y="6108"/>
                      <a:pt x="382" y="8656"/>
                      <a:pt x="1632" y="10394"/>
                    </a:cubicBezTo>
                    <a:cubicBezTo>
                      <a:pt x="2882" y="12121"/>
                      <a:pt x="4799" y="13216"/>
                      <a:pt x="6656" y="14264"/>
                    </a:cubicBezTo>
                    <a:cubicBezTo>
                      <a:pt x="6454" y="13085"/>
                      <a:pt x="7025" y="11895"/>
                      <a:pt x="7787" y="10978"/>
                    </a:cubicBezTo>
                    <a:cubicBezTo>
                      <a:pt x="8549" y="10049"/>
                      <a:pt x="9514" y="9311"/>
                      <a:pt x="10300" y="8418"/>
                    </a:cubicBezTo>
                    <a:cubicBezTo>
                      <a:pt x="12288" y="6168"/>
                      <a:pt x="13086" y="2917"/>
                      <a:pt x="12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2"/>
              <p:cNvSpPr/>
              <p:nvPr/>
            </p:nvSpPr>
            <p:spPr>
              <a:xfrm>
                <a:off x="871268" y="1709870"/>
                <a:ext cx="308340" cy="319577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6541" extrusionOk="0">
                    <a:moveTo>
                      <a:pt x="2021" y="0"/>
                    </a:moveTo>
                    <a:cubicBezTo>
                      <a:pt x="1477" y="0"/>
                      <a:pt x="927" y="230"/>
                      <a:pt x="584" y="657"/>
                    </a:cubicBezTo>
                    <a:cubicBezTo>
                      <a:pt x="0" y="1383"/>
                      <a:pt x="119" y="2574"/>
                      <a:pt x="834" y="3169"/>
                    </a:cubicBezTo>
                    <a:cubicBezTo>
                      <a:pt x="1227" y="3479"/>
                      <a:pt x="1762" y="3693"/>
                      <a:pt x="1905" y="4169"/>
                    </a:cubicBezTo>
                    <a:cubicBezTo>
                      <a:pt x="1965" y="4360"/>
                      <a:pt x="1941" y="4574"/>
                      <a:pt x="1965" y="4765"/>
                    </a:cubicBezTo>
                    <a:cubicBezTo>
                      <a:pt x="2012" y="5086"/>
                      <a:pt x="2227" y="5384"/>
                      <a:pt x="2465" y="5622"/>
                    </a:cubicBezTo>
                    <a:cubicBezTo>
                      <a:pt x="2965" y="6146"/>
                      <a:pt x="3667" y="6503"/>
                      <a:pt x="4382" y="6539"/>
                    </a:cubicBezTo>
                    <a:cubicBezTo>
                      <a:pt x="4409" y="6540"/>
                      <a:pt x="4436" y="6540"/>
                      <a:pt x="4463" y="6540"/>
                    </a:cubicBezTo>
                    <a:cubicBezTo>
                      <a:pt x="5163" y="6540"/>
                      <a:pt x="5875" y="6244"/>
                      <a:pt x="6311" y="5705"/>
                    </a:cubicBezTo>
                    <a:lnTo>
                      <a:pt x="3084" y="348"/>
                    </a:lnTo>
                    <a:cubicBezTo>
                      <a:pt x="2780" y="112"/>
                      <a:pt x="2402" y="0"/>
                      <a:pt x="2021" y="0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2"/>
              <p:cNvSpPr/>
              <p:nvPr/>
            </p:nvSpPr>
            <p:spPr>
              <a:xfrm>
                <a:off x="914312" y="1755649"/>
                <a:ext cx="139048" cy="164943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3376" extrusionOk="0">
                    <a:moveTo>
                      <a:pt x="593" y="1"/>
                    </a:moveTo>
                    <a:cubicBezTo>
                      <a:pt x="558" y="1"/>
                      <a:pt x="523" y="2"/>
                      <a:pt x="488" y="6"/>
                    </a:cubicBezTo>
                    <a:cubicBezTo>
                      <a:pt x="310" y="18"/>
                      <a:pt x="119" y="101"/>
                      <a:pt x="60" y="280"/>
                    </a:cubicBezTo>
                    <a:cubicBezTo>
                      <a:pt x="0" y="446"/>
                      <a:pt x="107" y="637"/>
                      <a:pt x="227" y="780"/>
                    </a:cubicBezTo>
                    <a:cubicBezTo>
                      <a:pt x="405" y="970"/>
                      <a:pt x="631" y="1113"/>
                      <a:pt x="869" y="1208"/>
                    </a:cubicBezTo>
                    <a:cubicBezTo>
                      <a:pt x="667" y="1327"/>
                      <a:pt x="465" y="1470"/>
                      <a:pt x="417" y="1697"/>
                    </a:cubicBezTo>
                    <a:cubicBezTo>
                      <a:pt x="358" y="1994"/>
                      <a:pt x="643" y="2244"/>
                      <a:pt x="905" y="2387"/>
                    </a:cubicBezTo>
                    <a:cubicBezTo>
                      <a:pt x="1179" y="2518"/>
                      <a:pt x="1489" y="2601"/>
                      <a:pt x="1655" y="2875"/>
                    </a:cubicBezTo>
                    <a:cubicBezTo>
                      <a:pt x="1762" y="3054"/>
                      <a:pt x="1798" y="3316"/>
                      <a:pt x="2001" y="3375"/>
                    </a:cubicBezTo>
                    <a:cubicBezTo>
                      <a:pt x="1980" y="3003"/>
                      <a:pt x="2327" y="2685"/>
                      <a:pt x="2683" y="2685"/>
                    </a:cubicBezTo>
                    <a:cubicBezTo>
                      <a:pt x="2738" y="2685"/>
                      <a:pt x="2792" y="2693"/>
                      <a:pt x="2846" y="2709"/>
                    </a:cubicBezTo>
                    <a:cubicBezTo>
                      <a:pt x="2846" y="2494"/>
                      <a:pt x="2632" y="2387"/>
                      <a:pt x="2453" y="2304"/>
                    </a:cubicBezTo>
                    <a:cubicBezTo>
                      <a:pt x="2274" y="2232"/>
                      <a:pt x="2072" y="2185"/>
                      <a:pt x="1953" y="2030"/>
                    </a:cubicBezTo>
                    <a:cubicBezTo>
                      <a:pt x="1727" y="1708"/>
                      <a:pt x="2024" y="1280"/>
                      <a:pt x="1965" y="911"/>
                    </a:cubicBezTo>
                    <a:cubicBezTo>
                      <a:pt x="1917" y="637"/>
                      <a:pt x="1715" y="446"/>
                      <a:pt x="1489" y="315"/>
                    </a:cubicBezTo>
                    <a:cubicBezTo>
                      <a:pt x="1220" y="143"/>
                      <a:pt x="913" y="1"/>
                      <a:pt x="593" y="1"/>
                    </a:cubicBezTo>
                    <a:close/>
                  </a:path>
                </a:pathLst>
              </a:custGeom>
              <a:solidFill>
                <a:srgbClr val="EC5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2"/>
              <p:cNvSpPr/>
              <p:nvPr/>
            </p:nvSpPr>
            <p:spPr>
              <a:xfrm>
                <a:off x="966638" y="1547663"/>
                <a:ext cx="180382" cy="298470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6109" extrusionOk="0">
                    <a:moveTo>
                      <a:pt x="3692" y="0"/>
                    </a:moveTo>
                    <a:lnTo>
                      <a:pt x="1" y="1846"/>
                    </a:lnTo>
                    <a:cubicBezTo>
                      <a:pt x="596" y="3322"/>
                      <a:pt x="1311" y="4727"/>
                      <a:pt x="2120" y="6108"/>
                    </a:cubicBezTo>
                    <a:cubicBezTo>
                      <a:pt x="2620" y="6084"/>
                      <a:pt x="3144" y="6084"/>
                      <a:pt x="3668" y="6084"/>
                    </a:cubicBezTo>
                    <a:cubicBezTo>
                      <a:pt x="3263" y="4072"/>
                      <a:pt x="3263" y="1989"/>
                      <a:pt x="36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2"/>
              <p:cNvSpPr/>
              <p:nvPr/>
            </p:nvSpPr>
            <p:spPr>
              <a:xfrm>
                <a:off x="1225534" y="1501444"/>
                <a:ext cx="204224" cy="1614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3304" extrusionOk="0">
                    <a:moveTo>
                      <a:pt x="3729" y="526"/>
                    </a:moveTo>
                    <a:cubicBezTo>
                      <a:pt x="3733" y="530"/>
                      <a:pt x="3739" y="530"/>
                      <a:pt x="3739" y="530"/>
                    </a:cubicBezTo>
                    <a:cubicBezTo>
                      <a:pt x="3737" y="528"/>
                      <a:pt x="3734" y="527"/>
                      <a:pt x="3729" y="526"/>
                    </a:cubicBezTo>
                    <a:close/>
                    <a:moveTo>
                      <a:pt x="3705" y="0"/>
                    </a:moveTo>
                    <a:cubicBezTo>
                      <a:pt x="3585" y="0"/>
                      <a:pt x="3451" y="29"/>
                      <a:pt x="3310" y="89"/>
                    </a:cubicBezTo>
                    <a:cubicBezTo>
                      <a:pt x="2560" y="363"/>
                      <a:pt x="1834" y="684"/>
                      <a:pt x="1227" y="1161"/>
                    </a:cubicBezTo>
                    <a:cubicBezTo>
                      <a:pt x="512" y="1732"/>
                      <a:pt x="60" y="2494"/>
                      <a:pt x="0" y="3256"/>
                    </a:cubicBezTo>
                    <a:lnTo>
                      <a:pt x="524" y="3304"/>
                    </a:lnTo>
                    <a:cubicBezTo>
                      <a:pt x="572" y="2685"/>
                      <a:pt x="941" y="2066"/>
                      <a:pt x="1536" y="1577"/>
                    </a:cubicBezTo>
                    <a:cubicBezTo>
                      <a:pt x="2084" y="1137"/>
                      <a:pt x="2739" y="863"/>
                      <a:pt x="3489" y="577"/>
                    </a:cubicBezTo>
                    <a:cubicBezTo>
                      <a:pt x="3587" y="536"/>
                      <a:pt x="3663" y="523"/>
                      <a:pt x="3705" y="523"/>
                    </a:cubicBezTo>
                    <a:cubicBezTo>
                      <a:pt x="3715" y="523"/>
                      <a:pt x="3724" y="524"/>
                      <a:pt x="3729" y="526"/>
                    </a:cubicBezTo>
                    <a:lnTo>
                      <a:pt x="3729" y="526"/>
                    </a:lnTo>
                    <a:cubicBezTo>
                      <a:pt x="3728" y="524"/>
                      <a:pt x="3727" y="521"/>
                      <a:pt x="3727" y="518"/>
                    </a:cubicBezTo>
                    <a:lnTo>
                      <a:pt x="4179" y="268"/>
                    </a:lnTo>
                    <a:cubicBezTo>
                      <a:pt x="4088" y="92"/>
                      <a:pt x="3918" y="0"/>
                      <a:pt x="37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2"/>
              <p:cNvSpPr/>
              <p:nvPr/>
            </p:nvSpPr>
            <p:spPr>
              <a:xfrm>
                <a:off x="1323835" y="1585479"/>
                <a:ext cx="37865" cy="6244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278" extrusionOk="0">
                    <a:moveTo>
                      <a:pt x="477" y="0"/>
                    </a:moveTo>
                    <a:cubicBezTo>
                      <a:pt x="143" y="143"/>
                      <a:pt x="12" y="548"/>
                      <a:pt x="0" y="905"/>
                    </a:cubicBezTo>
                    <a:cubicBezTo>
                      <a:pt x="0" y="1060"/>
                      <a:pt x="48" y="1250"/>
                      <a:pt x="191" y="1274"/>
                    </a:cubicBezTo>
                    <a:cubicBezTo>
                      <a:pt x="202" y="1277"/>
                      <a:pt x="214" y="1278"/>
                      <a:pt x="225" y="1278"/>
                    </a:cubicBezTo>
                    <a:cubicBezTo>
                      <a:pt x="328" y="1278"/>
                      <a:pt x="411" y="1183"/>
                      <a:pt x="465" y="1108"/>
                    </a:cubicBezTo>
                    <a:cubicBezTo>
                      <a:pt x="560" y="953"/>
                      <a:pt x="679" y="810"/>
                      <a:pt x="727" y="619"/>
                    </a:cubicBezTo>
                    <a:cubicBezTo>
                      <a:pt x="774" y="441"/>
                      <a:pt x="727" y="238"/>
                      <a:pt x="560" y="143"/>
                    </a:cubicBezTo>
                    <a:cubicBezTo>
                      <a:pt x="500" y="119"/>
                      <a:pt x="429" y="60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2"/>
              <p:cNvSpPr/>
              <p:nvPr/>
            </p:nvSpPr>
            <p:spPr>
              <a:xfrm>
                <a:off x="1394776" y="1893770"/>
                <a:ext cx="132111" cy="66935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1370" extrusionOk="0">
                    <a:moveTo>
                      <a:pt x="2656" y="1"/>
                    </a:moveTo>
                    <a:cubicBezTo>
                      <a:pt x="1811" y="358"/>
                      <a:pt x="918" y="584"/>
                      <a:pt x="1" y="703"/>
                    </a:cubicBezTo>
                    <a:cubicBezTo>
                      <a:pt x="255" y="1117"/>
                      <a:pt x="746" y="1370"/>
                      <a:pt x="1237" y="1370"/>
                    </a:cubicBezTo>
                    <a:cubicBezTo>
                      <a:pt x="1297" y="1370"/>
                      <a:pt x="1358" y="1366"/>
                      <a:pt x="1418" y="1358"/>
                    </a:cubicBezTo>
                    <a:cubicBezTo>
                      <a:pt x="1692" y="1310"/>
                      <a:pt x="1954" y="1191"/>
                      <a:pt x="2192" y="1072"/>
                    </a:cubicBezTo>
                    <a:cubicBezTo>
                      <a:pt x="2311" y="1013"/>
                      <a:pt x="2430" y="953"/>
                      <a:pt x="2525" y="870"/>
                    </a:cubicBezTo>
                    <a:cubicBezTo>
                      <a:pt x="2704" y="632"/>
                      <a:pt x="2644" y="298"/>
                      <a:pt x="2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2"/>
              <p:cNvSpPr/>
              <p:nvPr/>
            </p:nvSpPr>
            <p:spPr>
              <a:xfrm>
                <a:off x="1452379" y="1486591"/>
                <a:ext cx="154781" cy="342100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7002" extrusionOk="0">
                    <a:moveTo>
                      <a:pt x="429" y="0"/>
                    </a:moveTo>
                    <a:lnTo>
                      <a:pt x="48" y="1667"/>
                    </a:lnTo>
                    <a:cubicBezTo>
                      <a:pt x="36" y="1762"/>
                      <a:pt x="1" y="1881"/>
                      <a:pt x="36" y="2012"/>
                    </a:cubicBezTo>
                    <a:cubicBezTo>
                      <a:pt x="60" y="2179"/>
                      <a:pt x="167" y="2298"/>
                      <a:pt x="239" y="2370"/>
                    </a:cubicBezTo>
                    <a:cubicBezTo>
                      <a:pt x="1108" y="3322"/>
                      <a:pt x="1858" y="4358"/>
                      <a:pt x="2489" y="5477"/>
                    </a:cubicBezTo>
                    <a:lnTo>
                      <a:pt x="834" y="6561"/>
                    </a:lnTo>
                    <a:lnTo>
                      <a:pt x="1120" y="7001"/>
                    </a:lnTo>
                    <a:lnTo>
                      <a:pt x="3168" y="5644"/>
                    </a:lnTo>
                    <a:lnTo>
                      <a:pt x="3037" y="5429"/>
                    </a:lnTo>
                    <a:cubicBezTo>
                      <a:pt x="2382" y="4227"/>
                      <a:pt x="1596" y="3096"/>
                      <a:pt x="667" y="2072"/>
                    </a:cubicBezTo>
                    <a:cubicBezTo>
                      <a:pt x="679" y="2048"/>
                      <a:pt x="679" y="2024"/>
                      <a:pt x="703" y="2012"/>
                    </a:cubicBezTo>
                    <a:cubicBezTo>
                      <a:pt x="763" y="1858"/>
                      <a:pt x="834" y="1715"/>
                      <a:pt x="858" y="1536"/>
                    </a:cubicBezTo>
                    <a:cubicBezTo>
                      <a:pt x="894" y="1358"/>
                      <a:pt x="858" y="1143"/>
                      <a:pt x="775" y="1060"/>
                    </a:cubicBezTo>
                    <a:cubicBezTo>
                      <a:pt x="763" y="1048"/>
                      <a:pt x="739" y="1024"/>
                      <a:pt x="727" y="1000"/>
                    </a:cubicBezTo>
                    <a:lnTo>
                      <a:pt x="941" y="119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2"/>
              <p:cNvSpPr/>
              <p:nvPr/>
            </p:nvSpPr>
            <p:spPr>
              <a:xfrm>
                <a:off x="1425068" y="1465045"/>
                <a:ext cx="3518" cy="6449"/>
              </a:xfrm>
              <a:custGeom>
                <a:avLst/>
                <a:gdLst/>
                <a:ahLst/>
                <a:cxnLst/>
                <a:rect l="l" t="t" r="r" b="b"/>
                <a:pathLst>
                  <a:path w="72" h="132" extrusionOk="0">
                    <a:moveTo>
                      <a:pt x="36" y="1"/>
                    </a:moveTo>
                    <a:cubicBezTo>
                      <a:pt x="0" y="36"/>
                      <a:pt x="24" y="108"/>
                      <a:pt x="71" y="132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2"/>
              <p:cNvSpPr/>
              <p:nvPr/>
            </p:nvSpPr>
            <p:spPr>
              <a:xfrm>
                <a:off x="2228969" y="2364365"/>
                <a:ext cx="711463" cy="1064019"/>
              </a:xfrm>
              <a:custGeom>
                <a:avLst/>
                <a:gdLst/>
                <a:ahLst/>
                <a:cxnLst/>
                <a:rect l="l" t="t" r="r" b="b"/>
                <a:pathLst>
                  <a:path w="14562" h="21778" extrusionOk="0">
                    <a:moveTo>
                      <a:pt x="5549" y="1"/>
                    </a:moveTo>
                    <a:lnTo>
                      <a:pt x="5549" y="1"/>
                    </a:lnTo>
                    <a:cubicBezTo>
                      <a:pt x="5596" y="1751"/>
                      <a:pt x="5299" y="3513"/>
                      <a:pt x="4692" y="5168"/>
                    </a:cubicBezTo>
                    <a:cubicBezTo>
                      <a:pt x="4632" y="5323"/>
                      <a:pt x="4561" y="5501"/>
                      <a:pt x="4572" y="5680"/>
                    </a:cubicBezTo>
                    <a:cubicBezTo>
                      <a:pt x="4572" y="5835"/>
                      <a:pt x="4632" y="5978"/>
                      <a:pt x="4668" y="6132"/>
                    </a:cubicBezTo>
                    <a:cubicBezTo>
                      <a:pt x="5287" y="7966"/>
                      <a:pt x="5311" y="9966"/>
                      <a:pt x="4763" y="11836"/>
                    </a:cubicBezTo>
                    <a:lnTo>
                      <a:pt x="0" y="16241"/>
                    </a:lnTo>
                    <a:cubicBezTo>
                      <a:pt x="2310" y="17943"/>
                      <a:pt x="4477" y="19837"/>
                      <a:pt x="6632" y="21777"/>
                    </a:cubicBezTo>
                    <a:cubicBezTo>
                      <a:pt x="7454" y="20206"/>
                      <a:pt x="8228" y="18598"/>
                      <a:pt x="8942" y="16967"/>
                    </a:cubicBezTo>
                    <a:cubicBezTo>
                      <a:pt x="9597" y="16717"/>
                      <a:pt x="10252" y="16431"/>
                      <a:pt x="10776" y="15967"/>
                    </a:cubicBezTo>
                    <a:cubicBezTo>
                      <a:pt x="12252" y="14645"/>
                      <a:pt x="12169" y="12252"/>
                      <a:pt x="13383" y="10669"/>
                    </a:cubicBezTo>
                    <a:cubicBezTo>
                      <a:pt x="13645" y="10323"/>
                      <a:pt x="13955" y="10026"/>
                      <a:pt x="14181" y="9657"/>
                    </a:cubicBezTo>
                    <a:cubicBezTo>
                      <a:pt x="14419" y="9252"/>
                      <a:pt x="14562" y="8799"/>
                      <a:pt x="14395" y="8395"/>
                    </a:cubicBezTo>
                    <a:cubicBezTo>
                      <a:pt x="14228" y="8002"/>
                      <a:pt x="13812" y="7728"/>
                      <a:pt x="13740" y="7311"/>
                    </a:cubicBezTo>
                    <a:cubicBezTo>
                      <a:pt x="13597" y="6597"/>
                      <a:pt x="14538" y="5835"/>
                      <a:pt x="14109" y="5239"/>
                    </a:cubicBezTo>
                    <a:cubicBezTo>
                      <a:pt x="13883" y="4930"/>
                      <a:pt x="13383" y="4882"/>
                      <a:pt x="13228" y="4525"/>
                    </a:cubicBezTo>
                    <a:cubicBezTo>
                      <a:pt x="13121" y="4239"/>
                      <a:pt x="13324" y="3930"/>
                      <a:pt x="13383" y="3632"/>
                    </a:cubicBezTo>
                    <a:cubicBezTo>
                      <a:pt x="13455" y="3215"/>
                      <a:pt x="13240" y="2763"/>
                      <a:pt x="12907" y="2513"/>
                    </a:cubicBezTo>
                    <a:cubicBezTo>
                      <a:pt x="12573" y="2251"/>
                      <a:pt x="12133" y="2144"/>
                      <a:pt x="11716" y="2132"/>
                    </a:cubicBezTo>
                    <a:cubicBezTo>
                      <a:pt x="11740" y="1620"/>
                      <a:pt x="11609" y="953"/>
                      <a:pt x="11109" y="894"/>
                    </a:cubicBezTo>
                    <a:cubicBezTo>
                      <a:pt x="11080" y="889"/>
                      <a:pt x="11052" y="887"/>
                      <a:pt x="11024" y="887"/>
                    </a:cubicBezTo>
                    <a:cubicBezTo>
                      <a:pt x="10762" y="887"/>
                      <a:pt x="10529" y="1079"/>
                      <a:pt x="10335" y="1251"/>
                    </a:cubicBezTo>
                    <a:lnTo>
                      <a:pt x="7025" y="4013"/>
                    </a:lnTo>
                    <a:cubicBezTo>
                      <a:pt x="7597" y="2561"/>
                      <a:pt x="6918" y="727"/>
                      <a:pt x="5549" y="1"/>
                    </a:cubicBezTo>
                    <a:close/>
                  </a:path>
                </a:pathLst>
              </a:custGeom>
              <a:solidFill>
                <a:srgbClr val="F47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2"/>
              <p:cNvSpPr/>
              <p:nvPr/>
            </p:nvSpPr>
            <p:spPr>
              <a:xfrm>
                <a:off x="-132753" y="2782243"/>
                <a:ext cx="2801538" cy="2305243"/>
              </a:xfrm>
              <a:custGeom>
                <a:avLst/>
                <a:gdLst/>
                <a:ahLst/>
                <a:cxnLst/>
                <a:rect l="l" t="t" r="r" b="b"/>
                <a:pathLst>
                  <a:path w="57341" h="47183" extrusionOk="0">
                    <a:moveTo>
                      <a:pt x="6328" y="1"/>
                    </a:moveTo>
                    <a:cubicBezTo>
                      <a:pt x="6230" y="1"/>
                      <a:pt x="6125" y="11"/>
                      <a:pt x="6013" y="32"/>
                    </a:cubicBezTo>
                    <a:cubicBezTo>
                      <a:pt x="5465" y="139"/>
                      <a:pt x="5001" y="508"/>
                      <a:pt x="4715" y="997"/>
                    </a:cubicBezTo>
                    <a:cubicBezTo>
                      <a:pt x="0" y="9259"/>
                      <a:pt x="595" y="20225"/>
                      <a:pt x="6120" y="27964"/>
                    </a:cubicBezTo>
                    <a:cubicBezTo>
                      <a:pt x="8025" y="30631"/>
                      <a:pt x="10430" y="32905"/>
                      <a:pt x="12835" y="35155"/>
                    </a:cubicBezTo>
                    <a:cubicBezTo>
                      <a:pt x="16359" y="38477"/>
                      <a:pt x="19884" y="41799"/>
                      <a:pt x="23408" y="45097"/>
                    </a:cubicBezTo>
                    <a:cubicBezTo>
                      <a:pt x="24904" y="46499"/>
                      <a:pt x="26800" y="47182"/>
                      <a:pt x="28682" y="47182"/>
                    </a:cubicBezTo>
                    <a:cubicBezTo>
                      <a:pt x="31051" y="47182"/>
                      <a:pt x="33398" y="46099"/>
                      <a:pt x="34897" y="44002"/>
                    </a:cubicBezTo>
                    <a:cubicBezTo>
                      <a:pt x="42386" y="33524"/>
                      <a:pt x="50983" y="23761"/>
                      <a:pt x="57341" y="12665"/>
                    </a:cubicBezTo>
                    <a:cubicBezTo>
                      <a:pt x="54685" y="10426"/>
                      <a:pt x="51971" y="8283"/>
                      <a:pt x="49090" y="6331"/>
                    </a:cubicBezTo>
                    <a:lnTo>
                      <a:pt x="27027" y="24964"/>
                    </a:lnTo>
                    <a:cubicBezTo>
                      <a:pt x="19455" y="18082"/>
                      <a:pt x="12966" y="10045"/>
                      <a:pt x="7834" y="1211"/>
                    </a:cubicBezTo>
                    <a:cubicBezTo>
                      <a:pt x="7496" y="629"/>
                      <a:pt x="7111" y="1"/>
                      <a:pt x="63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2"/>
              <p:cNvSpPr/>
              <p:nvPr/>
            </p:nvSpPr>
            <p:spPr>
              <a:xfrm>
                <a:off x="191807" y="3235201"/>
                <a:ext cx="2476978" cy="1850869"/>
              </a:xfrm>
              <a:custGeom>
                <a:avLst/>
                <a:gdLst/>
                <a:ahLst/>
                <a:cxnLst/>
                <a:rect l="l" t="t" r="r" b="b"/>
                <a:pathLst>
                  <a:path w="50698" h="37883" extrusionOk="0">
                    <a:moveTo>
                      <a:pt x="46483" y="0"/>
                    </a:moveTo>
                    <a:cubicBezTo>
                      <a:pt x="39434" y="11823"/>
                      <a:pt x="31207" y="22967"/>
                      <a:pt x="22575" y="33731"/>
                    </a:cubicBezTo>
                    <a:cubicBezTo>
                      <a:pt x="13824" y="31004"/>
                      <a:pt x="6216" y="25825"/>
                      <a:pt x="1" y="19348"/>
                    </a:cubicBezTo>
                    <a:lnTo>
                      <a:pt x="1" y="19348"/>
                    </a:lnTo>
                    <a:cubicBezTo>
                      <a:pt x="1811" y="21729"/>
                      <a:pt x="4001" y="23801"/>
                      <a:pt x="6192" y="25861"/>
                    </a:cubicBezTo>
                    <a:cubicBezTo>
                      <a:pt x="9716" y="29171"/>
                      <a:pt x="13241" y="32492"/>
                      <a:pt x="16765" y="35802"/>
                    </a:cubicBezTo>
                    <a:cubicBezTo>
                      <a:pt x="18259" y="37202"/>
                      <a:pt x="20150" y="37883"/>
                      <a:pt x="22028" y="37883"/>
                    </a:cubicBezTo>
                    <a:cubicBezTo>
                      <a:pt x="24401" y="37883"/>
                      <a:pt x="26752" y="36795"/>
                      <a:pt x="28254" y="34695"/>
                    </a:cubicBezTo>
                    <a:cubicBezTo>
                      <a:pt x="35743" y="24218"/>
                      <a:pt x="44340" y="14455"/>
                      <a:pt x="50698" y="3370"/>
                    </a:cubicBezTo>
                    <a:cubicBezTo>
                      <a:pt x="49316" y="2227"/>
                      <a:pt x="47923" y="1096"/>
                      <a:pt x="464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2"/>
              <p:cNvSpPr/>
              <p:nvPr/>
            </p:nvSpPr>
            <p:spPr>
              <a:xfrm>
                <a:off x="2198726" y="3163625"/>
                <a:ext cx="437470" cy="346204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7086" extrusionOk="0">
                    <a:moveTo>
                      <a:pt x="358" y="1"/>
                    </a:moveTo>
                    <a:lnTo>
                      <a:pt x="0" y="382"/>
                    </a:lnTo>
                    <a:cubicBezTo>
                      <a:pt x="1131" y="1394"/>
                      <a:pt x="2393" y="2263"/>
                      <a:pt x="3608" y="3073"/>
                    </a:cubicBezTo>
                    <a:cubicBezTo>
                      <a:pt x="4477" y="3668"/>
                      <a:pt x="5382" y="4287"/>
                      <a:pt x="6215" y="4942"/>
                    </a:cubicBezTo>
                    <a:cubicBezTo>
                      <a:pt x="7037" y="5597"/>
                      <a:pt x="7823" y="6311"/>
                      <a:pt x="8549" y="7085"/>
                    </a:cubicBezTo>
                    <a:lnTo>
                      <a:pt x="8954" y="6728"/>
                    </a:lnTo>
                    <a:cubicBezTo>
                      <a:pt x="8216" y="5930"/>
                      <a:pt x="7406" y="5192"/>
                      <a:pt x="6561" y="4525"/>
                    </a:cubicBezTo>
                    <a:cubicBezTo>
                      <a:pt x="5692" y="3847"/>
                      <a:pt x="4787" y="3239"/>
                      <a:pt x="3906" y="2644"/>
                    </a:cubicBezTo>
                    <a:cubicBezTo>
                      <a:pt x="2691" y="1823"/>
                      <a:pt x="1441" y="977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0" name="Google Shape;740;p42"/>
            <p:cNvSpPr/>
            <p:nvPr/>
          </p:nvSpPr>
          <p:spPr>
            <a:xfrm rot="-275320">
              <a:off x="1885926" y="538849"/>
              <a:ext cx="1533716" cy="1169551"/>
            </a:xfrm>
            <a:prstGeom prst="roundRect">
              <a:avLst>
                <a:gd name="adj" fmla="val 2931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 rot="10800000" flipH="1">
              <a:off x="2225875" y="1628300"/>
              <a:ext cx="403200" cy="394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2"/>
            <p:cNvSpPr/>
            <p:nvPr/>
          </p:nvSpPr>
          <p:spPr>
            <a:xfrm rot="353676">
              <a:off x="-334899" y="-252488"/>
              <a:ext cx="1533609" cy="1169572"/>
            </a:xfrm>
            <a:prstGeom prst="roundRect">
              <a:avLst>
                <a:gd name="adj" fmla="val 2931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 rot="10800000">
              <a:off x="38175" y="769525"/>
              <a:ext cx="403200" cy="394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4" name="Google Shape;744;p42"/>
            <p:cNvGrpSpPr/>
            <p:nvPr/>
          </p:nvGrpSpPr>
          <p:grpSpPr>
            <a:xfrm>
              <a:off x="2629077" y="3569476"/>
              <a:ext cx="1359652" cy="2244233"/>
              <a:chOff x="839075" y="2285650"/>
              <a:chExt cx="692675" cy="1143325"/>
            </a:xfrm>
          </p:grpSpPr>
          <p:sp>
            <p:nvSpPr>
              <p:cNvPr id="745" name="Google Shape;745;p42"/>
              <p:cNvSpPr/>
              <p:nvPr/>
            </p:nvSpPr>
            <p:spPr>
              <a:xfrm>
                <a:off x="858125" y="2301600"/>
                <a:ext cx="219100" cy="378650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15146" extrusionOk="0">
                    <a:moveTo>
                      <a:pt x="8180" y="1"/>
                    </a:moveTo>
                    <a:lnTo>
                      <a:pt x="1" y="6370"/>
                    </a:lnTo>
                    <a:lnTo>
                      <a:pt x="275" y="6740"/>
                    </a:lnTo>
                    <a:cubicBezTo>
                      <a:pt x="4442" y="12145"/>
                      <a:pt x="6728" y="14979"/>
                      <a:pt x="7037" y="15145"/>
                    </a:cubicBezTo>
                    <a:lnTo>
                      <a:pt x="7514" y="14324"/>
                    </a:lnTo>
                    <a:cubicBezTo>
                      <a:pt x="7537" y="14348"/>
                      <a:pt x="7561" y="14360"/>
                      <a:pt x="7561" y="14360"/>
                    </a:cubicBezTo>
                    <a:cubicBezTo>
                      <a:pt x="7156" y="14026"/>
                      <a:pt x="3644" y="9538"/>
                      <a:pt x="1322" y="6549"/>
                    </a:cubicBezTo>
                    <a:lnTo>
                      <a:pt x="8764" y="739"/>
                    </a:lnTo>
                    <a:lnTo>
                      <a:pt x="81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2"/>
              <p:cNvSpPr/>
              <p:nvPr/>
            </p:nvSpPr>
            <p:spPr>
              <a:xfrm>
                <a:off x="986425" y="2635275"/>
                <a:ext cx="466150" cy="724525"/>
              </a:xfrm>
              <a:custGeom>
                <a:avLst/>
                <a:gdLst/>
                <a:ahLst/>
                <a:cxnLst/>
                <a:rect l="l" t="t" r="r" b="b"/>
                <a:pathLst>
                  <a:path w="18646" h="28981" extrusionOk="0">
                    <a:moveTo>
                      <a:pt x="17610" y="1072"/>
                    </a:moveTo>
                    <a:lnTo>
                      <a:pt x="15478" y="27468"/>
                    </a:lnTo>
                    <a:cubicBezTo>
                      <a:pt x="10192" y="24670"/>
                      <a:pt x="2393" y="20491"/>
                      <a:pt x="1120" y="19634"/>
                    </a:cubicBezTo>
                    <a:cubicBezTo>
                      <a:pt x="1417" y="17646"/>
                      <a:pt x="2798" y="6978"/>
                      <a:pt x="3298" y="2989"/>
                    </a:cubicBezTo>
                    <a:lnTo>
                      <a:pt x="17610" y="1072"/>
                    </a:lnTo>
                    <a:close/>
                    <a:moveTo>
                      <a:pt x="18646" y="1"/>
                    </a:moveTo>
                    <a:lnTo>
                      <a:pt x="2465" y="2167"/>
                    </a:lnTo>
                    <a:lnTo>
                      <a:pt x="2417" y="2525"/>
                    </a:lnTo>
                    <a:cubicBezTo>
                      <a:pt x="1822" y="7144"/>
                      <a:pt x="238" y="19253"/>
                      <a:pt x="143" y="19705"/>
                    </a:cubicBezTo>
                    <a:cubicBezTo>
                      <a:pt x="12" y="20182"/>
                      <a:pt x="0" y="20253"/>
                      <a:pt x="7989" y="24551"/>
                    </a:cubicBezTo>
                    <a:cubicBezTo>
                      <a:pt x="11788" y="26599"/>
                      <a:pt x="15621" y="28635"/>
                      <a:pt x="15669" y="28647"/>
                    </a:cubicBezTo>
                    <a:lnTo>
                      <a:pt x="16312" y="28980"/>
                    </a:lnTo>
                    <a:lnTo>
                      <a:pt x="186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2"/>
              <p:cNvSpPr/>
              <p:nvPr/>
            </p:nvSpPr>
            <p:spPr>
              <a:xfrm>
                <a:off x="1263825" y="3245050"/>
                <a:ext cx="209300" cy="1839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7357" extrusionOk="0">
                    <a:moveTo>
                      <a:pt x="4184" y="1"/>
                    </a:moveTo>
                    <a:cubicBezTo>
                      <a:pt x="3689" y="1"/>
                      <a:pt x="3186" y="102"/>
                      <a:pt x="2704" y="315"/>
                    </a:cubicBezTo>
                    <a:cubicBezTo>
                      <a:pt x="846" y="1136"/>
                      <a:pt x="1" y="3303"/>
                      <a:pt x="822" y="5161"/>
                    </a:cubicBezTo>
                    <a:cubicBezTo>
                      <a:pt x="1431" y="6536"/>
                      <a:pt x="2776" y="7356"/>
                      <a:pt x="4188" y="7356"/>
                    </a:cubicBezTo>
                    <a:cubicBezTo>
                      <a:pt x="4683" y="7356"/>
                      <a:pt x="5186" y="7255"/>
                      <a:pt x="5668" y="7042"/>
                    </a:cubicBezTo>
                    <a:cubicBezTo>
                      <a:pt x="7526" y="6220"/>
                      <a:pt x="8371" y="4053"/>
                      <a:pt x="7550" y="2196"/>
                    </a:cubicBezTo>
                    <a:cubicBezTo>
                      <a:pt x="6941" y="821"/>
                      <a:pt x="5596" y="1"/>
                      <a:pt x="4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2"/>
              <p:cNvSpPr/>
              <p:nvPr/>
            </p:nvSpPr>
            <p:spPr>
              <a:xfrm>
                <a:off x="913800" y="3062675"/>
                <a:ext cx="157775" cy="141775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5671" extrusionOk="0">
                    <a:moveTo>
                      <a:pt x="3150" y="0"/>
                    </a:moveTo>
                    <a:cubicBezTo>
                      <a:pt x="1896" y="0"/>
                      <a:pt x="746" y="840"/>
                      <a:pt x="417" y="2097"/>
                    </a:cubicBezTo>
                    <a:cubicBezTo>
                      <a:pt x="0" y="3598"/>
                      <a:pt x="905" y="5169"/>
                      <a:pt x="2429" y="5574"/>
                    </a:cubicBezTo>
                    <a:cubicBezTo>
                      <a:pt x="2671" y="5639"/>
                      <a:pt x="2915" y="5671"/>
                      <a:pt x="3156" y="5671"/>
                    </a:cubicBezTo>
                    <a:cubicBezTo>
                      <a:pt x="4403" y="5671"/>
                      <a:pt x="5554" y="4830"/>
                      <a:pt x="5894" y="3562"/>
                    </a:cubicBezTo>
                    <a:cubicBezTo>
                      <a:pt x="6311" y="2062"/>
                      <a:pt x="5406" y="490"/>
                      <a:pt x="3882" y="97"/>
                    </a:cubicBezTo>
                    <a:cubicBezTo>
                      <a:pt x="3637" y="32"/>
                      <a:pt x="3391" y="0"/>
                      <a:pt x="31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2"/>
              <p:cNvSpPr/>
              <p:nvPr/>
            </p:nvSpPr>
            <p:spPr>
              <a:xfrm>
                <a:off x="997425" y="2644175"/>
                <a:ext cx="122675" cy="110525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4421" extrusionOk="0">
                    <a:moveTo>
                      <a:pt x="2462" y="0"/>
                    </a:moveTo>
                    <a:cubicBezTo>
                      <a:pt x="1484" y="0"/>
                      <a:pt x="592" y="653"/>
                      <a:pt x="322" y="1633"/>
                    </a:cubicBezTo>
                    <a:cubicBezTo>
                      <a:pt x="1" y="2823"/>
                      <a:pt x="703" y="4026"/>
                      <a:pt x="1882" y="4347"/>
                    </a:cubicBezTo>
                    <a:cubicBezTo>
                      <a:pt x="2072" y="4397"/>
                      <a:pt x="2263" y="4421"/>
                      <a:pt x="2450" y="4421"/>
                    </a:cubicBezTo>
                    <a:cubicBezTo>
                      <a:pt x="3434" y="4421"/>
                      <a:pt x="4325" y="3768"/>
                      <a:pt x="4585" y="2788"/>
                    </a:cubicBezTo>
                    <a:cubicBezTo>
                      <a:pt x="4906" y="1597"/>
                      <a:pt x="4204" y="383"/>
                      <a:pt x="3025" y="73"/>
                    </a:cubicBezTo>
                    <a:cubicBezTo>
                      <a:pt x="2837" y="24"/>
                      <a:pt x="2648" y="0"/>
                      <a:pt x="2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2"/>
              <p:cNvSpPr/>
              <p:nvPr/>
            </p:nvSpPr>
            <p:spPr>
              <a:xfrm>
                <a:off x="1392425" y="2582850"/>
                <a:ext cx="139325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5042" extrusionOk="0">
                    <a:moveTo>
                      <a:pt x="2790" y="1"/>
                    </a:moveTo>
                    <a:cubicBezTo>
                      <a:pt x="1680" y="1"/>
                      <a:pt x="658" y="751"/>
                      <a:pt x="358" y="1871"/>
                    </a:cubicBezTo>
                    <a:cubicBezTo>
                      <a:pt x="0" y="3217"/>
                      <a:pt x="786" y="4598"/>
                      <a:pt x="2144" y="4955"/>
                    </a:cubicBezTo>
                    <a:cubicBezTo>
                      <a:pt x="2361" y="5013"/>
                      <a:pt x="2579" y="5041"/>
                      <a:pt x="2794" y="5041"/>
                    </a:cubicBezTo>
                    <a:cubicBezTo>
                      <a:pt x="3900" y="5041"/>
                      <a:pt x="4916" y="4305"/>
                      <a:pt x="5215" y="3169"/>
                    </a:cubicBezTo>
                    <a:cubicBezTo>
                      <a:pt x="5573" y="1824"/>
                      <a:pt x="4787" y="443"/>
                      <a:pt x="3429" y="85"/>
                    </a:cubicBezTo>
                    <a:cubicBezTo>
                      <a:pt x="3216" y="28"/>
                      <a:pt x="3001" y="1"/>
                      <a:pt x="27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2"/>
              <p:cNvSpPr/>
              <p:nvPr/>
            </p:nvSpPr>
            <p:spPr>
              <a:xfrm>
                <a:off x="839075" y="2430925"/>
                <a:ext cx="699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527" extrusionOk="0">
                    <a:moveTo>
                      <a:pt x="1406" y="0"/>
                    </a:moveTo>
                    <a:cubicBezTo>
                      <a:pt x="849" y="0"/>
                      <a:pt x="329" y="376"/>
                      <a:pt x="179" y="936"/>
                    </a:cubicBezTo>
                    <a:cubicBezTo>
                      <a:pt x="1" y="1626"/>
                      <a:pt x="406" y="2305"/>
                      <a:pt x="1072" y="2483"/>
                    </a:cubicBezTo>
                    <a:cubicBezTo>
                      <a:pt x="1183" y="2512"/>
                      <a:pt x="1294" y="2526"/>
                      <a:pt x="1403" y="2526"/>
                    </a:cubicBezTo>
                    <a:cubicBezTo>
                      <a:pt x="1962" y="2526"/>
                      <a:pt x="2471" y="2158"/>
                      <a:pt x="2620" y="1590"/>
                    </a:cubicBezTo>
                    <a:cubicBezTo>
                      <a:pt x="2799" y="912"/>
                      <a:pt x="2394" y="221"/>
                      <a:pt x="1727" y="43"/>
                    </a:cubicBezTo>
                    <a:cubicBezTo>
                      <a:pt x="1620" y="14"/>
                      <a:pt x="1513" y="0"/>
                      <a:pt x="1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2"/>
              <p:cNvSpPr/>
              <p:nvPr/>
            </p:nvSpPr>
            <p:spPr>
              <a:xfrm>
                <a:off x="1038500" y="2285650"/>
                <a:ext cx="6997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527" extrusionOk="0">
                    <a:moveTo>
                      <a:pt x="1393" y="0"/>
                    </a:moveTo>
                    <a:cubicBezTo>
                      <a:pt x="829" y="0"/>
                      <a:pt x="329" y="368"/>
                      <a:pt x="180" y="936"/>
                    </a:cubicBezTo>
                    <a:cubicBezTo>
                      <a:pt x="1" y="1615"/>
                      <a:pt x="406" y="2306"/>
                      <a:pt x="1072" y="2484"/>
                    </a:cubicBezTo>
                    <a:cubicBezTo>
                      <a:pt x="1181" y="2513"/>
                      <a:pt x="1290" y="2526"/>
                      <a:pt x="1397" y="2526"/>
                    </a:cubicBezTo>
                    <a:cubicBezTo>
                      <a:pt x="1959" y="2526"/>
                      <a:pt x="2470" y="2151"/>
                      <a:pt x="2620" y="1591"/>
                    </a:cubicBezTo>
                    <a:cubicBezTo>
                      <a:pt x="2799" y="901"/>
                      <a:pt x="2394" y="222"/>
                      <a:pt x="1727" y="43"/>
                    </a:cubicBezTo>
                    <a:cubicBezTo>
                      <a:pt x="1615" y="14"/>
                      <a:pt x="1503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3" name="Google Shape;753;p42"/>
            <p:cNvGrpSpPr/>
            <p:nvPr/>
          </p:nvGrpSpPr>
          <p:grpSpPr>
            <a:xfrm>
              <a:off x="3156342" y="2673861"/>
              <a:ext cx="547954" cy="547954"/>
              <a:chOff x="3796125" y="-35750"/>
              <a:chExt cx="773400" cy="773400"/>
            </a:xfrm>
          </p:grpSpPr>
          <p:sp>
            <p:nvSpPr>
              <p:cNvPr id="754" name="Google Shape;754;p42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2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42"/>
            <p:cNvGrpSpPr/>
            <p:nvPr/>
          </p:nvGrpSpPr>
          <p:grpSpPr>
            <a:xfrm>
              <a:off x="-216551" y="1567811"/>
              <a:ext cx="639370" cy="639370"/>
              <a:chOff x="3796125" y="-35750"/>
              <a:chExt cx="773400" cy="773400"/>
            </a:xfrm>
          </p:grpSpPr>
          <p:sp>
            <p:nvSpPr>
              <p:cNvPr id="757" name="Google Shape;757;p42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2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9" name="Google Shape;759;p42"/>
          <p:cNvGrpSpPr/>
          <p:nvPr/>
        </p:nvGrpSpPr>
        <p:grpSpPr>
          <a:xfrm>
            <a:off x="3230918" y="751661"/>
            <a:ext cx="1288407" cy="1288484"/>
            <a:chOff x="3796125" y="-35750"/>
            <a:chExt cx="773400" cy="773400"/>
          </a:xfrm>
        </p:grpSpPr>
        <p:sp>
          <p:nvSpPr>
            <p:cNvPr id="760" name="Google Shape;760;p42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2" name="Google Shape;762;p42"/>
          <p:cNvSpPr txBox="1">
            <a:spLocks noGrp="1"/>
          </p:cNvSpPr>
          <p:nvPr>
            <p:ph type="title"/>
          </p:nvPr>
        </p:nvSpPr>
        <p:spPr>
          <a:xfrm>
            <a:off x="3379072" y="1092153"/>
            <a:ext cx="992100" cy="6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63" name="Google Shape;763;p42"/>
          <p:cNvSpPr/>
          <p:nvPr/>
        </p:nvSpPr>
        <p:spPr>
          <a:xfrm rot="301044">
            <a:off x="5438825" y="747199"/>
            <a:ext cx="968817" cy="840337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4"/>
          <p:cNvSpPr/>
          <p:nvPr/>
        </p:nvSpPr>
        <p:spPr>
          <a:xfrm flipH="1">
            <a:off x="5517534" y="3667850"/>
            <a:ext cx="4068217" cy="1475650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4"/>
          <p:cNvSpPr txBox="1">
            <a:spLocks noGrp="1"/>
          </p:cNvSpPr>
          <p:nvPr>
            <p:ph type="body" idx="1"/>
          </p:nvPr>
        </p:nvSpPr>
        <p:spPr>
          <a:xfrm>
            <a:off x="1894800" y="1826350"/>
            <a:ext cx="5354400" cy="2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11F1F"/>
              </a:buClr>
              <a:buSzPts val="1100"/>
              <a:buFont typeface="Arial"/>
              <a:buNone/>
            </a:pPr>
            <a:r>
              <a:rPr lang="pt-PT" dirty="0"/>
              <a:t>As vias de sinalização são uma série de passos que as células dão para responder a um sinal.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11F1F"/>
              </a:buClr>
              <a:buSzPts val="1100"/>
              <a:buFont typeface="Arial"/>
              <a:buNone/>
            </a:pPr>
            <a:r>
              <a:rPr lang="pt-PT" dirty="0"/>
              <a:t>Os sinais podem vir:</a:t>
            </a:r>
          </a:p>
          <a:p>
            <a:pPr marL="285750" indent="-285750">
              <a:buClr>
                <a:srgbClr val="211F1F"/>
              </a:buClr>
              <a:buSzPts val="1100"/>
            </a:pPr>
            <a:r>
              <a:rPr lang="pt-PT" dirty="0"/>
              <a:t>do exterior da célula, como as hormonas de crescimento </a:t>
            </a:r>
          </a:p>
          <a:p>
            <a:pPr marL="285750" indent="-285750">
              <a:buClr>
                <a:srgbClr val="211F1F"/>
              </a:buClr>
              <a:buSzPts val="1100"/>
            </a:pPr>
            <a:r>
              <a:rPr lang="pt-PT" dirty="0"/>
              <a:t>do interior da célula, como as alterações na concentração de uma molécula.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11F1F"/>
              </a:buClr>
              <a:buSzPts val="1100"/>
              <a:buFont typeface="Arial"/>
              <a:buNone/>
            </a:pPr>
            <a:r>
              <a:rPr lang="pt-PT" dirty="0"/>
              <a:t>As vias de sinalização controlam vários processos celulares importantes, como o crescimento, a diferenciação e a morte das mesmas.</a:t>
            </a:r>
            <a:endParaRPr dirty="0"/>
          </a:p>
        </p:txBody>
      </p:sp>
      <p:sp>
        <p:nvSpPr>
          <p:cNvPr id="784" name="Google Shape;784;p44"/>
          <p:cNvSpPr txBox="1">
            <a:spLocks noGrp="1"/>
          </p:cNvSpPr>
          <p:nvPr>
            <p:ph type="title"/>
          </p:nvPr>
        </p:nvSpPr>
        <p:spPr>
          <a:xfrm>
            <a:off x="1860117" y="1036771"/>
            <a:ext cx="7093083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/>
              <a:t>O que são vias de sinalização?</a:t>
            </a:r>
            <a:endParaRPr sz="2400" dirty="0"/>
          </a:p>
        </p:txBody>
      </p:sp>
      <p:grpSp>
        <p:nvGrpSpPr>
          <p:cNvPr id="785" name="Google Shape;785;p44"/>
          <p:cNvGrpSpPr/>
          <p:nvPr/>
        </p:nvGrpSpPr>
        <p:grpSpPr>
          <a:xfrm>
            <a:off x="-535225" y="3241755"/>
            <a:ext cx="2716603" cy="2811951"/>
            <a:chOff x="5556925" y="2802275"/>
            <a:chExt cx="757875" cy="784475"/>
          </a:xfrm>
        </p:grpSpPr>
        <p:sp>
          <p:nvSpPr>
            <p:cNvPr id="786" name="Google Shape;786;p44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4"/>
          <p:cNvGrpSpPr/>
          <p:nvPr/>
        </p:nvGrpSpPr>
        <p:grpSpPr>
          <a:xfrm flipH="1">
            <a:off x="7115717" y="-263365"/>
            <a:ext cx="2915757" cy="2130254"/>
            <a:chOff x="2868800" y="2088975"/>
            <a:chExt cx="1181425" cy="863150"/>
          </a:xfrm>
        </p:grpSpPr>
        <p:sp>
          <p:nvSpPr>
            <p:cNvPr id="808" name="Google Shape;808;p44"/>
            <p:cNvSpPr/>
            <p:nvPr/>
          </p:nvSpPr>
          <p:spPr>
            <a:xfrm>
              <a:off x="3482575" y="2133900"/>
              <a:ext cx="526875" cy="564500"/>
            </a:xfrm>
            <a:custGeom>
              <a:avLst/>
              <a:gdLst/>
              <a:ahLst/>
              <a:cxnLst/>
              <a:rect l="l" t="t" r="r" b="b"/>
              <a:pathLst>
                <a:path w="21075" h="22580" extrusionOk="0">
                  <a:moveTo>
                    <a:pt x="9900" y="0"/>
                  </a:moveTo>
                  <a:cubicBezTo>
                    <a:pt x="9501" y="0"/>
                    <a:pt x="9101" y="25"/>
                    <a:pt x="8704" y="77"/>
                  </a:cubicBezTo>
                  <a:cubicBezTo>
                    <a:pt x="6227" y="410"/>
                    <a:pt x="3882" y="1768"/>
                    <a:pt x="2441" y="3804"/>
                  </a:cubicBezTo>
                  <a:cubicBezTo>
                    <a:pt x="0" y="7256"/>
                    <a:pt x="405" y="12102"/>
                    <a:pt x="2322" y="15888"/>
                  </a:cubicBezTo>
                  <a:cubicBezTo>
                    <a:pt x="4145" y="19487"/>
                    <a:pt x="7640" y="22580"/>
                    <a:pt x="11670" y="22580"/>
                  </a:cubicBezTo>
                  <a:cubicBezTo>
                    <a:pt x="11693" y="22580"/>
                    <a:pt x="11717" y="22580"/>
                    <a:pt x="11740" y="22580"/>
                  </a:cubicBezTo>
                  <a:cubicBezTo>
                    <a:pt x="14990" y="22556"/>
                    <a:pt x="18026" y="20425"/>
                    <a:pt x="19514" y="17555"/>
                  </a:cubicBezTo>
                  <a:cubicBezTo>
                    <a:pt x="21015" y="14686"/>
                    <a:pt x="21074" y="11185"/>
                    <a:pt x="20062" y="8102"/>
                  </a:cubicBezTo>
                  <a:cubicBezTo>
                    <a:pt x="19276" y="5697"/>
                    <a:pt x="17836" y="3446"/>
                    <a:pt x="15788" y="1958"/>
                  </a:cubicBezTo>
                  <a:cubicBezTo>
                    <a:pt x="14087" y="698"/>
                    <a:pt x="12000" y="0"/>
                    <a:pt x="9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3804025" y="2297725"/>
              <a:ext cx="173875" cy="397700"/>
            </a:xfrm>
            <a:custGeom>
              <a:avLst/>
              <a:gdLst/>
              <a:ahLst/>
              <a:cxnLst/>
              <a:rect l="l" t="t" r="r" b="b"/>
              <a:pathLst>
                <a:path w="6955" h="15908" extrusionOk="0">
                  <a:moveTo>
                    <a:pt x="6609" y="1"/>
                  </a:moveTo>
                  <a:cubicBezTo>
                    <a:pt x="4561" y="5371"/>
                    <a:pt x="2382" y="10705"/>
                    <a:pt x="1" y="15908"/>
                  </a:cubicBezTo>
                  <a:cubicBezTo>
                    <a:pt x="501" y="15824"/>
                    <a:pt x="1013" y="15705"/>
                    <a:pt x="1501" y="15527"/>
                  </a:cubicBezTo>
                  <a:cubicBezTo>
                    <a:pt x="3406" y="10645"/>
                    <a:pt x="5204" y="5728"/>
                    <a:pt x="6954" y="787"/>
                  </a:cubicBezTo>
                  <a:cubicBezTo>
                    <a:pt x="6847" y="525"/>
                    <a:pt x="6728" y="275"/>
                    <a:pt x="6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3543575" y="2133775"/>
              <a:ext cx="306925" cy="523550"/>
            </a:xfrm>
            <a:custGeom>
              <a:avLst/>
              <a:gdLst/>
              <a:ahLst/>
              <a:cxnLst/>
              <a:rect l="l" t="t" r="r" b="b"/>
              <a:pathLst>
                <a:path w="12277" h="20942" extrusionOk="0">
                  <a:moveTo>
                    <a:pt x="7425" y="0"/>
                  </a:moveTo>
                  <a:cubicBezTo>
                    <a:pt x="7209" y="0"/>
                    <a:pt x="6992" y="7"/>
                    <a:pt x="6776" y="22"/>
                  </a:cubicBezTo>
                  <a:cubicBezTo>
                    <a:pt x="4632" y="5440"/>
                    <a:pt x="2394" y="10797"/>
                    <a:pt x="1" y="16120"/>
                  </a:cubicBezTo>
                  <a:cubicBezTo>
                    <a:pt x="1001" y="18001"/>
                    <a:pt x="2454" y="19727"/>
                    <a:pt x="4216" y="20942"/>
                  </a:cubicBezTo>
                  <a:cubicBezTo>
                    <a:pt x="4918" y="19418"/>
                    <a:pt x="5597" y="17905"/>
                    <a:pt x="6264" y="16381"/>
                  </a:cubicBezTo>
                  <a:cubicBezTo>
                    <a:pt x="6287" y="16334"/>
                    <a:pt x="6311" y="16274"/>
                    <a:pt x="6347" y="16203"/>
                  </a:cubicBezTo>
                  <a:cubicBezTo>
                    <a:pt x="6478" y="15905"/>
                    <a:pt x="6597" y="15596"/>
                    <a:pt x="6728" y="15298"/>
                  </a:cubicBezTo>
                  <a:cubicBezTo>
                    <a:pt x="6942" y="14786"/>
                    <a:pt x="7157" y="14286"/>
                    <a:pt x="7371" y="13774"/>
                  </a:cubicBezTo>
                  <a:cubicBezTo>
                    <a:pt x="7835" y="12679"/>
                    <a:pt x="8288" y="11559"/>
                    <a:pt x="8740" y="10440"/>
                  </a:cubicBezTo>
                  <a:cubicBezTo>
                    <a:pt x="9955" y="7392"/>
                    <a:pt x="11133" y="4344"/>
                    <a:pt x="12276" y="1261"/>
                  </a:cubicBezTo>
                  <a:cubicBezTo>
                    <a:pt x="10799" y="448"/>
                    <a:pt x="911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3417975" y="2099875"/>
              <a:ext cx="610225" cy="653600"/>
            </a:xfrm>
            <a:custGeom>
              <a:avLst/>
              <a:gdLst/>
              <a:ahLst/>
              <a:cxnLst/>
              <a:rect l="l" t="t" r="r" b="b"/>
              <a:pathLst>
                <a:path w="24409" h="26144" extrusionOk="0">
                  <a:moveTo>
                    <a:pt x="12539" y="1905"/>
                  </a:moveTo>
                  <a:cubicBezTo>
                    <a:pt x="14569" y="1905"/>
                    <a:pt x="16590" y="2573"/>
                    <a:pt x="18229" y="3760"/>
                  </a:cubicBezTo>
                  <a:cubicBezTo>
                    <a:pt x="20193" y="5212"/>
                    <a:pt x="21575" y="7355"/>
                    <a:pt x="22325" y="9653"/>
                  </a:cubicBezTo>
                  <a:cubicBezTo>
                    <a:pt x="23289" y="12618"/>
                    <a:pt x="23230" y="15963"/>
                    <a:pt x="21789" y="18726"/>
                  </a:cubicBezTo>
                  <a:cubicBezTo>
                    <a:pt x="20360" y="21476"/>
                    <a:pt x="17443" y="23512"/>
                    <a:pt x="14324" y="23548"/>
                  </a:cubicBezTo>
                  <a:cubicBezTo>
                    <a:pt x="14308" y="23548"/>
                    <a:pt x="14293" y="23548"/>
                    <a:pt x="14277" y="23548"/>
                  </a:cubicBezTo>
                  <a:cubicBezTo>
                    <a:pt x="10415" y="23548"/>
                    <a:pt x="7054" y="20581"/>
                    <a:pt x="5299" y="17130"/>
                  </a:cubicBezTo>
                  <a:cubicBezTo>
                    <a:pt x="3453" y="13511"/>
                    <a:pt x="3060" y="8855"/>
                    <a:pt x="5406" y="5546"/>
                  </a:cubicBezTo>
                  <a:cubicBezTo>
                    <a:pt x="6799" y="3581"/>
                    <a:pt x="9037" y="2295"/>
                    <a:pt x="11419" y="1974"/>
                  </a:cubicBezTo>
                  <a:cubicBezTo>
                    <a:pt x="11791" y="1927"/>
                    <a:pt x="12165" y="1905"/>
                    <a:pt x="12539" y="1905"/>
                  </a:cubicBezTo>
                  <a:close/>
                  <a:moveTo>
                    <a:pt x="11485" y="1"/>
                  </a:moveTo>
                  <a:cubicBezTo>
                    <a:pt x="11017" y="1"/>
                    <a:pt x="10549" y="31"/>
                    <a:pt x="10085" y="92"/>
                  </a:cubicBezTo>
                  <a:cubicBezTo>
                    <a:pt x="7216" y="462"/>
                    <a:pt x="4501" y="2033"/>
                    <a:pt x="2822" y="4403"/>
                  </a:cubicBezTo>
                  <a:cubicBezTo>
                    <a:pt x="0" y="8403"/>
                    <a:pt x="453" y="14023"/>
                    <a:pt x="2691" y="18392"/>
                  </a:cubicBezTo>
                  <a:cubicBezTo>
                    <a:pt x="4809" y="22568"/>
                    <a:pt x="8841" y="26144"/>
                    <a:pt x="13505" y="26144"/>
                  </a:cubicBezTo>
                  <a:cubicBezTo>
                    <a:pt x="13536" y="26144"/>
                    <a:pt x="13567" y="26144"/>
                    <a:pt x="13597" y="26143"/>
                  </a:cubicBezTo>
                  <a:cubicBezTo>
                    <a:pt x="17348" y="26119"/>
                    <a:pt x="20860" y="23643"/>
                    <a:pt x="22599" y="20333"/>
                  </a:cubicBezTo>
                  <a:cubicBezTo>
                    <a:pt x="24325" y="16999"/>
                    <a:pt x="24408" y="12939"/>
                    <a:pt x="23241" y="9367"/>
                  </a:cubicBezTo>
                  <a:cubicBezTo>
                    <a:pt x="22337" y="6569"/>
                    <a:pt x="20670" y="3986"/>
                    <a:pt x="18288" y="2247"/>
                  </a:cubicBezTo>
                  <a:cubicBezTo>
                    <a:pt x="16332" y="810"/>
                    <a:pt x="1390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3440300" y="2088975"/>
              <a:ext cx="609925" cy="653800"/>
            </a:xfrm>
            <a:custGeom>
              <a:avLst/>
              <a:gdLst/>
              <a:ahLst/>
              <a:cxnLst/>
              <a:rect l="l" t="t" r="r" b="b"/>
              <a:pathLst>
                <a:path w="24397" h="26152" extrusionOk="0">
                  <a:moveTo>
                    <a:pt x="12573" y="1918"/>
                  </a:moveTo>
                  <a:cubicBezTo>
                    <a:pt x="14594" y="1918"/>
                    <a:pt x="16590" y="2581"/>
                    <a:pt x="18217" y="3779"/>
                  </a:cubicBezTo>
                  <a:cubicBezTo>
                    <a:pt x="20182" y="5231"/>
                    <a:pt x="21563" y="7375"/>
                    <a:pt x="22301" y="9672"/>
                  </a:cubicBezTo>
                  <a:cubicBezTo>
                    <a:pt x="23277" y="12637"/>
                    <a:pt x="23218" y="15983"/>
                    <a:pt x="21765" y="18745"/>
                  </a:cubicBezTo>
                  <a:cubicBezTo>
                    <a:pt x="20336" y="21495"/>
                    <a:pt x="17419" y="23531"/>
                    <a:pt x="14312" y="23567"/>
                  </a:cubicBezTo>
                  <a:cubicBezTo>
                    <a:pt x="14296" y="23567"/>
                    <a:pt x="14281" y="23567"/>
                    <a:pt x="14265" y="23567"/>
                  </a:cubicBezTo>
                  <a:cubicBezTo>
                    <a:pt x="10403" y="23567"/>
                    <a:pt x="7042" y="20600"/>
                    <a:pt x="5275" y="17150"/>
                  </a:cubicBezTo>
                  <a:cubicBezTo>
                    <a:pt x="3429" y="13530"/>
                    <a:pt x="3048" y="8875"/>
                    <a:pt x="5394" y="5565"/>
                  </a:cubicBezTo>
                  <a:cubicBezTo>
                    <a:pt x="6775" y="3600"/>
                    <a:pt x="9025" y="2314"/>
                    <a:pt x="11407" y="1993"/>
                  </a:cubicBezTo>
                  <a:cubicBezTo>
                    <a:pt x="11795" y="1943"/>
                    <a:pt x="12185" y="1918"/>
                    <a:pt x="12573" y="1918"/>
                  </a:cubicBezTo>
                  <a:close/>
                  <a:moveTo>
                    <a:pt x="11453" y="1"/>
                  </a:moveTo>
                  <a:cubicBezTo>
                    <a:pt x="10996" y="1"/>
                    <a:pt x="10539" y="30"/>
                    <a:pt x="10085" y="88"/>
                  </a:cubicBezTo>
                  <a:cubicBezTo>
                    <a:pt x="7216" y="469"/>
                    <a:pt x="4501" y="2041"/>
                    <a:pt x="2822" y="4410"/>
                  </a:cubicBezTo>
                  <a:cubicBezTo>
                    <a:pt x="0" y="8410"/>
                    <a:pt x="453" y="14018"/>
                    <a:pt x="2691" y="18400"/>
                  </a:cubicBezTo>
                  <a:cubicBezTo>
                    <a:pt x="4809" y="22563"/>
                    <a:pt x="8841" y="26151"/>
                    <a:pt x="13505" y="26151"/>
                  </a:cubicBezTo>
                  <a:cubicBezTo>
                    <a:pt x="13536" y="26151"/>
                    <a:pt x="13567" y="26151"/>
                    <a:pt x="13597" y="26151"/>
                  </a:cubicBezTo>
                  <a:cubicBezTo>
                    <a:pt x="17348" y="26127"/>
                    <a:pt x="20860" y="23650"/>
                    <a:pt x="22599" y="20329"/>
                  </a:cubicBezTo>
                  <a:cubicBezTo>
                    <a:pt x="24325" y="16995"/>
                    <a:pt x="24396" y="12947"/>
                    <a:pt x="23241" y="9375"/>
                  </a:cubicBezTo>
                  <a:cubicBezTo>
                    <a:pt x="22337" y="6577"/>
                    <a:pt x="20670" y="3993"/>
                    <a:pt x="18288" y="2255"/>
                  </a:cubicBezTo>
                  <a:cubicBezTo>
                    <a:pt x="16324" y="811"/>
                    <a:pt x="13887" y="1"/>
                    <a:pt x="1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3403975" y="2527825"/>
              <a:ext cx="117600" cy="86650"/>
            </a:xfrm>
            <a:custGeom>
              <a:avLst/>
              <a:gdLst/>
              <a:ahLst/>
              <a:cxnLst/>
              <a:rect l="l" t="t" r="r" b="b"/>
              <a:pathLst>
                <a:path w="4704" h="3466" extrusionOk="0">
                  <a:moveTo>
                    <a:pt x="2894" y="0"/>
                  </a:moveTo>
                  <a:lnTo>
                    <a:pt x="1" y="1453"/>
                  </a:lnTo>
                  <a:lnTo>
                    <a:pt x="1477" y="3465"/>
                  </a:lnTo>
                  <a:lnTo>
                    <a:pt x="1573" y="3417"/>
                  </a:lnTo>
                  <a:lnTo>
                    <a:pt x="3966" y="1858"/>
                  </a:lnTo>
                  <a:cubicBezTo>
                    <a:pt x="3966" y="1858"/>
                    <a:pt x="4704" y="393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2869100" y="2543250"/>
              <a:ext cx="601000" cy="408875"/>
            </a:xfrm>
            <a:custGeom>
              <a:avLst/>
              <a:gdLst/>
              <a:ahLst/>
              <a:cxnLst/>
              <a:rect l="l" t="t" r="r" b="b"/>
              <a:pathLst>
                <a:path w="24040" h="16355" extrusionOk="0">
                  <a:moveTo>
                    <a:pt x="21467" y="1"/>
                  </a:moveTo>
                  <a:cubicBezTo>
                    <a:pt x="21314" y="1"/>
                    <a:pt x="21163" y="13"/>
                    <a:pt x="21015" y="38"/>
                  </a:cubicBezTo>
                  <a:cubicBezTo>
                    <a:pt x="19753" y="241"/>
                    <a:pt x="18693" y="1062"/>
                    <a:pt x="17645" y="1788"/>
                  </a:cubicBezTo>
                  <a:cubicBezTo>
                    <a:pt x="13954" y="4336"/>
                    <a:pt x="9740" y="5991"/>
                    <a:pt x="5596" y="7634"/>
                  </a:cubicBezTo>
                  <a:cubicBezTo>
                    <a:pt x="4239" y="8170"/>
                    <a:pt x="2870" y="8742"/>
                    <a:pt x="1786" y="9718"/>
                  </a:cubicBezTo>
                  <a:cubicBezTo>
                    <a:pt x="715" y="10706"/>
                    <a:pt x="0" y="12206"/>
                    <a:pt x="334" y="13623"/>
                  </a:cubicBezTo>
                  <a:cubicBezTo>
                    <a:pt x="758" y="15331"/>
                    <a:pt x="2605" y="16354"/>
                    <a:pt x="4356" y="16354"/>
                  </a:cubicBezTo>
                  <a:cubicBezTo>
                    <a:pt x="4425" y="16354"/>
                    <a:pt x="4493" y="16353"/>
                    <a:pt x="4560" y="16350"/>
                  </a:cubicBezTo>
                  <a:cubicBezTo>
                    <a:pt x="6382" y="16254"/>
                    <a:pt x="8037" y="15302"/>
                    <a:pt x="9525" y="14266"/>
                  </a:cubicBezTo>
                  <a:cubicBezTo>
                    <a:pt x="13633" y="11373"/>
                    <a:pt x="17086" y="7599"/>
                    <a:pt x="21384" y="5003"/>
                  </a:cubicBezTo>
                  <a:cubicBezTo>
                    <a:pt x="22003" y="4634"/>
                    <a:pt x="22646" y="4277"/>
                    <a:pt x="23158" y="3765"/>
                  </a:cubicBezTo>
                  <a:cubicBezTo>
                    <a:pt x="23658" y="3229"/>
                    <a:pt x="24039" y="2515"/>
                    <a:pt x="23944" y="1800"/>
                  </a:cubicBezTo>
                  <a:cubicBezTo>
                    <a:pt x="23797" y="688"/>
                    <a:pt x="22604" y="1"/>
                    <a:pt x="2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2868800" y="2543175"/>
              <a:ext cx="569150" cy="383825"/>
            </a:xfrm>
            <a:custGeom>
              <a:avLst/>
              <a:gdLst/>
              <a:ahLst/>
              <a:cxnLst/>
              <a:rect l="l" t="t" r="r" b="b"/>
              <a:pathLst>
                <a:path w="22766" h="15353" extrusionOk="0">
                  <a:moveTo>
                    <a:pt x="21471" y="0"/>
                  </a:moveTo>
                  <a:cubicBezTo>
                    <a:pt x="21316" y="0"/>
                    <a:pt x="21163" y="13"/>
                    <a:pt x="21015" y="41"/>
                  </a:cubicBezTo>
                  <a:cubicBezTo>
                    <a:pt x="19741" y="244"/>
                    <a:pt x="18693" y="1065"/>
                    <a:pt x="17646" y="1791"/>
                  </a:cubicBezTo>
                  <a:cubicBezTo>
                    <a:pt x="13955" y="4339"/>
                    <a:pt x="9740" y="5994"/>
                    <a:pt x="5596" y="7637"/>
                  </a:cubicBezTo>
                  <a:cubicBezTo>
                    <a:pt x="4239" y="8173"/>
                    <a:pt x="2870" y="8745"/>
                    <a:pt x="1786" y="9721"/>
                  </a:cubicBezTo>
                  <a:cubicBezTo>
                    <a:pt x="715" y="10709"/>
                    <a:pt x="0" y="12209"/>
                    <a:pt x="334" y="13626"/>
                  </a:cubicBezTo>
                  <a:cubicBezTo>
                    <a:pt x="501" y="14329"/>
                    <a:pt x="917" y="14900"/>
                    <a:pt x="1465" y="15353"/>
                  </a:cubicBezTo>
                  <a:cubicBezTo>
                    <a:pt x="1227" y="13471"/>
                    <a:pt x="1548" y="11185"/>
                    <a:pt x="3358" y="10662"/>
                  </a:cubicBezTo>
                  <a:cubicBezTo>
                    <a:pt x="10061" y="7983"/>
                    <a:pt x="15431" y="4232"/>
                    <a:pt x="21586" y="732"/>
                  </a:cubicBezTo>
                  <a:cubicBezTo>
                    <a:pt x="21884" y="529"/>
                    <a:pt x="22301" y="363"/>
                    <a:pt x="22765" y="303"/>
                  </a:cubicBezTo>
                  <a:cubicBezTo>
                    <a:pt x="22368" y="109"/>
                    <a:pt x="21913" y="0"/>
                    <a:pt x="2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" name="Google Shape;816;p44"/>
          <p:cNvSpPr/>
          <p:nvPr/>
        </p:nvSpPr>
        <p:spPr>
          <a:xfrm>
            <a:off x="326355" y="253625"/>
            <a:ext cx="1855030" cy="672933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4"/>
          <p:cNvSpPr/>
          <p:nvPr/>
        </p:nvSpPr>
        <p:spPr>
          <a:xfrm flipH="1">
            <a:off x="5517534" y="3667850"/>
            <a:ext cx="4068217" cy="1475650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4"/>
          <p:cNvSpPr txBox="1">
            <a:spLocks noGrp="1"/>
          </p:cNvSpPr>
          <p:nvPr>
            <p:ph type="body" idx="1"/>
          </p:nvPr>
        </p:nvSpPr>
        <p:spPr>
          <a:xfrm>
            <a:off x="1894800" y="1676696"/>
            <a:ext cx="5354400" cy="2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As vias de sinalização funcionam através da passagem de informação de uma molécula para outra.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sinal de informação é frequentemente transportado por uma pequena molécula chamada ligante.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Essa liga-se a um recetor na superfície da célula e esse ativa então uma série de proteínas no interior da célula.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Estas proteínas podem depois </a:t>
            </a:r>
            <a:r>
              <a:rPr lang="pt-PT" dirty="0" err="1"/>
              <a:t>activar</a:t>
            </a:r>
            <a:r>
              <a:rPr lang="pt-PT" dirty="0"/>
              <a:t> outras proteínas, e assim sucessivamente. </a:t>
            </a:r>
          </a:p>
        </p:txBody>
      </p:sp>
      <p:sp>
        <p:nvSpPr>
          <p:cNvPr id="784" name="Google Shape;784;p44"/>
          <p:cNvSpPr txBox="1">
            <a:spLocks noGrp="1"/>
          </p:cNvSpPr>
          <p:nvPr>
            <p:ph type="title"/>
          </p:nvPr>
        </p:nvSpPr>
        <p:spPr>
          <a:xfrm>
            <a:off x="856188" y="1061298"/>
            <a:ext cx="8790012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i="0" dirty="0">
                <a:solidFill>
                  <a:schemeClr val="tx1"/>
                </a:solidFill>
                <a:effectLst/>
                <a:latin typeface="Lexend Deca" panose="020B0604020202020204" charset="0"/>
              </a:rPr>
              <a:t>Como é que as vias de sinalização funcionam?</a:t>
            </a:r>
            <a:endParaRPr sz="2400" dirty="0">
              <a:latin typeface="Lexend Deca" panose="020B0604020202020204" charset="0"/>
            </a:endParaRPr>
          </a:p>
        </p:txBody>
      </p:sp>
      <p:grpSp>
        <p:nvGrpSpPr>
          <p:cNvPr id="785" name="Google Shape;785;p44"/>
          <p:cNvGrpSpPr/>
          <p:nvPr/>
        </p:nvGrpSpPr>
        <p:grpSpPr>
          <a:xfrm>
            <a:off x="-462639" y="2888350"/>
            <a:ext cx="2716603" cy="2811951"/>
            <a:chOff x="5556925" y="2802275"/>
            <a:chExt cx="757875" cy="784475"/>
          </a:xfrm>
        </p:grpSpPr>
        <p:sp>
          <p:nvSpPr>
            <p:cNvPr id="786" name="Google Shape;786;p44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4"/>
          <p:cNvGrpSpPr/>
          <p:nvPr/>
        </p:nvGrpSpPr>
        <p:grpSpPr>
          <a:xfrm flipH="1">
            <a:off x="7115717" y="-263365"/>
            <a:ext cx="2915757" cy="2130254"/>
            <a:chOff x="2868800" y="2088975"/>
            <a:chExt cx="1181425" cy="863150"/>
          </a:xfrm>
        </p:grpSpPr>
        <p:sp>
          <p:nvSpPr>
            <p:cNvPr id="808" name="Google Shape;808;p44"/>
            <p:cNvSpPr/>
            <p:nvPr/>
          </p:nvSpPr>
          <p:spPr>
            <a:xfrm>
              <a:off x="3482575" y="2133900"/>
              <a:ext cx="526875" cy="564500"/>
            </a:xfrm>
            <a:custGeom>
              <a:avLst/>
              <a:gdLst/>
              <a:ahLst/>
              <a:cxnLst/>
              <a:rect l="l" t="t" r="r" b="b"/>
              <a:pathLst>
                <a:path w="21075" h="22580" extrusionOk="0">
                  <a:moveTo>
                    <a:pt x="9900" y="0"/>
                  </a:moveTo>
                  <a:cubicBezTo>
                    <a:pt x="9501" y="0"/>
                    <a:pt x="9101" y="25"/>
                    <a:pt x="8704" y="77"/>
                  </a:cubicBezTo>
                  <a:cubicBezTo>
                    <a:pt x="6227" y="410"/>
                    <a:pt x="3882" y="1768"/>
                    <a:pt x="2441" y="3804"/>
                  </a:cubicBezTo>
                  <a:cubicBezTo>
                    <a:pt x="0" y="7256"/>
                    <a:pt x="405" y="12102"/>
                    <a:pt x="2322" y="15888"/>
                  </a:cubicBezTo>
                  <a:cubicBezTo>
                    <a:pt x="4145" y="19487"/>
                    <a:pt x="7640" y="22580"/>
                    <a:pt x="11670" y="22580"/>
                  </a:cubicBezTo>
                  <a:cubicBezTo>
                    <a:pt x="11693" y="22580"/>
                    <a:pt x="11717" y="22580"/>
                    <a:pt x="11740" y="22580"/>
                  </a:cubicBezTo>
                  <a:cubicBezTo>
                    <a:pt x="14990" y="22556"/>
                    <a:pt x="18026" y="20425"/>
                    <a:pt x="19514" y="17555"/>
                  </a:cubicBezTo>
                  <a:cubicBezTo>
                    <a:pt x="21015" y="14686"/>
                    <a:pt x="21074" y="11185"/>
                    <a:pt x="20062" y="8102"/>
                  </a:cubicBezTo>
                  <a:cubicBezTo>
                    <a:pt x="19276" y="5697"/>
                    <a:pt x="17836" y="3446"/>
                    <a:pt x="15788" y="1958"/>
                  </a:cubicBezTo>
                  <a:cubicBezTo>
                    <a:pt x="14087" y="698"/>
                    <a:pt x="12000" y="0"/>
                    <a:pt x="9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3804025" y="2297725"/>
              <a:ext cx="173875" cy="397700"/>
            </a:xfrm>
            <a:custGeom>
              <a:avLst/>
              <a:gdLst/>
              <a:ahLst/>
              <a:cxnLst/>
              <a:rect l="l" t="t" r="r" b="b"/>
              <a:pathLst>
                <a:path w="6955" h="15908" extrusionOk="0">
                  <a:moveTo>
                    <a:pt x="6609" y="1"/>
                  </a:moveTo>
                  <a:cubicBezTo>
                    <a:pt x="4561" y="5371"/>
                    <a:pt x="2382" y="10705"/>
                    <a:pt x="1" y="15908"/>
                  </a:cubicBezTo>
                  <a:cubicBezTo>
                    <a:pt x="501" y="15824"/>
                    <a:pt x="1013" y="15705"/>
                    <a:pt x="1501" y="15527"/>
                  </a:cubicBezTo>
                  <a:cubicBezTo>
                    <a:pt x="3406" y="10645"/>
                    <a:pt x="5204" y="5728"/>
                    <a:pt x="6954" y="787"/>
                  </a:cubicBezTo>
                  <a:cubicBezTo>
                    <a:pt x="6847" y="525"/>
                    <a:pt x="6728" y="275"/>
                    <a:pt x="6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3543575" y="2133775"/>
              <a:ext cx="306925" cy="523550"/>
            </a:xfrm>
            <a:custGeom>
              <a:avLst/>
              <a:gdLst/>
              <a:ahLst/>
              <a:cxnLst/>
              <a:rect l="l" t="t" r="r" b="b"/>
              <a:pathLst>
                <a:path w="12277" h="20942" extrusionOk="0">
                  <a:moveTo>
                    <a:pt x="7425" y="0"/>
                  </a:moveTo>
                  <a:cubicBezTo>
                    <a:pt x="7209" y="0"/>
                    <a:pt x="6992" y="7"/>
                    <a:pt x="6776" y="22"/>
                  </a:cubicBezTo>
                  <a:cubicBezTo>
                    <a:pt x="4632" y="5440"/>
                    <a:pt x="2394" y="10797"/>
                    <a:pt x="1" y="16120"/>
                  </a:cubicBezTo>
                  <a:cubicBezTo>
                    <a:pt x="1001" y="18001"/>
                    <a:pt x="2454" y="19727"/>
                    <a:pt x="4216" y="20942"/>
                  </a:cubicBezTo>
                  <a:cubicBezTo>
                    <a:pt x="4918" y="19418"/>
                    <a:pt x="5597" y="17905"/>
                    <a:pt x="6264" y="16381"/>
                  </a:cubicBezTo>
                  <a:cubicBezTo>
                    <a:pt x="6287" y="16334"/>
                    <a:pt x="6311" y="16274"/>
                    <a:pt x="6347" y="16203"/>
                  </a:cubicBezTo>
                  <a:cubicBezTo>
                    <a:pt x="6478" y="15905"/>
                    <a:pt x="6597" y="15596"/>
                    <a:pt x="6728" y="15298"/>
                  </a:cubicBezTo>
                  <a:cubicBezTo>
                    <a:pt x="6942" y="14786"/>
                    <a:pt x="7157" y="14286"/>
                    <a:pt x="7371" y="13774"/>
                  </a:cubicBezTo>
                  <a:cubicBezTo>
                    <a:pt x="7835" y="12679"/>
                    <a:pt x="8288" y="11559"/>
                    <a:pt x="8740" y="10440"/>
                  </a:cubicBezTo>
                  <a:cubicBezTo>
                    <a:pt x="9955" y="7392"/>
                    <a:pt x="11133" y="4344"/>
                    <a:pt x="12276" y="1261"/>
                  </a:cubicBezTo>
                  <a:cubicBezTo>
                    <a:pt x="10799" y="448"/>
                    <a:pt x="911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3417975" y="2099875"/>
              <a:ext cx="610225" cy="653600"/>
            </a:xfrm>
            <a:custGeom>
              <a:avLst/>
              <a:gdLst/>
              <a:ahLst/>
              <a:cxnLst/>
              <a:rect l="l" t="t" r="r" b="b"/>
              <a:pathLst>
                <a:path w="24409" h="26144" extrusionOk="0">
                  <a:moveTo>
                    <a:pt x="12539" y="1905"/>
                  </a:moveTo>
                  <a:cubicBezTo>
                    <a:pt x="14569" y="1905"/>
                    <a:pt x="16590" y="2573"/>
                    <a:pt x="18229" y="3760"/>
                  </a:cubicBezTo>
                  <a:cubicBezTo>
                    <a:pt x="20193" y="5212"/>
                    <a:pt x="21575" y="7355"/>
                    <a:pt x="22325" y="9653"/>
                  </a:cubicBezTo>
                  <a:cubicBezTo>
                    <a:pt x="23289" y="12618"/>
                    <a:pt x="23230" y="15963"/>
                    <a:pt x="21789" y="18726"/>
                  </a:cubicBezTo>
                  <a:cubicBezTo>
                    <a:pt x="20360" y="21476"/>
                    <a:pt x="17443" y="23512"/>
                    <a:pt x="14324" y="23548"/>
                  </a:cubicBezTo>
                  <a:cubicBezTo>
                    <a:pt x="14308" y="23548"/>
                    <a:pt x="14293" y="23548"/>
                    <a:pt x="14277" y="23548"/>
                  </a:cubicBezTo>
                  <a:cubicBezTo>
                    <a:pt x="10415" y="23548"/>
                    <a:pt x="7054" y="20581"/>
                    <a:pt x="5299" y="17130"/>
                  </a:cubicBezTo>
                  <a:cubicBezTo>
                    <a:pt x="3453" y="13511"/>
                    <a:pt x="3060" y="8855"/>
                    <a:pt x="5406" y="5546"/>
                  </a:cubicBezTo>
                  <a:cubicBezTo>
                    <a:pt x="6799" y="3581"/>
                    <a:pt x="9037" y="2295"/>
                    <a:pt x="11419" y="1974"/>
                  </a:cubicBezTo>
                  <a:cubicBezTo>
                    <a:pt x="11791" y="1927"/>
                    <a:pt x="12165" y="1905"/>
                    <a:pt x="12539" y="1905"/>
                  </a:cubicBezTo>
                  <a:close/>
                  <a:moveTo>
                    <a:pt x="11485" y="1"/>
                  </a:moveTo>
                  <a:cubicBezTo>
                    <a:pt x="11017" y="1"/>
                    <a:pt x="10549" y="31"/>
                    <a:pt x="10085" y="92"/>
                  </a:cubicBezTo>
                  <a:cubicBezTo>
                    <a:pt x="7216" y="462"/>
                    <a:pt x="4501" y="2033"/>
                    <a:pt x="2822" y="4403"/>
                  </a:cubicBezTo>
                  <a:cubicBezTo>
                    <a:pt x="0" y="8403"/>
                    <a:pt x="453" y="14023"/>
                    <a:pt x="2691" y="18392"/>
                  </a:cubicBezTo>
                  <a:cubicBezTo>
                    <a:pt x="4809" y="22568"/>
                    <a:pt x="8841" y="26144"/>
                    <a:pt x="13505" y="26144"/>
                  </a:cubicBezTo>
                  <a:cubicBezTo>
                    <a:pt x="13536" y="26144"/>
                    <a:pt x="13567" y="26144"/>
                    <a:pt x="13597" y="26143"/>
                  </a:cubicBezTo>
                  <a:cubicBezTo>
                    <a:pt x="17348" y="26119"/>
                    <a:pt x="20860" y="23643"/>
                    <a:pt x="22599" y="20333"/>
                  </a:cubicBezTo>
                  <a:cubicBezTo>
                    <a:pt x="24325" y="16999"/>
                    <a:pt x="24408" y="12939"/>
                    <a:pt x="23241" y="9367"/>
                  </a:cubicBezTo>
                  <a:cubicBezTo>
                    <a:pt x="22337" y="6569"/>
                    <a:pt x="20670" y="3986"/>
                    <a:pt x="18288" y="2247"/>
                  </a:cubicBezTo>
                  <a:cubicBezTo>
                    <a:pt x="16332" y="810"/>
                    <a:pt x="1390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3440300" y="2088975"/>
              <a:ext cx="609925" cy="653800"/>
            </a:xfrm>
            <a:custGeom>
              <a:avLst/>
              <a:gdLst/>
              <a:ahLst/>
              <a:cxnLst/>
              <a:rect l="l" t="t" r="r" b="b"/>
              <a:pathLst>
                <a:path w="24397" h="26152" extrusionOk="0">
                  <a:moveTo>
                    <a:pt x="12573" y="1918"/>
                  </a:moveTo>
                  <a:cubicBezTo>
                    <a:pt x="14594" y="1918"/>
                    <a:pt x="16590" y="2581"/>
                    <a:pt x="18217" y="3779"/>
                  </a:cubicBezTo>
                  <a:cubicBezTo>
                    <a:pt x="20182" y="5231"/>
                    <a:pt x="21563" y="7375"/>
                    <a:pt x="22301" y="9672"/>
                  </a:cubicBezTo>
                  <a:cubicBezTo>
                    <a:pt x="23277" y="12637"/>
                    <a:pt x="23218" y="15983"/>
                    <a:pt x="21765" y="18745"/>
                  </a:cubicBezTo>
                  <a:cubicBezTo>
                    <a:pt x="20336" y="21495"/>
                    <a:pt x="17419" y="23531"/>
                    <a:pt x="14312" y="23567"/>
                  </a:cubicBezTo>
                  <a:cubicBezTo>
                    <a:pt x="14296" y="23567"/>
                    <a:pt x="14281" y="23567"/>
                    <a:pt x="14265" y="23567"/>
                  </a:cubicBezTo>
                  <a:cubicBezTo>
                    <a:pt x="10403" y="23567"/>
                    <a:pt x="7042" y="20600"/>
                    <a:pt x="5275" y="17150"/>
                  </a:cubicBezTo>
                  <a:cubicBezTo>
                    <a:pt x="3429" y="13530"/>
                    <a:pt x="3048" y="8875"/>
                    <a:pt x="5394" y="5565"/>
                  </a:cubicBezTo>
                  <a:cubicBezTo>
                    <a:pt x="6775" y="3600"/>
                    <a:pt x="9025" y="2314"/>
                    <a:pt x="11407" y="1993"/>
                  </a:cubicBezTo>
                  <a:cubicBezTo>
                    <a:pt x="11795" y="1943"/>
                    <a:pt x="12185" y="1918"/>
                    <a:pt x="12573" y="1918"/>
                  </a:cubicBezTo>
                  <a:close/>
                  <a:moveTo>
                    <a:pt x="11453" y="1"/>
                  </a:moveTo>
                  <a:cubicBezTo>
                    <a:pt x="10996" y="1"/>
                    <a:pt x="10539" y="30"/>
                    <a:pt x="10085" y="88"/>
                  </a:cubicBezTo>
                  <a:cubicBezTo>
                    <a:pt x="7216" y="469"/>
                    <a:pt x="4501" y="2041"/>
                    <a:pt x="2822" y="4410"/>
                  </a:cubicBezTo>
                  <a:cubicBezTo>
                    <a:pt x="0" y="8410"/>
                    <a:pt x="453" y="14018"/>
                    <a:pt x="2691" y="18400"/>
                  </a:cubicBezTo>
                  <a:cubicBezTo>
                    <a:pt x="4809" y="22563"/>
                    <a:pt x="8841" y="26151"/>
                    <a:pt x="13505" y="26151"/>
                  </a:cubicBezTo>
                  <a:cubicBezTo>
                    <a:pt x="13536" y="26151"/>
                    <a:pt x="13567" y="26151"/>
                    <a:pt x="13597" y="26151"/>
                  </a:cubicBezTo>
                  <a:cubicBezTo>
                    <a:pt x="17348" y="26127"/>
                    <a:pt x="20860" y="23650"/>
                    <a:pt x="22599" y="20329"/>
                  </a:cubicBezTo>
                  <a:cubicBezTo>
                    <a:pt x="24325" y="16995"/>
                    <a:pt x="24396" y="12947"/>
                    <a:pt x="23241" y="9375"/>
                  </a:cubicBezTo>
                  <a:cubicBezTo>
                    <a:pt x="22337" y="6577"/>
                    <a:pt x="20670" y="3993"/>
                    <a:pt x="18288" y="2255"/>
                  </a:cubicBezTo>
                  <a:cubicBezTo>
                    <a:pt x="16324" y="811"/>
                    <a:pt x="13887" y="1"/>
                    <a:pt x="1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3403975" y="2527825"/>
              <a:ext cx="117600" cy="86650"/>
            </a:xfrm>
            <a:custGeom>
              <a:avLst/>
              <a:gdLst/>
              <a:ahLst/>
              <a:cxnLst/>
              <a:rect l="l" t="t" r="r" b="b"/>
              <a:pathLst>
                <a:path w="4704" h="3466" extrusionOk="0">
                  <a:moveTo>
                    <a:pt x="2894" y="0"/>
                  </a:moveTo>
                  <a:lnTo>
                    <a:pt x="1" y="1453"/>
                  </a:lnTo>
                  <a:lnTo>
                    <a:pt x="1477" y="3465"/>
                  </a:lnTo>
                  <a:lnTo>
                    <a:pt x="1573" y="3417"/>
                  </a:lnTo>
                  <a:lnTo>
                    <a:pt x="3966" y="1858"/>
                  </a:lnTo>
                  <a:cubicBezTo>
                    <a:pt x="3966" y="1858"/>
                    <a:pt x="4704" y="393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2869100" y="2543250"/>
              <a:ext cx="601000" cy="408875"/>
            </a:xfrm>
            <a:custGeom>
              <a:avLst/>
              <a:gdLst/>
              <a:ahLst/>
              <a:cxnLst/>
              <a:rect l="l" t="t" r="r" b="b"/>
              <a:pathLst>
                <a:path w="24040" h="16355" extrusionOk="0">
                  <a:moveTo>
                    <a:pt x="21467" y="1"/>
                  </a:moveTo>
                  <a:cubicBezTo>
                    <a:pt x="21314" y="1"/>
                    <a:pt x="21163" y="13"/>
                    <a:pt x="21015" y="38"/>
                  </a:cubicBezTo>
                  <a:cubicBezTo>
                    <a:pt x="19753" y="241"/>
                    <a:pt x="18693" y="1062"/>
                    <a:pt x="17645" y="1788"/>
                  </a:cubicBezTo>
                  <a:cubicBezTo>
                    <a:pt x="13954" y="4336"/>
                    <a:pt x="9740" y="5991"/>
                    <a:pt x="5596" y="7634"/>
                  </a:cubicBezTo>
                  <a:cubicBezTo>
                    <a:pt x="4239" y="8170"/>
                    <a:pt x="2870" y="8742"/>
                    <a:pt x="1786" y="9718"/>
                  </a:cubicBezTo>
                  <a:cubicBezTo>
                    <a:pt x="715" y="10706"/>
                    <a:pt x="0" y="12206"/>
                    <a:pt x="334" y="13623"/>
                  </a:cubicBezTo>
                  <a:cubicBezTo>
                    <a:pt x="758" y="15331"/>
                    <a:pt x="2605" y="16354"/>
                    <a:pt x="4356" y="16354"/>
                  </a:cubicBezTo>
                  <a:cubicBezTo>
                    <a:pt x="4425" y="16354"/>
                    <a:pt x="4493" y="16353"/>
                    <a:pt x="4560" y="16350"/>
                  </a:cubicBezTo>
                  <a:cubicBezTo>
                    <a:pt x="6382" y="16254"/>
                    <a:pt x="8037" y="15302"/>
                    <a:pt x="9525" y="14266"/>
                  </a:cubicBezTo>
                  <a:cubicBezTo>
                    <a:pt x="13633" y="11373"/>
                    <a:pt x="17086" y="7599"/>
                    <a:pt x="21384" y="5003"/>
                  </a:cubicBezTo>
                  <a:cubicBezTo>
                    <a:pt x="22003" y="4634"/>
                    <a:pt x="22646" y="4277"/>
                    <a:pt x="23158" y="3765"/>
                  </a:cubicBezTo>
                  <a:cubicBezTo>
                    <a:pt x="23658" y="3229"/>
                    <a:pt x="24039" y="2515"/>
                    <a:pt x="23944" y="1800"/>
                  </a:cubicBezTo>
                  <a:cubicBezTo>
                    <a:pt x="23797" y="688"/>
                    <a:pt x="22604" y="1"/>
                    <a:pt x="2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2868800" y="2543175"/>
              <a:ext cx="569150" cy="383825"/>
            </a:xfrm>
            <a:custGeom>
              <a:avLst/>
              <a:gdLst/>
              <a:ahLst/>
              <a:cxnLst/>
              <a:rect l="l" t="t" r="r" b="b"/>
              <a:pathLst>
                <a:path w="22766" h="15353" extrusionOk="0">
                  <a:moveTo>
                    <a:pt x="21471" y="0"/>
                  </a:moveTo>
                  <a:cubicBezTo>
                    <a:pt x="21316" y="0"/>
                    <a:pt x="21163" y="13"/>
                    <a:pt x="21015" y="41"/>
                  </a:cubicBezTo>
                  <a:cubicBezTo>
                    <a:pt x="19741" y="244"/>
                    <a:pt x="18693" y="1065"/>
                    <a:pt x="17646" y="1791"/>
                  </a:cubicBezTo>
                  <a:cubicBezTo>
                    <a:pt x="13955" y="4339"/>
                    <a:pt x="9740" y="5994"/>
                    <a:pt x="5596" y="7637"/>
                  </a:cubicBezTo>
                  <a:cubicBezTo>
                    <a:pt x="4239" y="8173"/>
                    <a:pt x="2870" y="8745"/>
                    <a:pt x="1786" y="9721"/>
                  </a:cubicBezTo>
                  <a:cubicBezTo>
                    <a:pt x="715" y="10709"/>
                    <a:pt x="0" y="12209"/>
                    <a:pt x="334" y="13626"/>
                  </a:cubicBezTo>
                  <a:cubicBezTo>
                    <a:pt x="501" y="14329"/>
                    <a:pt x="917" y="14900"/>
                    <a:pt x="1465" y="15353"/>
                  </a:cubicBezTo>
                  <a:cubicBezTo>
                    <a:pt x="1227" y="13471"/>
                    <a:pt x="1548" y="11185"/>
                    <a:pt x="3358" y="10662"/>
                  </a:cubicBezTo>
                  <a:cubicBezTo>
                    <a:pt x="10061" y="7983"/>
                    <a:pt x="15431" y="4232"/>
                    <a:pt x="21586" y="732"/>
                  </a:cubicBezTo>
                  <a:cubicBezTo>
                    <a:pt x="21884" y="529"/>
                    <a:pt x="22301" y="363"/>
                    <a:pt x="22765" y="303"/>
                  </a:cubicBezTo>
                  <a:cubicBezTo>
                    <a:pt x="22368" y="109"/>
                    <a:pt x="21913" y="0"/>
                    <a:pt x="2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" name="Google Shape;816;p44"/>
          <p:cNvSpPr/>
          <p:nvPr/>
        </p:nvSpPr>
        <p:spPr>
          <a:xfrm>
            <a:off x="326355" y="253625"/>
            <a:ext cx="1855030" cy="672933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772;p43">
            <a:extLst>
              <a:ext uri="{FF2B5EF4-FFF2-40B4-BE49-F238E27FC236}">
                <a16:creationId xmlns:a16="http://schemas.microsoft.com/office/drawing/2014/main" id="{D461C066-6D70-E7CC-1345-86344007C292}"/>
              </a:ext>
            </a:extLst>
          </p:cNvPr>
          <p:cNvGrpSpPr/>
          <p:nvPr/>
        </p:nvGrpSpPr>
        <p:grpSpPr>
          <a:xfrm>
            <a:off x="6653906" y="3994333"/>
            <a:ext cx="756849" cy="756849"/>
            <a:chOff x="3796125" y="-35750"/>
            <a:chExt cx="773400" cy="773400"/>
          </a:xfrm>
        </p:grpSpPr>
        <p:sp>
          <p:nvSpPr>
            <p:cNvPr id="6" name="Google Shape;773;p43">
              <a:extLst>
                <a:ext uri="{FF2B5EF4-FFF2-40B4-BE49-F238E27FC236}">
                  <a16:creationId xmlns:a16="http://schemas.microsoft.com/office/drawing/2014/main" id="{8B180E8B-B3CC-444B-CAE3-AC336CB9D6FC}"/>
                </a:ext>
              </a:extLst>
            </p:cNvPr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74;p43">
              <a:extLst>
                <a:ext uri="{FF2B5EF4-FFF2-40B4-BE49-F238E27FC236}">
                  <a16:creationId xmlns:a16="http://schemas.microsoft.com/office/drawing/2014/main" id="{5F8C0518-5E08-1536-ACBE-76FBCD5F89F2}"/>
                </a:ext>
              </a:extLst>
            </p:cNvPr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280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4"/>
          <p:cNvSpPr/>
          <p:nvPr/>
        </p:nvSpPr>
        <p:spPr>
          <a:xfrm flipH="1">
            <a:off x="5517534" y="3667850"/>
            <a:ext cx="4068217" cy="1475650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4"/>
          <p:cNvSpPr txBox="1">
            <a:spLocks noGrp="1"/>
          </p:cNvSpPr>
          <p:nvPr>
            <p:ph type="body" idx="1"/>
          </p:nvPr>
        </p:nvSpPr>
        <p:spPr>
          <a:xfrm>
            <a:off x="1894800" y="1826350"/>
            <a:ext cx="5354400" cy="2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11F1F"/>
              </a:buClr>
              <a:buSzPts val="1100"/>
              <a:buFont typeface="Arial"/>
              <a:buNone/>
            </a:pPr>
            <a:r>
              <a:rPr lang="pt-PT" dirty="0"/>
              <a:t>Ao identificar as vias de sinalização ativas, podemos aprender mais sobre o modo de como as células funcionam e como respondem a diferentes estímulos. Esta informação pode ser utilizada para desenvolver novos tratamentos para doenças.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11F1F"/>
              </a:buClr>
              <a:buSzPts val="1100"/>
              <a:buFont typeface="Arial"/>
              <a:buNone/>
            </a:pPr>
            <a:endParaRPr lang="pt-PT" dirty="0"/>
          </a:p>
          <a:p>
            <a:pPr marL="285750" indent="-285750">
              <a:buClr>
                <a:srgbClr val="211F1F"/>
              </a:buClr>
              <a:buSzPts val="1100"/>
            </a:pPr>
            <a:r>
              <a:rPr lang="pt-PT" dirty="0"/>
              <a:t>Compreender os mecanismos moleculares subjacentes às doenças.</a:t>
            </a:r>
          </a:p>
          <a:p>
            <a:pPr marL="285750" indent="-285750">
              <a:buClr>
                <a:srgbClr val="211F1F"/>
              </a:buClr>
              <a:buSzPts val="1100"/>
            </a:pPr>
            <a:r>
              <a:rPr lang="pt-PT" dirty="0"/>
              <a:t>Desenvolver novos medicamentos e terapias.</a:t>
            </a:r>
          </a:p>
          <a:p>
            <a:pPr marL="285750" indent="-285750">
              <a:buClr>
                <a:srgbClr val="211F1F"/>
              </a:buClr>
              <a:buSzPts val="1100"/>
            </a:pPr>
            <a:r>
              <a:rPr lang="pt-PT" dirty="0"/>
              <a:t>Melhorar a nossa compreensão da saúde e do desenvolvimento humano.</a:t>
            </a:r>
          </a:p>
        </p:txBody>
      </p:sp>
      <p:sp>
        <p:nvSpPr>
          <p:cNvPr id="784" name="Google Shape;784;p44"/>
          <p:cNvSpPr txBox="1">
            <a:spLocks noGrp="1"/>
          </p:cNvSpPr>
          <p:nvPr>
            <p:ph type="title"/>
          </p:nvPr>
        </p:nvSpPr>
        <p:spPr>
          <a:xfrm>
            <a:off x="1173017" y="932721"/>
            <a:ext cx="7023526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pt-PT" sz="2400" dirty="0"/>
              <a:t>Porque é que é importante identificar as vias de sinalização ativas?</a:t>
            </a:r>
          </a:p>
        </p:txBody>
      </p:sp>
      <p:grpSp>
        <p:nvGrpSpPr>
          <p:cNvPr id="785" name="Google Shape;785;p44"/>
          <p:cNvGrpSpPr/>
          <p:nvPr/>
        </p:nvGrpSpPr>
        <p:grpSpPr>
          <a:xfrm>
            <a:off x="-942325" y="398904"/>
            <a:ext cx="2716603" cy="2811951"/>
            <a:chOff x="5556925" y="2802275"/>
            <a:chExt cx="757875" cy="784475"/>
          </a:xfrm>
        </p:grpSpPr>
        <p:sp>
          <p:nvSpPr>
            <p:cNvPr id="786" name="Google Shape;786;p44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4"/>
          <p:cNvGrpSpPr/>
          <p:nvPr/>
        </p:nvGrpSpPr>
        <p:grpSpPr>
          <a:xfrm flipH="1">
            <a:off x="7115717" y="-263365"/>
            <a:ext cx="2915757" cy="2130254"/>
            <a:chOff x="2868800" y="2088975"/>
            <a:chExt cx="1181425" cy="863150"/>
          </a:xfrm>
        </p:grpSpPr>
        <p:sp>
          <p:nvSpPr>
            <p:cNvPr id="808" name="Google Shape;808;p44"/>
            <p:cNvSpPr/>
            <p:nvPr/>
          </p:nvSpPr>
          <p:spPr>
            <a:xfrm>
              <a:off x="3482575" y="2133900"/>
              <a:ext cx="526875" cy="564500"/>
            </a:xfrm>
            <a:custGeom>
              <a:avLst/>
              <a:gdLst/>
              <a:ahLst/>
              <a:cxnLst/>
              <a:rect l="l" t="t" r="r" b="b"/>
              <a:pathLst>
                <a:path w="21075" h="22580" extrusionOk="0">
                  <a:moveTo>
                    <a:pt x="9900" y="0"/>
                  </a:moveTo>
                  <a:cubicBezTo>
                    <a:pt x="9501" y="0"/>
                    <a:pt x="9101" y="25"/>
                    <a:pt x="8704" y="77"/>
                  </a:cubicBezTo>
                  <a:cubicBezTo>
                    <a:pt x="6227" y="410"/>
                    <a:pt x="3882" y="1768"/>
                    <a:pt x="2441" y="3804"/>
                  </a:cubicBezTo>
                  <a:cubicBezTo>
                    <a:pt x="0" y="7256"/>
                    <a:pt x="405" y="12102"/>
                    <a:pt x="2322" y="15888"/>
                  </a:cubicBezTo>
                  <a:cubicBezTo>
                    <a:pt x="4145" y="19487"/>
                    <a:pt x="7640" y="22580"/>
                    <a:pt x="11670" y="22580"/>
                  </a:cubicBezTo>
                  <a:cubicBezTo>
                    <a:pt x="11693" y="22580"/>
                    <a:pt x="11717" y="22580"/>
                    <a:pt x="11740" y="22580"/>
                  </a:cubicBezTo>
                  <a:cubicBezTo>
                    <a:pt x="14990" y="22556"/>
                    <a:pt x="18026" y="20425"/>
                    <a:pt x="19514" y="17555"/>
                  </a:cubicBezTo>
                  <a:cubicBezTo>
                    <a:pt x="21015" y="14686"/>
                    <a:pt x="21074" y="11185"/>
                    <a:pt x="20062" y="8102"/>
                  </a:cubicBezTo>
                  <a:cubicBezTo>
                    <a:pt x="19276" y="5697"/>
                    <a:pt x="17836" y="3446"/>
                    <a:pt x="15788" y="1958"/>
                  </a:cubicBezTo>
                  <a:cubicBezTo>
                    <a:pt x="14087" y="698"/>
                    <a:pt x="12000" y="0"/>
                    <a:pt x="9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3804025" y="2297725"/>
              <a:ext cx="173875" cy="397700"/>
            </a:xfrm>
            <a:custGeom>
              <a:avLst/>
              <a:gdLst/>
              <a:ahLst/>
              <a:cxnLst/>
              <a:rect l="l" t="t" r="r" b="b"/>
              <a:pathLst>
                <a:path w="6955" h="15908" extrusionOk="0">
                  <a:moveTo>
                    <a:pt x="6609" y="1"/>
                  </a:moveTo>
                  <a:cubicBezTo>
                    <a:pt x="4561" y="5371"/>
                    <a:pt x="2382" y="10705"/>
                    <a:pt x="1" y="15908"/>
                  </a:cubicBezTo>
                  <a:cubicBezTo>
                    <a:pt x="501" y="15824"/>
                    <a:pt x="1013" y="15705"/>
                    <a:pt x="1501" y="15527"/>
                  </a:cubicBezTo>
                  <a:cubicBezTo>
                    <a:pt x="3406" y="10645"/>
                    <a:pt x="5204" y="5728"/>
                    <a:pt x="6954" y="787"/>
                  </a:cubicBezTo>
                  <a:cubicBezTo>
                    <a:pt x="6847" y="525"/>
                    <a:pt x="6728" y="275"/>
                    <a:pt x="6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3543575" y="2133775"/>
              <a:ext cx="306925" cy="523550"/>
            </a:xfrm>
            <a:custGeom>
              <a:avLst/>
              <a:gdLst/>
              <a:ahLst/>
              <a:cxnLst/>
              <a:rect l="l" t="t" r="r" b="b"/>
              <a:pathLst>
                <a:path w="12277" h="20942" extrusionOk="0">
                  <a:moveTo>
                    <a:pt x="7425" y="0"/>
                  </a:moveTo>
                  <a:cubicBezTo>
                    <a:pt x="7209" y="0"/>
                    <a:pt x="6992" y="7"/>
                    <a:pt x="6776" y="22"/>
                  </a:cubicBezTo>
                  <a:cubicBezTo>
                    <a:pt x="4632" y="5440"/>
                    <a:pt x="2394" y="10797"/>
                    <a:pt x="1" y="16120"/>
                  </a:cubicBezTo>
                  <a:cubicBezTo>
                    <a:pt x="1001" y="18001"/>
                    <a:pt x="2454" y="19727"/>
                    <a:pt x="4216" y="20942"/>
                  </a:cubicBezTo>
                  <a:cubicBezTo>
                    <a:pt x="4918" y="19418"/>
                    <a:pt x="5597" y="17905"/>
                    <a:pt x="6264" y="16381"/>
                  </a:cubicBezTo>
                  <a:cubicBezTo>
                    <a:pt x="6287" y="16334"/>
                    <a:pt x="6311" y="16274"/>
                    <a:pt x="6347" y="16203"/>
                  </a:cubicBezTo>
                  <a:cubicBezTo>
                    <a:pt x="6478" y="15905"/>
                    <a:pt x="6597" y="15596"/>
                    <a:pt x="6728" y="15298"/>
                  </a:cubicBezTo>
                  <a:cubicBezTo>
                    <a:pt x="6942" y="14786"/>
                    <a:pt x="7157" y="14286"/>
                    <a:pt x="7371" y="13774"/>
                  </a:cubicBezTo>
                  <a:cubicBezTo>
                    <a:pt x="7835" y="12679"/>
                    <a:pt x="8288" y="11559"/>
                    <a:pt x="8740" y="10440"/>
                  </a:cubicBezTo>
                  <a:cubicBezTo>
                    <a:pt x="9955" y="7392"/>
                    <a:pt x="11133" y="4344"/>
                    <a:pt x="12276" y="1261"/>
                  </a:cubicBezTo>
                  <a:cubicBezTo>
                    <a:pt x="10799" y="448"/>
                    <a:pt x="911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3417975" y="2099875"/>
              <a:ext cx="610225" cy="653600"/>
            </a:xfrm>
            <a:custGeom>
              <a:avLst/>
              <a:gdLst/>
              <a:ahLst/>
              <a:cxnLst/>
              <a:rect l="l" t="t" r="r" b="b"/>
              <a:pathLst>
                <a:path w="24409" h="26144" extrusionOk="0">
                  <a:moveTo>
                    <a:pt x="12539" y="1905"/>
                  </a:moveTo>
                  <a:cubicBezTo>
                    <a:pt x="14569" y="1905"/>
                    <a:pt x="16590" y="2573"/>
                    <a:pt x="18229" y="3760"/>
                  </a:cubicBezTo>
                  <a:cubicBezTo>
                    <a:pt x="20193" y="5212"/>
                    <a:pt x="21575" y="7355"/>
                    <a:pt x="22325" y="9653"/>
                  </a:cubicBezTo>
                  <a:cubicBezTo>
                    <a:pt x="23289" y="12618"/>
                    <a:pt x="23230" y="15963"/>
                    <a:pt x="21789" y="18726"/>
                  </a:cubicBezTo>
                  <a:cubicBezTo>
                    <a:pt x="20360" y="21476"/>
                    <a:pt x="17443" y="23512"/>
                    <a:pt x="14324" y="23548"/>
                  </a:cubicBezTo>
                  <a:cubicBezTo>
                    <a:pt x="14308" y="23548"/>
                    <a:pt x="14293" y="23548"/>
                    <a:pt x="14277" y="23548"/>
                  </a:cubicBezTo>
                  <a:cubicBezTo>
                    <a:pt x="10415" y="23548"/>
                    <a:pt x="7054" y="20581"/>
                    <a:pt x="5299" y="17130"/>
                  </a:cubicBezTo>
                  <a:cubicBezTo>
                    <a:pt x="3453" y="13511"/>
                    <a:pt x="3060" y="8855"/>
                    <a:pt x="5406" y="5546"/>
                  </a:cubicBezTo>
                  <a:cubicBezTo>
                    <a:pt x="6799" y="3581"/>
                    <a:pt x="9037" y="2295"/>
                    <a:pt x="11419" y="1974"/>
                  </a:cubicBezTo>
                  <a:cubicBezTo>
                    <a:pt x="11791" y="1927"/>
                    <a:pt x="12165" y="1905"/>
                    <a:pt x="12539" y="1905"/>
                  </a:cubicBezTo>
                  <a:close/>
                  <a:moveTo>
                    <a:pt x="11485" y="1"/>
                  </a:moveTo>
                  <a:cubicBezTo>
                    <a:pt x="11017" y="1"/>
                    <a:pt x="10549" y="31"/>
                    <a:pt x="10085" y="92"/>
                  </a:cubicBezTo>
                  <a:cubicBezTo>
                    <a:pt x="7216" y="462"/>
                    <a:pt x="4501" y="2033"/>
                    <a:pt x="2822" y="4403"/>
                  </a:cubicBezTo>
                  <a:cubicBezTo>
                    <a:pt x="0" y="8403"/>
                    <a:pt x="453" y="14023"/>
                    <a:pt x="2691" y="18392"/>
                  </a:cubicBezTo>
                  <a:cubicBezTo>
                    <a:pt x="4809" y="22568"/>
                    <a:pt x="8841" y="26144"/>
                    <a:pt x="13505" y="26144"/>
                  </a:cubicBezTo>
                  <a:cubicBezTo>
                    <a:pt x="13536" y="26144"/>
                    <a:pt x="13567" y="26144"/>
                    <a:pt x="13597" y="26143"/>
                  </a:cubicBezTo>
                  <a:cubicBezTo>
                    <a:pt x="17348" y="26119"/>
                    <a:pt x="20860" y="23643"/>
                    <a:pt x="22599" y="20333"/>
                  </a:cubicBezTo>
                  <a:cubicBezTo>
                    <a:pt x="24325" y="16999"/>
                    <a:pt x="24408" y="12939"/>
                    <a:pt x="23241" y="9367"/>
                  </a:cubicBezTo>
                  <a:cubicBezTo>
                    <a:pt x="22337" y="6569"/>
                    <a:pt x="20670" y="3986"/>
                    <a:pt x="18288" y="2247"/>
                  </a:cubicBezTo>
                  <a:cubicBezTo>
                    <a:pt x="16332" y="810"/>
                    <a:pt x="1390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3440300" y="2088975"/>
              <a:ext cx="609925" cy="653800"/>
            </a:xfrm>
            <a:custGeom>
              <a:avLst/>
              <a:gdLst/>
              <a:ahLst/>
              <a:cxnLst/>
              <a:rect l="l" t="t" r="r" b="b"/>
              <a:pathLst>
                <a:path w="24397" h="26152" extrusionOk="0">
                  <a:moveTo>
                    <a:pt x="12573" y="1918"/>
                  </a:moveTo>
                  <a:cubicBezTo>
                    <a:pt x="14594" y="1918"/>
                    <a:pt x="16590" y="2581"/>
                    <a:pt x="18217" y="3779"/>
                  </a:cubicBezTo>
                  <a:cubicBezTo>
                    <a:pt x="20182" y="5231"/>
                    <a:pt x="21563" y="7375"/>
                    <a:pt x="22301" y="9672"/>
                  </a:cubicBezTo>
                  <a:cubicBezTo>
                    <a:pt x="23277" y="12637"/>
                    <a:pt x="23218" y="15983"/>
                    <a:pt x="21765" y="18745"/>
                  </a:cubicBezTo>
                  <a:cubicBezTo>
                    <a:pt x="20336" y="21495"/>
                    <a:pt x="17419" y="23531"/>
                    <a:pt x="14312" y="23567"/>
                  </a:cubicBezTo>
                  <a:cubicBezTo>
                    <a:pt x="14296" y="23567"/>
                    <a:pt x="14281" y="23567"/>
                    <a:pt x="14265" y="23567"/>
                  </a:cubicBezTo>
                  <a:cubicBezTo>
                    <a:pt x="10403" y="23567"/>
                    <a:pt x="7042" y="20600"/>
                    <a:pt x="5275" y="17150"/>
                  </a:cubicBezTo>
                  <a:cubicBezTo>
                    <a:pt x="3429" y="13530"/>
                    <a:pt x="3048" y="8875"/>
                    <a:pt x="5394" y="5565"/>
                  </a:cubicBezTo>
                  <a:cubicBezTo>
                    <a:pt x="6775" y="3600"/>
                    <a:pt x="9025" y="2314"/>
                    <a:pt x="11407" y="1993"/>
                  </a:cubicBezTo>
                  <a:cubicBezTo>
                    <a:pt x="11795" y="1943"/>
                    <a:pt x="12185" y="1918"/>
                    <a:pt x="12573" y="1918"/>
                  </a:cubicBezTo>
                  <a:close/>
                  <a:moveTo>
                    <a:pt x="11453" y="1"/>
                  </a:moveTo>
                  <a:cubicBezTo>
                    <a:pt x="10996" y="1"/>
                    <a:pt x="10539" y="30"/>
                    <a:pt x="10085" y="88"/>
                  </a:cubicBezTo>
                  <a:cubicBezTo>
                    <a:pt x="7216" y="469"/>
                    <a:pt x="4501" y="2041"/>
                    <a:pt x="2822" y="4410"/>
                  </a:cubicBezTo>
                  <a:cubicBezTo>
                    <a:pt x="0" y="8410"/>
                    <a:pt x="453" y="14018"/>
                    <a:pt x="2691" y="18400"/>
                  </a:cubicBezTo>
                  <a:cubicBezTo>
                    <a:pt x="4809" y="22563"/>
                    <a:pt x="8841" y="26151"/>
                    <a:pt x="13505" y="26151"/>
                  </a:cubicBezTo>
                  <a:cubicBezTo>
                    <a:pt x="13536" y="26151"/>
                    <a:pt x="13567" y="26151"/>
                    <a:pt x="13597" y="26151"/>
                  </a:cubicBezTo>
                  <a:cubicBezTo>
                    <a:pt x="17348" y="26127"/>
                    <a:pt x="20860" y="23650"/>
                    <a:pt x="22599" y="20329"/>
                  </a:cubicBezTo>
                  <a:cubicBezTo>
                    <a:pt x="24325" y="16995"/>
                    <a:pt x="24396" y="12947"/>
                    <a:pt x="23241" y="9375"/>
                  </a:cubicBezTo>
                  <a:cubicBezTo>
                    <a:pt x="22337" y="6577"/>
                    <a:pt x="20670" y="3993"/>
                    <a:pt x="18288" y="2255"/>
                  </a:cubicBezTo>
                  <a:cubicBezTo>
                    <a:pt x="16324" y="811"/>
                    <a:pt x="13887" y="1"/>
                    <a:pt x="1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3403975" y="2527825"/>
              <a:ext cx="117600" cy="86650"/>
            </a:xfrm>
            <a:custGeom>
              <a:avLst/>
              <a:gdLst/>
              <a:ahLst/>
              <a:cxnLst/>
              <a:rect l="l" t="t" r="r" b="b"/>
              <a:pathLst>
                <a:path w="4704" h="3466" extrusionOk="0">
                  <a:moveTo>
                    <a:pt x="2894" y="0"/>
                  </a:moveTo>
                  <a:lnTo>
                    <a:pt x="1" y="1453"/>
                  </a:lnTo>
                  <a:lnTo>
                    <a:pt x="1477" y="3465"/>
                  </a:lnTo>
                  <a:lnTo>
                    <a:pt x="1573" y="3417"/>
                  </a:lnTo>
                  <a:lnTo>
                    <a:pt x="3966" y="1858"/>
                  </a:lnTo>
                  <a:cubicBezTo>
                    <a:pt x="3966" y="1858"/>
                    <a:pt x="4704" y="393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2869100" y="2543250"/>
              <a:ext cx="601000" cy="408875"/>
            </a:xfrm>
            <a:custGeom>
              <a:avLst/>
              <a:gdLst/>
              <a:ahLst/>
              <a:cxnLst/>
              <a:rect l="l" t="t" r="r" b="b"/>
              <a:pathLst>
                <a:path w="24040" h="16355" extrusionOk="0">
                  <a:moveTo>
                    <a:pt x="21467" y="1"/>
                  </a:moveTo>
                  <a:cubicBezTo>
                    <a:pt x="21314" y="1"/>
                    <a:pt x="21163" y="13"/>
                    <a:pt x="21015" y="38"/>
                  </a:cubicBezTo>
                  <a:cubicBezTo>
                    <a:pt x="19753" y="241"/>
                    <a:pt x="18693" y="1062"/>
                    <a:pt x="17645" y="1788"/>
                  </a:cubicBezTo>
                  <a:cubicBezTo>
                    <a:pt x="13954" y="4336"/>
                    <a:pt x="9740" y="5991"/>
                    <a:pt x="5596" y="7634"/>
                  </a:cubicBezTo>
                  <a:cubicBezTo>
                    <a:pt x="4239" y="8170"/>
                    <a:pt x="2870" y="8742"/>
                    <a:pt x="1786" y="9718"/>
                  </a:cubicBezTo>
                  <a:cubicBezTo>
                    <a:pt x="715" y="10706"/>
                    <a:pt x="0" y="12206"/>
                    <a:pt x="334" y="13623"/>
                  </a:cubicBezTo>
                  <a:cubicBezTo>
                    <a:pt x="758" y="15331"/>
                    <a:pt x="2605" y="16354"/>
                    <a:pt x="4356" y="16354"/>
                  </a:cubicBezTo>
                  <a:cubicBezTo>
                    <a:pt x="4425" y="16354"/>
                    <a:pt x="4493" y="16353"/>
                    <a:pt x="4560" y="16350"/>
                  </a:cubicBezTo>
                  <a:cubicBezTo>
                    <a:pt x="6382" y="16254"/>
                    <a:pt x="8037" y="15302"/>
                    <a:pt x="9525" y="14266"/>
                  </a:cubicBezTo>
                  <a:cubicBezTo>
                    <a:pt x="13633" y="11373"/>
                    <a:pt x="17086" y="7599"/>
                    <a:pt x="21384" y="5003"/>
                  </a:cubicBezTo>
                  <a:cubicBezTo>
                    <a:pt x="22003" y="4634"/>
                    <a:pt x="22646" y="4277"/>
                    <a:pt x="23158" y="3765"/>
                  </a:cubicBezTo>
                  <a:cubicBezTo>
                    <a:pt x="23658" y="3229"/>
                    <a:pt x="24039" y="2515"/>
                    <a:pt x="23944" y="1800"/>
                  </a:cubicBezTo>
                  <a:cubicBezTo>
                    <a:pt x="23797" y="688"/>
                    <a:pt x="22604" y="1"/>
                    <a:pt x="2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2868800" y="2543175"/>
              <a:ext cx="569150" cy="383825"/>
            </a:xfrm>
            <a:custGeom>
              <a:avLst/>
              <a:gdLst/>
              <a:ahLst/>
              <a:cxnLst/>
              <a:rect l="l" t="t" r="r" b="b"/>
              <a:pathLst>
                <a:path w="22766" h="15353" extrusionOk="0">
                  <a:moveTo>
                    <a:pt x="21471" y="0"/>
                  </a:moveTo>
                  <a:cubicBezTo>
                    <a:pt x="21316" y="0"/>
                    <a:pt x="21163" y="13"/>
                    <a:pt x="21015" y="41"/>
                  </a:cubicBezTo>
                  <a:cubicBezTo>
                    <a:pt x="19741" y="244"/>
                    <a:pt x="18693" y="1065"/>
                    <a:pt x="17646" y="1791"/>
                  </a:cubicBezTo>
                  <a:cubicBezTo>
                    <a:pt x="13955" y="4339"/>
                    <a:pt x="9740" y="5994"/>
                    <a:pt x="5596" y="7637"/>
                  </a:cubicBezTo>
                  <a:cubicBezTo>
                    <a:pt x="4239" y="8173"/>
                    <a:pt x="2870" y="8745"/>
                    <a:pt x="1786" y="9721"/>
                  </a:cubicBezTo>
                  <a:cubicBezTo>
                    <a:pt x="715" y="10709"/>
                    <a:pt x="0" y="12209"/>
                    <a:pt x="334" y="13626"/>
                  </a:cubicBezTo>
                  <a:cubicBezTo>
                    <a:pt x="501" y="14329"/>
                    <a:pt x="917" y="14900"/>
                    <a:pt x="1465" y="15353"/>
                  </a:cubicBezTo>
                  <a:cubicBezTo>
                    <a:pt x="1227" y="13471"/>
                    <a:pt x="1548" y="11185"/>
                    <a:pt x="3358" y="10662"/>
                  </a:cubicBezTo>
                  <a:cubicBezTo>
                    <a:pt x="10061" y="7983"/>
                    <a:pt x="15431" y="4232"/>
                    <a:pt x="21586" y="732"/>
                  </a:cubicBezTo>
                  <a:cubicBezTo>
                    <a:pt x="21884" y="529"/>
                    <a:pt x="22301" y="363"/>
                    <a:pt x="22765" y="303"/>
                  </a:cubicBezTo>
                  <a:cubicBezTo>
                    <a:pt x="22368" y="109"/>
                    <a:pt x="21913" y="0"/>
                    <a:pt x="2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" name="Google Shape;816;p44"/>
          <p:cNvSpPr/>
          <p:nvPr/>
        </p:nvSpPr>
        <p:spPr>
          <a:xfrm>
            <a:off x="-19994" y="4470567"/>
            <a:ext cx="1855030" cy="672933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772;p43">
            <a:extLst>
              <a:ext uri="{FF2B5EF4-FFF2-40B4-BE49-F238E27FC236}">
                <a16:creationId xmlns:a16="http://schemas.microsoft.com/office/drawing/2014/main" id="{63931A53-5ADD-806B-5FD1-EC0733838606}"/>
              </a:ext>
            </a:extLst>
          </p:cNvPr>
          <p:cNvGrpSpPr/>
          <p:nvPr/>
        </p:nvGrpSpPr>
        <p:grpSpPr>
          <a:xfrm>
            <a:off x="7904054" y="2061714"/>
            <a:ext cx="756849" cy="756849"/>
            <a:chOff x="3796125" y="-35750"/>
            <a:chExt cx="773400" cy="773400"/>
          </a:xfrm>
        </p:grpSpPr>
        <p:sp>
          <p:nvSpPr>
            <p:cNvPr id="3" name="Google Shape;773;p43">
              <a:extLst>
                <a:ext uri="{FF2B5EF4-FFF2-40B4-BE49-F238E27FC236}">
                  <a16:creationId xmlns:a16="http://schemas.microsoft.com/office/drawing/2014/main" id="{4C6C74C3-2196-C666-A23D-F9F15CC9A105}"/>
                </a:ext>
              </a:extLst>
            </p:cNvPr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74;p43">
              <a:extLst>
                <a:ext uri="{FF2B5EF4-FFF2-40B4-BE49-F238E27FC236}">
                  <a16:creationId xmlns:a16="http://schemas.microsoft.com/office/drawing/2014/main" id="{B6A900D2-E379-1136-4DB2-93F6809947CB}"/>
                </a:ext>
              </a:extLst>
            </p:cNvPr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951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8"/>
          <p:cNvSpPr txBox="1">
            <a:spLocks noGrp="1"/>
          </p:cNvSpPr>
          <p:nvPr>
            <p:ph type="title" idx="2"/>
          </p:nvPr>
        </p:nvSpPr>
        <p:spPr>
          <a:xfrm>
            <a:off x="1454321" y="2168436"/>
            <a:ext cx="4060259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</a:t>
            </a:r>
            <a:endParaRPr dirty="0"/>
          </a:p>
        </p:txBody>
      </p:sp>
      <p:sp>
        <p:nvSpPr>
          <p:cNvPr id="945" name="Google Shape;945;p48"/>
          <p:cNvSpPr txBox="1">
            <a:spLocks noGrp="1"/>
          </p:cNvSpPr>
          <p:nvPr>
            <p:ph type="subTitle" idx="1"/>
          </p:nvPr>
        </p:nvSpPr>
        <p:spPr>
          <a:xfrm>
            <a:off x="1229195" y="3117118"/>
            <a:ext cx="3117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Como é que a SPAGI funciona?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Que dados são utilizados pela SPAGI?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Como é que a SPAGI é avaliada?</a:t>
            </a:r>
            <a:endParaRPr dirty="0"/>
          </a:p>
        </p:txBody>
      </p:sp>
      <p:grpSp>
        <p:nvGrpSpPr>
          <p:cNvPr id="946" name="Google Shape;946;p48"/>
          <p:cNvGrpSpPr/>
          <p:nvPr/>
        </p:nvGrpSpPr>
        <p:grpSpPr>
          <a:xfrm>
            <a:off x="592118" y="1252611"/>
            <a:ext cx="1288407" cy="1288484"/>
            <a:chOff x="3796125" y="-35750"/>
            <a:chExt cx="773400" cy="773400"/>
          </a:xfrm>
        </p:grpSpPr>
        <p:sp>
          <p:nvSpPr>
            <p:cNvPr id="947" name="Google Shape;947;p4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9" name="Google Shape;949;p48"/>
          <p:cNvSpPr txBox="1">
            <a:spLocks noGrp="1"/>
          </p:cNvSpPr>
          <p:nvPr>
            <p:ph type="title"/>
          </p:nvPr>
        </p:nvSpPr>
        <p:spPr>
          <a:xfrm>
            <a:off x="740272" y="1593103"/>
            <a:ext cx="992100" cy="6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50" name="Google Shape;950;p48"/>
          <p:cNvGrpSpPr/>
          <p:nvPr/>
        </p:nvGrpSpPr>
        <p:grpSpPr>
          <a:xfrm>
            <a:off x="4908985" y="626757"/>
            <a:ext cx="4366245" cy="4494483"/>
            <a:chOff x="8933850" y="2663100"/>
            <a:chExt cx="1880300" cy="1935525"/>
          </a:xfrm>
        </p:grpSpPr>
        <p:sp>
          <p:nvSpPr>
            <p:cNvPr id="951" name="Google Shape;951;p48"/>
            <p:cNvSpPr/>
            <p:nvPr/>
          </p:nvSpPr>
          <p:spPr>
            <a:xfrm>
              <a:off x="10199475" y="3392800"/>
              <a:ext cx="124450" cy="158975"/>
            </a:xfrm>
            <a:custGeom>
              <a:avLst/>
              <a:gdLst/>
              <a:ahLst/>
              <a:cxnLst/>
              <a:rect l="l" t="t" r="r" b="b"/>
              <a:pathLst>
                <a:path w="4978" h="6359" extrusionOk="0">
                  <a:moveTo>
                    <a:pt x="2060" y="1"/>
                  </a:moveTo>
                  <a:lnTo>
                    <a:pt x="1" y="1168"/>
                  </a:lnTo>
                  <a:lnTo>
                    <a:pt x="2918" y="6359"/>
                  </a:lnTo>
                  <a:lnTo>
                    <a:pt x="4977" y="5192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10240250" y="3392500"/>
              <a:ext cx="84275" cy="134875"/>
            </a:xfrm>
            <a:custGeom>
              <a:avLst/>
              <a:gdLst/>
              <a:ahLst/>
              <a:cxnLst/>
              <a:rect l="l" t="t" r="r" b="b"/>
              <a:pathLst>
                <a:path w="3371" h="5395" extrusionOk="0">
                  <a:moveTo>
                    <a:pt x="453" y="1"/>
                  </a:moveTo>
                  <a:lnTo>
                    <a:pt x="1" y="251"/>
                  </a:lnTo>
                  <a:cubicBezTo>
                    <a:pt x="60" y="382"/>
                    <a:pt x="96" y="501"/>
                    <a:pt x="179" y="620"/>
                  </a:cubicBezTo>
                  <a:cubicBezTo>
                    <a:pt x="370" y="953"/>
                    <a:pt x="560" y="1287"/>
                    <a:pt x="739" y="1632"/>
                  </a:cubicBezTo>
                  <a:cubicBezTo>
                    <a:pt x="1227" y="2430"/>
                    <a:pt x="1763" y="3228"/>
                    <a:pt x="2215" y="4013"/>
                  </a:cubicBezTo>
                  <a:cubicBezTo>
                    <a:pt x="2477" y="4478"/>
                    <a:pt x="2751" y="4942"/>
                    <a:pt x="3001" y="5394"/>
                  </a:cubicBezTo>
                  <a:lnTo>
                    <a:pt x="3370" y="5192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10200075" y="3413950"/>
              <a:ext cx="87225" cy="137825"/>
            </a:xfrm>
            <a:custGeom>
              <a:avLst/>
              <a:gdLst/>
              <a:ahLst/>
              <a:cxnLst/>
              <a:rect l="l" t="t" r="r" b="b"/>
              <a:pathLst>
                <a:path w="3489" h="5513" extrusionOk="0">
                  <a:moveTo>
                    <a:pt x="548" y="0"/>
                  </a:moveTo>
                  <a:lnTo>
                    <a:pt x="0" y="310"/>
                  </a:lnTo>
                  <a:lnTo>
                    <a:pt x="2917" y="5513"/>
                  </a:lnTo>
                  <a:lnTo>
                    <a:pt x="3489" y="5179"/>
                  </a:lnTo>
                  <a:cubicBezTo>
                    <a:pt x="2572" y="3405"/>
                    <a:pt x="1632" y="1655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10256925" y="3516050"/>
              <a:ext cx="286975" cy="399775"/>
            </a:xfrm>
            <a:custGeom>
              <a:avLst/>
              <a:gdLst/>
              <a:ahLst/>
              <a:cxnLst/>
              <a:rect l="l" t="t" r="r" b="b"/>
              <a:pathLst>
                <a:path w="11479" h="15991" extrusionOk="0">
                  <a:moveTo>
                    <a:pt x="3537" y="0"/>
                  </a:moveTo>
                  <a:lnTo>
                    <a:pt x="0" y="1988"/>
                  </a:lnTo>
                  <a:lnTo>
                    <a:pt x="7930" y="15990"/>
                  </a:lnTo>
                  <a:lnTo>
                    <a:pt x="11478" y="14002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10256925" y="3545800"/>
              <a:ext cx="236950" cy="370025"/>
            </a:xfrm>
            <a:custGeom>
              <a:avLst/>
              <a:gdLst/>
              <a:ahLst/>
              <a:cxnLst/>
              <a:rect l="l" t="t" r="r" b="b"/>
              <a:pathLst>
                <a:path w="9478" h="14801" extrusionOk="0">
                  <a:moveTo>
                    <a:pt x="1429" y="1"/>
                  </a:moveTo>
                  <a:lnTo>
                    <a:pt x="0" y="798"/>
                  </a:lnTo>
                  <a:lnTo>
                    <a:pt x="7930" y="14800"/>
                  </a:lnTo>
                  <a:lnTo>
                    <a:pt x="9478" y="13943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10223000" y="3482100"/>
              <a:ext cx="153600" cy="113425"/>
            </a:xfrm>
            <a:custGeom>
              <a:avLst/>
              <a:gdLst/>
              <a:ahLst/>
              <a:cxnLst/>
              <a:rect l="l" t="t" r="r" b="b"/>
              <a:pathLst>
                <a:path w="6144" h="4537" extrusionOk="0">
                  <a:moveTo>
                    <a:pt x="5108" y="1"/>
                  </a:moveTo>
                  <a:lnTo>
                    <a:pt x="0" y="2870"/>
                  </a:lnTo>
                  <a:lnTo>
                    <a:pt x="1024" y="4537"/>
                  </a:lnTo>
                  <a:lnTo>
                    <a:pt x="6144" y="1679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0222700" y="3481800"/>
              <a:ext cx="132775" cy="76825"/>
            </a:xfrm>
            <a:custGeom>
              <a:avLst/>
              <a:gdLst/>
              <a:ahLst/>
              <a:cxnLst/>
              <a:rect l="l" t="t" r="r" b="b"/>
              <a:pathLst>
                <a:path w="5311" h="3073" extrusionOk="0">
                  <a:moveTo>
                    <a:pt x="5108" y="1"/>
                  </a:moveTo>
                  <a:lnTo>
                    <a:pt x="0" y="2870"/>
                  </a:lnTo>
                  <a:lnTo>
                    <a:pt x="131" y="3073"/>
                  </a:lnTo>
                  <a:cubicBezTo>
                    <a:pt x="357" y="2977"/>
                    <a:pt x="584" y="2858"/>
                    <a:pt x="786" y="2739"/>
                  </a:cubicBezTo>
                  <a:cubicBezTo>
                    <a:pt x="1917" y="2120"/>
                    <a:pt x="3060" y="1549"/>
                    <a:pt x="4191" y="965"/>
                  </a:cubicBezTo>
                  <a:cubicBezTo>
                    <a:pt x="4584" y="775"/>
                    <a:pt x="4941" y="549"/>
                    <a:pt x="5310" y="334"/>
                  </a:cubicBezTo>
                  <a:lnTo>
                    <a:pt x="51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10234900" y="3502950"/>
              <a:ext cx="130700" cy="75925"/>
            </a:xfrm>
            <a:custGeom>
              <a:avLst/>
              <a:gdLst/>
              <a:ahLst/>
              <a:cxnLst/>
              <a:rect l="l" t="t" r="r" b="b"/>
              <a:pathLst>
                <a:path w="5228" h="3037" extrusionOk="0">
                  <a:moveTo>
                    <a:pt x="5180" y="0"/>
                  </a:moveTo>
                  <a:cubicBezTo>
                    <a:pt x="4596" y="310"/>
                    <a:pt x="4049" y="655"/>
                    <a:pt x="3513" y="941"/>
                  </a:cubicBezTo>
                  <a:cubicBezTo>
                    <a:pt x="2453" y="1477"/>
                    <a:pt x="1417" y="2024"/>
                    <a:pt x="370" y="2572"/>
                  </a:cubicBezTo>
                  <a:cubicBezTo>
                    <a:pt x="250" y="2643"/>
                    <a:pt x="119" y="2703"/>
                    <a:pt x="0" y="2786"/>
                  </a:cubicBezTo>
                  <a:lnTo>
                    <a:pt x="167" y="3036"/>
                  </a:lnTo>
                  <a:cubicBezTo>
                    <a:pt x="1894" y="2131"/>
                    <a:pt x="3584" y="1155"/>
                    <a:pt x="5227" y="72"/>
                  </a:cubicBezTo>
                  <a:lnTo>
                    <a:pt x="5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10246800" y="3518425"/>
              <a:ext cx="129500" cy="77400"/>
            </a:xfrm>
            <a:custGeom>
              <a:avLst/>
              <a:gdLst/>
              <a:ahLst/>
              <a:cxnLst/>
              <a:rect l="l" t="t" r="r" b="b"/>
              <a:pathLst>
                <a:path w="5180" h="3096" extrusionOk="0">
                  <a:moveTo>
                    <a:pt x="5049" y="0"/>
                  </a:moveTo>
                  <a:cubicBezTo>
                    <a:pt x="3430" y="1096"/>
                    <a:pt x="1727" y="2048"/>
                    <a:pt x="1" y="2965"/>
                  </a:cubicBezTo>
                  <a:lnTo>
                    <a:pt x="72" y="3096"/>
                  </a:lnTo>
                  <a:lnTo>
                    <a:pt x="5180" y="226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10196200" y="3402325"/>
              <a:ext cx="93800" cy="73550"/>
            </a:xfrm>
            <a:custGeom>
              <a:avLst/>
              <a:gdLst/>
              <a:ahLst/>
              <a:cxnLst/>
              <a:rect l="l" t="t" r="r" b="b"/>
              <a:pathLst>
                <a:path w="3752" h="2942" extrusionOk="0">
                  <a:moveTo>
                    <a:pt x="3049" y="1"/>
                  </a:moveTo>
                  <a:lnTo>
                    <a:pt x="1" y="1703"/>
                  </a:lnTo>
                  <a:lnTo>
                    <a:pt x="703" y="2942"/>
                  </a:lnTo>
                  <a:lnTo>
                    <a:pt x="3751" y="1227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0197100" y="3402025"/>
              <a:ext cx="78300" cy="46475"/>
            </a:xfrm>
            <a:custGeom>
              <a:avLst/>
              <a:gdLst/>
              <a:ahLst/>
              <a:cxnLst/>
              <a:rect l="l" t="t" r="r" b="b"/>
              <a:pathLst>
                <a:path w="3132" h="1859" extrusionOk="0">
                  <a:moveTo>
                    <a:pt x="3048" y="1"/>
                  </a:moveTo>
                  <a:lnTo>
                    <a:pt x="0" y="1715"/>
                  </a:lnTo>
                  <a:lnTo>
                    <a:pt x="84" y="1858"/>
                  </a:lnTo>
                  <a:cubicBezTo>
                    <a:pt x="322" y="1715"/>
                    <a:pt x="572" y="1561"/>
                    <a:pt x="834" y="1430"/>
                  </a:cubicBezTo>
                  <a:cubicBezTo>
                    <a:pt x="1584" y="1013"/>
                    <a:pt x="2346" y="549"/>
                    <a:pt x="3132" y="156"/>
                  </a:cubicBezTo>
                  <a:lnTo>
                    <a:pt x="30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0206625" y="3419300"/>
              <a:ext cx="83650" cy="55975"/>
            </a:xfrm>
            <a:custGeom>
              <a:avLst/>
              <a:gdLst/>
              <a:ahLst/>
              <a:cxnLst/>
              <a:rect l="l" t="t" r="r" b="b"/>
              <a:pathLst>
                <a:path w="3346" h="2239" extrusionOk="0">
                  <a:moveTo>
                    <a:pt x="3048" y="1"/>
                  </a:moveTo>
                  <a:cubicBezTo>
                    <a:pt x="2179" y="441"/>
                    <a:pt x="1322" y="965"/>
                    <a:pt x="512" y="1429"/>
                  </a:cubicBezTo>
                  <a:cubicBezTo>
                    <a:pt x="346" y="1513"/>
                    <a:pt x="167" y="1620"/>
                    <a:pt x="0" y="1703"/>
                  </a:cubicBezTo>
                  <a:lnTo>
                    <a:pt x="298" y="2239"/>
                  </a:lnTo>
                  <a:lnTo>
                    <a:pt x="3346" y="536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0505475" y="3830650"/>
              <a:ext cx="104800" cy="128025"/>
            </a:xfrm>
            <a:custGeom>
              <a:avLst/>
              <a:gdLst/>
              <a:ahLst/>
              <a:cxnLst/>
              <a:rect l="l" t="t" r="r" b="b"/>
              <a:pathLst>
                <a:path w="4192" h="5121" extrusionOk="0">
                  <a:moveTo>
                    <a:pt x="1917" y="1"/>
                  </a:moveTo>
                  <a:lnTo>
                    <a:pt x="0" y="1084"/>
                  </a:lnTo>
                  <a:lnTo>
                    <a:pt x="2274" y="5121"/>
                  </a:lnTo>
                  <a:lnTo>
                    <a:pt x="4191" y="403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0506650" y="3830950"/>
              <a:ext cx="90825" cy="103925"/>
            </a:xfrm>
            <a:custGeom>
              <a:avLst/>
              <a:gdLst/>
              <a:ahLst/>
              <a:cxnLst/>
              <a:rect l="l" t="t" r="r" b="b"/>
              <a:pathLst>
                <a:path w="3633" h="4157" extrusionOk="0">
                  <a:moveTo>
                    <a:pt x="1918" y="1"/>
                  </a:moveTo>
                  <a:lnTo>
                    <a:pt x="1" y="1072"/>
                  </a:lnTo>
                  <a:lnTo>
                    <a:pt x="1715" y="4156"/>
                  </a:lnTo>
                  <a:cubicBezTo>
                    <a:pt x="1763" y="4108"/>
                    <a:pt x="1822" y="4085"/>
                    <a:pt x="1882" y="4049"/>
                  </a:cubicBezTo>
                  <a:cubicBezTo>
                    <a:pt x="2465" y="3716"/>
                    <a:pt x="3037" y="3346"/>
                    <a:pt x="3632" y="3049"/>
                  </a:cubicBezTo>
                  <a:lnTo>
                    <a:pt x="1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10422425" y="3878575"/>
              <a:ext cx="104500" cy="128025"/>
            </a:xfrm>
            <a:custGeom>
              <a:avLst/>
              <a:gdLst/>
              <a:ahLst/>
              <a:cxnLst/>
              <a:rect l="l" t="t" r="r" b="b"/>
              <a:pathLst>
                <a:path w="4180" h="5121" extrusionOk="0">
                  <a:moveTo>
                    <a:pt x="1917" y="1"/>
                  </a:moveTo>
                  <a:lnTo>
                    <a:pt x="0" y="1084"/>
                  </a:lnTo>
                  <a:lnTo>
                    <a:pt x="2263" y="5120"/>
                  </a:lnTo>
                  <a:lnTo>
                    <a:pt x="4179" y="403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10422425" y="3878575"/>
              <a:ext cx="87525" cy="97675"/>
            </a:xfrm>
            <a:custGeom>
              <a:avLst/>
              <a:gdLst/>
              <a:ahLst/>
              <a:cxnLst/>
              <a:rect l="l" t="t" r="r" b="b"/>
              <a:pathLst>
                <a:path w="3501" h="3907" extrusionOk="0">
                  <a:moveTo>
                    <a:pt x="1917" y="1"/>
                  </a:moveTo>
                  <a:lnTo>
                    <a:pt x="0" y="1072"/>
                  </a:lnTo>
                  <a:lnTo>
                    <a:pt x="1596" y="3906"/>
                  </a:lnTo>
                  <a:cubicBezTo>
                    <a:pt x="2215" y="3513"/>
                    <a:pt x="2846" y="3132"/>
                    <a:pt x="3501" y="2799"/>
                  </a:cubicBezTo>
                  <a:lnTo>
                    <a:pt x="1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10375100" y="3775000"/>
              <a:ext cx="228025" cy="197075"/>
            </a:xfrm>
            <a:custGeom>
              <a:avLst/>
              <a:gdLst/>
              <a:ahLst/>
              <a:cxnLst/>
              <a:rect l="l" t="t" r="r" b="b"/>
              <a:pathLst>
                <a:path w="9121" h="7883" extrusionOk="0">
                  <a:moveTo>
                    <a:pt x="6846" y="0"/>
                  </a:moveTo>
                  <a:lnTo>
                    <a:pt x="0" y="3846"/>
                  </a:lnTo>
                  <a:lnTo>
                    <a:pt x="2274" y="7882"/>
                  </a:lnTo>
                  <a:lnTo>
                    <a:pt x="9120" y="4037"/>
                  </a:lnTo>
                  <a:lnTo>
                    <a:pt x="6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10375700" y="3775000"/>
              <a:ext cx="180400" cy="113725"/>
            </a:xfrm>
            <a:custGeom>
              <a:avLst/>
              <a:gdLst/>
              <a:ahLst/>
              <a:cxnLst/>
              <a:rect l="l" t="t" r="r" b="b"/>
              <a:pathLst>
                <a:path w="7216" h="4549" extrusionOk="0">
                  <a:moveTo>
                    <a:pt x="6846" y="0"/>
                  </a:moveTo>
                  <a:lnTo>
                    <a:pt x="0" y="3846"/>
                  </a:lnTo>
                  <a:lnTo>
                    <a:pt x="381" y="4549"/>
                  </a:lnTo>
                  <a:cubicBezTo>
                    <a:pt x="2655" y="3239"/>
                    <a:pt x="4965" y="1989"/>
                    <a:pt x="7215" y="655"/>
                  </a:cubicBezTo>
                  <a:lnTo>
                    <a:pt x="6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10392950" y="3805050"/>
              <a:ext cx="176250" cy="108375"/>
            </a:xfrm>
            <a:custGeom>
              <a:avLst/>
              <a:gdLst/>
              <a:ahLst/>
              <a:cxnLst/>
              <a:rect l="l" t="t" r="r" b="b"/>
              <a:pathLst>
                <a:path w="7050" h="4335" extrusionOk="0">
                  <a:moveTo>
                    <a:pt x="6823" y="1"/>
                  </a:moveTo>
                  <a:cubicBezTo>
                    <a:pt x="4573" y="1334"/>
                    <a:pt x="2263" y="2585"/>
                    <a:pt x="1" y="3882"/>
                  </a:cubicBezTo>
                  <a:lnTo>
                    <a:pt x="251" y="4335"/>
                  </a:lnTo>
                  <a:cubicBezTo>
                    <a:pt x="2537" y="3037"/>
                    <a:pt x="4799" y="1727"/>
                    <a:pt x="7049" y="382"/>
                  </a:cubicBezTo>
                  <a:lnTo>
                    <a:pt x="6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10426600" y="3862200"/>
              <a:ext cx="177125" cy="109875"/>
            </a:xfrm>
            <a:custGeom>
              <a:avLst/>
              <a:gdLst/>
              <a:ahLst/>
              <a:cxnLst/>
              <a:rect l="l" t="t" r="r" b="b"/>
              <a:pathLst>
                <a:path w="7085" h="4395" extrusionOk="0">
                  <a:moveTo>
                    <a:pt x="6787" y="1"/>
                  </a:moveTo>
                  <a:cubicBezTo>
                    <a:pt x="4465" y="1239"/>
                    <a:pt x="2227" y="2608"/>
                    <a:pt x="0" y="3978"/>
                  </a:cubicBezTo>
                  <a:lnTo>
                    <a:pt x="238" y="4394"/>
                  </a:lnTo>
                  <a:lnTo>
                    <a:pt x="7084" y="537"/>
                  </a:lnTo>
                  <a:lnTo>
                    <a:pt x="6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10168225" y="3623025"/>
              <a:ext cx="451875" cy="760325"/>
            </a:xfrm>
            <a:custGeom>
              <a:avLst/>
              <a:gdLst/>
              <a:ahLst/>
              <a:cxnLst/>
              <a:rect l="l" t="t" r="r" b="b"/>
              <a:pathLst>
                <a:path w="18075" h="30413" extrusionOk="0">
                  <a:moveTo>
                    <a:pt x="6883" y="0"/>
                  </a:moveTo>
                  <a:cubicBezTo>
                    <a:pt x="6361" y="0"/>
                    <a:pt x="5840" y="203"/>
                    <a:pt x="5453" y="603"/>
                  </a:cubicBezTo>
                  <a:cubicBezTo>
                    <a:pt x="3191" y="2900"/>
                    <a:pt x="1584" y="5865"/>
                    <a:pt x="870" y="9020"/>
                  </a:cubicBezTo>
                  <a:cubicBezTo>
                    <a:pt x="0" y="12806"/>
                    <a:pt x="393" y="16855"/>
                    <a:pt x="1870" y="20438"/>
                  </a:cubicBezTo>
                  <a:cubicBezTo>
                    <a:pt x="3156" y="23594"/>
                    <a:pt x="5323" y="26415"/>
                    <a:pt x="8192" y="28261"/>
                  </a:cubicBezTo>
                  <a:cubicBezTo>
                    <a:pt x="10331" y="29628"/>
                    <a:pt x="12867" y="30412"/>
                    <a:pt x="15396" y="30412"/>
                  </a:cubicBezTo>
                  <a:cubicBezTo>
                    <a:pt x="16259" y="30412"/>
                    <a:pt x="17122" y="30321"/>
                    <a:pt x="17967" y="30130"/>
                  </a:cubicBezTo>
                  <a:lnTo>
                    <a:pt x="18074" y="25082"/>
                  </a:lnTo>
                  <a:lnTo>
                    <a:pt x="18074" y="25082"/>
                  </a:lnTo>
                  <a:cubicBezTo>
                    <a:pt x="18031" y="25082"/>
                    <a:pt x="17987" y="25083"/>
                    <a:pt x="17944" y="25083"/>
                  </a:cubicBezTo>
                  <a:cubicBezTo>
                    <a:pt x="12644" y="25083"/>
                    <a:pt x="7522" y="21481"/>
                    <a:pt x="5739" y="16474"/>
                  </a:cubicBezTo>
                  <a:cubicBezTo>
                    <a:pt x="4168" y="12068"/>
                    <a:pt x="5299" y="6841"/>
                    <a:pt x="8418" y="3377"/>
                  </a:cubicBezTo>
                  <a:cubicBezTo>
                    <a:pt x="9144" y="2555"/>
                    <a:pt x="9097" y="1305"/>
                    <a:pt x="8275" y="567"/>
                  </a:cubicBezTo>
                  <a:cubicBezTo>
                    <a:pt x="8251" y="555"/>
                    <a:pt x="8240" y="519"/>
                    <a:pt x="8204" y="507"/>
                  </a:cubicBezTo>
                  <a:cubicBezTo>
                    <a:pt x="7830" y="167"/>
                    <a:pt x="7356" y="0"/>
                    <a:pt x="6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10242050" y="3674400"/>
              <a:ext cx="378325" cy="635500"/>
            </a:xfrm>
            <a:custGeom>
              <a:avLst/>
              <a:gdLst/>
              <a:ahLst/>
              <a:cxnLst/>
              <a:rect l="l" t="t" r="r" b="b"/>
              <a:pathLst>
                <a:path w="15133" h="25420" extrusionOk="0">
                  <a:moveTo>
                    <a:pt x="5977" y="0"/>
                  </a:moveTo>
                  <a:cubicBezTo>
                    <a:pt x="1619" y="4382"/>
                    <a:pt x="0" y="11382"/>
                    <a:pt x="2643" y="17145"/>
                  </a:cubicBezTo>
                  <a:cubicBezTo>
                    <a:pt x="4072" y="20157"/>
                    <a:pt x="7227" y="22205"/>
                    <a:pt x="10228" y="23789"/>
                  </a:cubicBezTo>
                  <a:cubicBezTo>
                    <a:pt x="11775" y="24586"/>
                    <a:pt x="13407" y="25134"/>
                    <a:pt x="15073" y="25420"/>
                  </a:cubicBezTo>
                  <a:lnTo>
                    <a:pt x="15133" y="23027"/>
                  </a:lnTo>
                  <a:lnTo>
                    <a:pt x="15133" y="23027"/>
                  </a:lnTo>
                  <a:cubicBezTo>
                    <a:pt x="15090" y="23027"/>
                    <a:pt x="15046" y="23028"/>
                    <a:pt x="15003" y="23028"/>
                  </a:cubicBezTo>
                  <a:cubicBezTo>
                    <a:pt x="9691" y="23028"/>
                    <a:pt x="4570" y="19414"/>
                    <a:pt x="2786" y="14407"/>
                  </a:cubicBezTo>
                  <a:cubicBezTo>
                    <a:pt x="1203" y="10001"/>
                    <a:pt x="2346" y="4775"/>
                    <a:pt x="5465" y="1310"/>
                  </a:cubicBezTo>
                  <a:cubicBezTo>
                    <a:pt x="5799" y="941"/>
                    <a:pt x="5965" y="464"/>
                    <a:pt x="5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10205725" y="4282500"/>
              <a:ext cx="608425" cy="316125"/>
            </a:xfrm>
            <a:custGeom>
              <a:avLst/>
              <a:gdLst/>
              <a:ahLst/>
              <a:cxnLst/>
              <a:rect l="l" t="t" r="r" b="b"/>
              <a:pathLst>
                <a:path w="24337" h="12645" extrusionOk="0">
                  <a:moveTo>
                    <a:pt x="15562" y="1"/>
                  </a:moveTo>
                  <a:lnTo>
                    <a:pt x="15562" y="1"/>
                  </a:lnTo>
                  <a:cubicBezTo>
                    <a:pt x="13657" y="262"/>
                    <a:pt x="12335" y="894"/>
                    <a:pt x="10407" y="1155"/>
                  </a:cubicBezTo>
                  <a:cubicBezTo>
                    <a:pt x="9907" y="3477"/>
                    <a:pt x="8418" y="5573"/>
                    <a:pt x="6382" y="6811"/>
                  </a:cubicBezTo>
                  <a:cubicBezTo>
                    <a:pt x="5073" y="7597"/>
                    <a:pt x="3549" y="8013"/>
                    <a:pt x="2037" y="8061"/>
                  </a:cubicBezTo>
                  <a:cubicBezTo>
                    <a:pt x="917" y="8097"/>
                    <a:pt x="13" y="9002"/>
                    <a:pt x="13" y="10133"/>
                  </a:cubicBezTo>
                  <a:lnTo>
                    <a:pt x="1" y="10133"/>
                  </a:lnTo>
                  <a:lnTo>
                    <a:pt x="1" y="12645"/>
                  </a:lnTo>
                  <a:lnTo>
                    <a:pt x="24337" y="12645"/>
                  </a:lnTo>
                  <a:lnTo>
                    <a:pt x="24337" y="11097"/>
                  </a:lnTo>
                  <a:cubicBezTo>
                    <a:pt x="24337" y="9668"/>
                    <a:pt x="23361" y="8406"/>
                    <a:pt x="21956" y="8073"/>
                  </a:cubicBezTo>
                  <a:cubicBezTo>
                    <a:pt x="20563" y="7763"/>
                    <a:pt x="19217" y="7204"/>
                    <a:pt x="18086" y="6311"/>
                  </a:cubicBezTo>
                  <a:cubicBezTo>
                    <a:pt x="16217" y="4834"/>
                    <a:pt x="15026" y="2334"/>
                    <a:pt x="15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10166425" y="4282500"/>
              <a:ext cx="608450" cy="316125"/>
            </a:xfrm>
            <a:custGeom>
              <a:avLst/>
              <a:gdLst/>
              <a:ahLst/>
              <a:cxnLst/>
              <a:rect l="l" t="t" r="r" b="b"/>
              <a:pathLst>
                <a:path w="24338" h="12645" extrusionOk="0">
                  <a:moveTo>
                    <a:pt x="15551" y="1"/>
                  </a:moveTo>
                  <a:lnTo>
                    <a:pt x="15551" y="1"/>
                  </a:lnTo>
                  <a:cubicBezTo>
                    <a:pt x="13646" y="262"/>
                    <a:pt x="12324" y="894"/>
                    <a:pt x="10407" y="1155"/>
                  </a:cubicBezTo>
                  <a:cubicBezTo>
                    <a:pt x="9895" y="3477"/>
                    <a:pt x="8407" y="5573"/>
                    <a:pt x="6371" y="6811"/>
                  </a:cubicBezTo>
                  <a:cubicBezTo>
                    <a:pt x="5061" y="7597"/>
                    <a:pt x="3549" y="8013"/>
                    <a:pt x="2025" y="8061"/>
                  </a:cubicBezTo>
                  <a:cubicBezTo>
                    <a:pt x="906" y="8097"/>
                    <a:pt x="1" y="9002"/>
                    <a:pt x="1" y="10133"/>
                  </a:cubicBezTo>
                  <a:lnTo>
                    <a:pt x="1" y="12645"/>
                  </a:lnTo>
                  <a:lnTo>
                    <a:pt x="24337" y="12645"/>
                  </a:lnTo>
                  <a:lnTo>
                    <a:pt x="24337" y="11097"/>
                  </a:lnTo>
                  <a:cubicBezTo>
                    <a:pt x="24337" y="9668"/>
                    <a:pt x="23349" y="8406"/>
                    <a:pt x="21956" y="8073"/>
                  </a:cubicBezTo>
                  <a:cubicBezTo>
                    <a:pt x="20551" y="7763"/>
                    <a:pt x="19218" y="7204"/>
                    <a:pt x="18087" y="6311"/>
                  </a:cubicBezTo>
                  <a:cubicBezTo>
                    <a:pt x="16205" y="4834"/>
                    <a:pt x="15015" y="2334"/>
                    <a:pt x="15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10355450" y="4281600"/>
              <a:ext cx="273575" cy="275075"/>
            </a:xfrm>
            <a:custGeom>
              <a:avLst/>
              <a:gdLst/>
              <a:ahLst/>
              <a:cxnLst/>
              <a:rect l="l" t="t" r="r" b="b"/>
              <a:pathLst>
                <a:path w="10943" h="11003" extrusionOk="0">
                  <a:moveTo>
                    <a:pt x="8013" y="1"/>
                  </a:moveTo>
                  <a:cubicBezTo>
                    <a:pt x="6085" y="275"/>
                    <a:pt x="4775" y="894"/>
                    <a:pt x="2858" y="1168"/>
                  </a:cubicBezTo>
                  <a:cubicBezTo>
                    <a:pt x="2453" y="3025"/>
                    <a:pt x="1429" y="4716"/>
                    <a:pt x="0" y="5966"/>
                  </a:cubicBezTo>
                  <a:cubicBezTo>
                    <a:pt x="727" y="7645"/>
                    <a:pt x="1477" y="9323"/>
                    <a:pt x="2215" y="11002"/>
                  </a:cubicBezTo>
                  <a:cubicBezTo>
                    <a:pt x="3072" y="10574"/>
                    <a:pt x="3941" y="10157"/>
                    <a:pt x="4834" y="9716"/>
                  </a:cubicBezTo>
                  <a:cubicBezTo>
                    <a:pt x="6858" y="8680"/>
                    <a:pt x="8906" y="7633"/>
                    <a:pt x="10942" y="6609"/>
                  </a:cubicBezTo>
                  <a:cubicBezTo>
                    <a:pt x="10811" y="6525"/>
                    <a:pt x="10668" y="6418"/>
                    <a:pt x="10537" y="6311"/>
                  </a:cubicBezTo>
                  <a:cubicBezTo>
                    <a:pt x="8668" y="4835"/>
                    <a:pt x="7478" y="2334"/>
                    <a:pt x="8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10540300" y="4118500"/>
              <a:ext cx="224150" cy="136050"/>
            </a:xfrm>
            <a:custGeom>
              <a:avLst/>
              <a:gdLst/>
              <a:ahLst/>
              <a:cxnLst/>
              <a:rect l="l" t="t" r="r" b="b"/>
              <a:pathLst>
                <a:path w="8966" h="5442" extrusionOk="0">
                  <a:moveTo>
                    <a:pt x="8323" y="0"/>
                  </a:moveTo>
                  <a:lnTo>
                    <a:pt x="0" y="4156"/>
                  </a:lnTo>
                  <a:lnTo>
                    <a:pt x="643" y="5441"/>
                  </a:lnTo>
                  <a:lnTo>
                    <a:pt x="8966" y="1274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10548925" y="4132775"/>
              <a:ext cx="215525" cy="121475"/>
            </a:xfrm>
            <a:custGeom>
              <a:avLst/>
              <a:gdLst/>
              <a:ahLst/>
              <a:cxnLst/>
              <a:rect l="l" t="t" r="r" b="b"/>
              <a:pathLst>
                <a:path w="8621" h="4859" extrusionOk="0">
                  <a:moveTo>
                    <a:pt x="8275" y="1"/>
                  </a:moveTo>
                  <a:cubicBezTo>
                    <a:pt x="5573" y="1489"/>
                    <a:pt x="2787" y="2870"/>
                    <a:pt x="1" y="4263"/>
                  </a:cubicBezTo>
                  <a:lnTo>
                    <a:pt x="298" y="4858"/>
                  </a:lnTo>
                  <a:lnTo>
                    <a:pt x="8621" y="691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10354250" y="4161950"/>
              <a:ext cx="448300" cy="319400"/>
            </a:xfrm>
            <a:custGeom>
              <a:avLst/>
              <a:gdLst/>
              <a:ahLst/>
              <a:cxnLst/>
              <a:rect l="l" t="t" r="r" b="b"/>
              <a:pathLst>
                <a:path w="17932" h="12776" extrusionOk="0">
                  <a:moveTo>
                    <a:pt x="15396" y="1"/>
                  </a:moveTo>
                  <a:lnTo>
                    <a:pt x="1" y="7704"/>
                  </a:lnTo>
                  <a:lnTo>
                    <a:pt x="2537" y="12776"/>
                  </a:lnTo>
                  <a:lnTo>
                    <a:pt x="17932" y="5073"/>
                  </a:lnTo>
                  <a:lnTo>
                    <a:pt x="153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10372725" y="4177425"/>
              <a:ext cx="390525" cy="228925"/>
            </a:xfrm>
            <a:custGeom>
              <a:avLst/>
              <a:gdLst/>
              <a:ahLst/>
              <a:cxnLst/>
              <a:rect l="l" t="t" r="r" b="b"/>
              <a:pathLst>
                <a:path w="15621" h="9157" extrusionOk="0">
                  <a:moveTo>
                    <a:pt x="14954" y="1"/>
                  </a:moveTo>
                  <a:cubicBezTo>
                    <a:pt x="9918" y="2715"/>
                    <a:pt x="4941" y="5573"/>
                    <a:pt x="0" y="8514"/>
                  </a:cubicBezTo>
                  <a:lnTo>
                    <a:pt x="310" y="9157"/>
                  </a:lnTo>
                  <a:cubicBezTo>
                    <a:pt x="429" y="9097"/>
                    <a:pt x="548" y="9026"/>
                    <a:pt x="667" y="8966"/>
                  </a:cubicBezTo>
                  <a:cubicBezTo>
                    <a:pt x="5596" y="6299"/>
                    <a:pt x="10656" y="3906"/>
                    <a:pt x="15621" y="1346"/>
                  </a:cubicBezTo>
                  <a:lnTo>
                    <a:pt x="14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10309300" y="3635700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30" y="0"/>
                    <a:pt x="1" y="417"/>
                    <a:pt x="1" y="953"/>
                  </a:cubicBezTo>
                  <a:cubicBezTo>
                    <a:pt x="1" y="1489"/>
                    <a:pt x="430" y="1905"/>
                    <a:pt x="953" y="1905"/>
                  </a:cubicBezTo>
                  <a:cubicBezTo>
                    <a:pt x="1489" y="1905"/>
                    <a:pt x="1906" y="1477"/>
                    <a:pt x="1906" y="953"/>
                  </a:cubicBezTo>
                  <a:cubicBezTo>
                    <a:pt x="1906" y="417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10471525" y="4481900"/>
              <a:ext cx="54500" cy="54225"/>
            </a:xfrm>
            <a:custGeom>
              <a:avLst/>
              <a:gdLst/>
              <a:ahLst/>
              <a:cxnLst/>
              <a:rect l="l" t="t" r="r" b="b"/>
              <a:pathLst>
                <a:path w="2180" h="2169" extrusionOk="0">
                  <a:moveTo>
                    <a:pt x="1125" y="1"/>
                  </a:moveTo>
                  <a:cubicBezTo>
                    <a:pt x="1112" y="1"/>
                    <a:pt x="1098" y="1"/>
                    <a:pt x="1084" y="2"/>
                  </a:cubicBezTo>
                  <a:cubicBezTo>
                    <a:pt x="489" y="2"/>
                    <a:pt x="1" y="478"/>
                    <a:pt x="1" y="1085"/>
                  </a:cubicBezTo>
                  <a:cubicBezTo>
                    <a:pt x="1" y="1681"/>
                    <a:pt x="477" y="2169"/>
                    <a:pt x="1084" y="2169"/>
                  </a:cubicBezTo>
                  <a:cubicBezTo>
                    <a:pt x="1680" y="2169"/>
                    <a:pt x="2180" y="1692"/>
                    <a:pt x="2180" y="1085"/>
                  </a:cubicBezTo>
                  <a:cubicBezTo>
                    <a:pt x="2180" y="492"/>
                    <a:pt x="1702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10409025" y="4253325"/>
              <a:ext cx="31275" cy="31275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52" y="0"/>
                  </a:moveTo>
                  <a:cubicBezTo>
                    <a:pt x="645" y="0"/>
                    <a:pt x="638" y="1"/>
                    <a:pt x="632" y="1"/>
                  </a:cubicBezTo>
                  <a:cubicBezTo>
                    <a:pt x="286" y="1"/>
                    <a:pt x="1" y="286"/>
                    <a:pt x="1" y="632"/>
                  </a:cubicBezTo>
                  <a:cubicBezTo>
                    <a:pt x="1" y="965"/>
                    <a:pt x="286" y="1251"/>
                    <a:pt x="632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2"/>
                    <a:pt x="976" y="0"/>
                    <a:pt x="6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9294300" y="3133850"/>
              <a:ext cx="531650" cy="716175"/>
            </a:xfrm>
            <a:custGeom>
              <a:avLst/>
              <a:gdLst/>
              <a:ahLst/>
              <a:cxnLst/>
              <a:rect l="l" t="t" r="r" b="b"/>
              <a:pathLst>
                <a:path w="21266" h="28647" extrusionOk="0">
                  <a:moveTo>
                    <a:pt x="7906" y="0"/>
                  </a:moveTo>
                  <a:cubicBezTo>
                    <a:pt x="7061" y="8513"/>
                    <a:pt x="4775" y="17038"/>
                    <a:pt x="1" y="24134"/>
                  </a:cubicBezTo>
                  <a:cubicBezTo>
                    <a:pt x="4870" y="25420"/>
                    <a:pt x="9692" y="26920"/>
                    <a:pt x="14419" y="28647"/>
                  </a:cubicBezTo>
                  <a:cubicBezTo>
                    <a:pt x="14824" y="26373"/>
                    <a:pt x="15241" y="24075"/>
                    <a:pt x="16265" y="22015"/>
                  </a:cubicBezTo>
                  <a:cubicBezTo>
                    <a:pt x="17300" y="19955"/>
                    <a:pt x="19039" y="18122"/>
                    <a:pt x="21265" y="17562"/>
                  </a:cubicBezTo>
                  <a:lnTo>
                    <a:pt x="18658" y="11657"/>
                  </a:lnTo>
                  <a:cubicBezTo>
                    <a:pt x="17217" y="9406"/>
                    <a:pt x="15003" y="7799"/>
                    <a:pt x="12919" y="6120"/>
                  </a:cubicBezTo>
                  <a:cubicBezTo>
                    <a:pt x="10847" y="4430"/>
                    <a:pt x="8799" y="2513"/>
                    <a:pt x="7906" y="0"/>
                  </a:cubicBezTo>
                  <a:close/>
                </a:path>
              </a:pathLst>
            </a:custGeom>
            <a:solidFill>
              <a:srgbClr val="F47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9534225" y="3256775"/>
              <a:ext cx="291725" cy="457825"/>
            </a:xfrm>
            <a:custGeom>
              <a:avLst/>
              <a:gdLst/>
              <a:ahLst/>
              <a:cxnLst/>
              <a:rect l="l" t="t" r="r" b="b"/>
              <a:pathLst>
                <a:path w="11669" h="18313" extrusionOk="0">
                  <a:moveTo>
                    <a:pt x="1905" y="1"/>
                  </a:moveTo>
                  <a:cubicBezTo>
                    <a:pt x="441" y="4251"/>
                    <a:pt x="0" y="9073"/>
                    <a:pt x="1834" y="12895"/>
                  </a:cubicBezTo>
                  <a:cubicBezTo>
                    <a:pt x="2858" y="14967"/>
                    <a:pt x="4346" y="16800"/>
                    <a:pt x="6156" y="18312"/>
                  </a:cubicBezTo>
                  <a:cubicBezTo>
                    <a:pt x="6299" y="17908"/>
                    <a:pt x="6477" y="17515"/>
                    <a:pt x="6668" y="17110"/>
                  </a:cubicBezTo>
                  <a:cubicBezTo>
                    <a:pt x="7703" y="15038"/>
                    <a:pt x="9442" y="13217"/>
                    <a:pt x="11668" y="12657"/>
                  </a:cubicBezTo>
                  <a:lnTo>
                    <a:pt x="9085" y="6763"/>
                  </a:lnTo>
                  <a:cubicBezTo>
                    <a:pt x="7620" y="4513"/>
                    <a:pt x="5406" y="2906"/>
                    <a:pt x="3334" y="1227"/>
                  </a:cubicBezTo>
                  <a:cubicBezTo>
                    <a:pt x="2846" y="834"/>
                    <a:pt x="2369" y="417"/>
                    <a:pt x="1905" y="1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9521425" y="2760900"/>
              <a:ext cx="793575" cy="1012900"/>
            </a:xfrm>
            <a:custGeom>
              <a:avLst/>
              <a:gdLst/>
              <a:ahLst/>
              <a:cxnLst/>
              <a:rect l="l" t="t" r="r" b="b"/>
              <a:pathLst>
                <a:path w="31743" h="40516" extrusionOk="0">
                  <a:moveTo>
                    <a:pt x="13997" y="1"/>
                  </a:moveTo>
                  <a:cubicBezTo>
                    <a:pt x="12435" y="1"/>
                    <a:pt x="10880" y="182"/>
                    <a:pt x="9370" y="595"/>
                  </a:cubicBezTo>
                  <a:cubicBezTo>
                    <a:pt x="6108" y="1488"/>
                    <a:pt x="3096" y="3572"/>
                    <a:pt x="1524" y="6572"/>
                  </a:cubicBezTo>
                  <a:cubicBezTo>
                    <a:pt x="167" y="9144"/>
                    <a:pt x="0" y="12204"/>
                    <a:pt x="619" y="15049"/>
                  </a:cubicBezTo>
                  <a:cubicBezTo>
                    <a:pt x="1012" y="16812"/>
                    <a:pt x="1703" y="18490"/>
                    <a:pt x="2572" y="20062"/>
                  </a:cubicBezTo>
                  <a:cubicBezTo>
                    <a:pt x="2465" y="21110"/>
                    <a:pt x="2274" y="22122"/>
                    <a:pt x="2227" y="23158"/>
                  </a:cubicBezTo>
                  <a:cubicBezTo>
                    <a:pt x="2084" y="26658"/>
                    <a:pt x="3751" y="30039"/>
                    <a:pt x="6049" y="32659"/>
                  </a:cubicBezTo>
                  <a:cubicBezTo>
                    <a:pt x="8370" y="35278"/>
                    <a:pt x="10370" y="37636"/>
                    <a:pt x="13276" y="39588"/>
                  </a:cubicBezTo>
                  <a:cubicBezTo>
                    <a:pt x="13907" y="40029"/>
                    <a:pt x="14597" y="40219"/>
                    <a:pt x="15323" y="40445"/>
                  </a:cubicBezTo>
                  <a:cubicBezTo>
                    <a:pt x="15486" y="40493"/>
                    <a:pt x="15669" y="40515"/>
                    <a:pt x="15862" y="40515"/>
                  </a:cubicBezTo>
                  <a:cubicBezTo>
                    <a:pt x="16531" y="40515"/>
                    <a:pt x="17322" y="40254"/>
                    <a:pt x="17812" y="39922"/>
                  </a:cubicBezTo>
                  <a:cubicBezTo>
                    <a:pt x="19074" y="39064"/>
                    <a:pt x="18169" y="36874"/>
                    <a:pt x="21253" y="36683"/>
                  </a:cubicBezTo>
                  <a:cubicBezTo>
                    <a:pt x="21265" y="36481"/>
                    <a:pt x="21265" y="36290"/>
                    <a:pt x="21253" y="36076"/>
                  </a:cubicBezTo>
                  <a:cubicBezTo>
                    <a:pt x="21217" y="35707"/>
                    <a:pt x="21265" y="35350"/>
                    <a:pt x="20931" y="35171"/>
                  </a:cubicBezTo>
                  <a:lnTo>
                    <a:pt x="20931" y="35171"/>
                  </a:lnTo>
                  <a:cubicBezTo>
                    <a:pt x="21030" y="35176"/>
                    <a:pt x="21129" y="35178"/>
                    <a:pt x="21228" y="35178"/>
                  </a:cubicBezTo>
                  <a:cubicBezTo>
                    <a:pt x="21644" y="35178"/>
                    <a:pt x="22061" y="35136"/>
                    <a:pt x="22455" y="35040"/>
                  </a:cubicBezTo>
                  <a:cubicBezTo>
                    <a:pt x="22705" y="34183"/>
                    <a:pt x="22741" y="33111"/>
                    <a:pt x="23432" y="32659"/>
                  </a:cubicBezTo>
                  <a:cubicBezTo>
                    <a:pt x="23599" y="32551"/>
                    <a:pt x="23762" y="32512"/>
                    <a:pt x="23929" y="32512"/>
                  </a:cubicBezTo>
                  <a:cubicBezTo>
                    <a:pt x="24340" y="32512"/>
                    <a:pt x="24772" y="32747"/>
                    <a:pt x="25350" y="32747"/>
                  </a:cubicBezTo>
                  <a:cubicBezTo>
                    <a:pt x="25699" y="32747"/>
                    <a:pt x="26103" y="32661"/>
                    <a:pt x="26587" y="32385"/>
                  </a:cubicBezTo>
                  <a:cubicBezTo>
                    <a:pt x="27599" y="31813"/>
                    <a:pt x="27004" y="30480"/>
                    <a:pt x="26908" y="29670"/>
                  </a:cubicBezTo>
                  <a:cubicBezTo>
                    <a:pt x="26646" y="27849"/>
                    <a:pt x="26170" y="25956"/>
                    <a:pt x="26801" y="24229"/>
                  </a:cubicBezTo>
                  <a:cubicBezTo>
                    <a:pt x="27456" y="22443"/>
                    <a:pt x="29147" y="21253"/>
                    <a:pt x="30016" y="19562"/>
                  </a:cubicBezTo>
                  <a:cubicBezTo>
                    <a:pt x="30742" y="18145"/>
                    <a:pt x="30814" y="16490"/>
                    <a:pt x="30861" y="14907"/>
                  </a:cubicBezTo>
                  <a:cubicBezTo>
                    <a:pt x="30861" y="14668"/>
                    <a:pt x="30873" y="14406"/>
                    <a:pt x="30873" y="14168"/>
                  </a:cubicBezTo>
                  <a:cubicBezTo>
                    <a:pt x="31742" y="11192"/>
                    <a:pt x="30659" y="7775"/>
                    <a:pt x="28539" y="5441"/>
                  </a:cubicBezTo>
                  <a:cubicBezTo>
                    <a:pt x="26194" y="2857"/>
                    <a:pt x="22813" y="1429"/>
                    <a:pt x="19407" y="655"/>
                  </a:cubicBezTo>
                  <a:cubicBezTo>
                    <a:pt x="17635" y="245"/>
                    <a:pt x="15811" y="1"/>
                    <a:pt x="13997" y="1"/>
                  </a:cubicBezTo>
                  <a:close/>
                </a:path>
              </a:pathLst>
            </a:custGeom>
            <a:solidFill>
              <a:srgbClr val="F47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10098275" y="3545675"/>
              <a:ext cx="63725" cy="25475"/>
            </a:xfrm>
            <a:custGeom>
              <a:avLst/>
              <a:gdLst/>
              <a:ahLst/>
              <a:cxnLst/>
              <a:rect l="l" t="t" r="r" b="b"/>
              <a:pathLst>
                <a:path w="2549" h="1019" extrusionOk="0">
                  <a:moveTo>
                    <a:pt x="367" y="0"/>
                  </a:moveTo>
                  <a:cubicBezTo>
                    <a:pt x="345" y="0"/>
                    <a:pt x="321" y="2"/>
                    <a:pt x="298" y="6"/>
                  </a:cubicBezTo>
                  <a:cubicBezTo>
                    <a:pt x="155" y="18"/>
                    <a:pt x="0" y="160"/>
                    <a:pt x="36" y="315"/>
                  </a:cubicBezTo>
                  <a:cubicBezTo>
                    <a:pt x="60" y="446"/>
                    <a:pt x="191" y="506"/>
                    <a:pt x="334" y="553"/>
                  </a:cubicBezTo>
                  <a:cubicBezTo>
                    <a:pt x="1153" y="842"/>
                    <a:pt x="1625" y="1018"/>
                    <a:pt x="2465" y="1018"/>
                  </a:cubicBezTo>
                  <a:cubicBezTo>
                    <a:pt x="2493" y="1018"/>
                    <a:pt x="2520" y="1018"/>
                    <a:pt x="2548" y="1018"/>
                  </a:cubicBezTo>
                  <a:cubicBezTo>
                    <a:pt x="1941" y="720"/>
                    <a:pt x="1346" y="422"/>
                    <a:pt x="739" y="125"/>
                  </a:cubicBezTo>
                  <a:cubicBezTo>
                    <a:pt x="617" y="54"/>
                    <a:pt x="496" y="0"/>
                    <a:pt x="367" y="0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10000950" y="3602650"/>
              <a:ext cx="81875" cy="75100"/>
            </a:xfrm>
            <a:custGeom>
              <a:avLst/>
              <a:gdLst/>
              <a:ahLst/>
              <a:cxnLst/>
              <a:rect l="l" t="t" r="r" b="b"/>
              <a:pathLst>
                <a:path w="3275" h="3004" extrusionOk="0">
                  <a:moveTo>
                    <a:pt x="107" y="1"/>
                  </a:moveTo>
                  <a:lnTo>
                    <a:pt x="107" y="1"/>
                  </a:lnTo>
                  <a:cubicBezTo>
                    <a:pt x="0" y="644"/>
                    <a:pt x="179" y="1596"/>
                    <a:pt x="524" y="2144"/>
                  </a:cubicBezTo>
                  <a:cubicBezTo>
                    <a:pt x="842" y="2666"/>
                    <a:pt x="1289" y="3004"/>
                    <a:pt x="1917" y="3004"/>
                  </a:cubicBezTo>
                  <a:cubicBezTo>
                    <a:pt x="1948" y="3004"/>
                    <a:pt x="1980" y="3003"/>
                    <a:pt x="2012" y="3001"/>
                  </a:cubicBezTo>
                  <a:cubicBezTo>
                    <a:pt x="2096" y="2549"/>
                    <a:pt x="2072" y="2049"/>
                    <a:pt x="1965" y="1596"/>
                  </a:cubicBezTo>
                  <a:cubicBezTo>
                    <a:pt x="2322" y="1549"/>
                    <a:pt x="2965" y="1501"/>
                    <a:pt x="3274" y="1334"/>
                  </a:cubicBezTo>
                  <a:cubicBezTo>
                    <a:pt x="2798" y="1013"/>
                    <a:pt x="1977" y="822"/>
                    <a:pt x="1512" y="667"/>
                  </a:cubicBezTo>
                  <a:cubicBezTo>
                    <a:pt x="941" y="489"/>
                    <a:pt x="536" y="382"/>
                    <a:pt x="107" y="1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9521425" y="2761125"/>
              <a:ext cx="793575" cy="707900"/>
            </a:xfrm>
            <a:custGeom>
              <a:avLst/>
              <a:gdLst/>
              <a:ahLst/>
              <a:cxnLst/>
              <a:rect l="l" t="t" r="r" b="b"/>
              <a:pathLst>
                <a:path w="31743" h="28316" extrusionOk="0">
                  <a:moveTo>
                    <a:pt x="13956" y="0"/>
                  </a:moveTo>
                  <a:cubicBezTo>
                    <a:pt x="12408" y="0"/>
                    <a:pt x="10867" y="177"/>
                    <a:pt x="9370" y="586"/>
                  </a:cubicBezTo>
                  <a:cubicBezTo>
                    <a:pt x="6108" y="1479"/>
                    <a:pt x="3096" y="3563"/>
                    <a:pt x="1524" y="6563"/>
                  </a:cubicBezTo>
                  <a:cubicBezTo>
                    <a:pt x="191" y="9135"/>
                    <a:pt x="0" y="12195"/>
                    <a:pt x="619" y="15028"/>
                  </a:cubicBezTo>
                  <a:cubicBezTo>
                    <a:pt x="1012" y="16779"/>
                    <a:pt x="1691" y="18469"/>
                    <a:pt x="2572" y="20041"/>
                  </a:cubicBezTo>
                  <a:cubicBezTo>
                    <a:pt x="2477" y="21065"/>
                    <a:pt x="2274" y="22101"/>
                    <a:pt x="2227" y="23137"/>
                  </a:cubicBezTo>
                  <a:cubicBezTo>
                    <a:pt x="2155" y="24923"/>
                    <a:pt x="2548" y="26685"/>
                    <a:pt x="3274" y="28316"/>
                  </a:cubicBezTo>
                  <a:cubicBezTo>
                    <a:pt x="5525" y="26982"/>
                    <a:pt x="8180" y="26149"/>
                    <a:pt x="10454" y="25887"/>
                  </a:cubicBezTo>
                  <a:cubicBezTo>
                    <a:pt x="17002" y="25042"/>
                    <a:pt x="23813" y="24684"/>
                    <a:pt x="29147" y="20851"/>
                  </a:cubicBezTo>
                  <a:cubicBezTo>
                    <a:pt x="29480" y="20434"/>
                    <a:pt x="29778" y="20017"/>
                    <a:pt x="30016" y="19553"/>
                  </a:cubicBezTo>
                  <a:cubicBezTo>
                    <a:pt x="30730" y="18136"/>
                    <a:pt x="30802" y="16481"/>
                    <a:pt x="30861" y="14898"/>
                  </a:cubicBezTo>
                  <a:cubicBezTo>
                    <a:pt x="30873" y="14659"/>
                    <a:pt x="30873" y="14397"/>
                    <a:pt x="30873" y="14159"/>
                  </a:cubicBezTo>
                  <a:cubicBezTo>
                    <a:pt x="31742" y="11183"/>
                    <a:pt x="30659" y="7766"/>
                    <a:pt x="28539" y="5432"/>
                  </a:cubicBezTo>
                  <a:cubicBezTo>
                    <a:pt x="26194" y="2837"/>
                    <a:pt x="22813" y="1408"/>
                    <a:pt x="19407" y="646"/>
                  </a:cubicBezTo>
                  <a:cubicBezTo>
                    <a:pt x="17622" y="246"/>
                    <a:pt x="15784" y="0"/>
                    <a:pt x="13956" y="0"/>
                  </a:cubicBezTo>
                  <a:close/>
                </a:path>
              </a:pathLst>
            </a:custGeom>
            <a:solidFill>
              <a:srgbClr val="EC5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10077150" y="3273300"/>
              <a:ext cx="130975" cy="208850"/>
            </a:xfrm>
            <a:custGeom>
              <a:avLst/>
              <a:gdLst/>
              <a:ahLst/>
              <a:cxnLst/>
              <a:rect l="l" t="t" r="r" b="b"/>
              <a:pathLst>
                <a:path w="5239" h="8354" extrusionOk="0">
                  <a:moveTo>
                    <a:pt x="4219" y="1"/>
                  </a:moveTo>
                  <a:cubicBezTo>
                    <a:pt x="4105" y="1"/>
                    <a:pt x="3990" y="15"/>
                    <a:pt x="3882" y="42"/>
                  </a:cubicBezTo>
                  <a:cubicBezTo>
                    <a:pt x="3024" y="256"/>
                    <a:pt x="2441" y="1042"/>
                    <a:pt x="2000" y="1804"/>
                  </a:cubicBezTo>
                  <a:cubicBezTo>
                    <a:pt x="1131" y="3257"/>
                    <a:pt x="512" y="4864"/>
                    <a:pt x="131" y="6519"/>
                  </a:cubicBezTo>
                  <a:cubicBezTo>
                    <a:pt x="60" y="6864"/>
                    <a:pt x="0" y="7210"/>
                    <a:pt x="60" y="7543"/>
                  </a:cubicBezTo>
                  <a:cubicBezTo>
                    <a:pt x="119" y="7888"/>
                    <a:pt x="333" y="8222"/>
                    <a:pt x="655" y="8317"/>
                  </a:cubicBezTo>
                  <a:cubicBezTo>
                    <a:pt x="736" y="8342"/>
                    <a:pt x="817" y="8354"/>
                    <a:pt x="897" y="8354"/>
                  </a:cubicBezTo>
                  <a:cubicBezTo>
                    <a:pt x="1343" y="8354"/>
                    <a:pt x="1757" y="7992"/>
                    <a:pt x="2060" y="7638"/>
                  </a:cubicBezTo>
                  <a:cubicBezTo>
                    <a:pt x="3572" y="5864"/>
                    <a:pt x="4644" y="3697"/>
                    <a:pt x="5120" y="1399"/>
                  </a:cubicBezTo>
                  <a:cubicBezTo>
                    <a:pt x="5191" y="1054"/>
                    <a:pt x="5239" y="685"/>
                    <a:pt x="5060" y="399"/>
                  </a:cubicBezTo>
                  <a:cubicBezTo>
                    <a:pt x="4891" y="124"/>
                    <a:pt x="4557" y="1"/>
                    <a:pt x="4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10135475" y="3273300"/>
              <a:ext cx="69975" cy="32325"/>
            </a:xfrm>
            <a:custGeom>
              <a:avLst/>
              <a:gdLst/>
              <a:ahLst/>
              <a:cxnLst/>
              <a:rect l="l" t="t" r="r" b="b"/>
              <a:pathLst>
                <a:path w="2799" h="1293" extrusionOk="0">
                  <a:moveTo>
                    <a:pt x="1910" y="1"/>
                  </a:moveTo>
                  <a:cubicBezTo>
                    <a:pt x="1796" y="1"/>
                    <a:pt x="1681" y="15"/>
                    <a:pt x="1572" y="42"/>
                  </a:cubicBezTo>
                  <a:cubicBezTo>
                    <a:pt x="894" y="209"/>
                    <a:pt x="394" y="721"/>
                    <a:pt x="1" y="1292"/>
                  </a:cubicBezTo>
                  <a:cubicBezTo>
                    <a:pt x="929" y="1030"/>
                    <a:pt x="1870" y="780"/>
                    <a:pt x="2799" y="542"/>
                  </a:cubicBezTo>
                  <a:cubicBezTo>
                    <a:pt x="2787" y="495"/>
                    <a:pt x="2775" y="447"/>
                    <a:pt x="2739" y="399"/>
                  </a:cubicBezTo>
                  <a:cubicBezTo>
                    <a:pt x="2579" y="124"/>
                    <a:pt x="2247" y="1"/>
                    <a:pt x="19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10106300" y="3302625"/>
              <a:ext cx="99750" cy="56275"/>
            </a:xfrm>
            <a:custGeom>
              <a:avLst/>
              <a:gdLst/>
              <a:ahLst/>
              <a:cxnLst/>
              <a:rect l="l" t="t" r="r" b="b"/>
              <a:pathLst>
                <a:path w="3990" h="2251" extrusionOk="0">
                  <a:moveTo>
                    <a:pt x="3990" y="0"/>
                  </a:moveTo>
                  <a:cubicBezTo>
                    <a:pt x="2870" y="286"/>
                    <a:pt x="1751" y="584"/>
                    <a:pt x="656" y="929"/>
                  </a:cubicBezTo>
                  <a:cubicBezTo>
                    <a:pt x="418" y="1358"/>
                    <a:pt x="191" y="1786"/>
                    <a:pt x="1" y="2251"/>
                  </a:cubicBezTo>
                  <a:cubicBezTo>
                    <a:pt x="1215" y="1786"/>
                    <a:pt x="2418" y="1358"/>
                    <a:pt x="3656" y="1036"/>
                  </a:cubicBezTo>
                  <a:cubicBezTo>
                    <a:pt x="3692" y="1012"/>
                    <a:pt x="3728" y="1012"/>
                    <a:pt x="3763" y="1000"/>
                  </a:cubicBezTo>
                  <a:cubicBezTo>
                    <a:pt x="3835" y="750"/>
                    <a:pt x="3894" y="477"/>
                    <a:pt x="3942" y="226"/>
                  </a:cubicBezTo>
                  <a:lnTo>
                    <a:pt x="39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10084875" y="3362750"/>
              <a:ext cx="104200" cy="57175"/>
            </a:xfrm>
            <a:custGeom>
              <a:avLst/>
              <a:gdLst/>
              <a:ahLst/>
              <a:cxnLst/>
              <a:rect l="l" t="t" r="r" b="b"/>
              <a:pathLst>
                <a:path w="4168" h="2287" extrusionOk="0">
                  <a:moveTo>
                    <a:pt x="4168" y="0"/>
                  </a:moveTo>
                  <a:lnTo>
                    <a:pt x="4168" y="0"/>
                  </a:lnTo>
                  <a:cubicBezTo>
                    <a:pt x="3453" y="334"/>
                    <a:pt x="2739" y="679"/>
                    <a:pt x="2049" y="1012"/>
                  </a:cubicBezTo>
                  <a:cubicBezTo>
                    <a:pt x="1394" y="1310"/>
                    <a:pt x="751" y="1620"/>
                    <a:pt x="108" y="1929"/>
                  </a:cubicBezTo>
                  <a:cubicBezTo>
                    <a:pt x="84" y="2048"/>
                    <a:pt x="36" y="2167"/>
                    <a:pt x="1" y="2286"/>
                  </a:cubicBezTo>
                  <a:cubicBezTo>
                    <a:pt x="525" y="2096"/>
                    <a:pt x="1060" y="1905"/>
                    <a:pt x="1584" y="1727"/>
                  </a:cubicBezTo>
                  <a:cubicBezTo>
                    <a:pt x="2346" y="1346"/>
                    <a:pt x="3084" y="989"/>
                    <a:pt x="3858" y="727"/>
                  </a:cubicBezTo>
                  <a:cubicBezTo>
                    <a:pt x="3965" y="488"/>
                    <a:pt x="4073" y="250"/>
                    <a:pt x="4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9804775" y="3211250"/>
              <a:ext cx="408725" cy="274450"/>
            </a:xfrm>
            <a:custGeom>
              <a:avLst/>
              <a:gdLst/>
              <a:ahLst/>
              <a:cxnLst/>
              <a:rect l="l" t="t" r="r" b="b"/>
              <a:pathLst>
                <a:path w="16349" h="10978" extrusionOk="0">
                  <a:moveTo>
                    <a:pt x="15229" y="2810"/>
                  </a:moveTo>
                  <a:cubicBezTo>
                    <a:pt x="15527" y="2810"/>
                    <a:pt x="15765" y="2917"/>
                    <a:pt x="15884" y="3108"/>
                  </a:cubicBezTo>
                  <a:cubicBezTo>
                    <a:pt x="16015" y="3346"/>
                    <a:pt x="15967" y="3643"/>
                    <a:pt x="15908" y="3953"/>
                  </a:cubicBezTo>
                  <a:cubicBezTo>
                    <a:pt x="15467" y="6096"/>
                    <a:pt x="14479" y="8108"/>
                    <a:pt x="13050" y="9763"/>
                  </a:cubicBezTo>
                  <a:cubicBezTo>
                    <a:pt x="12694" y="10169"/>
                    <a:pt x="12370" y="10385"/>
                    <a:pt x="12073" y="10385"/>
                  </a:cubicBezTo>
                  <a:cubicBezTo>
                    <a:pt x="12013" y="10385"/>
                    <a:pt x="11954" y="10377"/>
                    <a:pt x="11895" y="10358"/>
                  </a:cubicBezTo>
                  <a:cubicBezTo>
                    <a:pt x="11669" y="10287"/>
                    <a:pt x="11479" y="10049"/>
                    <a:pt x="11431" y="9727"/>
                  </a:cubicBezTo>
                  <a:cubicBezTo>
                    <a:pt x="11371" y="9430"/>
                    <a:pt x="11431" y="9120"/>
                    <a:pt x="11502" y="8823"/>
                  </a:cubicBezTo>
                  <a:cubicBezTo>
                    <a:pt x="11848" y="7275"/>
                    <a:pt x="12443" y="5786"/>
                    <a:pt x="13253" y="4417"/>
                  </a:cubicBezTo>
                  <a:cubicBezTo>
                    <a:pt x="13622" y="3774"/>
                    <a:pt x="14157" y="3036"/>
                    <a:pt x="14943" y="2834"/>
                  </a:cubicBezTo>
                  <a:cubicBezTo>
                    <a:pt x="15038" y="2810"/>
                    <a:pt x="15134" y="2810"/>
                    <a:pt x="15229" y="2810"/>
                  </a:cubicBezTo>
                  <a:close/>
                  <a:moveTo>
                    <a:pt x="584" y="0"/>
                  </a:moveTo>
                  <a:cubicBezTo>
                    <a:pt x="394" y="191"/>
                    <a:pt x="191" y="393"/>
                    <a:pt x="1" y="595"/>
                  </a:cubicBezTo>
                  <a:cubicBezTo>
                    <a:pt x="3859" y="2572"/>
                    <a:pt x="7716" y="4536"/>
                    <a:pt x="11562" y="6513"/>
                  </a:cubicBezTo>
                  <a:cubicBezTo>
                    <a:pt x="11264" y="7299"/>
                    <a:pt x="11014" y="8108"/>
                    <a:pt x="10836" y="8930"/>
                  </a:cubicBezTo>
                  <a:cubicBezTo>
                    <a:pt x="10764" y="9287"/>
                    <a:pt x="10693" y="9656"/>
                    <a:pt x="10764" y="10025"/>
                  </a:cubicBezTo>
                  <a:cubicBezTo>
                    <a:pt x="10836" y="10454"/>
                    <a:pt x="11121" y="10811"/>
                    <a:pt x="11479" y="10930"/>
                  </a:cubicBezTo>
                  <a:cubicBezTo>
                    <a:pt x="11562" y="10966"/>
                    <a:pt x="11669" y="10978"/>
                    <a:pt x="11776" y="10978"/>
                  </a:cubicBezTo>
                  <a:cubicBezTo>
                    <a:pt x="12193" y="10978"/>
                    <a:pt x="12622" y="10716"/>
                    <a:pt x="13074" y="10192"/>
                  </a:cubicBezTo>
                  <a:cubicBezTo>
                    <a:pt x="14634" y="8358"/>
                    <a:pt x="15729" y="6144"/>
                    <a:pt x="16229" y="3786"/>
                  </a:cubicBezTo>
                  <a:cubicBezTo>
                    <a:pt x="16301" y="3417"/>
                    <a:pt x="16348" y="3024"/>
                    <a:pt x="16134" y="2679"/>
                  </a:cubicBezTo>
                  <a:cubicBezTo>
                    <a:pt x="15955" y="2381"/>
                    <a:pt x="15598" y="2203"/>
                    <a:pt x="15158" y="2203"/>
                  </a:cubicBezTo>
                  <a:cubicBezTo>
                    <a:pt x="15015" y="2203"/>
                    <a:pt x="14896" y="2215"/>
                    <a:pt x="14765" y="2238"/>
                  </a:cubicBezTo>
                  <a:cubicBezTo>
                    <a:pt x="13800" y="2477"/>
                    <a:pt x="13169" y="3358"/>
                    <a:pt x="12741" y="4108"/>
                  </a:cubicBezTo>
                  <a:cubicBezTo>
                    <a:pt x="12431" y="4643"/>
                    <a:pt x="12145" y="5191"/>
                    <a:pt x="11895" y="5739"/>
                  </a:cubicBezTo>
                  <a:cubicBezTo>
                    <a:pt x="7978" y="4143"/>
                    <a:pt x="4180" y="2227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9349075" y="2663100"/>
              <a:ext cx="1098375" cy="897025"/>
            </a:xfrm>
            <a:custGeom>
              <a:avLst/>
              <a:gdLst/>
              <a:ahLst/>
              <a:cxnLst/>
              <a:rect l="l" t="t" r="r" b="b"/>
              <a:pathLst>
                <a:path w="43935" h="35881" extrusionOk="0">
                  <a:moveTo>
                    <a:pt x="41363" y="14937"/>
                  </a:moveTo>
                  <a:lnTo>
                    <a:pt x="41363" y="14937"/>
                  </a:lnTo>
                  <a:cubicBezTo>
                    <a:pt x="41577" y="15294"/>
                    <a:pt x="41791" y="15675"/>
                    <a:pt x="41994" y="16032"/>
                  </a:cubicBezTo>
                  <a:cubicBezTo>
                    <a:pt x="42684" y="17283"/>
                    <a:pt x="43339" y="18616"/>
                    <a:pt x="43303" y="20045"/>
                  </a:cubicBezTo>
                  <a:cubicBezTo>
                    <a:pt x="43292" y="21462"/>
                    <a:pt x="42577" y="22783"/>
                    <a:pt x="41565" y="23736"/>
                  </a:cubicBezTo>
                  <a:cubicBezTo>
                    <a:pt x="41446" y="23855"/>
                    <a:pt x="41315" y="23974"/>
                    <a:pt x="41184" y="24081"/>
                  </a:cubicBezTo>
                  <a:cubicBezTo>
                    <a:pt x="41982" y="22545"/>
                    <a:pt x="42327" y="20747"/>
                    <a:pt x="42232" y="18985"/>
                  </a:cubicBezTo>
                  <a:cubicBezTo>
                    <a:pt x="42160" y="17604"/>
                    <a:pt x="41839" y="16259"/>
                    <a:pt x="41363" y="14937"/>
                  </a:cubicBezTo>
                  <a:close/>
                  <a:moveTo>
                    <a:pt x="18458" y="1"/>
                  </a:moveTo>
                  <a:cubicBezTo>
                    <a:pt x="16598" y="1"/>
                    <a:pt x="14734" y="214"/>
                    <a:pt x="12907" y="578"/>
                  </a:cubicBezTo>
                  <a:cubicBezTo>
                    <a:pt x="10085" y="1150"/>
                    <a:pt x="7263" y="2102"/>
                    <a:pt x="5108" y="3995"/>
                  </a:cubicBezTo>
                  <a:cubicBezTo>
                    <a:pt x="2620" y="6174"/>
                    <a:pt x="1274" y="9436"/>
                    <a:pt x="953" y="12746"/>
                  </a:cubicBezTo>
                  <a:cubicBezTo>
                    <a:pt x="512" y="14294"/>
                    <a:pt x="298" y="15913"/>
                    <a:pt x="310" y="17521"/>
                  </a:cubicBezTo>
                  <a:cubicBezTo>
                    <a:pt x="334" y="20378"/>
                    <a:pt x="1108" y="23200"/>
                    <a:pt x="2513" y="25688"/>
                  </a:cubicBezTo>
                  <a:cubicBezTo>
                    <a:pt x="1191" y="23224"/>
                    <a:pt x="798" y="20283"/>
                    <a:pt x="1072" y="17449"/>
                  </a:cubicBezTo>
                  <a:lnTo>
                    <a:pt x="1072" y="17449"/>
                  </a:lnTo>
                  <a:cubicBezTo>
                    <a:pt x="1382" y="19711"/>
                    <a:pt x="2013" y="21938"/>
                    <a:pt x="2751" y="24117"/>
                  </a:cubicBezTo>
                  <a:cubicBezTo>
                    <a:pt x="2822" y="24319"/>
                    <a:pt x="2882" y="24534"/>
                    <a:pt x="2929" y="24724"/>
                  </a:cubicBezTo>
                  <a:cubicBezTo>
                    <a:pt x="2882" y="25153"/>
                    <a:pt x="2798" y="25581"/>
                    <a:pt x="2691" y="25998"/>
                  </a:cubicBezTo>
                  <a:lnTo>
                    <a:pt x="2513" y="25688"/>
                  </a:lnTo>
                  <a:lnTo>
                    <a:pt x="2513" y="25688"/>
                  </a:lnTo>
                  <a:cubicBezTo>
                    <a:pt x="2572" y="25796"/>
                    <a:pt x="2632" y="25915"/>
                    <a:pt x="2691" y="26022"/>
                  </a:cubicBezTo>
                  <a:cubicBezTo>
                    <a:pt x="2251" y="27665"/>
                    <a:pt x="1322" y="29201"/>
                    <a:pt x="0" y="30308"/>
                  </a:cubicBezTo>
                  <a:cubicBezTo>
                    <a:pt x="1322" y="29498"/>
                    <a:pt x="2394" y="28308"/>
                    <a:pt x="3120" y="26939"/>
                  </a:cubicBezTo>
                  <a:lnTo>
                    <a:pt x="3120" y="26939"/>
                  </a:lnTo>
                  <a:cubicBezTo>
                    <a:pt x="3096" y="27451"/>
                    <a:pt x="3025" y="27939"/>
                    <a:pt x="2941" y="28427"/>
                  </a:cubicBezTo>
                  <a:cubicBezTo>
                    <a:pt x="2620" y="28998"/>
                    <a:pt x="2286" y="29558"/>
                    <a:pt x="1989" y="30141"/>
                  </a:cubicBezTo>
                  <a:cubicBezTo>
                    <a:pt x="1251" y="31558"/>
                    <a:pt x="655" y="33118"/>
                    <a:pt x="798" y="34713"/>
                  </a:cubicBezTo>
                  <a:cubicBezTo>
                    <a:pt x="1084" y="33070"/>
                    <a:pt x="1774" y="31499"/>
                    <a:pt x="2739" y="30141"/>
                  </a:cubicBezTo>
                  <a:lnTo>
                    <a:pt x="2739" y="30141"/>
                  </a:lnTo>
                  <a:cubicBezTo>
                    <a:pt x="2703" y="30701"/>
                    <a:pt x="2727" y="31284"/>
                    <a:pt x="2822" y="31927"/>
                  </a:cubicBezTo>
                  <a:cubicBezTo>
                    <a:pt x="2584" y="33237"/>
                    <a:pt x="2632" y="34606"/>
                    <a:pt x="3025" y="35880"/>
                  </a:cubicBezTo>
                  <a:cubicBezTo>
                    <a:pt x="3084" y="34201"/>
                    <a:pt x="3572" y="32546"/>
                    <a:pt x="4394" y="31094"/>
                  </a:cubicBezTo>
                  <a:cubicBezTo>
                    <a:pt x="4942" y="30749"/>
                    <a:pt x="5549" y="30510"/>
                    <a:pt x="6061" y="30308"/>
                  </a:cubicBezTo>
                  <a:cubicBezTo>
                    <a:pt x="8810" y="29237"/>
                    <a:pt x="11689" y="28559"/>
                    <a:pt x="14581" y="27940"/>
                  </a:cubicBezTo>
                  <a:lnTo>
                    <a:pt x="14581" y="27940"/>
                  </a:lnTo>
                  <a:cubicBezTo>
                    <a:pt x="14458" y="27995"/>
                    <a:pt x="14325" y="28050"/>
                    <a:pt x="14193" y="28105"/>
                  </a:cubicBezTo>
                  <a:cubicBezTo>
                    <a:pt x="12347" y="28879"/>
                    <a:pt x="10383" y="29308"/>
                    <a:pt x="8585" y="30153"/>
                  </a:cubicBezTo>
                  <a:cubicBezTo>
                    <a:pt x="6787" y="30999"/>
                    <a:pt x="5072" y="32368"/>
                    <a:pt x="4513" y="34273"/>
                  </a:cubicBezTo>
                  <a:cubicBezTo>
                    <a:pt x="5823" y="31677"/>
                    <a:pt x="8811" y="30403"/>
                    <a:pt x="11621" y="29594"/>
                  </a:cubicBezTo>
                  <a:cubicBezTo>
                    <a:pt x="13776" y="28963"/>
                    <a:pt x="16074" y="28403"/>
                    <a:pt x="17967" y="27224"/>
                  </a:cubicBezTo>
                  <a:cubicBezTo>
                    <a:pt x="18765" y="27046"/>
                    <a:pt x="19550" y="26855"/>
                    <a:pt x="20324" y="26617"/>
                  </a:cubicBezTo>
                  <a:cubicBezTo>
                    <a:pt x="20563" y="26629"/>
                    <a:pt x="20824" y="26629"/>
                    <a:pt x="21063" y="26641"/>
                  </a:cubicBezTo>
                  <a:cubicBezTo>
                    <a:pt x="18646" y="27248"/>
                    <a:pt x="16372" y="28344"/>
                    <a:pt x="14395" y="29832"/>
                  </a:cubicBezTo>
                  <a:cubicBezTo>
                    <a:pt x="17098" y="28260"/>
                    <a:pt x="20086" y="27236"/>
                    <a:pt x="23158" y="26772"/>
                  </a:cubicBezTo>
                  <a:cubicBezTo>
                    <a:pt x="24751" y="26909"/>
                    <a:pt x="26384" y="27080"/>
                    <a:pt x="27987" y="27080"/>
                  </a:cubicBezTo>
                  <a:cubicBezTo>
                    <a:pt x="29439" y="27080"/>
                    <a:pt x="30866" y="26940"/>
                    <a:pt x="32219" y="26510"/>
                  </a:cubicBezTo>
                  <a:cubicBezTo>
                    <a:pt x="33100" y="26355"/>
                    <a:pt x="33933" y="26058"/>
                    <a:pt x="34636" y="25498"/>
                  </a:cubicBezTo>
                  <a:lnTo>
                    <a:pt x="34493" y="25426"/>
                  </a:lnTo>
                  <a:cubicBezTo>
                    <a:pt x="35826" y="24545"/>
                    <a:pt x="36910" y="23307"/>
                    <a:pt x="37624" y="21890"/>
                  </a:cubicBezTo>
                  <a:lnTo>
                    <a:pt x="37624" y="21890"/>
                  </a:lnTo>
                  <a:cubicBezTo>
                    <a:pt x="37612" y="23200"/>
                    <a:pt x="37267" y="24450"/>
                    <a:pt x="36386" y="25426"/>
                  </a:cubicBezTo>
                  <a:cubicBezTo>
                    <a:pt x="35291" y="26617"/>
                    <a:pt x="33576" y="27046"/>
                    <a:pt x="31945" y="27165"/>
                  </a:cubicBezTo>
                  <a:cubicBezTo>
                    <a:pt x="32852" y="27736"/>
                    <a:pt x="33903" y="28002"/>
                    <a:pt x="34968" y="28002"/>
                  </a:cubicBezTo>
                  <a:cubicBezTo>
                    <a:pt x="36587" y="28002"/>
                    <a:pt x="38237" y="27387"/>
                    <a:pt x="39458" y="26296"/>
                  </a:cubicBezTo>
                  <a:cubicBezTo>
                    <a:pt x="40029" y="25796"/>
                    <a:pt x="40505" y="25188"/>
                    <a:pt x="40910" y="24534"/>
                  </a:cubicBezTo>
                  <a:cubicBezTo>
                    <a:pt x="41256" y="24307"/>
                    <a:pt x="41565" y="24069"/>
                    <a:pt x="41863" y="23795"/>
                  </a:cubicBezTo>
                  <a:cubicBezTo>
                    <a:pt x="42946" y="22807"/>
                    <a:pt x="43708" y="21414"/>
                    <a:pt x="43827" y="19950"/>
                  </a:cubicBezTo>
                  <a:cubicBezTo>
                    <a:pt x="43934" y="18771"/>
                    <a:pt x="43589" y="17580"/>
                    <a:pt x="43065" y="16509"/>
                  </a:cubicBezTo>
                  <a:cubicBezTo>
                    <a:pt x="42553" y="15437"/>
                    <a:pt x="41839" y="14449"/>
                    <a:pt x="41137" y="13485"/>
                  </a:cubicBezTo>
                  <a:cubicBezTo>
                    <a:pt x="40172" y="12163"/>
                    <a:pt x="39220" y="10841"/>
                    <a:pt x="38243" y="9508"/>
                  </a:cubicBezTo>
                  <a:lnTo>
                    <a:pt x="38243" y="9615"/>
                  </a:lnTo>
                  <a:cubicBezTo>
                    <a:pt x="37303" y="8579"/>
                    <a:pt x="36184" y="7758"/>
                    <a:pt x="34814" y="7567"/>
                  </a:cubicBezTo>
                  <a:lnTo>
                    <a:pt x="33124" y="7698"/>
                  </a:lnTo>
                  <a:cubicBezTo>
                    <a:pt x="32826" y="7031"/>
                    <a:pt x="32433" y="6412"/>
                    <a:pt x="31981" y="5841"/>
                  </a:cubicBezTo>
                  <a:cubicBezTo>
                    <a:pt x="29837" y="3102"/>
                    <a:pt x="26635" y="1293"/>
                    <a:pt x="23241" y="519"/>
                  </a:cubicBezTo>
                  <a:cubicBezTo>
                    <a:pt x="21669" y="160"/>
                    <a:pt x="20065" y="1"/>
                    <a:pt x="18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9423200" y="2729550"/>
              <a:ext cx="769750" cy="503575"/>
            </a:xfrm>
            <a:custGeom>
              <a:avLst/>
              <a:gdLst/>
              <a:ahLst/>
              <a:cxnLst/>
              <a:rect l="l" t="t" r="r" b="b"/>
              <a:pathLst>
                <a:path w="30790" h="20143" extrusionOk="0">
                  <a:moveTo>
                    <a:pt x="15227" y="1"/>
                  </a:moveTo>
                  <a:cubicBezTo>
                    <a:pt x="14064" y="1"/>
                    <a:pt x="12894" y="116"/>
                    <a:pt x="11740" y="349"/>
                  </a:cubicBezTo>
                  <a:cubicBezTo>
                    <a:pt x="8858" y="921"/>
                    <a:pt x="6048" y="2230"/>
                    <a:pt x="3882" y="4314"/>
                  </a:cubicBezTo>
                  <a:cubicBezTo>
                    <a:pt x="1691" y="6409"/>
                    <a:pt x="202" y="9291"/>
                    <a:pt x="24" y="12243"/>
                  </a:cubicBezTo>
                  <a:cubicBezTo>
                    <a:pt x="0" y="12958"/>
                    <a:pt x="72" y="13744"/>
                    <a:pt x="595" y="14160"/>
                  </a:cubicBezTo>
                  <a:cubicBezTo>
                    <a:pt x="891" y="14400"/>
                    <a:pt x="1264" y="14469"/>
                    <a:pt x="1660" y="14469"/>
                  </a:cubicBezTo>
                  <a:cubicBezTo>
                    <a:pt x="2013" y="14469"/>
                    <a:pt x="2385" y="14414"/>
                    <a:pt x="2739" y="14375"/>
                  </a:cubicBezTo>
                  <a:cubicBezTo>
                    <a:pt x="3118" y="14328"/>
                    <a:pt x="3496" y="14306"/>
                    <a:pt x="3873" y="14306"/>
                  </a:cubicBezTo>
                  <a:cubicBezTo>
                    <a:pt x="5802" y="14306"/>
                    <a:pt x="7689" y="14880"/>
                    <a:pt x="9442" y="15637"/>
                  </a:cubicBezTo>
                  <a:cubicBezTo>
                    <a:pt x="11549" y="16542"/>
                    <a:pt x="13514" y="17732"/>
                    <a:pt x="15597" y="18673"/>
                  </a:cubicBezTo>
                  <a:cubicBezTo>
                    <a:pt x="17145" y="19375"/>
                    <a:pt x="18764" y="19899"/>
                    <a:pt x="20479" y="20090"/>
                  </a:cubicBezTo>
                  <a:cubicBezTo>
                    <a:pt x="20833" y="20124"/>
                    <a:pt x="21191" y="20142"/>
                    <a:pt x="21549" y="20142"/>
                  </a:cubicBezTo>
                  <a:cubicBezTo>
                    <a:pt x="22916" y="20142"/>
                    <a:pt x="24299" y="19879"/>
                    <a:pt x="25563" y="19256"/>
                  </a:cubicBezTo>
                  <a:cubicBezTo>
                    <a:pt x="27349" y="18375"/>
                    <a:pt x="28789" y="16815"/>
                    <a:pt x="29682" y="15006"/>
                  </a:cubicBezTo>
                  <a:cubicBezTo>
                    <a:pt x="30432" y="13494"/>
                    <a:pt x="30790" y="11779"/>
                    <a:pt x="30516" y="10160"/>
                  </a:cubicBezTo>
                  <a:cubicBezTo>
                    <a:pt x="30361" y="9148"/>
                    <a:pt x="29909" y="8160"/>
                    <a:pt x="29242" y="7421"/>
                  </a:cubicBezTo>
                  <a:cubicBezTo>
                    <a:pt x="27420" y="4695"/>
                    <a:pt x="24813" y="2552"/>
                    <a:pt x="21812" y="1302"/>
                  </a:cubicBezTo>
                  <a:cubicBezTo>
                    <a:pt x="19755" y="442"/>
                    <a:pt x="17504" y="1"/>
                    <a:pt x="15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9423775" y="2829950"/>
              <a:ext cx="765300" cy="403025"/>
            </a:xfrm>
            <a:custGeom>
              <a:avLst/>
              <a:gdLst/>
              <a:ahLst/>
              <a:cxnLst/>
              <a:rect l="l" t="t" r="r" b="b"/>
              <a:pathLst>
                <a:path w="30612" h="16121" extrusionOk="0">
                  <a:moveTo>
                    <a:pt x="4180" y="0"/>
                  </a:moveTo>
                  <a:lnTo>
                    <a:pt x="4180" y="0"/>
                  </a:lnTo>
                  <a:cubicBezTo>
                    <a:pt x="4085" y="84"/>
                    <a:pt x="3978" y="191"/>
                    <a:pt x="3870" y="274"/>
                  </a:cubicBezTo>
                  <a:cubicBezTo>
                    <a:pt x="1703" y="2358"/>
                    <a:pt x="191" y="5263"/>
                    <a:pt x="37" y="8227"/>
                  </a:cubicBezTo>
                  <a:cubicBezTo>
                    <a:pt x="1" y="8930"/>
                    <a:pt x="72" y="9716"/>
                    <a:pt x="596" y="10144"/>
                  </a:cubicBezTo>
                  <a:cubicBezTo>
                    <a:pt x="891" y="10384"/>
                    <a:pt x="1256" y="10456"/>
                    <a:pt x="1642" y="10456"/>
                  </a:cubicBezTo>
                  <a:cubicBezTo>
                    <a:pt x="2003" y="10456"/>
                    <a:pt x="2382" y="10393"/>
                    <a:pt x="2739" y="10347"/>
                  </a:cubicBezTo>
                  <a:cubicBezTo>
                    <a:pt x="3103" y="10306"/>
                    <a:pt x="3467" y="10286"/>
                    <a:pt x="3830" y="10286"/>
                  </a:cubicBezTo>
                  <a:cubicBezTo>
                    <a:pt x="5780" y="10286"/>
                    <a:pt x="7698" y="10848"/>
                    <a:pt x="9454" y="11621"/>
                  </a:cubicBezTo>
                  <a:cubicBezTo>
                    <a:pt x="11550" y="12526"/>
                    <a:pt x="13503" y="13716"/>
                    <a:pt x="15598" y="14657"/>
                  </a:cubicBezTo>
                  <a:cubicBezTo>
                    <a:pt x="17146" y="15335"/>
                    <a:pt x="18765" y="15883"/>
                    <a:pt x="20480" y="16062"/>
                  </a:cubicBezTo>
                  <a:cubicBezTo>
                    <a:pt x="20850" y="16100"/>
                    <a:pt x="21224" y="16120"/>
                    <a:pt x="21598" y="16120"/>
                  </a:cubicBezTo>
                  <a:cubicBezTo>
                    <a:pt x="22957" y="16120"/>
                    <a:pt x="24325" y="15854"/>
                    <a:pt x="25576" y="15228"/>
                  </a:cubicBezTo>
                  <a:cubicBezTo>
                    <a:pt x="27338" y="14359"/>
                    <a:pt x="28802" y="12787"/>
                    <a:pt x="29695" y="10990"/>
                  </a:cubicBezTo>
                  <a:cubicBezTo>
                    <a:pt x="30243" y="9870"/>
                    <a:pt x="30588" y="8620"/>
                    <a:pt x="30612" y="7406"/>
                  </a:cubicBezTo>
                  <a:lnTo>
                    <a:pt x="30612" y="7406"/>
                  </a:lnTo>
                  <a:cubicBezTo>
                    <a:pt x="28926" y="11919"/>
                    <a:pt x="25530" y="13449"/>
                    <a:pt x="21755" y="13449"/>
                  </a:cubicBezTo>
                  <a:cubicBezTo>
                    <a:pt x="19664" y="13449"/>
                    <a:pt x="17457" y="12979"/>
                    <a:pt x="15360" y="12287"/>
                  </a:cubicBezTo>
                  <a:cubicBezTo>
                    <a:pt x="11550" y="11025"/>
                    <a:pt x="7692" y="8061"/>
                    <a:pt x="5311" y="4405"/>
                  </a:cubicBezTo>
                  <a:cubicBezTo>
                    <a:pt x="4513" y="3096"/>
                    <a:pt x="4120" y="1512"/>
                    <a:pt x="4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9510400" y="2759100"/>
              <a:ext cx="644450" cy="427450"/>
            </a:xfrm>
            <a:custGeom>
              <a:avLst/>
              <a:gdLst/>
              <a:ahLst/>
              <a:cxnLst/>
              <a:rect l="l" t="t" r="r" b="b"/>
              <a:pathLst>
                <a:path w="25778" h="17098" extrusionOk="0">
                  <a:moveTo>
                    <a:pt x="15002" y="0"/>
                  </a:moveTo>
                  <a:cubicBezTo>
                    <a:pt x="14431" y="0"/>
                    <a:pt x="13967" y="465"/>
                    <a:pt x="13967" y="1048"/>
                  </a:cubicBezTo>
                  <a:cubicBezTo>
                    <a:pt x="13967" y="1596"/>
                    <a:pt x="14383" y="2036"/>
                    <a:pt x="14919" y="2084"/>
                  </a:cubicBezTo>
                  <a:cubicBezTo>
                    <a:pt x="14967" y="3394"/>
                    <a:pt x="15050" y="4715"/>
                    <a:pt x="15169" y="6025"/>
                  </a:cubicBezTo>
                  <a:cubicBezTo>
                    <a:pt x="14741" y="6025"/>
                    <a:pt x="14336" y="6180"/>
                    <a:pt x="14026" y="6430"/>
                  </a:cubicBezTo>
                  <a:cubicBezTo>
                    <a:pt x="12943" y="5489"/>
                    <a:pt x="11895" y="4501"/>
                    <a:pt x="10895" y="3453"/>
                  </a:cubicBezTo>
                  <a:cubicBezTo>
                    <a:pt x="10931" y="3346"/>
                    <a:pt x="10942" y="3263"/>
                    <a:pt x="10942" y="3144"/>
                  </a:cubicBezTo>
                  <a:cubicBezTo>
                    <a:pt x="10942" y="2453"/>
                    <a:pt x="10395" y="1894"/>
                    <a:pt x="9692" y="1894"/>
                  </a:cubicBezTo>
                  <a:cubicBezTo>
                    <a:pt x="9014" y="1894"/>
                    <a:pt x="8442" y="2441"/>
                    <a:pt x="8442" y="3144"/>
                  </a:cubicBezTo>
                  <a:cubicBezTo>
                    <a:pt x="8442" y="3275"/>
                    <a:pt x="8478" y="3406"/>
                    <a:pt x="8502" y="3549"/>
                  </a:cubicBezTo>
                  <a:lnTo>
                    <a:pt x="5108" y="4811"/>
                  </a:lnTo>
                  <a:cubicBezTo>
                    <a:pt x="4966" y="4596"/>
                    <a:pt x="4763" y="4418"/>
                    <a:pt x="4513" y="4322"/>
                  </a:cubicBezTo>
                  <a:lnTo>
                    <a:pt x="4870" y="2322"/>
                  </a:lnTo>
                  <a:cubicBezTo>
                    <a:pt x="4918" y="2334"/>
                    <a:pt x="4966" y="2334"/>
                    <a:pt x="5001" y="2334"/>
                  </a:cubicBezTo>
                  <a:cubicBezTo>
                    <a:pt x="5358" y="2334"/>
                    <a:pt x="5644" y="2060"/>
                    <a:pt x="5644" y="1703"/>
                  </a:cubicBezTo>
                  <a:cubicBezTo>
                    <a:pt x="5644" y="1346"/>
                    <a:pt x="5358" y="1060"/>
                    <a:pt x="5001" y="1060"/>
                  </a:cubicBezTo>
                  <a:cubicBezTo>
                    <a:pt x="4644" y="1060"/>
                    <a:pt x="4370" y="1346"/>
                    <a:pt x="4370" y="1703"/>
                  </a:cubicBezTo>
                  <a:cubicBezTo>
                    <a:pt x="4370" y="1894"/>
                    <a:pt x="4454" y="2060"/>
                    <a:pt x="4585" y="2179"/>
                  </a:cubicBezTo>
                  <a:lnTo>
                    <a:pt x="4215" y="4227"/>
                  </a:lnTo>
                  <a:cubicBezTo>
                    <a:pt x="4144" y="4215"/>
                    <a:pt x="4084" y="4215"/>
                    <a:pt x="4013" y="4215"/>
                  </a:cubicBezTo>
                  <a:cubicBezTo>
                    <a:pt x="3275" y="4215"/>
                    <a:pt x="2680" y="4811"/>
                    <a:pt x="2680" y="5537"/>
                  </a:cubicBezTo>
                  <a:cubicBezTo>
                    <a:pt x="2680" y="6263"/>
                    <a:pt x="3275" y="6858"/>
                    <a:pt x="4013" y="6858"/>
                  </a:cubicBezTo>
                  <a:cubicBezTo>
                    <a:pt x="4739" y="6858"/>
                    <a:pt x="5335" y="6263"/>
                    <a:pt x="5335" y="5537"/>
                  </a:cubicBezTo>
                  <a:cubicBezTo>
                    <a:pt x="5335" y="5370"/>
                    <a:pt x="5299" y="5227"/>
                    <a:pt x="5263" y="5096"/>
                  </a:cubicBezTo>
                  <a:lnTo>
                    <a:pt x="8656" y="3822"/>
                  </a:lnTo>
                  <a:cubicBezTo>
                    <a:pt x="8871" y="4168"/>
                    <a:pt x="9264" y="4394"/>
                    <a:pt x="9692" y="4394"/>
                  </a:cubicBezTo>
                  <a:cubicBezTo>
                    <a:pt x="10157" y="4394"/>
                    <a:pt x="10561" y="4144"/>
                    <a:pt x="10764" y="3763"/>
                  </a:cubicBezTo>
                  <a:cubicBezTo>
                    <a:pt x="11728" y="4763"/>
                    <a:pt x="12728" y="5727"/>
                    <a:pt x="13788" y="6644"/>
                  </a:cubicBezTo>
                  <a:cubicBezTo>
                    <a:pt x="13514" y="6942"/>
                    <a:pt x="13359" y="7323"/>
                    <a:pt x="13324" y="7740"/>
                  </a:cubicBezTo>
                  <a:lnTo>
                    <a:pt x="1251" y="8823"/>
                  </a:lnTo>
                  <a:cubicBezTo>
                    <a:pt x="1179" y="8561"/>
                    <a:pt x="929" y="8371"/>
                    <a:pt x="644" y="8371"/>
                  </a:cubicBezTo>
                  <a:cubicBezTo>
                    <a:pt x="286" y="8371"/>
                    <a:pt x="1" y="8644"/>
                    <a:pt x="1" y="9002"/>
                  </a:cubicBezTo>
                  <a:cubicBezTo>
                    <a:pt x="1" y="9359"/>
                    <a:pt x="286" y="9645"/>
                    <a:pt x="644" y="9645"/>
                  </a:cubicBezTo>
                  <a:cubicBezTo>
                    <a:pt x="953" y="9645"/>
                    <a:pt x="1215" y="9442"/>
                    <a:pt x="1275" y="9144"/>
                  </a:cubicBezTo>
                  <a:lnTo>
                    <a:pt x="13336" y="8049"/>
                  </a:lnTo>
                  <a:cubicBezTo>
                    <a:pt x="13359" y="8252"/>
                    <a:pt x="13419" y="8430"/>
                    <a:pt x="13490" y="8609"/>
                  </a:cubicBezTo>
                  <a:cubicBezTo>
                    <a:pt x="11847" y="9514"/>
                    <a:pt x="10216" y="10478"/>
                    <a:pt x="8621" y="11466"/>
                  </a:cubicBezTo>
                  <a:cubicBezTo>
                    <a:pt x="8502" y="11347"/>
                    <a:pt x="8335" y="11252"/>
                    <a:pt x="8144" y="11252"/>
                  </a:cubicBezTo>
                  <a:cubicBezTo>
                    <a:pt x="7787" y="11252"/>
                    <a:pt x="7502" y="11538"/>
                    <a:pt x="7502" y="11895"/>
                  </a:cubicBezTo>
                  <a:cubicBezTo>
                    <a:pt x="7502" y="12252"/>
                    <a:pt x="7787" y="12538"/>
                    <a:pt x="8144" y="12538"/>
                  </a:cubicBezTo>
                  <a:cubicBezTo>
                    <a:pt x="8502" y="12538"/>
                    <a:pt x="8787" y="12252"/>
                    <a:pt x="8787" y="11895"/>
                  </a:cubicBezTo>
                  <a:cubicBezTo>
                    <a:pt x="8787" y="11835"/>
                    <a:pt x="8776" y="11788"/>
                    <a:pt x="8776" y="11728"/>
                  </a:cubicBezTo>
                  <a:cubicBezTo>
                    <a:pt x="10359" y="10728"/>
                    <a:pt x="11990" y="9776"/>
                    <a:pt x="13633" y="8871"/>
                  </a:cubicBezTo>
                  <a:cubicBezTo>
                    <a:pt x="13859" y="9216"/>
                    <a:pt x="14205" y="9466"/>
                    <a:pt x="14586" y="9597"/>
                  </a:cubicBezTo>
                  <a:lnTo>
                    <a:pt x="13967" y="12192"/>
                  </a:lnTo>
                  <a:cubicBezTo>
                    <a:pt x="13657" y="12240"/>
                    <a:pt x="13431" y="12502"/>
                    <a:pt x="13431" y="12835"/>
                  </a:cubicBezTo>
                  <a:cubicBezTo>
                    <a:pt x="13431" y="13193"/>
                    <a:pt x="13717" y="13466"/>
                    <a:pt x="14074" y="13466"/>
                  </a:cubicBezTo>
                  <a:cubicBezTo>
                    <a:pt x="14431" y="13466"/>
                    <a:pt x="14705" y="13193"/>
                    <a:pt x="14705" y="12835"/>
                  </a:cubicBezTo>
                  <a:cubicBezTo>
                    <a:pt x="14705" y="12550"/>
                    <a:pt x="14526" y="12323"/>
                    <a:pt x="14276" y="12240"/>
                  </a:cubicBezTo>
                  <a:lnTo>
                    <a:pt x="14907" y="9680"/>
                  </a:lnTo>
                  <a:cubicBezTo>
                    <a:pt x="14991" y="9692"/>
                    <a:pt x="15086" y="9692"/>
                    <a:pt x="15169" y="9692"/>
                  </a:cubicBezTo>
                  <a:cubicBezTo>
                    <a:pt x="15383" y="9692"/>
                    <a:pt x="15586" y="9645"/>
                    <a:pt x="15776" y="9585"/>
                  </a:cubicBezTo>
                  <a:lnTo>
                    <a:pt x="17384" y="15109"/>
                  </a:lnTo>
                  <a:cubicBezTo>
                    <a:pt x="16896" y="15169"/>
                    <a:pt x="16515" y="15598"/>
                    <a:pt x="16515" y="16110"/>
                  </a:cubicBezTo>
                  <a:cubicBezTo>
                    <a:pt x="16515" y="16657"/>
                    <a:pt x="16955" y="17098"/>
                    <a:pt x="17503" y="17098"/>
                  </a:cubicBezTo>
                  <a:cubicBezTo>
                    <a:pt x="18062" y="17098"/>
                    <a:pt x="18503" y="16657"/>
                    <a:pt x="18503" y="16110"/>
                  </a:cubicBezTo>
                  <a:cubicBezTo>
                    <a:pt x="18503" y="15895"/>
                    <a:pt x="18443" y="15717"/>
                    <a:pt x="18336" y="15550"/>
                  </a:cubicBezTo>
                  <a:lnTo>
                    <a:pt x="24051" y="10073"/>
                  </a:lnTo>
                  <a:cubicBezTo>
                    <a:pt x="24135" y="10097"/>
                    <a:pt x="24218" y="10109"/>
                    <a:pt x="24289" y="10109"/>
                  </a:cubicBezTo>
                  <a:cubicBezTo>
                    <a:pt x="24337" y="10109"/>
                    <a:pt x="24385" y="10109"/>
                    <a:pt x="24432" y="10097"/>
                  </a:cubicBezTo>
                  <a:lnTo>
                    <a:pt x="24813" y="12681"/>
                  </a:lnTo>
                  <a:cubicBezTo>
                    <a:pt x="24611" y="12788"/>
                    <a:pt x="24468" y="12990"/>
                    <a:pt x="24468" y="13252"/>
                  </a:cubicBezTo>
                  <a:cubicBezTo>
                    <a:pt x="24468" y="13609"/>
                    <a:pt x="24754" y="13883"/>
                    <a:pt x="25111" y="13883"/>
                  </a:cubicBezTo>
                  <a:cubicBezTo>
                    <a:pt x="25468" y="13883"/>
                    <a:pt x="25754" y="13609"/>
                    <a:pt x="25754" y="13252"/>
                  </a:cubicBezTo>
                  <a:cubicBezTo>
                    <a:pt x="25778" y="12954"/>
                    <a:pt x="25504" y="12669"/>
                    <a:pt x="25159" y="12657"/>
                  </a:cubicBezTo>
                  <a:lnTo>
                    <a:pt x="24754" y="10037"/>
                  </a:lnTo>
                  <a:cubicBezTo>
                    <a:pt x="25028" y="9883"/>
                    <a:pt x="25206" y="9597"/>
                    <a:pt x="25206" y="9275"/>
                  </a:cubicBezTo>
                  <a:cubicBezTo>
                    <a:pt x="25206" y="8787"/>
                    <a:pt x="24801" y="8394"/>
                    <a:pt x="24325" y="8394"/>
                  </a:cubicBezTo>
                  <a:cubicBezTo>
                    <a:pt x="23837" y="8394"/>
                    <a:pt x="23444" y="8799"/>
                    <a:pt x="23444" y="9275"/>
                  </a:cubicBezTo>
                  <a:cubicBezTo>
                    <a:pt x="23444" y="9549"/>
                    <a:pt x="23575" y="9811"/>
                    <a:pt x="23789" y="9978"/>
                  </a:cubicBezTo>
                  <a:lnTo>
                    <a:pt x="18158" y="15360"/>
                  </a:lnTo>
                  <a:cubicBezTo>
                    <a:pt x="18039" y="15252"/>
                    <a:pt x="17896" y="15193"/>
                    <a:pt x="17729" y="15169"/>
                  </a:cubicBezTo>
                  <a:lnTo>
                    <a:pt x="16074" y="9502"/>
                  </a:lnTo>
                  <a:cubicBezTo>
                    <a:pt x="16407" y="9323"/>
                    <a:pt x="16669" y="9037"/>
                    <a:pt x="16836" y="8692"/>
                  </a:cubicBezTo>
                  <a:lnTo>
                    <a:pt x="19491" y="10359"/>
                  </a:lnTo>
                  <a:cubicBezTo>
                    <a:pt x="19467" y="10407"/>
                    <a:pt x="19467" y="10454"/>
                    <a:pt x="19467" y="10490"/>
                  </a:cubicBezTo>
                  <a:cubicBezTo>
                    <a:pt x="19467" y="10847"/>
                    <a:pt x="19753" y="11133"/>
                    <a:pt x="20110" y="11133"/>
                  </a:cubicBezTo>
                  <a:cubicBezTo>
                    <a:pt x="20467" y="11133"/>
                    <a:pt x="20753" y="10847"/>
                    <a:pt x="20753" y="10490"/>
                  </a:cubicBezTo>
                  <a:cubicBezTo>
                    <a:pt x="20753" y="10133"/>
                    <a:pt x="20467" y="9859"/>
                    <a:pt x="20110" y="9859"/>
                  </a:cubicBezTo>
                  <a:cubicBezTo>
                    <a:pt x="19920" y="9859"/>
                    <a:pt x="19741" y="9942"/>
                    <a:pt x="19622" y="10073"/>
                  </a:cubicBezTo>
                  <a:lnTo>
                    <a:pt x="16943" y="8394"/>
                  </a:lnTo>
                  <a:cubicBezTo>
                    <a:pt x="16991" y="8228"/>
                    <a:pt x="17015" y="8049"/>
                    <a:pt x="17015" y="7871"/>
                  </a:cubicBezTo>
                  <a:cubicBezTo>
                    <a:pt x="17015" y="7740"/>
                    <a:pt x="17003" y="7620"/>
                    <a:pt x="16967" y="7490"/>
                  </a:cubicBezTo>
                  <a:lnTo>
                    <a:pt x="20753" y="6442"/>
                  </a:lnTo>
                  <a:cubicBezTo>
                    <a:pt x="20860" y="6537"/>
                    <a:pt x="21003" y="6597"/>
                    <a:pt x="21158" y="6597"/>
                  </a:cubicBezTo>
                  <a:cubicBezTo>
                    <a:pt x="21515" y="6597"/>
                    <a:pt x="21789" y="6311"/>
                    <a:pt x="21789" y="5954"/>
                  </a:cubicBezTo>
                  <a:cubicBezTo>
                    <a:pt x="21789" y="5596"/>
                    <a:pt x="21515" y="5311"/>
                    <a:pt x="21158" y="5311"/>
                  </a:cubicBezTo>
                  <a:cubicBezTo>
                    <a:pt x="20801" y="5311"/>
                    <a:pt x="20515" y="5596"/>
                    <a:pt x="20515" y="5954"/>
                  </a:cubicBezTo>
                  <a:cubicBezTo>
                    <a:pt x="20515" y="6025"/>
                    <a:pt x="20527" y="6108"/>
                    <a:pt x="20563" y="6180"/>
                  </a:cubicBezTo>
                  <a:lnTo>
                    <a:pt x="16884" y="7192"/>
                  </a:lnTo>
                  <a:cubicBezTo>
                    <a:pt x="16646" y="6608"/>
                    <a:pt x="16122" y="6180"/>
                    <a:pt x="15491" y="6061"/>
                  </a:cubicBezTo>
                  <a:cubicBezTo>
                    <a:pt x="15372" y="4739"/>
                    <a:pt x="15288" y="3394"/>
                    <a:pt x="15241" y="2060"/>
                  </a:cubicBezTo>
                  <a:cubicBezTo>
                    <a:pt x="15526" y="2001"/>
                    <a:pt x="15764" y="1822"/>
                    <a:pt x="15919" y="1560"/>
                  </a:cubicBezTo>
                  <a:lnTo>
                    <a:pt x="20122" y="2894"/>
                  </a:lnTo>
                  <a:cubicBezTo>
                    <a:pt x="20122" y="3168"/>
                    <a:pt x="20360" y="3406"/>
                    <a:pt x="20646" y="3406"/>
                  </a:cubicBezTo>
                  <a:cubicBezTo>
                    <a:pt x="20932" y="3406"/>
                    <a:pt x="21170" y="3168"/>
                    <a:pt x="21170" y="2894"/>
                  </a:cubicBezTo>
                  <a:cubicBezTo>
                    <a:pt x="21170" y="2608"/>
                    <a:pt x="20932" y="2370"/>
                    <a:pt x="20646" y="2370"/>
                  </a:cubicBezTo>
                  <a:cubicBezTo>
                    <a:pt x="20467" y="2370"/>
                    <a:pt x="20325" y="2453"/>
                    <a:pt x="20217" y="2596"/>
                  </a:cubicBezTo>
                  <a:lnTo>
                    <a:pt x="16015" y="1286"/>
                  </a:lnTo>
                  <a:cubicBezTo>
                    <a:pt x="16038" y="1203"/>
                    <a:pt x="16050" y="1132"/>
                    <a:pt x="16050" y="1048"/>
                  </a:cubicBezTo>
                  <a:cubicBezTo>
                    <a:pt x="16050" y="465"/>
                    <a:pt x="15586" y="0"/>
                    <a:pt x="150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9129100" y="3699850"/>
              <a:ext cx="999850" cy="898500"/>
            </a:xfrm>
            <a:custGeom>
              <a:avLst/>
              <a:gdLst/>
              <a:ahLst/>
              <a:cxnLst/>
              <a:rect l="l" t="t" r="r" b="b"/>
              <a:pathLst>
                <a:path w="39994" h="35940" extrusionOk="0">
                  <a:moveTo>
                    <a:pt x="9230" y="0"/>
                  </a:moveTo>
                  <a:cubicBezTo>
                    <a:pt x="9135" y="0"/>
                    <a:pt x="9039" y="2"/>
                    <a:pt x="8942" y="6"/>
                  </a:cubicBezTo>
                  <a:cubicBezTo>
                    <a:pt x="5216" y="161"/>
                    <a:pt x="3132" y="1197"/>
                    <a:pt x="1465" y="4257"/>
                  </a:cubicBezTo>
                  <a:cubicBezTo>
                    <a:pt x="1" y="6900"/>
                    <a:pt x="60" y="10031"/>
                    <a:pt x="215" y="12984"/>
                  </a:cubicBezTo>
                  <a:cubicBezTo>
                    <a:pt x="584" y="20651"/>
                    <a:pt x="1275" y="28319"/>
                    <a:pt x="2299" y="35939"/>
                  </a:cubicBezTo>
                  <a:lnTo>
                    <a:pt x="39994" y="35939"/>
                  </a:lnTo>
                  <a:cubicBezTo>
                    <a:pt x="35827" y="23378"/>
                    <a:pt x="27695" y="11948"/>
                    <a:pt x="16836" y="3399"/>
                  </a:cubicBezTo>
                  <a:cubicBezTo>
                    <a:pt x="14647" y="1694"/>
                    <a:pt x="12090" y="0"/>
                    <a:pt x="9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9065400" y="3691800"/>
              <a:ext cx="1002525" cy="906550"/>
            </a:xfrm>
            <a:custGeom>
              <a:avLst/>
              <a:gdLst/>
              <a:ahLst/>
              <a:cxnLst/>
              <a:rect l="l" t="t" r="r" b="b"/>
              <a:pathLst>
                <a:path w="40101" h="36262" extrusionOk="0">
                  <a:moveTo>
                    <a:pt x="9232" y="1"/>
                  </a:moveTo>
                  <a:cubicBezTo>
                    <a:pt x="9136" y="1"/>
                    <a:pt x="9039" y="3"/>
                    <a:pt x="8942" y="7"/>
                  </a:cubicBezTo>
                  <a:cubicBezTo>
                    <a:pt x="5216" y="149"/>
                    <a:pt x="3132" y="1197"/>
                    <a:pt x="1465" y="4245"/>
                  </a:cubicBezTo>
                  <a:cubicBezTo>
                    <a:pt x="1" y="6900"/>
                    <a:pt x="60" y="10020"/>
                    <a:pt x="215" y="12984"/>
                  </a:cubicBezTo>
                  <a:cubicBezTo>
                    <a:pt x="596" y="20771"/>
                    <a:pt x="1299" y="28534"/>
                    <a:pt x="2334" y="36261"/>
                  </a:cubicBezTo>
                  <a:lnTo>
                    <a:pt x="40101" y="36261"/>
                  </a:lnTo>
                  <a:cubicBezTo>
                    <a:pt x="35958" y="23581"/>
                    <a:pt x="27790" y="12032"/>
                    <a:pt x="16836" y="3400"/>
                  </a:cubicBezTo>
                  <a:cubicBezTo>
                    <a:pt x="14648" y="1684"/>
                    <a:pt x="12091" y="1"/>
                    <a:pt x="9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9270200" y="3595875"/>
              <a:ext cx="577775" cy="581875"/>
            </a:xfrm>
            <a:custGeom>
              <a:avLst/>
              <a:gdLst/>
              <a:ahLst/>
              <a:cxnLst/>
              <a:rect l="l" t="t" r="r" b="b"/>
              <a:pathLst>
                <a:path w="23111" h="23275" extrusionOk="0">
                  <a:moveTo>
                    <a:pt x="2281" y="0"/>
                  </a:moveTo>
                  <a:cubicBezTo>
                    <a:pt x="2032" y="0"/>
                    <a:pt x="1790" y="55"/>
                    <a:pt x="1572" y="200"/>
                  </a:cubicBezTo>
                  <a:cubicBezTo>
                    <a:pt x="607" y="855"/>
                    <a:pt x="858" y="2713"/>
                    <a:pt x="0" y="3510"/>
                  </a:cubicBezTo>
                  <a:cubicBezTo>
                    <a:pt x="6870" y="8713"/>
                    <a:pt x="12883" y="15464"/>
                    <a:pt x="17574" y="23275"/>
                  </a:cubicBezTo>
                  <a:cubicBezTo>
                    <a:pt x="19003" y="22024"/>
                    <a:pt x="20419" y="20774"/>
                    <a:pt x="21848" y="19524"/>
                  </a:cubicBezTo>
                  <a:cubicBezTo>
                    <a:pt x="21086" y="18262"/>
                    <a:pt x="20181" y="17131"/>
                    <a:pt x="19122" y="16190"/>
                  </a:cubicBezTo>
                  <a:cubicBezTo>
                    <a:pt x="20443" y="14273"/>
                    <a:pt x="21789" y="12357"/>
                    <a:pt x="23110" y="10416"/>
                  </a:cubicBezTo>
                  <a:cubicBezTo>
                    <a:pt x="17455" y="5153"/>
                    <a:pt x="10311" y="2641"/>
                    <a:pt x="3358" y="236"/>
                  </a:cubicBezTo>
                  <a:cubicBezTo>
                    <a:pt x="3019" y="116"/>
                    <a:pt x="2643" y="0"/>
                    <a:pt x="2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9305625" y="3601175"/>
              <a:ext cx="520925" cy="553350"/>
            </a:xfrm>
            <a:custGeom>
              <a:avLst/>
              <a:gdLst/>
              <a:ahLst/>
              <a:cxnLst/>
              <a:rect l="l" t="t" r="r" b="b"/>
              <a:pathLst>
                <a:path w="20837" h="22134" extrusionOk="0">
                  <a:moveTo>
                    <a:pt x="83" y="0"/>
                  </a:moveTo>
                  <a:lnTo>
                    <a:pt x="0" y="298"/>
                  </a:lnTo>
                  <a:cubicBezTo>
                    <a:pt x="7977" y="2774"/>
                    <a:pt x="14847" y="6203"/>
                    <a:pt x="20407" y="10454"/>
                  </a:cubicBezTo>
                  <a:cubicBezTo>
                    <a:pt x="19836" y="11311"/>
                    <a:pt x="19193" y="12228"/>
                    <a:pt x="18562" y="13121"/>
                  </a:cubicBezTo>
                  <a:cubicBezTo>
                    <a:pt x="17907" y="14061"/>
                    <a:pt x="17228" y="15026"/>
                    <a:pt x="16633" y="15907"/>
                  </a:cubicBezTo>
                  <a:lnTo>
                    <a:pt x="16562" y="16014"/>
                  </a:lnTo>
                  <a:lnTo>
                    <a:pt x="19002" y="18919"/>
                  </a:lnTo>
                  <a:lnTo>
                    <a:pt x="16085" y="21908"/>
                  </a:lnTo>
                  <a:lnTo>
                    <a:pt x="16312" y="22134"/>
                  </a:lnTo>
                  <a:lnTo>
                    <a:pt x="19431" y="18943"/>
                  </a:lnTo>
                  <a:lnTo>
                    <a:pt x="16943" y="15990"/>
                  </a:lnTo>
                  <a:cubicBezTo>
                    <a:pt x="17526" y="15145"/>
                    <a:pt x="18181" y="14204"/>
                    <a:pt x="18812" y="13311"/>
                  </a:cubicBezTo>
                  <a:cubicBezTo>
                    <a:pt x="19467" y="12383"/>
                    <a:pt x="20145" y="11406"/>
                    <a:pt x="20741" y="10513"/>
                  </a:cubicBezTo>
                  <a:lnTo>
                    <a:pt x="20836" y="10406"/>
                  </a:lnTo>
                  <a:lnTo>
                    <a:pt x="20705" y="10311"/>
                  </a:lnTo>
                  <a:cubicBezTo>
                    <a:pt x="15085" y="5977"/>
                    <a:pt x="8144" y="2512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9270200" y="3677075"/>
              <a:ext cx="500975" cy="500675"/>
            </a:xfrm>
            <a:custGeom>
              <a:avLst/>
              <a:gdLst/>
              <a:ahLst/>
              <a:cxnLst/>
              <a:rect l="l" t="t" r="r" b="b"/>
              <a:pathLst>
                <a:path w="20039" h="20027" extrusionOk="0">
                  <a:moveTo>
                    <a:pt x="226" y="0"/>
                  </a:moveTo>
                  <a:cubicBezTo>
                    <a:pt x="167" y="107"/>
                    <a:pt x="84" y="191"/>
                    <a:pt x="0" y="262"/>
                  </a:cubicBezTo>
                  <a:cubicBezTo>
                    <a:pt x="6870" y="5465"/>
                    <a:pt x="12883" y="12216"/>
                    <a:pt x="17574" y="20027"/>
                  </a:cubicBezTo>
                  <a:cubicBezTo>
                    <a:pt x="18395" y="19312"/>
                    <a:pt x="19229" y="18586"/>
                    <a:pt x="20038" y="17860"/>
                  </a:cubicBezTo>
                  <a:cubicBezTo>
                    <a:pt x="18241" y="15264"/>
                    <a:pt x="16074" y="13085"/>
                    <a:pt x="14085" y="10656"/>
                  </a:cubicBezTo>
                  <a:cubicBezTo>
                    <a:pt x="10168" y="5799"/>
                    <a:pt x="5477" y="1965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8994275" y="3686450"/>
              <a:ext cx="1004000" cy="911900"/>
            </a:xfrm>
            <a:custGeom>
              <a:avLst/>
              <a:gdLst/>
              <a:ahLst/>
              <a:cxnLst/>
              <a:rect l="l" t="t" r="r" b="b"/>
              <a:pathLst>
                <a:path w="40160" h="36476" extrusionOk="0">
                  <a:moveTo>
                    <a:pt x="9242" y="1"/>
                  </a:moveTo>
                  <a:cubicBezTo>
                    <a:pt x="9146" y="1"/>
                    <a:pt x="9050" y="2"/>
                    <a:pt x="8954" y="6"/>
                  </a:cubicBezTo>
                  <a:cubicBezTo>
                    <a:pt x="5215" y="161"/>
                    <a:pt x="3132" y="1197"/>
                    <a:pt x="1465" y="4257"/>
                  </a:cubicBezTo>
                  <a:cubicBezTo>
                    <a:pt x="0" y="6900"/>
                    <a:pt x="60" y="10019"/>
                    <a:pt x="214" y="12984"/>
                  </a:cubicBezTo>
                  <a:cubicBezTo>
                    <a:pt x="584" y="20842"/>
                    <a:pt x="1298" y="28676"/>
                    <a:pt x="2358" y="36475"/>
                  </a:cubicBezTo>
                  <a:lnTo>
                    <a:pt x="40160" y="36475"/>
                  </a:lnTo>
                  <a:cubicBezTo>
                    <a:pt x="36052" y="23700"/>
                    <a:pt x="27849" y="12079"/>
                    <a:pt x="16836" y="3400"/>
                  </a:cubicBezTo>
                  <a:cubicBezTo>
                    <a:pt x="14647" y="1694"/>
                    <a:pt x="12101" y="1"/>
                    <a:pt x="9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8993975" y="3742550"/>
              <a:ext cx="791475" cy="855800"/>
            </a:xfrm>
            <a:custGeom>
              <a:avLst/>
              <a:gdLst/>
              <a:ahLst/>
              <a:cxnLst/>
              <a:rect l="l" t="t" r="r" b="b"/>
              <a:pathLst>
                <a:path w="31659" h="34232" extrusionOk="0">
                  <a:moveTo>
                    <a:pt x="2905" y="1"/>
                  </a:moveTo>
                  <a:cubicBezTo>
                    <a:pt x="2382" y="548"/>
                    <a:pt x="1905" y="1203"/>
                    <a:pt x="1465" y="2025"/>
                  </a:cubicBezTo>
                  <a:cubicBezTo>
                    <a:pt x="0" y="4668"/>
                    <a:pt x="60" y="7799"/>
                    <a:pt x="215" y="10764"/>
                  </a:cubicBezTo>
                  <a:cubicBezTo>
                    <a:pt x="596" y="18598"/>
                    <a:pt x="1310" y="26432"/>
                    <a:pt x="2370" y="34231"/>
                  </a:cubicBezTo>
                  <a:lnTo>
                    <a:pt x="31659" y="34231"/>
                  </a:lnTo>
                  <a:cubicBezTo>
                    <a:pt x="29206" y="25385"/>
                    <a:pt x="25289" y="17134"/>
                    <a:pt x="19646" y="10073"/>
                  </a:cubicBezTo>
                  <a:cubicBezTo>
                    <a:pt x="15407" y="4727"/>
                    <a:pt x="9216" y="608"/>
                    <a:pt x="29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8933850" y="3686450"/>
              <a:ext cx="720050" cy="911900"/>
            </a:xfrm>
            <a:custGeom>
              <a:avLst/>
              <a:gdLst/>
              <a:ahLst/>
              <a:cxnLst/>
              <a:rect l="l" t="t" r="r" b="b"/>
              <a:pathLst>
                <a:path w="28802" h="36476" extrusionOk="0">
                  <a:moveTo>
                    <a:pt x="8522" y="1"/>
                  </a:moveTo>
                  <a:cubicBezTo>
                    <a:pt x="8460" y="1"/>
                    <a:pt x="8397" y="2"/>
                    <a:pt x="8335" y="6"/>
                  </a:cubicBezTo>
                  <a:cubicBezTo>
                    <a:pt x="5894" y="161"/>
                    <a:pt x="4525" y="1197"/>
                    <a:pt x="3417" y="4257"/>
                  </a:cubicBezTo>
                  <a:cubicBezTo>
                    <a:pt x="2465" y="6900"/>
                    <a:pt x="0" y="14639"/>
                    <a:pt x="95" y="17604"/>
                  </a:cubicBezTo>
                  <a:cubicBezTo>
                    <a:pt x="345" y="25462"/>
                    <a:pt x="3263" y="28784"/>
                    <a:pt x="4001" y="36475"/>
                  </a:cubicBezTo>
                  <a:lnTo>
                    <a:pt x="28801" y="36475"/>
                  </a:lnTo>
                  <a:cubicBezTo>
                    <a:pt x="26099" y="23700"/>
                    <a:pt x="20729" y="12079"/>
                    <a:pt x="13490" y="3400"/>
                  </a:cubicBezTo>
                  <a:cubicBezTo>
                    <a:pt x="12073" y="1694"/>
                    <a:pt x="10388" y="1"/>
                    <a:pt x="8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9302050" y="3802975"/>
              <a:ext cx="375075" cy="795375"/>
            </a:xfrm>
            <a:custGeom>
              <a:avLst/>
              <a:gdLst/>
              <a:ahLst/>
              <a:cxnLst/>
              <a:rect l="l" t="t" r="r" b="b"/>
              <a:pathLst>
                <a:path w="15003" h="31815" extrusionOk="0">
                  <a:moveTo>
                    <a:pt x="262" y="1"/>
                  </a:moveTo>
                  <a:lnTo>
                    <a:pt x="0" y="191"/>
                  </a:lnTo>
                  <a:cubicBezTo>
                    <a:pt x="6823" y="9776"/>
                    <a:pt x="11764" y="20408"/>
                    <a:pt x="14693" y="31802"/>
                  </a:cubicBezTo>
                  <a:lnTo>
                    <a:pt x="14966" y="31802"/>
                  </a:lnTo>
                  <a:lnTo>
                    <a:pt x="14966" y="31814"/>
                  </a:lnTo>
                  <a:lnTo>
                    <a:pt x="15002" y="31802"/>
                  </a:lnTo>
                  <a:cubicBezTo>
                    <a:pt x="12073" y="20336"/>
                    <a:pt x="7108" y="9645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48"/>
          <p:cNvGrpSpPr/>
          <p:nvPr/>
        </p:nvGrpSpPr>
        <p:grpSpPr>
          <a:xfrm rot="1756186">
            <a:off x="4041574" y="-653283"/>
            <a:ext cx="1766532" cy="2915826"/>
            <a:chOff x="839075" y="2285650"/>
            <a:chExt cx="692675" cy="1143325"/>
          </a:xfrm>
        </p:grpSpPr>
        <p:sp>
          <p:nvSpPr>
            <p:cNvPr id="1008" name="Google Shape;1008;p48"/>
            <p:cNvSpPr/>
            <p:nvPr/>
          </p:nvSpPr>
          <p:spPr>
            <a:xfrm>
              <a:off x="858125" y="2301600"/>
              <a:ext cx="219100" cy="378650"/>
            </a:xfrm>
            <a:custGeom>
              <a:avLst/>
              <a:gdLst/>
              <a:ahLst/>
              <a:cxnLst/>
              <a:rect l="l" t="t" r="r" b="b"/>
              <a:pathLst>
                <a:path w="8764" h="15146" extrusionOk="0">
                  <a:moveTo>
                    <a:pt x="8180" y="1"/>
                  </a:moveTo>
                  <a:lnTo>
                    <a:pt x="1" y="6370"/>
                  </a:lnTo>
                  <a:lnTo>
                    <a:pt x="275" y="6740"/>
                  </a:lnTo>
                  <a:cubicBezTo>
                    <a:pt x="4442" y="12145"/>
                    <a:pt x="6728" y="14979"/>
                    <a:pt x="7037" y="15145"/>
                  </a:cubicBezTo>
                  <a:lnTo>
                    <a:pt x="7514" y="14324"/>
                  </a:lnTo>
                  <a:cubicBezTo>
                    <a:pt x="7537" y="14348"/>
                    <a:pt x="7561" y="14360"/>
                    <a:pt x="7561" y="14360"/>
                  </a:cubicBezTo>
                  <a:cubicBezTo>
                    <a:pt x="7156" y="14026"/>
                    <a:pt x="3644" y="9538"/>
                    <a:pt x="1322" y="6549"/>
                  </a:cubicBezTo>
                  <a:lnTo>
                    <a:pt x="8764" y="739"/>
                  </a:lnTo>
                  <a:lnTo>
                    <a:pt x="8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986425" y="2635275"/>
              <a:ext cx="466150" cy="724525"/>
            </a:xfrm>
            <a:custGeom>
              <a:avLst/>
              <a:gdLst/>
              <a:ahLst/>
              <a:cxnLst/>
              <a:rect l="l" t="t" r="r" b="b"/>
              <a:pathLst>
                <a:path w="18646" h="28981" extrusionOk="0">
                  <a:moveTo>
                    <a:pt x="17610" y="1072"/>
                  </a:moveTo>
                  <a:lnTo>
                    <a:pt x="15478" y="27468"/>
                  </a:lnTo>
                  <a:cubicBezTo>
                    <a:pt x="10192" y="24670"/>
                    <a:pt x="2393" y="20491"/>
                    <a:pt x="1120" y="19634"/>
                  </a:cubicBezTo>
                  <a:cubicBezTo>
                    <a:pt x="1417" y="17646"/>
                    <a:pt x="2798" y="6978"/>
                    <a:pt x="3298" y="2989"/>
                  </a:cubicBezTo>
                  <a:lnTo>
                    <a:pt x="17610" y="1072"/>
                  </a:lnTo>
                  <a:close/>
                  <a:moveTo>
                    <a:pt x="18646" y="1"/>
                  </a:moveTo>
                  <a:lnTo>
                    <a:pt x="2465" y="2167"/>
                  </a:lnTo>
                  <a:lnTo>
                    <a:pt x="2417" y="2525"/>
                  </a:lnTo>
                  <a:cubicBezTo>
                    <a:pt x="1822" y="7144"/>
                    <a:pt x="238" y="19253"/>
                    <a:pt x="143" y="19705"/>
                  </a:cubicBezTo>
                  <a:cubicBezTo>
                    <a:pt x="12" y="20182"/>
                    <a:pt x="0" y="20253"/>
                    <a:pt x="7989" y="24551"/>
                  </a:cubicBezTo>
                  <a:cubicBezTo>
                    <a:pt x="11788" y="26599"/>
                    <a:pt x="15621" y="28635"/>
                    <a:pt x="15669" y="28647"/>
                  </a:cubicBezTo>
                  <a:lnTo>
                    <a:pt x="16312" y="28980"/>
                  </a:lnTo>
                  <a:lnTo>
                    <a:pt x="186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1263825" y="3245050"/>
              <a:ext cx="209300" cy="183925"/>
            </a:xfrm>
            <a:custGeom>
              <a:avLst/>
              <a:gdLst/>
              <a:ahLst/>
              <a:cxnLst/>
              <a:rect l="l" t="t" r="r" b="b"/>
              <a:pathLst>
                <a:path w="8372" h="7357" extrusionOk="0">
                  <a:moveTo>
                    <a:pt x="4184" y="1"/>
                  </a:moveTo>
                  <a:cubicBezTo>
                    <a:pt x="3689" y="1"/>
                    <a:pt x="3186" y="102"/>
                    <a:pt x="2704" y="315"/>
                  </a:cubicBezTo>
                  <a:cubicBezTo>
                    <a:pt x="846" y="1136"/>
                    <a:pt x="1" y="3303"/>
                    <a:pt x="822" y="5161"/>
                  </a:cubicBezTo>
                  <a:cubicBezTo>
                    <a:pt x="1431" y="6536"/>
                    <a:pt x="2776" y="7356"/>
                    <a:pt x="4188" y="7356"/>
                  </a:cubicBezTo>
                  <a:cubicBezTo>
                    <a:pt x="4683" y="7356"/>
                    <a:pt x="5186" y="7255"/>
                    <a:pt x="5668" y="7042"/>
                  </a:cubicBezTo>
                  <a:cubicBezTo>
                    <a:pt x="7526" y="6220"/>
                    <a:pt x="8371" y="4053"/>
                    <a:pt x="7550" y="2196"/>
                  </a:cubicBezTo>
                  <a:cubicBezTo>
                    <a:pt x="6941" y="821"/>
                    <a:pt x="5596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913800" y="3062675"/>
              <a:ext cx="157775" cy="141775"/>
            </a:xfrm>
            <a:custGeom>
              <a:avLst/>
              <a:gdLst/>
              <a:ahLst/>
              <a:cxnLst/>
              <a:rect l="l" t="t" r="r" b="b"/>
              <a:pathLst>
                <a:path w="6311" h="5671" extrusionOk="0">
                  <a:moveTo>
                    <a:pt x="3150" y="0"/>
                  </a:moveTo>
                  <a:cubicBezTo>
                    <a:pt x="1896" y="0"/>
                    <a:pt x="746" y="840"/>
                    <a:pt x="417" y="2097"/>
                  </a:cubicBezTo>
                  <a:cubicBezTo>
                    <a:pt x="0" y="3598"/>
                    <a:pt x="905" y="5169"/>
                    <a:pt x="2429" y="5574"/>
                  </a:cubicBezTo>
                  <a:cubicBezTo>
                    <a:pt x="2671" y="5639"/>
                    <a:pt x="2915" y="5671"/>
                    <a:pt x="3156" y="5671"/>
                  </a:cubicBezTo>
                  <a:cubicBezTo>
                    <a:pt x="4403" y="5671"/>
                    <a:pt x="5554" y="4830"/>
                    <a:pt x="5894" y="3562"/>
                  </a:cubicBezTo>
                  <a:cubicBezTo>
                    <a:pt x="6311" y="2062"/>
                    <a:pt x="5406" y="490"/>
                    <a:pt x="3882" y="97"/>
                  </a:cubicBezTo>
                  <a:cubicBezTo>
                    <a:pt x="3637" y="32"/>
                    <a:pt x="3391" y="0"/>
                    <a:pt x="3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997425" y="2644175"/>
              <a:ext cx="122675" cy="110525"/>
            </a:xfrm>
            <a:custGeom>
              <a:avLst/>
              <a:gdLst/>
              <a:ahLst/>
              <a:cxnLst/>
              <a:rect l="l" t="t" r="r" b="b"/>
              <a:pathLst>
                <a:path w="4907" h="4421" extrusionOk="0">
                  <a:moveTo>
                    <a:pt x="2462" y="0"/>
                  </a:moveTo>
                  <a:cubicBezTo>
                    <a:pt x="1484" y="0"/>
                    <a:pt x="592" y="653"/>
                    <a:pt x="322" y="1633"/>
                  </a:cubicBezTo>
                  <a:cubicBezTo>
                    <a:pt x="1" y="2823"/>
                    <a:pt x="703" y="4026"/>
                    <a:pt x="1882" y="4347"/>
                  </a:cubicBezTo>
                  <a:cubicBezTo>
                    <a:pt x="2072" y="4397"/>
                    <a:pt x="2263" y="4421"/>
                    <a:pt x="2450" y="4421"/>
                  </a:cubicBezTo>
                  <a:cubicBezTo>
                    <a:pt x="3434" y="4421"/>
                    <a:pt x="4325" y="3768"/>
                    <a:pt x="4585" y="2788"/>
                  </a:cubicBezTo>
                  <a:cubicBezTo>
                    <a:pt x="4906" y="1597"/>
                    <a:pt x="4204" y="383"/>
                    <a:pt x="3025" y="73"/>
                  </a:cubicBezTo>
                  <a:cubicBezTo>
                    <a:pt x="2837" y="24"/>
                    <a:pt x="2648" y="0"/>
                    <a:pt x="2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1392425" y="2582850"/>
              <a:ext cx="139325" cy="126050"/>
            </a:xfrm>
            <a:custGeom>
              <a:avLst/>
              <a:gdLst/>
              <a:ahLst/>
              <a:cxnLst/>
              <a:rect l="l" t="t" r="r" b="b"/>
              <a:pathLst>
                <a:path w="5573" h="5042" extrusionOk="0">
                  <a:moveTo>
                    <a:pt x="2790" y="1"/>
                  </a:moveTo>
                  <a:cubicBezTo>
                    <a:pt x="1680" y="1"/>
                    <a:pt x="658" y="751"/>
                    <a:pt x="358" y="1871"/>
                  </a:cubicBezTo>
                  <a:cubicBezTo>
                    <a:pt x="0" y="3217"/>
                    <a:pt x="786" y="4598"/>
                    <a:pt x="2144" y="4955"/>
                  </a:cubicBezTo>
                  <a:cubicBezTo>
                    <a:pt x="2361" y="5013"/>
                    <a:pt x="2579" y="5041"/>
                    <a:pt x="2794" y="5041"/>
                  </a:cubicBezTo>
                  <a:cubicBezTo>
                    <a:pt x="3900" y="5041"/>
                    <a:pt x="4916" y="4305"/>
                    <a:pt x="5215" y="3169"/>
                  </a:cubicBezTo>
                  <a:cubicBezTo>
                    <a:pt x="5573" y="1824"/>
                    <a:pt x="4787" y="443"/>
                    <a:pt x="3429" y="85"/>
                  </a:cubicBezTo>
                  <a:cubicBezTo>
                    <a:pt x="3216" y="28"/>
                    <a:pt x="3001" y="1"/>
                    <a:pt x="2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839075" y="2430925"/>
              <a:ext cx="69975" cy="63175"/>
            </a:xfrm>
            <a:custGeom>
              <a:avLst/>
              <a:gdLst/>
              <a:ahLst/>
              <a:cxnLst/>
              <a:rect l="l" t="t" r="r" b="b"/>
              <a:pathLst>
                <a:path w="2799" h="2527" extrusionOk="0">
                  <a:moveTo>
                    <a:pt x="1406" y="0"/>
                  </a:moveTo>
                  <a:cubicBezTo>
                    <a:pt x="849" y="0"/>
                    <a:pt x="329" y="376"/>
                    <a:pt x="179" y="936"/>
                  </a:cubicBezTo>
                  <a:cubicBezTo>
                    <a:pt x="1" y="1626"/>
                    <a:pt x="406" y="2305"/>
                    <a:pt x="1072" y="2483"/>
                  </a:cubicBezTo>
                  <a:cubicBezTo>
                    <a:pt x="1183" y="2512"/>
                    <a:pt x="1294" y="2526"/>
                    <a:pt x="1403" y="2526"/>
                  </a:cubicBezTo>
                  <a:cubicBezTo>
                    <a:pt x="1962" y="2526"/>
                    <a:pt x="2471" y="2158"/>
                    <a:pt x="2620" y="1590"/>
                  </a:cubicBezTo>
                  <a:cubicBezTo>
                    <a:pt x="2799" y="912"/>
                    <a:pt x="2394" y="221"/>
                    <a:pt x="1727" y="43"/>
                  </a:cubicBezTo>
                  <a:cubicBezTo>
                    <a:pt x="1620" y="14"/>
                    <a:pt x="1513" y="0"/>
                    <a:pt x="1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1038500" y="2285650"/>
              <a:ext cx="69975" cy="63175"/>
            </a:xfrm>
            <a:custGeom>
              <a:avLst/>
              <a:gdLst/>
              <a:ahLst/>
              <a:cxnLst/>
              <a:rect l="l" t="t" r="r" b="b"/>
              <a:pathLst>
                <a:path w="2799" h="2527" extrusionOk="0">
                  <a:moveTo>
                    <a:pt x="1393" y="0"/>
                  </a:moveTo>
                  <a:cubicBezTo>
                    <a:pt x="829" y="0"/>
                    <a:pt x="329" y="368"/>
                    <a:pt x="180" y="936"/>
                  </a:cubicBezTo>
                  <a:cubicBezTo>
                    <a:pt x="1" y="1615"/>
                    <a:pt x="406" y="2306"/>
                    <a:pt x="1072" y="2484"/>
                  </a:cubicBezTo>
                  <a:cubicBezTo>
                    <a:pt x="1181" y="2513"/>
                    <a:pt x="1290" y="2526"/>
                    <a:pt x="1397" y="2526"/>
                  </a:cubicBezTo>
                  <a:cubicBezTo>
                    <a:pt x="1959" y="2526"/>
                    <a:pt x="2470" y="2151"/>
                    <a:pt x="2620" y="1591"/>
                  </a:cubicBezTo>
                  <a:cubicBezTo>
                    <a:pt x="2799" y="901"/>
                    <a:pt x="2394" y="222"/>
                    <a:pt x="1727" y="43"/>
                  </a:cubicBezTo>
                  <a:cubicBezTo>
                    <a:pt x="1615" y="14"/>
                    <a:pt x="1503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8"/>
          <p:cNvGrpSpPr/>
          <p:nvPr/>
        </p:nvGrpSpPr>
        <p:grpSpPr>
          <a:xfrm rot="-2019428">
            <a:off x="2671456" y="903023"/>
            <a:ext cx="1078938" cy="1614954"/>
            <a:chOff x="7166500" y="-57275"/>
            <a:chExt cx="414050" cy="619750"/>
          </a:xfrm>
        </p:grpSpPr>
        <p:sp>
          <p:nvSpPr>
            <p:cNvPr id="1017" name="Google Shape;1017;p48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48"/>
          <p:cNvGrpSpPr/>
          <p:nvPr/>
        </p:nvGrpSpPr>
        <p:grpSpPr>
          <a:xfrm>
            <a:off x="4669682" y="4604097"/>
            <a:ext cx="738906" cy="738906"/>
            <a:chOff x="3796125" y="-35750"/>
            <a:chExt cx="773400" cy="773400"/>
          </a:xfrm>
        </p:grpSpPr>
        <p:sp>
          <p:nvSpPr>
            <p:cNvPr id="1022" name="Google Shape;1022;p4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1" name="Google Shape;661;p40"/>
          <p:cNvCxnSpPr/>
          <p:nvPr/>
        </p:nvCxnSpPr>
        <p:spPr>
          <a:xfrm>
            <a:off x="4300175" y="3009900"/>
            <a:ext cx="672000" cy="6192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40"/>
          <p:cNvCxnSpPr/>
          <p:nvPr/>
        </p:nvCxnSpPr>
        <p:spPr>
          <a:xfrm flipH="1">
            <a:off x="5248275" y="3009900"/>
            <a:ext cx="114300" cy="5334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Google Shape;663;p40"/>
          <p:cNvCxnSpPr/>
          <p:nvPr/>
        </p:nvCxnSpPr>
        <p:spPr>
          <a:xfrm>
            <a:off x="-57150" y="2781300"/>
            <a:ext cx="1057200" cy="7716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4" name="Google Shape;664;p40"/>
          <p:cNvGrpSpPr/>
          <p:nvPr/>
        </p:nvGrpSpPr>
        <p:grpSpPr>
          <a:xfrm>
            <a:off x="720312" y="1631471"/>
            <a:ext cx="979588" cy="979588"/>
            <a:chOff x="3796125" y="-35750"/>
            <a:chExt cx="773400" cy="773400"/>
          </a:xfrm>
        </p:grpSpPr>
        <p:sp>
          <p:nvSpPr>
            <p:cNvPr id="665" name="Google Shape;665;p40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0"/>
          <p:cNvGrpSpPr/>
          <p:nvPr/>
        </p:nvGrpSpPr>
        <p:grpSpPr>
          <a:xfrm>
            <a:off x="4712787" y="1631471"/>
            <a:ext cx="979588" cy="979588"/>
            <a:chOff x="3796125" y="-35750"/>
            <a:chExt cx="773400" cy="773400"/>
          </a:xfrm>
        </p:grpSpPr>
        <p:sp>
          <p:nvSpPr>
            <p:cNvPr id="668" name="Google Shape;668;p40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40"/>
          <p:cNvGrpSpPr/>
          <p:nvPr/>
        </p:nvGrpSpPr>
        <p:grpSpPr>
          <a:xfrm>
            <a:off x="720312" y="3345971"/>
            <a:ext cx="979588" cy="979588"/>
            <a:chOff x="3796125" y="-35750"/>
            <a:chExt cx="773400" cy="773400"/>
          </a:xfrm>
        </p:grpSpPr>
        <p:sp>
          <p:nvSpPr>
            <p:cNvPr id="671" name="Google Shape;671;p40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0"/>
          <p:cNvGrpSpPr/>
          <p:nvPr/>
        </p:nvGrpSpPr>
        <p:grpSpPr>
          <a:xfrm>
            <a:off x="4712787" y="3345971"/>
            <a:ext cx="979588" cy="979588"/>
            <a:chOff x="3796125" y="-35750"/>
            <a:chExt cx="773400" cy="773400"/>
          </a:xfrm>
        </p:grpSpPr>
        <p:sp>
          <p:nvSpPr>
            <p:cNvPr id="674" name="Google Shape;674;p40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40"/>
          <p:cNvSpPr txBox="1">
            <a:spLocks noGrp="1"/>
          </p:cNvSpPr>
          <p:nvPr>
            <p:ph type="title"/>
          </p:nvPr>
        </p:nvSpPr>
        <p:spPr>
          <a:xfrm>
            <a:off x="422567" y="3937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Como é que a SPAGI funciona?</a:t>
            </a:r>
            <a:endParaRPr dirty="0"/>
          </a:p>
        </p:txBody>
      </p:sp>
      <p:sp>
        <p:nvSpPr>
          <p:cNvPr id="681" name="Google Shape;681;p40"/>
          <p:cNvSpPr txBox="1">
            <a:spLocks noGrp="1"/>
          </p:cNvSpPr>
          <p:nvPr>
            <p:ph type="title" idx="9"/>
          </p:nvPr>
        </p:nvSpPr>
        <p:spPr>
          <a:xfrm>
            <a:off x="864512" y="1883213"/>
            <a:ext cx="6912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82" name="Google Shape;682;p40"/>
          <p:cNvSpPr txBox="1">
            <a:spLocks noGrp="1"/>
          </p:cNvSpPr>
          <p:nvPr>
            <p:ph type="subTitle" idx="1"/>
          </p:nvPr>
        </p:nvSpPr>
        <p:spPr>
          <a:xfrm>
            <a:off x="1698457" y="1425675"/>
            <a:ext cx="3111167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Criar um perfil de expressão genética para o tipo de célula em causa.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Para tal, medem-se os níveis de expressão de todos os genes da célula. </a:t>
            </a:r>
            <a:endParaRPr dirty="0"/>
          </a:p>
        </p:txBody>
      </p:sp>
      <p:sp>
        <p:nvSpPr>
          <p:cNvPr id="683" name="Google Shape;683;p40"/>
          <p:cNvSpPr txBox="1">
            <a:spLocks noGrp="1"/>
          </p:cNvSpPr>
          <p:nvPr>
            <p:ph type="title" idx="13"/>
          </p:nvPr>
        </p:nvSpPr>
        <p:spPr>
          <a:xfrm>
            <a:off x="4856987" y="1883213"/>
            <a:ext cx="6912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84" name="Google Shape;684;p40"/>
          <p:cNvSpPr txBox="1">
            <a:spLocks noGrp="1"/>
          </p:cNvSpPr>
          <p:nvPr>
            <p:ph type="subTitle" idx="4"/>
          </p:nvPr>
        </p:nvSpPr>
        <p:spPr>
          <a:xfrm>
            <a:off x="5701539" y="3001659"/>
            <a:ext cx="3270463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Utilizar o modelo para identificar as vias que provavelmente estarão </a:t>
            </a:r>
            <a:r>
              <a:rPr lang="pt-PT" dirty="0" err="1"/>
              <a:t>activas</a:t>
            </a:r>
            <a:r>
              <a:rPr lang="pt-PT" dirty="0"/>
              <a:t> na célula.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 SPAGI calcula a probabilidade de cada via estar ativa.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As vias com probabilidades elevadas são consideradas </a:t>
            </a:r>
            <a:r>
              <a:rPr lang="pt-PT" dirty="0" err="1"/>
              <a:t>activas</a:t>
            </a:r>
            <a:r>
              <a:rPr lang="pt-PT" dirty="0"/>
              <a:t>.</a:t>
            </a:r>
            <a:endParaRPr dirty="0"/>
          </a:p>
        </p:txBody>
      </p:sp>
      <p:sp>
        <p:nvSpPr>
          <p:cNvPr id="685" name="Google Shape;685;p40"/>
          <p:cNvSpPr txBox="1">
            <a:spLocks noGrp="1"/>
          </p:cNvSpPr>
          <p:nvPr>
            <p:ph type="title" idx="14"/>
          </p:nvPr>
        </p:nvSpPr>
        <p:spPr>
          <a:xfrm>
            <a:off x="864512" y="3601163"/>
            <a:ext cx="6912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6" name="Google Shape;686;p40"/>
          <p:cNvSpPr txBox="1">
            <a:spLocks noGrp="1"/>
          </p:cNvSpPr>
          <p:nvPr>
            <p:ph type="title" idx="15"/>
          </p:nvPr>
        </p:nvSpPr>
        <p:spPr>
          <a:xfrm>
            <a:off x="4856987" y="3601163"/>
            <a:ext cx="6912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7" name="Google Shape;687;p40"/>
          <p:cNvSpPr txBox="1">
            <a:spLocks noGrp="1"/>
          </p:cNvSpPr>
          <p:nvPr>
            <p:ph type="subTitle" idx="2"/>
          </p:nvPr>
        </p:nvSpPr>
        <p:spPr>
          <a:xfrm>
            <a:off x="5738283" y="1455056"/>
            <a:ext cx="3203746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Criar uma rede de interação de proteínas para o tipo de célula.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Isto é feito através da recolha de informações sobre todas as interações proteína-proteína conhecidas na célula.</a:t>
            </a:r>
            <a:endParaRPr dirty="0"/>
          </a:p>
        </p:txBody>
      </p:sp>
      <p:sp>
        <p:nvSpPr>
          <p:cNvPr id="688" name="Google Shape;688;p40"/>
          <p:cNvSpPr txBox="1">
            <a:spLocks noGrp="1"/>
          </p:cNvSpPr>
          <p:nvPr>
            <p:ph type="subTitle" idx="3"/>
          </p:nvPr>
        </p:nvSpPr>
        <p:spPr>
          <a:xfrm>
            <a:off x="1657575" y="2936383"/>
            <a:ext cx="3270464" cy="1818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Utilizar o perfil de expressão genética e a rede de interação de proteínas para criar um modelo probabilístico das vias de sinalização na célula.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modelo tem em conta os níveis de expressão dos genes na via, a força das interações proteína-proteína e as funções conhecidas das proteínas.</a:t>
            </a:r>
            <a:endParaRPr dirty="0"/>
          </a:p>
        </p:txBody>
      </p:sp>
      <p:cxnSp>
        <p:nvCxnSpPr>
          <p:cNvPr id="689" name="Google Shape;689;p40"/>
          <p:cNvCxnSpPr/>
          <p:nvPr/>
        </p:nvCxnSpPr>
        <p:spPr>
          <a:xfrm>
            <a:off x="1323975" y="4191000"/>
            <a:ext cx="333600" cy="10668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40"/>
          <p:cNvSpPr/>
          <p:nvPr/>
        </p:nvSpPr>
        <p:spPr>
          <a:xfrm>
            <a:off x="5214567" y="2782535"/>
            <a:ext cx="333600" cy="33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1" name="Google Shape;691;p40"/>
          <p:cNvCxnSpPr/>
          <p:nvPr/>
        </p:nvCxnSpPr>
        <p:spPr>
          <a:xfrm>
            <a:off x="5219700" y="2486025"/>
            <a:ext cx="133500" cy="4287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2" name="Google Shape;692;p40"/>
          <p:cNvSpPr/>
          <p:nvPr/>
        </p:nvSpPr>
        <p:spPr>
          <a:xfrm>
            <a:off x="4107467" y="2782535"/>
            <a:ext cx="333600" cy="33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45"/>
          <p:cNvGrpSpPr/>
          <p:nvPr/>
        </p:nvGrpSpPr>
        <p:grpSpPr>
          <a:xfrm>
            <a:off x="159000" y="1072525"/>
            <a:ext cx="4106580" cy="4256272"/>
            <a:chOff x="159000" y="1072525"/>
            <a:chExt cx="4106580" cy="4256272"/>
          </a:xfrm>
        </p:grpSpPr>
        <p:sp>
          <p:nvSpPr>
            <p:cNvPr id="822" name="Google Shape;822;p45"/>
            <p:cNvSpPr/>
            <p:nvPr/>
          </p:nvSpPr>
          <p:spPr>
            <a:xfrm>
              <a:off x="446375" y="1072525"/>
              <a:ext cx="459000" cy="459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 rot="-4149759">
              <a:off x="187812" y="1594007"/>
              <a:ext cx="715177" cy="10463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159000" y="1775100"/>
              <a:ext cx="554100" cy="55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5"/>
            <p:cNvSpPr/>
            <p:nvPr/>
          </p:nvSpPr>
          <p:spPr>
            <a:xfrm rot="1740278">
              <a:off x="419842" y="2254355"/>
              <a:ext cx="1002309" cy="104608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6" name="Google Shape;826;p45"/>
            <p:cNvGrpSpPr/>
            <p:nvPr/>
          </p:nvGrpSpPr>
          <p:grpSpPr>
            <a:xfrm>
              <a:off x="905467" y="1280648"/>
              <a:ext cx="3360114" cy="3360114"/>
              <a:chOff x="3796125" y="-35750"/>
              <a:chExt cx="773400" cy="773400"/>
            </a:xfrm>
          </p:grpSpPr>
          <p:sp>
            <p:nvSpPr>
              <p:cNvPr id="827" name="Google Shape;827;p45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5"/>
              <p:cNvSpPr/>
              <p:nvPr/>
            </p:nvSpPr>
            <p:spPr>
              <a:xfrm rot="300986">
                <a:off x="3885827" y="89211"/>
                <a:ext cx="128066" cy="111087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9" name="Google Shape;829;p45"/>
            <p:cNvSpPr/>
            <p:nvPr/>
          </p:nvSpPr>
          <p:spPr>
            <a:xfrm rot="-4149419">
              <a:off x="1767472" y="4789429"/>
              <a:ext cx="1002505" cy="10463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45"/>
          <p:cNvGrpSpPr/>
          <p:nvPr/>
        </p:nvGrpSpPr>
        <p:grpSpPr>
          <a:xfrm>
            <a:off x="4431996" y="1280648"/>
            <a:ext cx="4852499" cy="4081401"/>
            <a:chOff x="4431996" y="1280648"/>
            <a:chExt cx="4852499" cy="4081401"/>
          </a:xfrm>
        </p:grpSpPr>
        <p:sp>
          <p:nvSpPr>
            <p:cNvPr id="831" name="Google Shape;831;p45"/>
            <p:cNvSpPr/>
            <p:nvPr/>
          </p:nvSpPr>
          <p:spPr>
            <a:xfrm>
              <a:off x="4431996" y="4219438"/>
              <a:ext cx="554100" cy="55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 rot="8376901">
              <a:off x="4624345" y="4048694"/>
              <a:ext cx="1120508" cy="10471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3" name="Google Shape;833;p45"/>
            <p:cNvGrpSpPr/>
            <p:nvPr/>
          </p:nvGrpSpPr>
          <p:grpSpPr>
            <a:xfrm>
              <a:off x="4771917" y="1280648"/>
              <a:ext cx="3360114" cy="3360114"/>
              <a:chOff x="3796125" y="-35750"/>
              <a:chExt cx="773400" cy="773400"/>
            </a:xfrm>
          </p:grpSpPr>
          <p:sp>
            <p:nvSpPr>
              <p:cNvPr id="834" name="Google Shape;834;p45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5"/>
              <p:cNvSpPr/>
              <p:nvPr/>
            </p:nvSpPr>
            <p:spPr>
              <a:xfrm rot="300986">
                <a:off x="3885827" y="89211"/>
                <a:ext cx="128066" cy="111087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6" name="Google Shape;836;p45"/>
            <p:cNvSpPr/>
            <p:nvPr/>
          </p:nvSpPr>
          <p:spPr>
            <a:xfrm rot="2423099" flipH="1">
              <a:off x="7412070" y="4091044"/>
              <a:ext cx="1120508" cy="10471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7" name="Google Shape;837;p45"/>
            <p:cNvGrpSpPr/>
            <p:nvPr/>
          </p:nvGrpSpPr>
          <p:grpSpPr>
            <a:xfrm>
              <a:off x="8089592" y="4167069"/>
              <a:ext cx="1194903" cy="1194980"/>
              <a:chOff x="3796125" y="-35750"/>
              <a:chExt cx="773400" cy="773400"/>
            </a:xfrm>
          </p:grpSpPr>
          <p:sp>
            <p:nvSpPr>
              <p:cNvPr id="838" name="Google Shape;838;p45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5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0" name="Google Shape;840;p45"/>
          <p:cNvSpPr txBox="1">
            <a:spLocks noGrp="1"/>
          </p:cNvSpPr>
          <p:nvPr>
            <p:ph type="subTitle" idx="1"/>
          </p:nvPr>
        </p:nvSpPr>
        <p:spPr>
          <a:xfrm>
            <a:off x="1021718" y="2600752"/>
            <a:ext cx="3118181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Os dados de expressão genética são utilizados para medir os níveis de expressão de todos os genes de uma célula. </a:t>
            </a:r>
            <a:endParaRPr dirty="0"/>
          </a:p>
        </p:txBody>
      </p:sp>
      <p:sp>
        <p:nvSpPr>
          <p:cNvPr id="841" name="Google Shape;841;p45"/>
          <p:cNvSpPr txBox="1">
            <a:spLocks noGrp="1"/>
          </p:cNvSpPr>
          <p:nvPr>
            <p:ph type="title" idx="4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Que dados é que a SPAGI utiliza?</a:t>
            </a:r>
            <a:endParaRPr dirty="0"/>
          </a:p>
        </p:txBody>
      </p:sp>
      <p:sp>
        <p:nvSpPr>
          <p:cNvPr id="842" name="Google Shape;842;p45"/>
          <p:cNvSpPr txBox="1">
            <a:spLocks noGrp="1"/>
          </p:cNvSpPr>
          <p:nvPr>
            <p:ph type="subTitle" idx="2"/>
          </p:nvPr>
        </p:nvSpPr>
        <p:spPr>
          <a:xfrm>
            <a:off x="4986096" y="2600752"/>
            <a:ext cx="2961005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Os dados de interação proteica são utilizados para recolher informações sobre todas as interações proteína-proteína conhecidas numa célula.</a:t>
            </a:r>
            <a:endParaRPr dirty="0"/>
          </a:p>
        </p:txBody>
      </p:sp>
      <p:sp>
        <p:nvSpPr>
          <p:cNvPr id="843" name="Google Shape;843;p45"/>
          <p:cNvSpPr txBox="1">
            <a:spLocks noGrp="1"/>
          </p:cNvSpPr>
          <p:nvPr>
            <p:ph type="title"/>
          </p:nvPr>
        </p:nvSpPr>
        <p:spPr>
          <a:xfrm>
            <a:off x="931801" y="1976699"/>
            <a:ext cx="3262347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Dados de expressão genética</a:t>
            </a:r>
            <a:endParaRPr dirty="0"/>
          </a:p>
        </p:txBody>
      </p:sp>
      <p:sp>
        <p:nvSpPr>
          <p:cNvPr id="844" name="Google Shape;844;p45"/>
          <p:cNvSpPr txBox="1">
            <a:spLocks noGrp="1"/>
          </p:cNvSpPr>
          <p:nvPr>
            <p:ph type="title" idx="3"/>
          </p:nvPr>
        </p:nvSpPr>
        <p:spPr>
          <a:xfrm>
            <a:off x="5300073" y="1956484"/>
            <a:ext cx="2304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Dados de interação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chemistry Lesson for High School by Slidesgo">
  <a:themeElements>
    <a:clrScheme name="Simple Light">
      <a:dk1>
        <a:srgbClr val="3B343B"/>
      </a:dk1>
      <a:lt1>
        <a:srgbClr val="364E82"/>
      </a:lt1>
      <a:dk2>
        <a:srgbClr val="6582B2"/>
      </a:dk2>
      <a:lt2>
        <a:srgbClr val="C2E1DA"/>
      </a:lt2>
      <a:accent1>
        <a:srgbClr val="FC4C4C"/>
      </a:accent1>
      <a:accent2>
        <a:srgbClr val="FC8782"/>
      </a:accent2>
      <a:accent3>
        <a:srgbClr val="E8C2C1"/>
      </a:accent3>
      <a:accent4>
        <a:srgbClr val="F8E8E1"/>
      </a:accent4>
      <a:accent5>
        <a:srgbClr val="FFFFFF"/>
      </a:accent5>
      <a:accent6>
        <a:srgbClr val="AACCC4"/>
      </a:accent6>
      <a:hlink>
        <a:srgbClr val="3B34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904</Words>
  <Application>Microsoft Office PowerPoint</Application>
  <PresentationFormat>Apresentação no Ecrã (16:9)</PresentationFormat>
  <Paragraphs>93</Paragraphs>
  <Slides>18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4" baseType="lpstr">
      <vt:lpstr>Arial</vt:lpstr>
      <vt:lpstr>Google Sans</vt:lpstr>
      <vt:lpstr>Karla</vt:lpstr>
      <vt:lpstr>Lexend Deca</vt:lpstr>
      <vt:lpstr>Roboto</vt:lpstr>
      <vt:lpstr>Biochemistry Lesson for High School by Slidesgo</vt:lpstr>
      <vt:lpstr>Journal Club  Artigo 8  </vt:lpstr>
      <vt:lpstr>Introdução</vt:lpstr>
      <vt:lpstr>Background</vt:lpstr>
      <vt:lpstr>O que são vias de sinalização?</vt:lpstr>
      <vt:lpstr>Como é que as vias de sinalização funcionam?</vt:lpstr>
      <vt:lpstr>Porque é que é importante identificar as vias de sinalização ativas?</vt:lpstr>
      <vt:lpstr>Métodos</vt:lpstr>
      <vt:lpstr>Como é que a SPAGI funciona?</vt:lpstr>
      <vt:lpstr>Que dados é que a SPAGI utiliza?</vt:lpstr>
      <vt:lpstr>Como é que a SPAGI é avaliada? </vt:lpstr>
      <vt:lpstr>Resultados</vt:lpstr>
      <vt:lpstr>O que é que a SPAGI encontrou?</vt:lpstr>
      <vt:lpstr>Discussão</vt:lpstr>
      <vt:lpstr>Novo método no âmbito da Bioinformática</vt:lpstr>
      <vt:lpstr>Dados PPI específicos da espécie vs. combinados?</vt:lpstr>
      <vt:lpstr>Limitações do SPAGI</vt:lpstr>
      <vt:lpstr>Obrigado!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Club - </dc:title>
  <cp:lastModifiedBy>Afonso Maria Mendes Vaz</cp:lastModifiedBy>
  <cp:revision>21</cp:revision>
  <dcterms:modified xsi:type="dcterms:W3CDTF">2023-05-27T14:12:52Z</dcterms:modified>
</cp:coreProperties>
</file>