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95AC2-4349-E553-B593-EA7FB5CA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2A4516-947A-0A98-1B76-D7F4A5F65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082CE6-8998-A94C-D8B6-B4B44ED6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2B3762-1795-CD20-DDEC-280D8E8F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6B1DB5-46C1-06E3-4F3C-CCD023A1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5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2B607-6CE9-9CD9-76D9-517D02C8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4DDFBA-0A79-C20D-D6FE-1E09D1954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D6A3BC-8D5A-03EF-4F2E-609532A6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972FC1-4758-F557-BC4F-BE6C3669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E811A6-B335-F4B4-6E22-603C8784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13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DE035A-8987-C409-AB9A-48BA8D039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7258F5-04A7-E2D1-25C4-005B84F3F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7D57B5-AE28-2071-826A-4C8921A9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1EBBF0-295C-82EB-CD97-E586113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0B69E2-DDC9-4F66-581D-862E09AB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83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77CAC-E3BF-97E4-1D22-BE70DC2C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66DBBB-57EA-6F36-A62D-68777BFE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7BA627-9F03-3087-38F5-E08449E7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E42C0A-934D-C3ED-84B1-39B3D6F5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618F18-1A18-54EB-955F-1DCFCFD6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05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307C6-D38B-66E0-E5DA-CFC97CB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6B4EB0-A470-933E-8E72-4AF299C6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CF3308-4188-FD9E-D9C4-47A6C41C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382BD-DDB9-8B3F-FBE6-15E7625F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C62DC-9ED0-4D2D-C330-67094801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67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6083C-23F6-A2E9-954B-3B9759BD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E8F303-EC59-E96D-56F3-8D92EE632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4B0474-ABFC-5A69-E424-4FBE3CAD4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4BA4F0-9326-68EB-7C84-03A38BF3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21A4DE-F46B-B148-410B-34BC2C49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34780A-A6C0-AF7F-1431-FBBCCA73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9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5EB6F-FE59-E3DC-389E-B04DA710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3BC0EA-3844-4DC0-3902-57C7DDA3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A8D75E-D5C7-7303-8CF1-96402F7F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CF240C1-E5CD-4D7B-4F85-5468D6DE2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F16777-4FAB-582C-36CA-6A157AC88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CA6DC0-1B94-08C4-A3C2-2BE1B9C2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84E3-530D-8DCD-AE2D-42ADE4DA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45168D-A2D6-1FEF-EA33-1AE8062F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8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F8227-EB54-F9D9-DE5F-F54A81D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F32D5A-822C-28F0-0B65-6633FA62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6AE8B-B2E1-2070-8405-6816BC4A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F6656F-19A7-96BF-2E98-8D87D7D3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71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83B71C-3541-78B9-B622-567447AF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E1F08C-0B09-FB1E-70DA-19A542AF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845914-4DAA-BDD7-CAF1-445EB251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79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789AC-1F61-37AF-9138-3C7B1C3A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5A291-2076-DCAC-4A82-11E67303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B54CFA-D38C-7885-F2F6-E61DF2D1D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3ACE08-56EC-C9CF-2413-35E91584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9B45DC-EB08-992C-DF0F-C652221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6C3018-8E4A-D2A9-705B-0611388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4AFAC-F8EA-3184-3C1A-F922EF0D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AD35E1-2460-7BE1-9765-75E0B89F1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7B0EC-7569-7214-6F53-B94228AE3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BA68A1-4EE9-A3D5-CB8D-5A35D110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4993BC-7DD2-3D95-FDE3-F9C368F8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8E9667-4E25-B719-4FDC-D96A7263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56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5D4A8FA-759B-6918-C91F-17E9F39D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C86E37-5E63-2D65-B8BA-C19B50A0B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32B4CB-1CA0-C6BA-B9D1-0B5B10034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EF55-51E4-41A9-8D3D-8E9B6FFCDA73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1C7815-6B63-C31E-54DF-9C7777C77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F9D1DE-DFF7-3AF7-06E4-837253B9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6F5F-9A9C-4EAA-99BB-64D3C89AD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83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FEC5B-7CCF-6F36-F713-C9453D404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FBFDE6-7BA8-2FF7-6AA0-33C86B46A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Salvatore Rosolia </a:t>
            </a:r>
          </a:p>
          <a:p>
            <a:r>
              <a:rPr lang="it-IT"/>
              <a:t>O46001354</a:t>
            </a:r>
          </a:p>
          <a:p>
            <a:r>
              <a:rPr lang="it-IT"/>
              <a:t>02/04/2021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53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102186F-A505-49B8-0234-F66E9262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34" y="413453"/>
            <a:ext cx="3890055" cy="603109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5926AC-584D-8D01-AB75-74F326713FFE}"/>
              </a:ext>
            </a:extLst>
          </p:cNvPr>
          <p:cNvSpPr txBox="1"/>
          <p:nvPr/>
        </p:nvSpPr>
        <p:spPr>
          <a:xfrm>
            <a:off x="6756305" y="2483785"/>
            <a:ext cx="4030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API ANIMECHAN</a:t>
            </a:r>
          </a:p>
          <a:p>
            <a:endParaRPr lang="it-IT" dirty="0"/>
          </a:p>
          <a:p>
            <a:r>
              <a:rPr lang="it-IT" dirty="0"/>
              <a:t>API che ritorna le citazioni dando in ingresso o il titolo di un Anime o il nome di un personaggio.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3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D6B0C-B578-3A7B-61D3-A049B462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ANIMECHAN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4CFD15-B89D-8951-9A22-B95681CAC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7" y="1816295"/>
            <a:ext cx="5605465" cy="4351338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3601AC1-4BEE-C12B-8D83-D47EE039D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007"/>
            <a:ext cx="5734850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4351A8-CA57-9E4C-8D64-3A23BD3A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47" y="0"/>
            <a:ext cx="10515600" cy="1325563"/>
          </a:xfrm>
        </p:spPr>
        <p:txBody>
          <a:bodyPr/>
          <a:lstStyle/>
          <a:p>
            <a:r>
              <a:rPr lang="it-IT" dirty="0"/>
              <a:t>CODICE ANIMECHAN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BBCBB4-B779-F5E1-7022-231FAD73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93" y="561575"/>
            <a:ext cx="5544324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8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187B9E8-6C2C-67D1-C9C2-43B7F2656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563" y="232636"/>
            <a:ext cx="4144347" cy="6392727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0782015-D1AE-584D-CA0E-3DA240C628B2}"/>
              </a:ext>
            </a:extLst>
          </p:cNvPr>
          <p:cNvSpPr txBox="1"/>
          <p:nvPr/>
        </p:nvSpPr>
        <p:spPr>
          <a:xfrm>
            <a:off x="6096000" y="2551837"/>
            <a:ext cx="4762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API SPOTIFY</a:t>
            </a:r>
          </a:p>
          <a:p>
            <a:pPr algn="ctr"/>
            <a:r>
              <a:rPr lang="it-IT" dirty="0"/>
              <a:t>Permette di cercare le colonne sonore di anime, visualizzandoli con questo layout,</a:t>
            </a:r>
          </a:p>
          <a:p>
            <a:pPr algn="ctr"/>
            <a:r>
              <a:rPr lang="it-IT" dirty="0"/>
              <a:t>Cliccando sul titolo della canzone si verrà reindirizzati alla pagina </a:t>
            </a:r>
            <a:r>
              <a:rPr lang="it-IT" dirty="0" err="1"/>
              <a:t>spotify</a:t>
            </a:r>
            <a:r>
              <a:rPr lang="it-IT" dirty="0"/>
              <a:t> per riprodurre il brano.</a:t>
            </a:r>
          </a:p>
        </p:txBody>
      </p:sp>
    </p:spTree>
    <p:extLst>
      <p:ext uri="{BB962C8B-B14F-4D97-AF65-F5344CB8AC3E}">
        <p14:creationId xmlns:p14="http://schemas.microsoft.com/office/powerpoint/2010/main" val="5020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BFBB3-692A-BB56-A3C5-A6B7DD31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CODICE API SPOTIFY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2D18C8-578C-63B8-7748-F29687497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4" y="2036593"/>
            <a:ext cx="5058481" cy="3962953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8809CB3-374C-2AE9-67A0-4D6246B10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55" y="2122329"/>
            <a:ext cx="563006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A53842-9DD8-84E6-6BC6-09801D8B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7" y="390292"/>
            <a:ext cx="5050872" cy="1325563"/>
          </a:xfrm>
        </p:spPr>
        <p:txBody>
          <a:bodyPr/>
          <a:lstStyle/>
          <a:p>
            <a:pPr algn="ctr"/>
            <a:r>
              <a:rPr lang="it-IT" dirty="0"/>
              <a:t>CODICE API SPOTIFY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B6B625-5E2C-E44E-283E-E78A61890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16" y="102143"/>
            <a:ext cx="6273952" cy="6653713"/>
          </a:xfrm>
        </p:spPr>
      </p:pic>
    </p:spTree>
    <p:extLst>
      <p:ext uri="{BB962C8B-B14F-4D97-AF65-F5344CB8AC3E}">
        <p14:creationId xmlns:p14="http://schemas.microsoft.com/office/powerpoint/2010/main" val="1213540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MHW3</vt:lpstr>
      <vt:lpstr>Presentazione standard di PowerPoint</vt:lpstr>
      <vt:lpstr>CODICE ANIMECHAN</vt:lpstr>
      <vt:lpstr>CODICE ANIMECHAN</vt:lpstr>
      <vt:lpstr>Presentazione standard di PowerPoint</vt:lpstr>
      <vt:lpstr>CODICE API SPOTIFY</vt:lpstr>
      <vt:lpstr>CODICE API SPOTIFY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SALVATORE ROSOLIA</dc:creator>
  <cp:lastModifiedBy>SALVATORE ROSOLIA</cp:lastModifiedBy>
  <cp:revision>1</cp:revision>
  <dcterms:created xsi:type="dcterms:W3CDTF">2022-04-30T14:44:52Z</dcterms:created>
  <dcterms:modified xsi:type="dcterms:W3CDTF">2022-04-30T15:01:12Z</dcterms:modified>
</cp:coreProperties>
</file>