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233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91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835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95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80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558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53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07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57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74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29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58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96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34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983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118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6F39-B0C5-4D14-BAD0-17201411962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6C3CF4-FD11-4779-9CBC-EBD7CA88C5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34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CAD9D4-E57D-42DB-A9E8-E903D864C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305"/>
            <a:ext cx="9144000" cy="959268"/>
          </a:xfrm>
        </p:spPr>
        <p:txBody>
          <a:bodyPr/>
          <a:lstStyle/>
          <a:p>
            <a:r>
              <a:rPr lang="it-IT" dirty="0"/>
              <a:t>MHW2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B7AFA4-9C2A-4B39-BB88-4D728B289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4468311"/>
            <a:ext cx="2534653" cy="1655762"/>
          </a:xfrm>
        </p:spPr>
        <p:txBody>
          <a:bodyPr/>
          <a:lstStyle/>
          <a:p>
            <a:r>
              <a:rPr lang="it-IT" dirty="0"/>
              <a:t>Salvatore Rosolia</a:t>
            </a:r>
          </a:p>
          <a:p>
            <a:r>
              <a:rPr lang="it-IT" dirty="0"/>
              <a:t>O46001354</a:t>
            </a:r>
          </a:p>
          <a:p>
            <a:r>
              <a:rPr lang="it-IT" dirty="0"/>
              <a:t>12/04/2021</a:t>
            </a:r>
          </a:p>
        </p:txBody>
      </p:sp>
    </p:spTree>
    <p:extLst>
      <p:ext uri="{BB962C8B-B14F-4D97-AF65-F5344CB8AC3E}">
        <p14:creationId xmlns:p14="http://schemas.microsoft.com/office/powerpoint/2010/main" val="198591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CE5C8-1F5A-4ED4-9EF5-B65F83CA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978"/>
            <a:ext cx="12031579" cy="870117"/>
          </a:xfrm>
        </p:spPr>
        <p:txBody>
          <a:bodyPr>
            <a:noAutofit/>
          </a:bodyPr>
          <a:lstStyle/>
          <a:p>
            <a:pPr algn="ctr"/>
            <a:r>
              <a:rPr lang="it-IT" sz="3700" dirty="0"/>
              <a:t>Funzione </a:t>
            </a:r>
            <a:r>
              <a:rPr lang="it-IT" sz="3700" dirty="0" err="1"/>
              <a:t>remove</a:t>
            </a:r>
            <a:r>
              <a:rPr lang="it-IT" sz="3700" dirty="0"/>
              <a:t> utilizzando il tasto nella sezione tutti gli elementi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696368-B791-412F-9897-16C308E26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840"/>
            <a:ext cx="5858693" cy="301032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E288DB-B471-4424-AB25-7BD289E1B917}"/>
              </a:ext>
            </a:extLst>
          </p:cNvPr>
          <p:cNvSpPr txBox="1"/>
          <p:nvPr/>
        </p:nvSpPr>
        <p:spPr>
          <a:xfrm>
            <a:off x="237307" y="2470485"/>
            <a:ext cx="5053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questa funzione rimuovo dalla sezione preferiti la copia dell’elemento target e in quest’ultimo cambio l’icona che ritornerà quella iniziale.</a:t>
            </a:r>
          </a:p>
        </p:txBody>
      </p:sp>
    </p:spTree>
    <p:extLst>
      <p:ext uri="{BB962C8B-B14F-4D97-AF65-F5344CB8AC3E}">
        <p14:creationId xmlns:p14="http://schemas.microsoft.com/office/powerpoint/2010/main" val="412884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9D10C-F4E5-4598-8AC0-FD890274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Comportamento </a:t>
            </a:r>
            <a:r>
              <a:rPr lang="it-IT" dirty="0" err="1"/>
              <a:t>remove</a:t>
            </a:r>
            <a:r>
              <a:rPr lang="it-IT" dirty="0"/>
              <a:t>()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BA7E2EE-AA10-466B-A9ED-5750681B9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43074"/>
            <a:ext cx="5979695" cy="442847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440058-49D7-4EE4-A1D7-4B420E00ED29}"/>
              </a:ext>
            </a:extLst>
          </p:cNvPr>
          <p:cNvSpPr txBox="1"/>
          <p:nvPr/>
        </p:nvSpPr>
        <p:spPr>
          <a:xfrm>
            <a:off x="7888705" y="3240505"/>
            <a:ext cx="346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Comportamento al click dell’icona preferiti per rimuovere l’elemento.</a:t>
            </a:r>
          </a:p>
        </p:txBody>
      </p:sp>
    </p:spTree>
    <p:extLst>
      <p:ext uri="{BB962C8B-B14F-4D97-AF65-F5344CB8AC3E}">
        <p14:creationId xmlns:p14="http://schemas.microsoft.com/office/powerpoint/2010/main" val="379303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AFF4B-3C3F-4CDB-85B4-97036510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273" y="18255"/>
            <a:ext cx="4058654" cy="1325563"/>
          </a:xfrm>
        </p:spPr>
        <p:txBody>
          <a:bodyPr/>
          <a:lstStyle/>
          <a:p>
            <a:r>
              <a:rPr lang="it-IT" dirty="0"/>
              <a:t>Barra di ricerca 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08D4BE-DA3F-46C3-A579-BDB75C92D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07" y="1300564"/>
            <a:ext cx="7287642" cy="4256872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2D62DE-0575-4712-963E-90963F84DEDB}"/>
              </a:ext>
            </a:extLst>
          </p:cNvPr>
          <p:cNvSpPr txBox="1"/>
          <p:nvPr/>
        </p:nvSpPr>
        <p:spPr>
          <a:xfrm>
            <a:off x="335751" y="1810260"/>
            <a:ext cx="4058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Nella funzione cerca, implemento una barra di ricerca che filtra la lista dei contenuti e mostra solo quelli che contengono il testo cercato e che grazie all’utilizzo dell’evento </a:t>
            </a:r>
            <a:r>
              <a:rPr lang="it-IT" sz="2400" dirty="0" err="1"/>
              <a:t>keyup</a:t>
            </a:r>
            <a:r>
              <a:rPr lang="it-IT" sz="2400" dirty="0"/>
              <a:t> aggiorna il filtro ad ogni lettera digitata.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467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E9FD7-D1F1-4BD8-9A64-033EE3CD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590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Comportamento cerca()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DFA39A9-FFF0-4C6F-B22B-C66086BB1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0" y="526806"/>
            <a:ext cx="10515600" cy="2902194"/>
          </a:xfr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B56820F-0CB3-4EC6-BB0A-63EAD41BD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31588"/>
            <a:ext cx="8657088" cy="307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6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D956FA-FA34-4DDA-B7E0-69B0BFFC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RIEPILOGO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3195A5-7C6F-4DE5-9639-DE7A20E7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z="3200" dirty="0"/>
              <a:t>In questo </a:t>
            </a:r>
            <a:r>
              <a:rPr lang="it-IT" sz="3200" dirty="0" err="1"/>
              <a:t>homework</a:t>
            </a:r>
            <a:r>
              <a:rPr lang="it-IT" sz="3200" dirty="0"/>
              <a:t> ho creato la pagina «Automobili» dove è possibile visualizzare tutte le automobili dell’azienda «</a:t>
            </a:r>
            <a:r>
              <a:rPr lang="it-IT" sz="3200" dirty="0" err="1"/>
              <a:t>NoleggioEasy</a:t>
            </a:r>
            <a:r>
              <a:rPr lang="it-IT" sz="3200" dirty="0"/>
              <a:t>». Nella pagina sarà visibile lo stesso ‘</a:t>
            </a:r>
            <a:r>
              <a:rPr lang="it-IT" sz="3200" dirty="0" err="1"/>
              <a:t>header</a:t>
            </a:r>
            <a:r>
              <a:rPr lang="it-IT" sz="3200" dirty="0"/>
              <a:t>’ della home page, così da potersi spostare in tutte le sezioni del sito. (Non appena saranno implementate). Tornando alla sezione «Automobili» , sarà possibile visualizzare tutti i veicoli, aggiungerli ad una sezione preferiti e tramite cercare l’auto che si vuole tramite la barra dedicata.</a:t>
            </a:r>
          </a:p>
        </p:txBody>
      </p:sp>
    </p:spTree>
    <p:extLst>
      <p:ext uri="{BB962C8B-B14F-4D97-AF65-F5344CB8AC3E}">
        <p14:creationId xmlns:p14="http://schemas.microsoft.com/office/powerpoint/2010/main" val="227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35F6A7-43E7-4485-A784-931DB9F1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66" y="189831"/>
            <a:ext cx="10008268" cy="757822"/>
          </a:xfrm>
        </p:spPr>
        <p:txBody>
          <a:bodyPr>
            <a:normAutofit/>
          </a:bodyPr>
          <a:lstStyle/>
          <a:p>
            <a:r>
              <a:rPr lang="it-IT" dirty="0"/>
              <a:t>Creazione Immagine e Elemento in JavaScript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EAE8D18-A931-49D3-A390-7BE17564B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8" y="1392488"/>
            <a:ext cx="4986745" cy="499227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50A4A7-95CE-45F8-854E-A7D350A6DFCD}"/>
              </a:ext>
            </a:extLst>
          </p:cNvPr>
          <p:cNvSpPr txBox="1"/>
          <p:nvPr/>
        </p:nvSpPr>
        <p:spPr>
          <a:xfrm>
            <a:off x="5678905" y="1392488"/>
            <a:ext cx="54212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funzione </a:t>
            </a:r>
            <a:r>
              <a:rPr lang="it-IT" sz="2000" dirty="0" err="1"/>
              <a:t>CreateImage</a:t>
            </a:r>
            <a:r>
              <a:rPr lang="it-IT" sz="2000" dirty="0"/>
              <a:t>(</a:t>
            </a:r>
            <a:r>
              <a:rPr lang="it-IT" sz="2000" dirty="0" err="1"/>
              <a:t>src</a:t>
            </a:r>
            <a:r>
              <a:rPr lang="it-IT" sz="2000" dirty="0"/>
              <a:t>) passato un link riferito ad una determinata immagine crea un elemento nel DOM di tipo &lt;</a:t>
            </a:r>
            <a:r>
              <a:rPr lang="it-IT" sz="2000" dirty="0" err="1"/>
              <a:t>img</a:t>
            </a:r>
            <a:r>
              <a:rPr lang="it-IT" sz="2000" dirty="0"/>
              <a:t>&gt;.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La funzione </a:t>
            </a:r>
            <a:r>
              <a:rPr lang="it-IT" sz="2000" dirty="0" err="1"/>
              <a:t>CreateElement</a:t>
            </a:r>
            <a:r>
              <a:rPr lang="it-IT" sz="2000" dirty="0"/>
              <a:t>(top, image, descrizione, more) </a:t>
            </a:r>
          </a:p>
          <a:p>
            <a:r>
              <a:rPr lang="it-IT" sz="2000" dirty="0"/>
              <a:t>‘Appende’ tutti gli item che vengono passati alla funzione per creare così il nuovo elemento</a:t>
            </a:r>
          </a:p>
        </p:txBody>
      </p:sp>
    </p:spTree>
    <p:extLst>
      <p:ext uri="{BB962C8B-B14F-4D97-AF65-F5344CB8AC3E}">
        <p14:creationId xmlns:p14="http://schemas.microsoft.com/office/powerpoint/2010/main" val="428941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ED5BA-451E-4A42-B077-631BCB5D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389" y="18255"/>
            <a:ext cx="8530389" cy="1325563"/>
          </a:xfrm>
        </p:spPr>
        <p:txBody>
          <a:bodyPr/>
          <a:lstStyle/>
          <a:p>
            <a:r>
              <a:rPr lang="it-IT" dirty="0"/>
              <a:t>Ciclo For per leggere il file content.js</a:t>
            </a:r>
            <a:br>
              <a:rPr lang="it-IT" dirty="0"/>
            </a:br>
            <a:r>
              <a:rPr lang="it-IT" dirty="0"/>
              <a:t>e richiamare la </a:t>
            </a:r>
            <a:r>
              <a:rPr lang="it-IT" dirty="0" err="1"/>
              <a:t>createElement</a:t>
            </a:r>
            <a:r>
              <a:rPr lang="it-IT" dirty="0"/>
              <a:t>()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E2B1BAD-D1C8-4EDB-8BB2-74E65CFFA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8" y="1612149"/>
            <a:ext cx="4239244" cy="5227596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A03908-9187-414E-ADA1-45EE070D7CDD}"/>
              </a:ext>
            </a:extLst>
          </p:cNvPr>
          <p:cNvSpPr txBox="1"/>
          <p:nvPr/>
        </p:nvSpPr>
        <p:spPr>
          <a:xfrm>
            <a:off x="4980620" y="1343818"/>
            <a:ext cx="6989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prima cosa seleziono il contenitore dove dovrò andare ad inserire i miei elementi.</a:t>
            </a:r>
          </a:p>
          <a:p>
            <a:r>
              <a:rPr lang="it-IT" dirty="0"/>
              <a:t>Ciclo for che legge dal file content.js tutti i contenuti di tipo text() che devono essere inseriti nei singoli elementi.</a:t>
            </a:r>
          </a:p>
          <a:p>
            <a:endParaRPr lang="it-IT" dirty="0"/>
          </a:p>
          <a:p>
            <a:r>
              <a:rPr lang="it-IT" dirty="0"/>
              <a:t>Ho creato una sezione top riservata a contenere : nome e prezzo del veicolo e un simbolo che servirà per inserire tale elemento nella sezione preferiti tramite una funzione che ho aggiunto come </a:t>
            </a:r>
            <a:r>
              <a:rPr lang="it-IT" dirty="0" err="1"/>
              <a:t>EventListener</a:t>
            </a:r>
            <a:r>
              <a:rPr lang="it-IT" dirty="0"/>
              <a:t>().</a:t>
            </a: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1715E6-303D-423B-844C-F34E3258F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20" y="3652142"/>
            <a:ext cx="6313022" cy="31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A52038-A3D2-4CE4-A1E3-F9653E03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537" y="0"/>
            <a:ext cx="5835316" cy="1325563"/>
          </a:xfrm>
        </p:spPr>
        <p:txBody>
          <a:bodyPr/>
          <a:lstStyle/>
          <a:p>
            <a:r>
              <a:rPr lang="it-IT" dirty="0"/>
              <a:t>Mostra e Nascondi Info</a:t>
            </a:r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1C516F-8E89-4AE0-A99A-35136E6D3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" y="1325563"/>
            <a:ext cx="6958967" cy="424104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8A70D9-F6BB-47BC-9E7D-8D9E5F88152B}"/>
              </a:ext>
            </a:extLst>
          </p:cNvPr>
          <p:cNvSpPr txBox="1"/>
          <p:nvPr/>
        </p:nvSpPr>
        <p:spPr>
          <a:xfrm>
            <a:off x="7170821" y="1524000"/>
            <a:ext cx="47645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Con queste 2 funzioni, ho implementato la funzione che ha come target il bottone </a:t>
            </a:r>
          </a:p>
          <a:p>
            <a:r>
              <a:rPr lang="it-IT" sz="2400" dirty="0"/>
              <a:t>«Mostra info» che al click ci mostra le info e ad un nuovo click le nasconde. Il funzionamento è mostrato nella slide successiva. </a:t>
            </a:r>
          </a:p>
        </p:txBody>
      </p:sp>
    </p:spTree>
    <p:extLst>
      <p:ext uri="{BB962C8B-B14F-4D97-AF65-F5344CB8AC3E}">
        <p14:creationId xmlns:p14="http://schemas.microsoft.com/office/powerpoint/2010/main" val="79617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A22CCA-070C-48CE-9B88-88DF2867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1" y="0"/>
            <a:ext cx="5626768" cy="1325563"/>
          </a:xfrm>
        </p:spPr>
        <p:txBody>
          <a:bodyPr/>
          <a:lstStyle/>
          <a:p>
            <a:r>
              <a:rPr lang="it-IT" dirty="0"/>
              <a:t>Mostra e Nascondi Info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8405CE8-9973-4D63-A660-75072ED32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2" y="1539666"/>
            <a:ext cx="4981074" cy="448798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80CE03-722B-42B9-8FD0-87155AC603FA}"/>
              </a:ext>
            </a:extLst>
          </p:cNvPr>
          <p:cNvSpPr txBox="1"/>
          <p:nvPr/>
        </p:nvSpPr>
        <p:spPr>
          <a:xfrm>
            <a:off x="6416842" y="1748589"/>
            <a:ext cx="4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 click sul tasto, l’azione è questa.</a:t>
            </a:r>
          </a:p>
        </p:txBody>
      </p:sp>
    </p:spTree>
    <p:extLst>
      <p:ext uri="{BB962C8B-B14F-4D97-AF65-F5344CB8AC3E}">
        <p14:creationId xmlns:p14="http://schemas.microsoft.com/office/powerpoint/2010/main" val="376524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055AD-03FB-440A-AB59-BCE48EB0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537"/>
            <a:ext cx="10515600" cy="709696"/>
          </a:xfrm>
        </p:spPr>
        <p:txBody>
          <a:bodyPr/>
          <a:lstStyle/>
          <a:p>
            <a:pPr algn="ctr"/>
            <a:r>
              <a:rPr lang="it-IT" dirty="0"/>
              <a:t>Aggiungi ai preferiti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0B82C16-29C6-4E54-BCF9-E3FED44BD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3" y="1262879"/>
            <a:ext cx="6315545" cy="4332242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75BE99-49F4-4A38-8FEA-EB0C24A1CD11}"/>
              </a:ext>
            </a:extLst>
          </p:cNvPr>
          <p:cNvSpPr txBox="1"/>
          <p:nvPr/>
        </p:nvSpPr>
        <p:spPr>
          <a:xfrm>
            <a:off x="6962274" y="1720840"/>
            <a:ext cx="5055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questa funzione implemento l’inserimento di un box nella sezione preferiti. Al click su l’icona dei preferiti, si attiverà l’evento che aggiornerà l’immagine target e l’elemento sarà copiato sopra nella sezione preferiti. </a:t>
            </a:r>
          </a:p>
          <a:p>
            <a:r>
              <a:rPr lang="it-IT" sz="2400" dirty="0"/>
              <a:t>Questa sezione all’inizio era nascosta  e apparirà solo quando al suo interno ci sarà almeno un elemento.</a:t>
            </a:r>
          </a:p>
        </p:txBody>
      </p:sp>
    </p:spTree>
    <p:extLst>
      <p:ext uri="{BB962C8B-B14F-4D97-AF65-F5344CB8AC3E}">
        <p14:creationId xmlns:p14="http://schemas.microsoft.com/office/powerpoint/2010/main" val="66692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3B0CC-B5DA-41E0-94E4-30D013A0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4"/>
          </a:xfrm>
        </p:spPr>
        <p:txBody>
          <a:bodyPr/>
          <a:lstStyle/>
          <a:p>
            <a:pPr algn="ctr"/>
            <a:r>
              <a:rPr lang="it-IT" dirty="0"/>
              <a:t>Aggiungi ai preferiti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2F6E7B9-CAAC-4429-8028-EA05717DB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21" y="1363579"/>
            <a:ext cx="5901990" cy="435814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BF771D-66E0-4A11-B963-05C5F469B4B7}"/>
              </a:ext>
            </a:extLst>
          </p:cNvPr>
          <p:cNvSpPr txBox="1"/>
          <p:nvPr/>
        </p:nvSpPr>
        <p:spPr>
          <a:xfrm>
            <a:off x="7363326" y="1604211"/>
            <a:ext cx="437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Comportamento al click dell’icona preferiti per l’aggiunta.</a:t>
            </a:r>
          </a:p>
        </p:txBody>
      </p:sp>
    </p:spTree>
    <p:extLst>
      <p:ext uri="{BB962C8B-B14F-4D97-AF65-F5344CB8AC3E}">
        <p14:creationId xmlns:p14="http://schemas.microsoft.com/office/powerpoint/2010/main" val="425745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41050-670D-4003-B85B-FE65B4B2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3700" dirty="0"/>
              <a:t>Funzione </a:t>
            </a:r>
            <a:r>
              <a:rPr lang="it-IT" sz="3700" dirty="0" err="1"/>
              <a:t>remove</a:t>
            </a:r>
            <a:r>
              <a:rPr lang="it-IT" sz="3700" dirty="0"/>
              <a:t> utilizzando il tasto nella sezione preferiti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E5EDF7B-C516-41BE-A827-41E0F3266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08" y="1479303"/>
            <a:ext cx="8058744" cy="389939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78FF62-0256-4036-884B-A298E59DA9B2}"/>
              </a:ext>
            </a:extLst>
          </p:cNvPr>
          <p:cNvSpPr txBox="1"/>
          <p:nvPr/>
        </p:nvSpPr>
        <p:spPr>
          <a:xfrm>
            <a:off x="199892" y="1720839"/>
            <a:ext cx="3930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questa funzione ho implementato la rimozione di un elemento dalla sezione preferiti. Al click sull’icona, elemento viene rimosso e inoltre viene cambiata l’icona preferiti nello stesso elemento che però si trova nella lista completa.</a:t>
            </a:r>
          </a:p>
        </p:txBody>
      </p:sp>
    </p:spTree>
    <p:extLst>
      <p:ext uri="{BB962C8B-B14F-4D97-AF65-F5344CB8AC3E}">
        <p14:creationId xmlns:p14="http://schemas.microsoft.com/office/powerpoint/2010/main" val="165706038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495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Sfaccettatura</vt:lpstr>
      <vt:lpstr>MHW2</vt:lpstr>
      <vt:lpstr>RIEPILOGO</vt:lpstr>
      <vt:lpstr>Creazione Immagine e Elemento in JavaScript</vt:lpstr>
      <vt:lpstr>Ciclo For per leggere il file content.js e richiamare la createElement()</vt:lpstr>
      <vt:lpstr>Mostra e Nascondi Info</vt:lpstr>
      <vt:lpstr>Mostra e Nascondi Info</vt:lpstr>
      <vt:lpstr>Aggiungi ai preferiti</vt:lpstr>
      <vt:lpstr>Aggiungi ai preferiti</vt:lpstr>
      <vt:lpstr>Funzione remove utilizzando il tasto nella sezione preferiti</vt:lpstr>
      <vt:lpstr>Funzione remove utilizzando il tasto nella sezione tutti gli elementi</vt:lpstr>
      <vt:lpstr>Comportamento remove()</vt:lpstr>
      <vt:lpstr>Barra di ricerca </vt:lpstr>
      <vt:lpstr>Comportamento cerca()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MHW2</dc:title>
  <dc:creator>SALVATORE ROSOLIA</dc:creator>
  <cp:lastModifiedBy>SALVATORE ROSOLIA</cp:lastModifiedBy>
  <cp:revision>11</cp:revision>
  <dcterms:created xsi:type="dcterms:W3CDTF">2021-04-12T17:01:28Z</dcterms:created>
  <dcterms:modified xsi:type="dcterms:W3CDTF">2021-04-12T18:28:52Z</dcterms:modified>
</cp:coreProperties>
</file>