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3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5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9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0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7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07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61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42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9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98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6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63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8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47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7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8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4F82E5-EF4C-41B7-B2B8-533C80A98336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B11E-D26C-4036-B3F8-481260968D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0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6B5A5-3706-4985-83A3-9DDF7EF8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it-IT" dirty="0"/>
              <a:t>MHW3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85798F-FA94-48B8-A78D-5FA7E38B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398" y="4480927"/>
            <a:ext cx="2612994" cy="1655762"/>
          </a:xfrm>
        </p:spPr>
        <p:txBody>
          <a:bodyPr/>
          <a:lstStyle/>
          <a:p>
            <a:r>
              <a:rPr lang="it-IT" dirty="0"/>
              <a:t>Salvatore Rosolia</a:t>
            </a:r>
          </a:p>
          <a:p>
            <a:r>
              <a:rPr lang="it-IT" dirty="0"/>
              <a:t>O46001354</a:t>
            </a:r>
          </a:p>
          <a:p>
            <a:r>
              <a:rPr lang="it-IT" dirty="0"/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21991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E65639-6C09-40BC-985E-E7424643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8932"/>
          </a:xfrm>
        </p:spPr>
        <p:txBody>
          <a:bodyPr/>
          <a:lstStyle/>
          <a:p>
            <a:pPr algn="ctr"/>
            <a:r>
              <a:rPr lang="it-IT" dirty="0"/>
              <a:t>Riepilogo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E0F17-ACFA-4819-AECE-8CF63F35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questo </a:t>
            </a:r>
            <a:r>
              <a:rPr lang="it-IT" dirty="0" err="1"/>
              <a:t>homework</a:t>
            </a:r>
            <a:r>
              <a:rPr lang="it-IT" dirty="0"/>
              <a:t> e stata creata la pagina «servizi» del sito «</a:t>
            </a:r>
            <a:r>
              <a:rPr lang="it-IT" dirty="0" err="1"/>
              <a:t>NoleggioEasy</a:t>
            </a:r>
            <a:r>
              <a:rPr lang="it-IT" dirty="0"/>
              <a:t>». Nella pagina troviamo lo stesso ‘</a:t>
            </a:r>
            <a:r>
              <a:rPr lang="it-IT" dirty="0" err="1"/>
              <a:t>header</a:t>
            </a:r>
            <a:r>
              <a:rPr lang="it-IT" dirty="0"/>
              <a:t>’ della home page.</a:t>
            </a:r>
          </a:p>
          <a:p>
            <a:pPr marL="0" indent="0">
              <a:buNone/>
            </a:pPr>
            <a:r>
              <a:rPr lang="it-IT" dirty="0"/>
              <a:t>In questa pagina sarà possibile visualizzare fino ad un massimo di 20 modelli per una determinata marca inserita in input. </a:t>
            </a:r>
          </a:p>
          <a:p>
            <a:pPr marL="0" indent="0">
              <a:buNone/>
            </a:pPr>
            <a:r>
              <a:rPr lang="it-IT" dirty="0"/>
              <a:t>Inoltre sono stati inseriti 3 tasti, ognuno di questi farà visualizzare il meteo della città della sede ad esso riferito.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8EA3E4-640A-45CE-8EFA-652250A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87890"/>
            <a:ext cx="9404723" cy="843422"/>
          </a:xfrm>
        </p:spPr>
        <p:txBody>
          <a:bodyPr/>
          <a:lstStyle/>
          <a:p>
            <a:pPr algn="ctr"/>
            <a:r>
              <a:rPr lang="it-IT" dirty="0"/>
              <a:t>Anteprima</a:t>
            </a:r>
          </a:p>
        </p:txBody>
      </p:sp>
      <p:pic>
        <p:nvPicPr>
          <p:cNvPr id="5" name="Segnaposto contenuto 4" descr="Immagine che contiene testo, screenshot, monitor&#10;&#10;Descrizione generata automaticamente">
            <a:extLst>
              <a:ext uri="{FF2B5EF4-FFF2-40B4-BE49-F238E27FC236}">
                <a16:creationId xmlns:a16="http://schemas.microsoft.com/office/drawing/2014/main" id="{3B429010-78F1-42A6-A6A0-0A57F87E2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0" y="1031312"/>
            <a:ext cx="10246329" cy="5507402"/>
          </a:xfrm>
        </p:spPr>
      </p:pic>
    </p:spTree>
    <p:extLst>
      <p:ext uri="{BB962C8B-B14F-4D97-AF65-F5344CB8AC3E}">
        <p14:creationId xmlns:p14="http://schemas.microsoft.com/office/powerpoint/2010/main" val="198766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9D7B5-6516-4375-A352-36018818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10" y="106489"/>
            <a:ext cx="9404723" cy="1400530"/>
          </a:xfrm>
        </p:spPr>
        <p:txBody>
          <a:bodyPr/>
          <a:lstStyle/>
          <a:p>
            <a:pPr algn="ctr"/>
            <a:r>
              <a:rPr lang="it-IT" dirty="0"/>
              <a:t>Funzioni </a:t>
            </a:r>
            <a:r>
              <a:rPr lang="it-IT" dirty="0" err="1"/>
              <a:t>onJson</a:t>
            </a:r>
            <a:r>
              <a:rPr lang="it-IT" dirty="0"/>
              <a:t> e </a:t>
            </a:r>
            <a:r>
              <a:rPr lang="it-IT" dirty="0" err="1"/>
              <a:t>onResponse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8F18DE-C9DE-4CED-BF76-59EC811A8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866" y="1861849"/>
            <a:ext cx="4572331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funzioni </a:t>
            </a:r>
            <a:r>
              <a:rPr lang="it-IT" dirty="0" err="1"/>
              <a:t>onResponse</a:t>
            </a:r>
            <a:r>
              <a:rPr lang="it-IT" dirty="0"/>
              <a:t> riceve la risposta della fetch e ritorna un file </a:t>
            </a:r>
            <a:r>
              <a:rPr lang="it-IT" dirty="0" err="1"/>
              <a:t>json</a:t>
            </a:r>
            <a:r>
              <a:rPr lang="it-IT" dirty="0"/>
              <a:t>. (</a:t>
            </a:r>
            <a:r>
              <a:rPr lang="it-IT" dirty="0" err="1"/>
              <a:t>parsing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funzione </a:t>
            </a:r>
            <a:r>
              <a:rPr lang="it-IT" dirty="0" err="1"/>
              <a:t>onJson</a:t>
            </a:r>
            <a:r>
              <a:rPr lang="it-IT" dirty="0"/>
              <a:t> ci permette di copiare le informazioni importate.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03EA94-1271-4B71-9989-DC494860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03" y="872223"/>
            <a:ext cx="5039301" cy="58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4F9E5-D953-48D5-8572-1C7ECA38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</a:t>
            </a:r>
            <a:r>
              <a:rPr lang="it-IT" dirty="0" err="1"/>
              <a:t>search</a:t>
            </a:r>
            <a:r>
              <a:rPr lang="it-IT" dirty="0"/>
              <a:t>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99775-A113-4CFD-8B7F-98763FE7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423" y="2061796"/>
            <a:ext cx="4554575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questa funzione, dopo aver selezionato l’id dell’area di interesse, leggiamo l’input della casella di testo e ne ricerca i valori utilizzando la fetch.</a:t>
            </a:r>
          </a:p>
          <a:p>
            <a:pPr marL="0" indent="0">
              <a:buNone/>
            </a:pPr>
            <a:r>
              <a:rPr lang="it-IT" dirty="0"/>
              <a:t>Questa funzione ci permette di interagire con l’API.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1B5591-6E6B-4900-A906-C0EC598E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5" y="1528497"/>
            <a:ext cx="620164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1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653F70-707A-403D-8578-E09A57F9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2299"/>
          </a:xfrm>
        </p:spPr>
        <p:txBody>
          <a:bodyPr/>
          <a:lstStyle/>
          <a:p>
            <a:pPr algn="ctr"/>
            <a:r>
              <a:rPr lang="it-IT" dirty="0"/>
              <a:t>Dimostrazione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6C569C6-A5E3-455B-B0CB-F5A3A5939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18668"/>
            <a:ext cx="10695179" cy="4786614"/>
          </a:xfrm>
        </p:spPr>
      </p:pic>
    </p:spTree>
    <p:extLst>
      <p:ext uri="{BB962C8B-B14F-4D97-AF65-F5344CB8AC3E}">
        <p14:creationId xmlns:p14="http://schemas.microsoft.com/office/powerpoint/2010/main" val="27857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41F2A-E055-4E0F-A507-19BEB024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8449" y="97611"/>
            <a:ext cx="14348898" cy="1349449"/>
          </a:xfrm>
        </p:spPr>
        <p:txBody>
          <a:bodyPr/>
          <a:lstStyle/>
          <a:p>
            <a:pPr algn="ctr"/>
            <a:r>
              <a:rPr lang="it-IT" dirty="0"/>
              <a:t>Funzioni </a:t>
            </a:r>
            <a:r>
              <a:rPr lang="it-IT" dirty="0" err="1"/>
              <a:t>onJosnmeteo</a:t>
            </a:r>
            <a:r>
              <a:rPr lang="it-IT" dirty="0"/>
              <a:t> e </a:t>
            </a:r>
            <a:r>
              <a:rPr lang="it-IT" dirty="0" err="1"/>
              <a:t>onResponsemeteo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4DD18-7B02-4716-82E4-346F31351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4823" y="2298579"/>
            <a:ext cx="4563453" cy="419548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funzioni </a:t>
            </a:r>
            <a:r>
              <a:rPr lang="it-IT" dirty="0" err="1"/>
              <a:t>onResponse</a:t>
            </a:r>
            <a:r>
              <a:rPr lang="it-IT" dirty="0"/>
              <a:t> riceve la risposta della fetch e ritorna un file </a:t>
            </a:r>
            <a:r>
              <a:rPr lang="it-IT" dirty="0" err="1"/>
              <a:t>json</a:t>
            </a:r>
            <a:r>
              <a:rPr lang="it-IT" dirty="0"/>
              <a:t>. (</a:t>
            </a:r>
            <a:r>
              <a:rPr lang="it-IT" dirty="0" err="1"/>
              <a:t>parsing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La funzione </a:t>
            </a:r>
            <a:r>
              <a:rPr lang="it-IT" dirty="0" err="1"/>
              <a:t>onJson</a:t>
            </a:r>
            <a:r>
              <a:rPr lang="it-IT" dirty="0"/>
              <a:t> ci permette di copiare le informazioni importate.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73EAA3-105A-419F-9367-CED06B36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8" y="1054290"/>
            <a:ext cx="5523222" cy="57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2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0661F2-32BA-49E9-B22E-69F2F2B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/>
              <a:t>meteo_sede1(), 2(), 3()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F3A127-46AE-4FF4-9113-D0CF6C6C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2" y="1853248"/>
            <a:ext cx="6125460" cy="481737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7078FF-9D35-49F5-804F-24AE4F56C7D4}"/>
              </a:ext>
            </a:extLst>
          </p:cNvPr>
          <p:cNvSpPr txBox="1"/>
          <p:nvPr/>
        </p:nvSpPr>
        <p:spPr>
          <a:xfrm>
            <a:off x="6646460" y="2374710"/>
            <a:ext cx="4926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Qui vengono implementati tre bottoni che attiveranno il funzionamento della seconda API, ovvero al click del bottone verrà visualizzato il meteo della città della sede selezionata.</a:t>
            </a:r>
          </a:p>
        </p:txBody>
      </p:sp>
    </p:spTree>
    <p:extLst>
      <p:ext uri="{BB962C8B-B14F-4D97-AF65-F5344CB8AC3E}">
        <p14:creationId xmlns:p14="http://schemas.microsoft.com/office/powerpoint/2010/main" val="22380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C4414-41ED-41A7-A94B-F6D54B56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4963"/>
          </a:xfrm>
        </p:spPr>
        <p:txBody>
          <a:bodyPr/>
          <a:lstStyle/>
          <a:p>
            <a:pPr algn="ctr"/>
            <a:r>
              <a:rPr lang="it-IT" dirty="0"/>
              <a:t>Dimostrazione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C3BE49B-4408-4FF0-9EDB-E9B369731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87855"/>
            <a:ext cx="7133102" cy="2920621"/>
          </a:xfr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BA8B194-B243-4E02-ABB0-B7341E414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54" y="3101454"/>
            <a:ext cx="8418009" cy="34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0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220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Ione</vt:lpstr>
      <vt:lpstr>MHW3</vt:lpstr>
      <vt:lpstr>Riepilogo</vt:lpstr>
      <vt:lpstr>Anteprima</vt:lpstr>
      <vt:lpstr>Funzioni onJson e onResponse</vt:lpstr>
      <vt:lpstr>Funzioni search()</vt:lpstr>
      <vt:lpstr>Dimostrazione</vt:lpstr>
      <vt:lpstr>Funzioni onJosnmeteo e onResponsemeteo</vt:lpstr>
      <vt:lpstr>Funzione meteo_sede1(), 2(), 3()</vt:lpstr>
      <vt:lpstr>Dimostrazione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MHW3</dc:title>
  <dc:creator>SALVATORE ROSOLIA</dc:creator>
  <cp:lastModifiedBy>SALVATORE ROSOLIA</cp:lastModifiedBy>
  <cp:revision>7</cp:revision>
  <dcterms:created xsi:type="dcterms:W3CDTF">2021-04-26T08:24:24Z</dcterms:created>
  <dcterms:modified xsi:type="dcterms:W3CDTF">2021-04-26T14:24:46Z</dcterms:modified>
</cp:coreProperties>
</file>