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8311813" cy="12617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EC1C3F-E26A-468A-BE67-9650D15C89F8}" v="55" dt="2021-04-11T16:45:14.666"/>
    <p1510:client id="{B916B21B-EA44-4DF8-9864-4FD3D7D52C3F}" v="13" dt="2021-04-12T15:01:42.0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5" d="100"/>
          <a:sy n="45" d="100"/>
        </p:scale>
        <p:origin x="126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lvatore cirasa" userId="b91591212c629b6f" providerId="LiveId" clId="{18EC1C3F-E26A-468A-BE67-9650D15C89F8}"/>
    <pc:docChg chg="undo redo custSel addSld modSld">
      <pc:chgData name="salvatore cirasa" userId="b91591212c629b6f" providerId="LiveId" clId="{18EC1C3F-E26A-468A-BE67-9650D15C89F8}" dt="2021-04-11T16:51:36.071" v="6943" actId="207"/>
      <pc:docMkLst>
        <pc:docMk/>
      </pc:docMkLst>
      <pc:sldChg chg="addSp modSp mod">
        <pc:chgData name="salvatore cirasa" userId="b91591212c629b6f" providerId="LiveId" clId="{18EC1C3F-E26A-468A-BE67-9650D15C89F8}" dt="2021-04-11T14:41:56.271" v="40" actId="1076"/>
        <pc:sldMkLst>
          <pc:docMk/>
          <pc:sldMk cId="3436639925" sldId="256"/>
        </pc:sldMkLst>
        <pc:spChg chg="add mod">
          <ac:chgData name="salvatore cirasa" userId="b91591212c629b6f" providerId="LiveId" clId="{18EC1C3F-E26A-468A-BE67-9650D15C89F8}" dt="2021-04-11T14:41:04.231" v="18" actId="1076"/>
          <ac:spMkLst>
            <pc:docMk/>
            <pc:sldMk cId="3436639925" sldId="256"/>
            <ac:spMk id="2" creationId="{A22202A1-D1C3-44FF-A9A9-C6B1A99F3AA5}"/>
          </ac:spMkLst>
        </pc:spChg>
        <pc:spChg chg="add mod">
          <ac:chgData name="salvatore cirasa" userId="b91591212c629b6f" providerId="LiveId" clId="{18EC1C3F-E26A-468A-BE67-9650D15C89F8}" dt="2021-04-11T14:41:56.271" v="40" actId="1076"/>
          <ac:spMkLst>
            <pc:docMk/>
            <pc:sldMk cId="3436639925" sldId="256"/>
            <ac:spMk id="3" creationId="{B18C336A-36D8-4929-99CC-34768888E562}"/>
          </ac:spMkLst>
        </pc:spChg>
      </pc:sldChg>
      <pc:sldChg chg="addSp delSp modSp new mod">
        <pc:chgData name="salvatore cirasa" userId="b91591212c629b6f" providerId="LiveId" clId="{18EC1C3F-E26A-468A-BE67-9650D15C89F8}" dt="2021-04-11T14:55:36.441" v="157" actId="14100"/>
        <pc:sldMkLst>
          <pc:docMk/>
          <pc:sldMk cId="1222899521" sldId="257"/>
        </pc:sldMkLst>
        <pc:spChg chg="del">
          <ac:chgData name="salvatore cirasa" userId="b91591212c629b6f" providerId="LiveId" clId="{18EC1C3F-E26A-468A-BE67-9650D15C89F8}" dt="2021-04-11T14:42:06.440" v="42" actId="478"/>
          <ac:spMkLst>
            <pc:docMk/>
            <pc:sldMk cId="1222899521" sldId="257"/>
            <ac:spMk id="2" creationId="{FA1DC24C-A3E6-426D-ADAB-0284BD9DFF1B}"/>
          </ac:spMkLst>
        </pc:spChg>
        <pc:spChg chg="del">
          <ac:chgData name="salvatore cirasa" userId="b91591212c629b6f" providerId="LiveId" clId="{18EC1C3F-E26A-468A-BE67-9650D15C89F8}" dt="2021-04-11T14:42:07.408" v="43" actId="478"/>
          <ac:spMkLst>
            <pc:docMk/>
            <pc:sldMk cId="1222899521" sldId="257"/>
            <ac:spMk id="3" creationId="{6A08DEE7-2258-4EFE-A8BF-72B50652B8BA}"/>
          </ac:spMkLst>
        </pc:spChg>
        <pc:spChg chg="add mod">
          <ac:chgData name="salvatore cirasa" userId="b91591212c629b6f" providerId="LiveId" clId="{18EC1C3F-E26A-468A-BE67-9650D15C89F8}" dt="2021-04-11T14:45:27.177" v="68" actId="1076"/>
          <ac:spMkLst>
            <pc:docMk/>
            <pc:sldMk cId="1222899521" sldId="257"/>
            <ac:spMk id="4" creationId="{92D6EB75-7A29-4531-9D13-6784124CBA69}"/>
          </ac:spMkLst>
        </pc:spChg>
        <pc:spChg chg="add mod">
          <ac:chgData name="salvatore cirasa" userId="b91591212c629b6f" providerId="LiveId" clId="{18EC1C3F-E26A-468A-BE67-9650D15C89F8}" dt="2021-04-11T14:45:32.645" v="70" actId="1076"/>
          <ac:spMkLst>
            <pc:docMk/>
            <pc:sldMk cId="1222899521" sldId="257"/>
            <ac:spMk id="7" creationId="{9CB7719F-47CB-44AF-8A2B-541701C6FE2D}"/>
          </ac:spMkLst>
        </pc:spChg>
        <pc:spChg chg="add mod">
          <ac:chgData name="salvatore cirasa" userId="b91591212c629b6f" providerId="LiveId" clId="{18EC1C3F-E26A-468A-BE67-9650D15C89F8}" dt="2021-04-11T14:48:07.196" v="92" actId="1076"/>
          <ac:spMkLst>
            <pc:docMk/>
            <pc:sldMk cId="1222899521" sldId="257"/>
            <ac:spMk id="10" creationId="{D695AF33-1DF7-4CC0-9E48-3067199AE3D5}"/>
          </ac:spMkLst>
        </pc:spChg>
        <pc:picChg chg="add mod">
          <ac:chgData name="salvatore cirasa" userId="b91591212c629b6f" providerId="LiveId" clId="{18EC1C3F-E26A-468A-BE67-9650D15C89F8}" dt="2021-04-11T14:47:01.813" v="77" actId="1076"/>
          <ac:picMkLst>
            <pc:docMk/>
            <pc:sldMk cId="1222899521" sldId="257"/>
            <ac:picMk id="6" creationId="{0B90B194-5016-42DF-8328-08B96AF182A5}"/>
          </ac:picMkLst>
        </pc:picChg>
        <pc:picChg chg="add del mod">
          <ac:chgData name="salvatore cirasa" userId="b91591212c629b6f" providerId="LiveId" clId="{18EC1C3F-E26A-468A-BE67-9650D15C89F8}" dt="2021-04-11T14:54:46.042" v="151" actId="478"/>
          <ac:picMkLst>
            <pc:docMk/>
            <pc:sldMk cId="1222899521" sldId="257"/>
            <ac:picMk id="9" creationId="{3D90F94F-8AC5-4B61-B01C-154432BAC375}"/>
          </ac:picMkLst>
        </pc:picChg>
        <pc:picChg chg="add mod">
          <ac:chgData name="salvatore cirasa" userId="b91591212c629b6f" providerId="LiveId" clId="{18EC1C3F-E26A-468A-BE67-9650D15C89F8}" dt="2021-04-11T14:55:36.441" v="157" actId="14100"/>
          <ac:picMkLst>
            <pc:docMk/>
            <pc:sldMk cId="1222899521" sldId="257"/>
            <ac:picMk id="12" creationId="{A8FB2E02-BE9B-42B4-BC5F-89F6F4207AFE}"/>
          </ac:picMkLst>
        </pc:picChg>
      </pc:sldChg>
      <pc:sldChg chg="addSp delSp modSp new mod">
        <pc:chgData name="salvatore cirasa" userId="b91591212c629b6f" providerId="LiveId" clId="{18EC1C3F-E26A-468A-BE67-9650D15C89F8}" dt="2021-04-11T15:07:35.085" v="399" actId="1076"/>
        <pc:sldMkLst>
          <pc:docMk/>
          <pc:sldMk cId="1059089653" sldId="258"/>
        </pc:sldMkLst>
        <pc:spChg chg="del">
          <ac:chgData name="salvatore cirasa" userId="b91591212c629b6f" providerId="LiveId" clId="{18EC1C3F-E26A-468A-BE67-9650D15C89F8}" dt="2021-04-11T14:48:34.642" v="94" actId="478"/>
          <ac:spMkLst>
            <pc:docMk/>
            <pc:sldMk cId="1059089653" sldId="258"/>
            <ac:spMk id="2" creationId="{F91A73FA-19E9-4E6D-818A-3FAC649DF5E0}"/>
          </ac:spMkLst>
        </pc:spChg>
        <pc:spChg chg="del">
          <ac:chgData name="salvatore cirasa" userId="b91591212c629b6f" providerId="LiveId" clId="{18EC1C3F-E26A-468A-BE67-9650D15C89F8}" dt="2021-04-11T14:48:35.501" v="95" actId="478"/>
          <ac:spMkLst>
            <pc:docMk/>
            <pc:sldMk cId="1059089653" sldId="258"/>
            <ac:spMk id="3" creationId="{59EE42A7-0C3A-4B9E-B8B5-274661B7839A}"/>
          </ac:spMkLst>
        </pc:spChg>
        <pc:spChg chg="add mod">
          <ac:chgData name="salvatore cirasa" userId="b91591212c629b6f" providerId="LiveId" clId="{18EC1C3F-E26A-468A-BE67-9650D15C89F8}" dt="2021-04-11T14:48:40.328" v="96"/>
          <ac:spMkLst>
            <pc:docMk/>
            <pc:sldMk cId="1059089653" sldId="258"/>
            <ac:spMk id="4" creationId="{467B9004-6191-47F2-A8CD-80E6C4CD1AC0}"/>
          </ac:spMkLst>
        </pc:spChg>
        <pc:spChg chg="add mod">
          <ac:chgData name="salvatore cirasa" userId="b91591212c629b6f" providerId="LiveId" clId="{18EC1C3F-E26A-468A-BE67-9650D15C89F8}" dt="2021-04-11T14:49:18.913" v="120" actId="1076"/>
          <ac:spMkLst>
            <pc:docMk/>
            <pc:sldMk cId="1059089653" sldId="258"/>
            <ac:spMk id="5" creationId="{0FCA234F-A8CE-4CA6-BDC4-5BF87C489033}"/>
          </ac:spMkLst>
        </pc:spChg>
        <pc:spChg chg="add mod">
          <ac:chgData name="salvatore cirasa" userId="b91591212c629b6f" providerId="LiveId" clId="{18EC1C3F-E26A-468A-BE67-9650D15C89F8}" dt="2021-04-11T15:06:06.988" v="341" actId="1076"/>
          <ac:spMkLst>
            <pc:docMk/>
            <pc:sldMk cId="1059089653" sldId="258"/>
            <ac:spMk id="10" creationId="{4FBB8B9F-DFA4-41A3-BAA5-24ED4115A0D9}"/>
          </ac:spMkLst>
        </pc:spChg>
        <pc:spChg chg="add del">
          <ac:chgData name="salvatore cirasa" userId="b91591212c629b6f" providerId="LiveId" clId="{18EC1C3F-E26A-468A-BE67-9650D15C89F8}" dt="2021-04-11T14:56:15.733" v="159" actId="478"/>
          <ac:spMkLst>
            <pc:docMk/>
            <pc:sldMk cId="1059089653" sldId="258"/>
            <ac:spMk id="11" creationId="{3832D68A-61F8-4AD1-B029-CB58DAC15FF9}"/>
          </ac:spMkLst>
        </pc:spChg>
        <pc:spChg chg="add del">
          <ac:chgData name="salvatore cirasa" userId="b91591212c629b6f" providerId="LiveId" clId="{18EC1C3F-E26A-468A-BE67-9650D15C89F8}" dt="2021-04-11T14:56:28.336" v="161" actId="478"/>
          <ac:spMkLst>
            <pc:docMk/>
            <pc:sldMk cId="1059089653" sldId="258"/>
            <ac:spMk id="12" creationId="{E9FABF18-E3EC-4049-850D-A86C7C6D19A5}"/>
          </ac:spMkLst>
        </pc:spChg>
        <pc:spChg chg="add mod">
          <ac:chgData name="salvatore cirasa" userId="b91591212c629b6f" providerId="LiveId" clId="{18EC1C3F-E26A-468A-BE67-9650D15C89F8}" dt="2021-04-11T15:03:16.090" v="283" actId="1076"/>
          <ac:spMkLst>
            <pc:docMk/>
            <pc:sldMk cId="1059089653" sldId="258"/>
            <ac:spMk id="13" creationId="{A6E686BA-EBA4-4537-8644-A1E6705322AD}"/>
          </ac:spMkLst>
        </pc:spChg>
        <pc:spChg chg="add mod">
          <ac:chgData name="salvatore cirasa" userId="b91591212c629b6f" providerId="LiveId" clId="{18EC1C3F-E26A-468A-BE67-9650D15C89F8}" dt="2021-04-11T15:03:19.871" v="284" actId="1076"/>
          <ac:spMkLst>
            <pc:docMk/>
            <pc:sldMk cId="1059089653" sldId="258"/>
            <ac:spMk id="14" creationId="{7E7C355C-D947-41EE-AA5A-AECB49E43B69}"/>
          </ac:spMkLst>
        </pc:spChg>
        <pc:spChg chg="add mod">
          <ac:chgData name="salvatore cirasa" userId="b91591212c629b6f" providerId="LiveId" clId="{18EC1C3F-E26A-468A-BE67-9650D15C89F8}" dt="2021-04-11T15:03:36.272" v="288" actId="1076"/>
          <ac:spMkLst>
            <pc:docMk/>
            <pc:sldMk cId="1059089653" sldId="258"/>
            <ac:spMk id="16" creationId="{2F281FDB-C023-4980-B8E8-7289A94E6136}"/>
          </ac:spMkLst>
        </pc:spChg>
        <pc:spChg chg="add mod">
          <ac:chgData name="salvatore cirasa" userId="b91591212c629b6f" providerId="LiveId" clId="{18EC1C3F-E26A-468A-BE67-9650D15C89F8}" dt="2021-04-11T15:03:38.724" v="289" actId="1076"/>
          <ac:spMkLst>
            <pc:docMk/>
            <pc:sldMk cId="1059089653" sldId="258"/>
            <ac:spMk id="17" creationId="{D4C94925-EA16-4378-9136-F20C9CB55682}"/>
          </ac:spMkLst>
        </pc:spChg>
        <pc:spChg chg="add del mod">
          <ac:chgData name="salvatore cirasa" userId="b91591212c629b6f" providerId="LiveId" clId="{18EC1C3F-E26A-468A-BE67-9650D15C89F8}" dt="2021-04-11T15:00:59.735" v="248" actId="478"/>
          <ac:spMkLst>
            <pc:docMk/>
            <pc:sldMk cId="1059089653" sldId="258"/>
            <ac:spMk id="18" creationId="{93384F6E-8425-423C-9ED2-9773D65C8AAC}"/>
          </ac:spMkLst>
        </pc:spChg>
        <pc:spChg chg="add mod">
          <ac:chgData name="salvatore cirasa" userId="b91591212c629b6f" providerId="LiveId" clId="{18EC1C3F-E26A-468A-BE67-9650D15C89F8}" dt="2021-04-11T15:05:12.823" v="305" actId="1076"/>
          <ac:spMkLst>
            <pc:docMk/>
            <pc:sldMk cId="1059089653" sldId="258"/>
            <ac:spMk id="22" creationId="{38CE4400-45D6-41E8-8CEA-1DB6C0C4EDF2}"/>
          </ac:spMkLst>
        </pc:spChg>
        <pc:spChg chg="add del">
          <ac:chgData name="salvatore cirasa" userId="b91591212c629b6f" providerId="LiveId" clId="{18EC1C3F-E26A-468A-BE67-9650D15C89F8}" dt="2021-04-11T15:04:53.169" v="293" actId="478"/>
          <ac:spMkLst>
            <pc:docMk/>
            <pc:sldMk cId="1059089653" sldId="258"/>
            <ac:spMk id="23" creationId="{48EE31E2-7AEC-4386-89E7-8B3F016AF148}"/>
          </ac:spMkLst>
        </pc:spChg>
        <pc:spChg chg="add mod">
          <ac:chgData name="salvatore cirasa" userId="b91591212c629b6f" providerId="LiveId" clId="{18EC1C3F-E26A-468A-BE67-9650D15C89F8}" dt="2021-04-11T15:05:40.512" v="311" actId="14100"/>
          <ac:spMkLst>
            <pc:docMk/>
            <pc:sldMk cId="1059089653" sldId="258"/>
            <ac:spMk id="24" creationId="{27359433-1FD7-43A2-9382-ACE3505843A7}"/>
          </ac:spMkLst>
        </pc:spChg>
        <pc:spChg chg="add mod">
          <ac:chgData name="salvatore cirasa" userId="b91591212c629b6f" providerId="LiveId" clId="{18EC1C3F-E26A-468A-BE67-9650D15C89F8}" dt="2021-04-11T15:06:50.163" v="347" actId="14100"/>
          <ac:spMkLst>
            <pc:docMk/>
            <pc:sldMk cId="1059089653" sldId="258"/>
            <ac:spMk id="25" creationId="{026362FB-428A-4C5C-99E0-FB54348D8040}"/>
          </ac:spMkLst>
        </pc:spChg>
        <pc:spChg chg="add mod">
          <ac:chgData name="salvatore cirasa" userId="b91591212c629b6f" providerId="LiveId" clId="{18EC1C3F-E26A-468A-BE67-9650D15C89F8}" dt="2021-04-11T15:07:35.085" v="399" actId="1076"/>
          <ac:spMkLst>
            <pc:docMk/>
            <pc:sldMk cId="1059089653" sldId="258"/>
            <ac:spMk id="26" creationId="{86EE36E9-A24E-4DCA-BCAB-7E5FDDC05171}"/>
          </ac:spMkLst>
        </pc:spChg>
        <pc:picChg chg="add mod">
          <ac:chgData name="salvatore cirasa" userId="b91591212c629b6f" providerId="LiveId" clId="{18EC1C3F-E26A-468A-BE67-9650D15C89F8}" dt="2021-04-11T15:03:13.543" v="282" actId="1076"/>
          <ac:picMkLst>
            <pc:docMk/>
            <pc:sldMk cId="1059089653" sldId="258"/>
            <ac:picMk id="7" creationId="{613D06DF-3A92-47B4-B5D9-02DC8B155973}"/>
          </ac:picMkLst>
        </pc:picChg>
        <pc:cxnChg chg="add del mod">
          <ac:chgData name="salvatore cirasa" userId="b91591212c629b6f" providerId="LiveId" clId="{18EC1C3F-E26A-468A-BE67-9650D15C89F8}" dt="2021-04-11T15:05:15.827" v="306" actId="478"/>
          <ac:cxnSpMkLst>
            <pc:docMk/>
            <pc:sldMk cId="1059089653" sldId="258"/>
            <ac:cxnSpMk id="9" creationId="{E88B48F5-F353-4C60-88F8-21335036F9B6}"/>
          </ac:cxnSpMkLst>
        </pc:cxnChg>
        <pc:cxnChg chg="add mod">
          <ac:chgData name="salvatore cirasa" userId="b91591212c629b6f" providerId="LiveId" clId="{18EC1C3F-E26A-468A-BE67-9650D15C89F8}" dt="2021-04-11T15:03:24.182" v="285" actId="1076"/>
          <ac:cxnSpMkLst>
            <pc:docMk/>
            <pc:sldMk cId="1059089653" sldId="258"/>
            <ac:cxnSpMk id="19" creationId="{EB7433D6-9231-4B2A-B97F-AE7EF58741A8}"/>
          </ac:cxnSpMkLst>
        </pc:cxnChg>
      </pc:sldChg>
      <pc:sldChg chg="addSp delSp modSp new mod">
        <pc:chgData name="salvatore cirasa" userId="b91591212c629b6f" providerId="LiveId" clId="{18EC1C3F-E26A-468A-BE67-9650D15C89F8}" dt="2021-04-11T15:14:08.698" v="465" actId="1076"/>
        <pc:sldMkLst>
          <pc:docMk/>
          <pc:sldMk cId="3230217972" sldId="259"/>
        </pc:sldMkLst>
        <pc:spChg chg="del">
          <ac:chgData name="salvatore cirasa" userId="b91591212c629b6f" providerId="LiveId" clId="{18EC1C3F-E26A-468A-BE67-9650D15C89F8}" dt="2021-04-11T15:08:06.037" v="401" actId="478"/>
          <ac:spMkLst>
            <pc:docMk/>
            <pc:sldMk cId="3230217972" sldId="259"/>
            <ac:spMk id="2" creationId="{6BC49AFA-7056-4357-A1C4-37C1B5CCDE17}"/>
          </ac:spMkLst>
        </pc:spChg>
        <pc:spChg chg="del">
          <ac:chgData name="salvatore cirasa" userId="b91591212c629b6f" providerId="LiveId" clId="{18EC1C3F-E26A-468A-BE67-9650D15C89F8}" dt="2021-04-11T15:08:06.942" v="402" actId="478"/>
          <ac:spMkLst>
            <pc:docMk/>
            <pc:sldMk cId="3230217972" sldId="259"/>
            <ac:spMk id="3" creationId="{A8FFCE8E-0F62-4062-B0BD-FDDCE70441C6}"/>
          </ac:spMkLst>
        </pc:spChg>
        <pc:spChg chg="add mod">
          <ac:chgData name="salvatore cirasa" userId="b91591212c629b6f" providerId="LiveId" clId="{18EC1C3F-E26A-468A-BE67-9650D15C89F8}" dt="2021-04-11T15:09:27.438" v="422" actId="20577"/>
          <ac:spMkLst>
            <pc:docMk/>
            <pc:sldMk cId="3230217972" sldId="259"/>
            <ac:spMk id="4" creationId="{02196D8E-E97A-4C32-AED8-370D6C5A485B}"/>
          </ac:spMkLst>
        </pc:spChg>
        <pc:spChg chg="add mod">
          <ac:chgData name="salvatore cirasa" userId="b91591212c629b6f" providerId="LiveId" clId="{18EC1C3F-E26A-468A-BE67-9650D15C89F8}" dt="2021-04-11T15:09:39.045" v="424" actId="1076"/>
          <ac:spMkLst>
            <pc:docMk/>
            <pc:sldMk cId="3230217972" sldId="259"/>
            <ac:spMk id="5" creationId="{385C0FA3-4876-4B91-AEC6-EC45699BBA4C}"/>
          </ac:spMkLst>
        </pc:spChg>
        <pc:spChg chg="add del mod">
          <ac:chgData name="salvatore cirasa" userId="b91591212c629b6f" providerId="LiveId" clId="{18EC1C3F-E26A-468A-BE67-9650D15C89F8}" dt="2021-04-11T15:10:39.136" v="438" actId="478"/>
          <ac:spMkLst>
            <pc:docMk/>
            <pc:sldMk cId="3230217972" sldId="259"/>
            <ac:spMk id="8" creationId="{C9F5F890-29F9-4C47-BE83-3A2E7903BB9A}"/>
          </ac:spMkLst>
        </pc:spChg>
        <pc:spChg chg="add mod">
          <ac:chgData name="salvatore cirasa" userId="b91591212c629b6f" providerId="LiveId" clId="{18EC1C3F-E26A-468A-BE67-9650D15C89F8}" dt="2021-04-11T15:11:51.152" v="448" actId="1076"/>
          <ac:spMkLst>
            <pc:docMk/>
            <pc:sldMk cId="3230217972" sldId="259"/>
            <ac:spMk id="9" creationId="{2B80795A-0C06-481E-B3F5-72D7DD01122D}"/>
          </ac:spMkLst>
        </pc:spChg>
        <pc:picChg chg="add mod">
          <ac:chgData name="salvatore cirasa" userId="b91591212c629b6f" providerId="LiveId" clId="{18EC1C3F-E26A-468A-BE67-9650D15C89F8}" dt="2021-04-11T15:11:44.264" v="447" actId="1076"/>
          <ac:picMkLst>
            <pc:docMk/>
            <pc:sldMk cId="3230217972" sldId="259"/>
            <ac:picMk id="7" creationId="{C92872D3-2027-497B-A86C-A54C11A26050}"/>
          </ac:picMkLst>
        </pc:picChg>
        <pc:picChg chg="add mod">
          <ac:chgData name="salvatore cirasa" userId="b91591212c629b6f" providerId="LiveId" clId="{18EC1C3F-E26A-468A-BE67-9650D15C89F8}" dt="2021-04-11T15:12:19.430" v="455" actId="1076"/>
          <ac:picMkLst>
            <pc:docMk/>
            <pc:sldMk cId="3230217972" sldId="259"/>
            <ac:picMk id="11" creationId="{0CA972A0-584E-4304-9B3D-D39B605A6AEE}"/>
          </ac:picMkLst>
        </pc:picChg>
        <pc:picChg chg="add mod">
          <ac:chgData name="salvatore cirasa" userId="b91591212c629b6f" providerId="LiveId" clId="{18EC1C3F-E26A-468A-BE67-9650D15C89F8}" dt="2021-04-11T15:14:00.184" v="463" actId="14100"/>
          <ac:picMkLst>
            <pc:docMk/>
            <pc:sldMk cId="3230217972" sldId="259"/>
            <ac:picMk id="13" creationId="{C3013556-2EFF-4372-845D-DE9B1B4EF836}"/>
          </ac:picMkLst>
        </pc:picChg>
        <pc:picChg chg="add mod">
          <ac:chgData name="salvatore cirasa" userId="b91591212c629b6f" providerId="LiveId" clId="{18EC1C3F-E26A-468A-BE67-9650D15C89F8}" dt="2021-04-11T15:14:08.698" v="465" actId="1076"/>
          <ac:picMkLst>
            <pc:docMk/>
            <pc:sldMk cId="3230217972" sldId="259"/>
            <ac:picMk id="15" creationId="{15B9B9DF-B50A-45A5-9BD4-13D5F1B95E74}"/>
          </ac:picMkLst>
        </pc:picChg>
      </pc:sldChg>
      <pc:sldChg chg="addSp delSp modSp new mod">
        <pc:chgData name="salvatore cirasa" userId="b91591212c629b6f" providerId="LiveId" clId="{18EC1C3F-E26A-468A-BE67-9650D15C89F8}" dt="2021-04-11T15:23:12.893" v="1088" actId="20577"/>
        <pc:sldMkLst>
          <pc:docMk/>
          <pc:sldMk cId="607539614" sldId="260"/>
        </pc:sldMkLst>
        <pc:spChg chg="del">
          <ac:chgData name="salvatore cirasa" userId="b91591212c629b6f" providerId="LiveId" clId="{18EC1C3F-E26A-468A-BE67-9650D15C89F8}" dt="2021-04-11T15:14:39.746" v="467" actId="478"/>
          <ac:spMkLst>
            <pc:docMk/>
            <pc:sldMk cId="607539614" sldId="260"/>
            <ac:spMk id="2" creationId="{87CCDBD9-FFB1-4845-B867-CD83D72759E1}"/>
          </ac:spMkLst>
        </pc:spChg>
        <pc:spChg chg="del">
          <ac:chgData name="salvatore cirasa" userId="b91591212c629b6f" providerId="LiveId" clId="{18EC1C3F-E26A-468A-BE67-9650D15C89F8}" dt="2021-04-11T15:14:41.130" v="468" actId="478"/>
          <ac:spMkLst>
            <pc:docMk/>
            <pc:sldMk cId="607539614" sldId="260"/>
            <ac:spMk id="3" creationId="{52D05C2C-02BB-46F1-A788-4CE1087BB5C8}"/>
          </ac:spMkLst>
        </pc:spChg>
        <pc:spChg chg="add mod">
          <ac:chgData name="salvatore cirasa" userId="b91591212c629b6f" providerId="LiveId" clId="{18EC1C3F-E26A-468A-BE67-9650D15C89F8}" dt="2021-04-11T15:14:42.113" v="469"/>
          <ac:spMkLst>
            <pc:docMk/>
            <pc:sldMk cId="607539614" sldId="260"/>
            <ac:spMk id="4" creationId="{DB8E181D-A983-484B-B7CC-4BF8A2A1ACF1}"/>
          </ac:spMkLst>
        </pc:spChg>
        <pc:spChg chg="add mod">
          <ac:chgData name="salvatore cirasa" userId="b91591212c629b6f" providerId="LiveId" clId="{18EC1C3F-E26A-468A-BE67-9650D15C89F8}" dt="2021-04-11T15:14:56.251" v="480" actId="20577"/>
          <ac:spMkLst>
            <pc:docMk/>
            <pc:sldMk cId="607539614" sldId="260"/>
            <ac:spMk id="5" creationId="{96CB8D50-0D4E-4CC2-9797-07DD4C088BD6}"/>
          </ac:spMkLst>
        </pc:spChg>
        <pc:spChg chg="add mod">
          <ac:chgData name="salvatore cirasa" userId="b91591212c629b6f" providerId="LiveId" clId="{18EC1C3F-E26A-468A-BE67-9650D15C89F8}" dt="2021-04-11T15:23:12.893" v="1088" actId="20577"/>
          <ac:spMkLst>
            <pc:docMk/>
            <pc:sldMk cId="607539614" sldId="260"/>
            <ac:spMk id="8" creationId="{84FE3BFC-DEA2-486E-8BC6-01A4E49EB5F5}"/>
          </ac:spMkLst>
        </pc:spChg>
        <pc:picChg chg="add mod">
          <ac:chgData name="salvatore cirasa" userId="b91591212c629b6f" providerId="LiveId" clId="{18EC1C3F-E26A-468A-BE67-9650D15C89F8}" dt="2021-04-11T15:16:14.346" v="486" actId="1076"/>
          <ac:picMkLst>
            <pc:docMk/>
            <pc:sldMk cId="607539614" sldId="260"/>
            <ac:picMk id="7" creationId="{8E9F0F8D-8584-46C5-BD2A-0C2E2737EA82}"/>
          </ac:picMkLst>
        </pc:picChg>
      </pc:sldChg>
      <pc:sldChg chg="addSp delSp modSp new mod">
        <pc:chgData name="salvatore cirasa" userId="b91591212c629b6f" providerId="LiveId" clId="{18EC1C3F-E26A-468A-BE67-9650D15C89F8}" dt="2021-04-11T15:46:42.501" v="2900" actId="20577"/>
        <pc:sldMkLst>
          <pc:docMk/>
          <pc:sldMk cId="2047076916" sldId="261"/>
        </pc:sldMkLst>
        <pc:spChg chg="del">
          <ac:chgData name="salvatore cirasa" userId="b91591212c629b6f" providerId="LiveId" clId="{18EC1C3F-E26A-468A-BE67-9650D15C89F8}" dt="2021-04-11T15:23:24.807" v="1090" actId="478"/>
          <ac:spMkLst>
            <pc:docMk/>
            <pc:sldMk cId="2047076916" sldId="261"/>
            <ac:spMk id="2" creationId="{C2D071FF-4CF4-4611-A7D0-F728CFA3C0E6}"/>
          </ac:spMkLst>
        </pc:spChg>
        <pc:spChg chg="del">
          <ac:chgData name="salvatore cirasa" userId="b91591212c629b6f" providerId="LiveId" clId="{18EC1C3F-E26A-468A-BE67-9650D15C89F8}" dt="2021-04-11T15:23:25.973" v="1091" actId="478"/>
          <ac:spMkLst>
            <pc:docMk/>
            <pc:sldMk cId="2047076916" sldId="261"/>
            <ac:spMk id="3" creationId="{07AC2ADE-AFFC-4EDD-A17A-7E86D3054E90}"/>
          </ac:spMkLst>
        </pc:spChg>
        <pc:spChg chg="add mod">
          <ac:chgData name="salvatore cirasa" userId="b91591212c629b6f" providerId="LiveId" clId="{18EC1C3F-E26A-468A-BE67-9650D15C89F8}" dt="2021-04-11T15:23:30.717" v="1092"/>
          <ac:spMkLst>
            <pc:docMk/>
            <pc:sldMk cId="2047076916" sldId="261"/>
            <ac:spMk id="4" creationId="{B91C1CBE-8C31-4013-81EF-1B8D56444034}"/>
          </ac:spMkLst>
        </pc:spChg>
        <pc:spChg chg="add mod">
          <ac:chgData name="salvatore cirasa" userId="b91591212c629b6f" providerId="LiveId" clId="{18EC1C3F-E26A-468A-BE67-9650D15C89F8}" dt="2021-04-11T15:23:34.795" v="1093"/>
          <ac:spMkLst>
            <pc:docMk/>
            <pc:sldMk cId="2047076916" sldId="261"/>
            <ac:spMk id="5" creationId="{A498CB56-37B6-428B-B5A4-6CAAE6A9BA88}"/>
          </ac:spMkLst>
        </pc:spChg>
        <pc:spChg chg="add mod">
          <ac:chgData name="salvatore cirasa" userId="b91591212c629b6f" providerId="LiveId" clId="{18EC1C3F-E26A-468A-BE67-9650D15C89F8}" dt="2021-04-11T15:46:42.501" v="2900" actId="20577"/>
          <ac:spMkLst>
            <pc:docMk/>
            <pc:sldMk cId="2047076916" sldId="261"/>
            <ac:spMk id="8" creationId="{F28FAC8C-48E5-4BB5-AF73-D81D6D5ED14F}"/>
          </ac:spMkLst>
        </pc:spChg>
        <pc:picChg chg="add del mod">
          <ac:chgData name="salvatore cirasa" userId="b91591212c629b6f" providerId="LiveId" clId="{18EC1C3F-E26A-468A-BE67-9650D15C89F8}" dt="2021-04-11T15:41:00.300" v="2525" actId="478"/>
          <ac:picMkLst>
            <pc:docMk/>
            <pc:sldMk cId="2047076916" sldId="261"/>
            <ac:picMk id="7" creationId="{6D80C1F5-637E-46A4-A752-C5C2EE6E3632}"/>
          </ac:picMkLst>
        </pc:picChg>
        <pc:picChg chg="add mod">
          <ac:chgData name="salvatore cirasa" userId="b91591212c629b6f" providerId="LiveId" clId="{18EC1C3F-E26A-468A-BE67-9650D15C89F8}" dt="2021-04-11T15:41:13.124" v="2529" actId="1076"/>
          <ac:picMkLst>
            <pc:docMk/>
            <pc:sldMk cId="2047076916" sldId="261"/>
            <ac:picMk id="10" creationId="{4C860178-92F3-417D-B90A-9E7D7B5F98DE}"/>
          </ac:picMkLst>
        </pc:picChg>
      </pc:sldChg>
      <pc:sldChg chg="addSp delSp modSp new mod">
        <pc:chgData name="salvatore cirasa" userId="b91591212c629b6f" providerId="LiveId" clId="{18EC1C3F-E26A-468A-BE67-9650D15C89F8}" dt="2021-04-11T16:38:12.535" v="5727" actId="20577"/>
        <pc:sldMkLst>
          <pc:docMk/>
          <pc:sldMk cId="1613968647" sldId="262"/>
        </pc:sldMkLst>
        <pc:spChg chg="del">
          <ac:chgData name="salvatore cirasa" userId="b91591212c629b6f" providerId="LiveId" clId="{18EC1C3F-E26A-468A-BE67-9650D15C89F8}" dt="2021-04-11T15:43:04.514" v="2546" actId="478"/>
          <ac:spMkLst>
            <pc:docMk/>
            <pc:sldMk cId="1613968647" sldId="262"/>
            <ac:spMk id="2" creationId="{4C75ECFD-04D9-4E7B-8B51-A8881425FECD}"/>
          </ac:spMkLst>
        </pc:spChg>
        <pc:spChg chg="del">
          <ac:chgData name="salvatore cirasa" userId="b91591212c629b6f" providerId="LiveId" clId="{18EC1C3F-E26A-468A-BE67-9650D15C89F8}" dt="2021-04-11T15:43:05.505" v="2547" actId="478"/>
          <ac:spMkLst>
            <pc:docMk/>
            <pc:sldMk cId="1613968647" sldId="262"/>
            <ac:spMk id="3" creationId="{C8F766F6-80FA-47E6-A8EE-3429BE68C05C}"/>
          </ac:spMkLst>
        </pc:spChg>
        <pc:spChg chg="add mod">
          <ac:chgData name="salvatore cirasa" userId="b91591212c629b6f" providerId="LiveId" clId="{18EC1C3F-E26A-468A-BE67-9650D15C89F8}" dt="2021-04-11T15:43:10.079" v="2548"/>
          <ac:spMkLst>
            <pc:docMk/>
            <pc:sldMk cId="1613968647" sldId="262"/>
            <ac:spMk id="4" creationId="{D88694AD-40B7-4E80-B858-E7C76F89DF01}"/>
          </ac:spMkLst>
        </pc:spChg>
        <pc:spChg chg="add mod">
          <ac:chgData name="salvatore cirasa" userId="b91591212c629b6f" providerId="LiveId" clId="{18EC1C3F-E26A-468A-BE67-9650D15C89F8}" dt="2021-04-11T15:43:14.460" v="2549"/>
          <ac:spMkLst>
            <pc:docMk/>
            <pc:sldMk cId="1613968647" sldId="262"/>
            <ac:spMk id="5" creationId="{C4506BB3-0E3D-48D7-BECA-7D4EA25ECCF1}"/>
          </ac:spMkLst>
        </pc:spChg>
        <pc:spChg chg="add del mod">
          <ac:chgData name="salvatore cirasa" userId="b91591212c629b6f" providerId="LiveId" clId="{18EC1C3F-E26A-468A-BE67-9650D15C89F8}" dt="2021-04-11T16:38:12.535" v="5727" actId="20577"/>
          <ac:spMkLst>
            <pc:docMk/>
            <pc:sldMk cId="1613968647" sldId="262"/>
            <ac:spMk id="7" creationId="{B65DB0FA-D14E-4838-83AF-94838DEACB8D}"/>
          </ac:spMkLst>
        </pc:spChg>
        <pc:graphicFrameChg chg="add del">
          <ac:chgData name="salvatore cirasa" userId="b91591212c629b6f" providerId="LiveId" clId="{18EC1C3F-E26A-468A-BE67-9650D15C89F8}" dt="2021-04-11T16:25:33.719" v="4855" actId="26606"/>
          <ac:graphicFrameMkLst>
            <pc:docMk/>
            <pc:sldMk cId="1613968647" sldId="262"/>
            <ac:graphicFrameMk id="9" creationId="{9925D745-1B71-41BC-B026-CFFC2CF29872}"/>
          </ac:graphicFrameMkLst>
        </pc:graphicFrameChg>
        <pc:picChg chg="add mod">
          <ac:chgData name="salvatore cirasa" userId="b91591212c629b6f" providerId="LiveId" clId="{18EC1C3F-E26A-468A-BE67-9650D15C89F8}" dt="2021-04-11T15:43:18.367" v="2550"/>
          <ac:picMkLst>
            <pc:docMk/>
            <pc:sldMk cId="1613968647" sldId="262"/>
            <ac:picMk id="6" creationId="{6317676E-4799-4B37-89C0-9CBFF80762F7}"/>
          </ac:picMkLst>
        </pc:picChg>
      </pc:sldChg>
      <pc:sldChg chg="addSp delSp modSp new mod">
        <pc:chgData name="salvatore cirasa" userId="b91591212c629b6f" providerId="LiveId" clId="{18EC1C3F-E26A-468A-BE67-9650D15C89F8}" dt="2021-04-11T15:56:48.763" v="3728" actId="20577"/>
        <pc:sldMkLst>
          <pc:docMk/>
          <pc:sldMk cId="2525507276" sldId="263"/>
        </pc:sldMkLst>
        <pc:spChg chg="del">
          <ac:chgData name="salvatore cirasa" userId="b91591212c629b6f" providerId="LiveId" clId="{18EC1C3F-E26A-468A-BE67-9650D15C89F8}" dt="2021-04-11T15:47:29.791" v="2909" actId="478"/>
          <ac:spMkLst>
            <pc:docMk/>
            <pc:sldMk cId="2525507276" sldId="263"/>
            <ac:spMk id="2" creationId="{7EFA4AC3-A564-46C8-9406-3167F91D6426}"/>
          </ac:spMkLst>
        </pc:spChg>
        <pc:spChg chg="del">
          <ac:chgData name="salvatore cirasa" userId="b91591212c629b6f" providerId="LiveId" clId="{18EC1C3F-E26A-468A-BE67-9650D15C89F8}" dt="2021-04-11T15:47:31.108" v="2910" actId="478"/>
          <ac:spMkLst>
            <pc:docMk/>
            <pc:sldMk cId="2525507276" sldId="263"/>
            <ac:spMk id="3" creationId="{7E39EC55-FAF2-457F-8C90-3DD7308EC704}"/>
          </ac:spMkLst>
        </pc:spChg>
        <pc:spChg chg="add mod">
          <ac:chgData name="salvatore cirasa" userId="b91591212c629b6f" providerId="LiveId" clId="{18EC1C3F-E26A-468A-BE67-9650D15C89F8}" dt="2021-04-11T15:47:37.018" v="2911"/>
          <ac:spMkLst>
            <pc:docMk/>
            <pc:sldMk cId="2525507276" sldId="263"/>
            <ac:spMk id="4" creationId="{47EC7001-3B8D-4C2F-9C2C-137B2820C3E1}"/>
          </ac:spMkLst>
        </pc:spChg>
        <pc:spChg chg="add mod">
          <ac:chgData name="salvatore cirasa" userId="b91591212c629b6f" providerId="LiveId" clId="{18EC1C3F-E26A-468A-BE67-9650D15C89F8}" dt="2021-04-11T15:47:41.016" v="2912"/>
          <ac:spMkLst>
            <pc:docMk/>
            <pc:sldMk cId="2525507276" sldId="263"/>
            <ac:spMk id="5" creationId="{7B0940E7-EE18-4EE8-89CE-97DB7CF9D46D}"/>
          </ac:spMkLst>
        </pc:spChg>
        <pc:spChg chg="add mod">
          <ac:chgData name="salvatore cirasa" userId="b91591212c629b6f" providerId="LiveId" clId="{18EC1C3F-E26A-468A-BE67-9650D15C89F8}" dt="2021-04-11T15:56:48.763" v="3728" actId="20577"/>
          <ac:spMkLst>
            <pc:docMk/>
            <pc:sldMk cId="2525507276" sldId="263"/>
            <ac:spMk id="8" creationId="{094C7F46-88B6-4FAD-93B7-4D30470BA276}"/>
          </ac:spMkLst>
        </pc:spChg>
        <pc:picChg chg="add del mod">
          <ac:chgData name="salvatore cirasa" userId="b91591212c629b6f" providerId="LiveId" clId="{18EC1C3F-E26A-468A-BE67-9650D15C89F8}" dt="2021-04-11T15:54:33.756" v="3692" actId="478"/>
          <ac:picMkLst>
            <pc:docMk/>
            <pc:sldMk cId="2525507276" sldId="263"/>
            <ac:picMk id="7" creationId="{40C1FFC0-2DE4-41C3-BA4E-E5A4F2B21186}"/>
          </ac:picMkLst>
        </pc:picChg>
        <pc:picChg chg="add mod">
          <ac:chgData name="salvatore cirasa" userId="b91591212c629b6f" providerId="LiveId" clId="{18EC1C3F-E26A-468A-BE67-9650D15C89F8}" dt="2021-04-11T15:55:00.201" v="3699" actId="1076"/>
          <ac:picMkLst>
            <pc:docMk/>
            <pc:sldMk cId="2525507276" sldId="263"/>
            <ac:picMk id="10" creationId="{FB9FE5D5-540C-4F63-8A58-D56DDBC8D6F1}"/>
          </ac:picMkLst>
        </pc:picChg>
      </pc:sldChg>
      <pc:sldChg chg="addSp delSp modSp new mod">
        <pc:chgData name="salvatore cirasa" userId="b91591212c629b6f" providerId="LiveId" clId="{18EC1C3F-E26A-468A-BE67-9650D15C89F8}" dt="2021-04-11T16:02:30.205" v="3797" actId="1076"/>
        <pc:sldMkLst>
          <pc:docMk/>
          <pc:sldMk cId="351485379" sldId="264"/>
        </pc:sldMkLst>
        <pc:spChg chg="del">
          <ac:chgData name="salvatore cirasa" userId="b91591212c629b6f" providerId="LiveId" clId="{18EC1C3F-E26A-468A-BE67-9650D15C89F8}" dt="2021-04-11T15:58:17.888" v="3730" actId="478"/>
          <ac:spMkLst>
            <pc:docMk/>
            <pc:sldMk cId="351485379" sldId="264"/>
            <ac:spMk id="2" creationId="{34350049-8E76-495B-96D8-B5DA6ABDA6F1}"/>
          </ac:spMkLst>
        </pc:spChg>
        <pc:spChg chg="del">
          <ac:chgData name="salvatore cirasa" userId="b91591212c629b6f" providerId="LiveId" clId="{18EC1C3F-E26A-468A-BE67-9650D15C89F8}" dt="2021-04-11T15:58:19.037" v="3731" actId="478"/>
          <ac:spMkLst>
            <pc:docMk/>
            <pc:sldMk cId="351485379" sldId="264"/>
            <ac:spMk id="3" creationId="{A82D6E0F-3271-41D9-B7B9-56195B02893F}"/>
          </ac:spMkLst>
        </pc:spChg>
        <pc:spChg chg="add mod">
          <ac:chgData name="salvatore cirasa" userId="b91591212c629b6f" providerId="LiveId" clId="{18EC1C3F-E26A-468A-BE67-9650D15C89F8}" dt="2021-04-11T15:58:36.999" v="3769" actId="20577"/>
          <ac:spMkLst>
            <pc:docMk/>
            <pc:sldMk cId="351485379" sldId="264"/>
            <ac:spMk id="4" creationId="{C0B804EB-64EF-4AA9-B67D-8E9CA0BDFF1B}"/>
          </ac:spMkLst>
        </pc:spChg>
        <pc:spChg chg="add mod">
          <ac:chgData name="salvatore cirasa" userId="b91591212c629b6f" providerId="LiveId" clId="{18EC1C3F-E26A-468A-BE67-9650D15C89F8}" dt="2021-04-11T15:58:53.160" v="3770"/>
          <ac:spMkLst>
            <pc:docMk/>
            <pc:sldMk cId="351485379" sldId="264"/>
            <ac:spMk id="5" creationId="{32A9DDC7-96D2-4560-B77E-C1F69014004C}"/>
          </ac:spMkLst>
        </pc:spChg>
        <pc:spChg chg="add mod">
          <ac:chgData name="salvatore cirasa" userId="b91591212c629b6f" providerId="LiveId" clId="{18EC1C3F-E26A-468A-BE67-9650D15C89F8}" dt="2021-04-11T15:59:34.879" v="3775" actId="1076"/>
          <ac:spMkLst>
            <pc:docMk/>
            <pc:sldMk cId="351485379" sldId="264"/>
            <ac:spMk id="8" creationId="{ED0FBBF8-5AAA-4850-BB44-28810863E437}"/>
          </ac:spMkLst>
        </pc:spChg>
        <pc:picChg chg="add mod">
          <ac:chgData name="salvatore cirasa" userId="b91591212c629b6f" providerId="LiveId" clId="{18EC1C3F-E26A-468A-BE67-9650D15C89F8}" dt="2021-04-11T15:59:20.439" v="3773" actId="1076"/>
          <ac:picMkLst>
            <pc:docMk/>
            <pc:sldMk cId="351485379" sldId="264"/>
            <ac:picMk id="7" creationId="{C649484A-1A5F-46EC-950B-8A12DD11CE8F}"/>
          </ac:picMkLst>
        </pc:picChg>
        <pc:picChg chg="add mod">
          <ac:chgData name="salvatore cirasa" userId="b91591212c629b6f" providerId="LiveId" clId="{18EC1C3F-E26A-468A-BE67-9650D15C89F8}" dt="2021-04-11T16:02:10.824" v="3794" actId="14100"/>
          <ac:picMkLst>
            <pc:docMk/>
            <pc:sldMk cId="351485379" sldId="264"/>
            <ac:picMk id="10" creationId="{9008B65F-CD1E-4296-9CE7-8764A9E7DFA3}"/>
          </ac:picMkLst>
        </pc:picChg>
        <pc:picChg chg="add mod">
          <ac:chgData name="salvatore cirasa" userId="b91591212c629b6f" providerId="LiveId" clId="{18EC1C3F-E26A-468A-BE67-9650D15C89F8}" dt="2021-04-11T16:02:30.205" v="3797" actId="1076"/>
          <ac:picMkLst>
            <pc:docMk/>
            <pc:sldMk cId="351485379" sldId="264"/>
            <ac:picMk id="12" creationId="{9C2A6E3A-AF40-4C03-AD42-65840386397F}"/>
          </ac:picMkLst>
        </pc:picChg>
        <pc:picChg chg="add mod">
          <ac:chgData name="salvatore cirasa" userId="b91591212c629b6f" providerId="LiveId" clId="{18EC1C3F-E26A-468A-BE67-9650D15C89F8}" dt="2021-04-11T16:02:23.487" v="3796" actId="1076"/>
          <ac:picMkLst>
            <pc:docMk/>
            <pc:sldMk cId="351485379" sldId="264"/>
            <ac:picMk id="14" creationId="{7B13C753-87F7-429E-ABFE-DC5CD74316F5}"/>
          </ac:picMkLst>
        </pc:picChg>
      </pc:sldChg>
      <pc:sldChg chg="addSp delSp modSp new mod">
        <pc:chgData name="salvatore cirasa" userId="b91591212c629b6f" providerId="LiveId" clId="{18EC1C3F-E26A-468A-BE67-9650D15C89F8}" dt="2021-04-11T16:09:01" v="4098" actId="207"/>
        <pc:sldMkLst>
          <pc:docMk/>
          <pc:sldMk cId="1156058975" sldId="265"/>
        </pc:sldMkLst>
        <pc:spChg chg="del">
          <ac:chgData name="salvatore cirasa" userId="b91591212c629b6f" providerId="LiveId" clId="{18EC1C3F-E26A-468A-BE67-9650D15C89F8}" dt="2021-04-11T16:02:45.632" v="3799" actId="478"/>
          <ac:spMkLst>
            <pc:docMk/>
            <pc:sldMk cId="1156058975" sldId="265"/>
            <ac:spMk id="2" creationId="{51EEE10B-ACFF-420C-A766-2E548669213F}"/>
          </ac:spMkLst>
        </pc:spChg>
        <pc:spChg chg="del">
          <ac:chgData name="salvatore cirasa" userId="b91591212c629b6f" providerId="LiveId" clId="{18EC1C3F-E26A-468A-BE67-9650D15C89F8}" dt="2021-04-11T16:02:46.799" v="3800" actId="478"/>
          <ac:spMkLst>
            <pc:docMk/>
            <pc:sldMk cId="1156058975" sldId="265"/>
            <ac:spMk id="3" creationId="{D1AEEDEB-7D77-4735-A3EA-68391EA08371}"/>
          </ac:spMkLst>
        </pc:spChg>
        <pc:spChg chg="add mod">
          <ac:chgData name="salvatore cirasa" userId="b91591212c629b6f" providerId="LiveId" clId="{18EC1C3F-E26A-468A-BE67-9650D15C89F8}" dt="2021-04-11T16:02:53.271" v="3801"/>
          <ac:spMkLst>
            <pc:docMk/>
            <pc:sldMk cId="1156058975" sldId="265"/>
            <ac:spMk id="4" creationId="{BF858443-AEB3-4AB9-8757-EC8DCD0145FD}"/>
          </ac:spMkLst>
        </pc:spChg>
        <pc:spChg chg="add mod">
          <ac:chgData name="salvatore cirasa" userId="b91591212c629b6f" providerId="LiveId" clId="{18EC1C3F-E26A-468A-BE67-9650D15C89F8}" dt="2021-04-11T16:03:08.046" v="3813" actId="20577"/>
          <ac:spMkLst>
            <pc:docMk/>
            <pc:sldMk cId="1156058975" sldId="265"/>
            <ac:spMk id="5" creationId="{89AA1C0A-9CAA-4650-83FE-E9008BE76252}"/>
          </ac:spMkLst>
        </pc:spChg>
        <pc:spChg chg="add mod">
          <ac:chgData name="salvatore cirasa" userId="b91591212c629b6f" providerId="LiveId" clId="{18EC1C3F-E26A-468A-BE67-9650D15C89F8}" dt="2021-04-11T16:09:01" v="4098" actId="207"/>
          <ac:spMkLst>
            <pc:docMk/>
            <pc:sldMk cId="1156058975" sldId="265"/>
            <ac:spMk id="8" creationId="{8DF5DBD9-A820-4065-AB10-351AF3D34AAB}"/>
          </ac:spMkLst>
        </pc:spChg>
        <pc:picChg chg="add mod">
          <ac:chgData name="salvatore cirasa" userId="b91591212c629b6f" providerId="LiveId" clId="{18EC1C3F-E26A-468A-BE67-9650D15C89F8}" dt="2021-04-11T16:04:21.382" v="3816" actId="14100"/>
          <ac:picMkLst>
            <pc:docMk/>
            <pc:sldMk cId="1156058975" sldId="265"/>
            <ac:picMk id="7" creationId="{2A48278A-4009-4F12-BE88-94A0C7B2720F}"/>
          </ac:picMkLst>
        </pc:picChg>
      </pc:sldChg>
      <pc:sldChg chg="addSp delSp modSp new mod">
        <pc:chgData name="salvatore cirasa" userId="b91591212c629b6f" providerId="LiveId" clId="{18EC1C3F-E26A-468A-BE67-9650D15C89F8}" dt="2021-04-11T16:30:44.582" v="5122" actId="207"/>
        <pc:sldMkLst>
          <pc:docMk/>
          <pc:sldMk cId="4210619991" sldId="266"/>
        </pc:sldMkLst>
        <pc:spChg chg="del">
          <ac:chgData name="salvatore cirasa" userId="b91591212c629b6f" providerId="LiveId" clId="{18EC1C3F-E26A-468A-BE67-9650D15C89F8}" dt="2021-04-11T16:09:23.182" v="4100" actId="478"/>
          <ac:spMkLst>
            <pc:docMk/>
            <pc:sldMk cId="4210619991" sldId="266"/>
            <ac:spMk id="2" creationId="{5C30FD32-B12F-494F-B224-50B344B80D3A}"/>
          </ac:spMkLst>
        </pc:spChg>
        <pc:spChg chg="del">
          <ac:chgData name="salvatore cirasa" userId="b91591212c629b6f" providerId="LiveId" clId="{18EC1C3F-E26A-468A-BE67-9650D15C89F8}" dt="2021-04-11T16:09:24.321" v="4101" actId="478"/>
          <ac:spMkLst>
            <pc:docMk/>
            <pc:sldMk cId="4210619991" sldId="266"/>
            <ac:spMk id="3" creationId="{108A6E0F-C1D8-440E-A61F-0819DF3AFC90}"/>
          </ac:spMkLst>
        </pc:spChg>
        <pc:spChg chg="add mod">
          <ac:chgData name="salvatore cirasa" userId="b91591212c629b6f" providerId="LiveId" clId="{18EC1C3F-E26A-468A-BE67-9650D15C89F8}" dt="2021-04-11T16:09:29.572" v="4102"/>
          <ac:spMkLst>
            <pc:docMk/>
            <pc:sldMk cId="4210619991" sldId="266"/>
            <ac:spMk id="4" creationId="{19765185-3D35-4881-BB90-C33E918DE361}"/>
          </ac:spMkLst>
        </pc:spChg>
        <pc:spChg chg="add mod">
          <ac:chgData name="salvatore cirasa" userId="b91591212c629b6f" providerId="LiveId" clId="{18EC1C3F-E26A-468A-BE67-9650D15C89F8}" dt="2021-04-11T16:09:43.948" v="4109" actId="20577"/>
          <ac:spMkLst>
            <pc:docMk/>
            <pc:sldMk cId="4210619991" sldId="266"/>
            <ac:spMk id="5" creationId="{370B258B-44DF-46BE-90CC-F30BD880BE84}"/>
          </ac:spMkLst>
        </pc:spChg>
        <pc:spChg chg="add mod">
          <ac:chgData name="salvatore cirasa" userId="b91591212c629b6f" providerId="LiveId" clId="{18EC1C3F-E26A-468A-BE67-9650D15C89F8}" dt="2021-04-11T16:11:52.511" v="4160" actId="1076"/>
          <ac:spMkLst>
            <pc:docMk/>
            <pc:sldMk cId="4210619991" sldId="266"/>
            <ac:spMk id="10" creationId="{FABBC211-F9B9-498A-96A1-002DAB9D0EEA}"/>
          </ac:spMkLst>
        </pc:spChg>
        <pc:spChg chg="add del mod">
          <ac:chgData name="salvatore cirasa" userId="b91591212c629b6f" providerId="LiveId" clId="{18EC1C3F-E26A-468A-BE67-9650D15C89F8}" dt="2021-04-11T16:30:44.582" v="5122" actId="207"/>
          <ac:spMkLst>
            <pc:docMk/>
            <pc:sldMk cId="4210619991" sldId="266"/>
            <ac:spMk id="11" creationId="{E0C7B706-50C3-4134-9047-B6A28B8DA37A}"/>
          </ac:spMkLst>
        </pc:spChg>
        <pc:graphicFrameChg chg="add del">
          <ac:chgData name="salvatore cirasa" userId="b91591212c629b6f" providerId="LiveId" clId="{18EC1C3F-E26A-468A-BE67-9650D15C89F8}" dt="2021-04-11T16:25:08.741" v="4852" actId="26606"/>
          <ac:graphicFrameMkLst>
            <pc:docMk/>
            <pc:sldMk cId="4210619991" sldId="266"/>
            <ac:graphicFrameMk id="13" creationId="{5F260286-E886-4D2E-B24F-5C85612E509C}"/>
          </ac:graphicFrameMkLst>
        </pc:graphicFrameChg>
        <pc:graphicFrameChg chg="add del">
          <ac:chgData name="salvatore cirasa" userId="b91591212c629b6f" providerId="LiveId" clId="{18EC1C3F-E26A-468A-BE67-9650D15C89F8}" dt="2021-04-11T16:25:56.903" v="4860" actId="26606"/>
          <ac:graphicFrameMkLst>
            <pc:docMk/>
            <pc:sldMk cId="4210619991" sldId="266"/>
            <ac:graphicFrameMk id="15" creationId="{6E66DD97-9E6D-44D0-BCAF-6D4BD9821340}"/>
          </ac:graphicFrameMkLst>
        </pc:graphicFrameChg>
        <pc:picChg chg="add mod">
          <ac:chgData name="salvatore cirasa" userId="b91591212c629b6f" providerId="LiveId" clId="{18EC1C3F-E26A-468A-BE67-9650D15C89F8}" dt="2021-04-11T16:10:45.948" v="4113" actId="1076"/>
          <ac:picMkLst>
            <pc:docMk/>
            <pc:sldMk cId="4210619991" sldId="266"/>
            <ac:picMk id="7" creationId="{AE3FE3AE-012C-4815-A197-E757415CDFCB}"/>
          </ac:picMkLst>
        </pc:picChg>
        <pc:picChg chg="add mod">
          <ac:chgData name="salvatore cirasa" userId="b91591212c629b6f" providerId="LiveId" clId="{18EC1C3F-E26A-468A-BE67-9650D15C89F8}" dt="2021-04-11T16:11:15.505" v="4119" actId="14100"/>
          <ac:picMkLst>
            <pc:docMk/>
            <pc:sldMk cId="4210619991" sldId="266"/>
            <ac:picMk id="9" creationId="{34850FD1-27AD-456D-9AC7-0595653C9C64}"/>
          </ac:picMkLst>
        </pc:picChg>
      </pc:sldChg>
      <pc:sldChg chg="addSp delSp modSp new mod">
        <pc:chgData name="salvatore cirasa" userId="b91591212c629b6f" providerId="LiveId" clId="{18EC1C3F-E26A-468A-BE67-9650D15C89F8}" dt="2021-04-11T16:36:38.179" v="5615" actId="207"/>
        <pc:sldMkLst>
          <pc:docMk/>
          <pc:sldMk cId="403640284" sldId="267"/>
        </pc:sldMkLst>
        <pc:spChg chg="del">
          <ac:chgData name="salvatore cirasa" userId="b91591212c629b6f" providerId="LiveId" clId="{18EC1C3F-E26A-468A-BE67-9650D15C89F8}" dt="2021-04-11T16:28:36.144" v="5073" actId="478"/>
          <ac:spMkLst>
            <pc:docMk/>
            <pc:sldMk cId="403640284" sldId="267"/>
            <ac:spMk id="2" creationId="{E7C63515-AA4A-4BE2-90F3-F83F4ED4751B}"/>
          </ac:spMkLst>
        </pc:spChg>
        <pc:spChg chg="del">
          <ac:chgData name="salvatore cirasa" userId="b91591212c629b6f" providerId="LiveId" clId="{18EC1C3F-E26A-468A-BE67-9650D15C89F8}" dt="2021-04-11T16:28:37.282" v="5074" actId="478"/>
          <ac:spMkLst>
            <pc:docMk/>
            <pc:sldMk cId="403640284" sldId="267"/>
            <ac:spMk id="3" creationId="{81DCFB75-7840-4848-9F30-F8A1AD5044C7}"/>
          </ac:spMkLst>
        </pc:spChg>
        <pc:spChg chg="add mod">
          <ac:chgData name="salvatore cirasa" userId="b91591212c629b6f" providerId="LiveId" clId="{18EC1C3F-E26A-468A-BE67-9650D15C89F8}" dt="2021-04-11T16:28:38.363" v="5075"/>
          <ac:spMkLst>
            <pc:docMk/>
            <pc:sldMk cId="403640284" sldId="267"/>
            <ac:spMk id="4" creationId="{522F1E6B-278B-41AD-A9A4-CA1B11370F67}"/>
          </ac:spMkLst>
        </pc:spChg>
        <pc:spChg chg="add mod">
          <ac:chgData name="salvatore cirasa" userId="b91591212c629b6f" providerId="LiveId" clId="{18EC1C3F-E26A-468A-BE67-9650D15C89F8}" dt="2021-04-11T16:28:43.657" v="5076"/>
          <ac:spMkLst>
            <pc:docMk/>
            <pc:sldMk cId="403640284" sldId="267"/>
            <ac:spMk id="5" creationId="{0A6D5BCE-2F4C-4E7B-AB8E-85A1C2DF5E64}"/>
          </ac:spMkLst>
        </pc:spChg>
        <pc:spChg chg="add del mod">
          <ac:chgData name="salvatore cirasa" userId="b91591212c629b6f" providerId="LiveId" clId="{18EC1C3F-E26A-468A-BE67-9650D15C89F8}" dt="2021-04-11T16:29:00.717" v="5080"/>
          <ac:spMkLst>
            <pc:docMk/>
            <pc:sldMk cId="403640284" sldId="267"/>
            <ac:spMk id="7" creationId="{52D74C98-8A4D-49D2-BDB6-A9B1B420D276}"/>
          </ac:spMkLst>
        </pc:spChg>
        <pc:spChg chg="add mod">
          <ac:chgData name="salvatore cirasa" userId="b91591212c629b6f" providerId="LiveId" clId="{18EC1C3F-E26A-468A-BE67-9650D15C89F8}" dt="2021-04-11T16:36:38.179" v="5615" actId="207"/>
          <ac:spMkLst>
            <pc:docMk/>
            <pc:sldMk cId="403640284" sldId="267"/>
            <ac:spMk id="8" creationId="{5E54D978-0879-49DF-82FF-7F11B20D9E21}"/>
          </ac:spMkLst>
        </pc:spChg>
        <pc:picChg chg="add mod">
          <ac:chgData name="salvatore cirasa" userId="b91591212c629b6f" providerId="LiveId" clId="{18EC1C3F-E26A-468A-BE67-9650D15C89F8}" dt="2021-04-11T16:28:46.562" v="5077"/>
          <ac:picMkLst>
            <pc:docMk/>
            <pc:sldMk cId="403640284" sldId="267"/>
            <ac:picMk id="6" creationId="{2D1F0792-1C39-4DAC-85B2-000E663E995F}"/>
          </ac:picMkLst>
        </pc:picChg>
      </pc:sldChg>
      <pc:sldChg chg="addSp delSp modSp new mod">
        <pc:chgData name="salvatore cirasa" userId="b91591212c629b6f" providerId="LiveId" clId="{18EC1C3F-E26A-468A-BE67-9650D15C89F8}" dt="2021-04-11T16:44:26.710" v="6328" actId="207"/>
        <pc:sldMkLst>
          <pc:docMk/>
          <pc:sldMk cId="4005702333" sldId="268"/>
        </pc:sldMkLst>
        <pc:spChg chg="del">
          <ac:chgData name="salvatore cirasa" userId="b91591212c629b6f" providerId="LiveId" clId="{18EC1C3F-E26A-468A-BE67-9650D15C89F8}" dt="2021-04-11T16:38:47.279" v="5729" actId="478"/>
          <ac:spMkLst>
            <pc:docMk/>
            <pc:sldMk cId="4005702333" sldId="268"/>
            <ac:spMk id="2" creationId="{B8B58DF9-CD0D-4A14-9E77-962160A2CA87}"/>
          </ac:spMkLst>
        </pc:spChg>
        <pc:spChg chg="del">
          <ac:chgData name="salvatore cirasa" userId="b91591212c629b6f" providerId="LiveId" clId="{18EC1C3F-E26A-468A-BE67-9650D15C89F8}" dt="2021-04-11T16:38:48.190" v="5730" actId="478"/>
          <ac:spMkLst>
            <pc:docMk/>
            <pc:sldMk cId="4005702333" sldId="268"/>
            <ac:spMk id="3" creationId="{D793522D-B7BA-49EA-A8F4-A1F5B0A1AF51}"/>
          </ac:spMkLst>
        </pc:spChg>
        <pc:spChg chg="add mod">
          <ac:chgData name="salvatore cirasa" userId="b91591212c629b6f" providerId="LiveId" clId="{18EC1C3F-E26A-468A-BE67-9650D15C89F8}" dt="2021-04-11T16:39:06.841" v="5767" actId="20577"/>
          <ac:spMkLst>
            <pc:docMk/>
            <pc:sldMk cId="4005702333" sldId="268"/>
            <ac:spMk id="4" creationId="{063677C6-3631-4223-AC67-DC5FFC23BCAE}"/>
          </ac:spMkLst>
        </pc:spChg>
        <pc:spChg chg="add mod">
          <ac:chgData name="salvatore cirasa" userId="b91591212c629b6f" providerId="LiveId" clId="{18EC1C3F-E26A-468A-BE67-9650D15C89F8}" dt="2021-04-11T16:39:24.527" v="5768"/>
          <ac:spMkLst>
            <pc:docMk/>
            <pc:sldMk cId="4005702333" sldId="268"/>
            <ac:spMk id="5" creationId="{D313DBC1-4713-4454-AB7D-02F92685F8FD}"/>
          </ac:spMkLst>
        </pc:spChg>
        <pc:spChg chg="add mod">
          <ac:chgData name="salvatore cirasa" userId="b91591212c629b6f" providerId="LiveId" clId="{18EC1C3F-E26A-468A-BE67-9650D15C89F8}" dt="2021-04-11T16:44:26.710" v="6328" actId="207"/>
          <ac:spMkLst>
            <pc:docMk/>
            <pc:sldMk cId="4005702333" sldId="268"/>
            <ac:spMk id="8" creationId="{A525E54D-ABB1-4C38-B202-17C87F360298}"/>
          </ac:spMkLst>
        </pc:spChg>
        <pc:picChg chg="add mod">
          <ac:chgData name="salvatore cirasa" userId="b91591212c629b6f" providerId="LiveId" clId="{18EC1C3F-E26A-468A-BE67-9650D15C89F8}" dt="2021-04-11T16:40:12.019" v="5771" actId="1076"/>
          <ac:picMkLst>
            <pc:docMk/>
            <pc:sldMk cId="4005702333" sldId="268"/>
            <ac:picMk id="7" creationId="{DE8DC703-91ED-4A77-9876-A0F07A990E99}"/>
          </ac:picMkLst>
        </pc:picChg>
      </pc:sldChg>
      <pc:sldChg chg="addSp delSp modSp new mod">
        <pc:chgData name="salvatore cirasa" userId="b91591212c629b6f" providerId="LiveId" clId="{18EC1C3F-E26A-468A-BE67-9650D15C89F8}" dt="2021-04-11T16:51:36.071" v="6943" actId="207"/>
        <pc:sldMkLst>
          <pc:docMk/>
          <pc:sldMk cId="1668846712" sldId="269"/>
        </pc:sldMkLst>
        <pc:spChg chg="del">
          <ac:chgData name="salvatore cirasa" userId="b91591212c629b6f" providerId="LiveId" clId="{18EC1C3F-E26A-468A-BE67-9650D15C89F8}" dt="2021-04-11T16:44:35.790" v="6330" actId="478"/>
          <ac:spMkLst>
            <pc:docMk/>
            <pc:sldMk cId="1668846712" sldId="269"/>
            <ac:spMk id="2" creationId="{EECF446E-1231-44F9-A736-2BD259785A60}"/>
          </ac:spMkLst>
        </pc:spChg>
        <pc:spChg chg="del">
          <ac:chgData name="salvatore cirasa" userId="b91591212c629b6f" providerId="LiveId" clId="{18EC1C3F-E26A-468A-BE67-9650D15C89F8}" dt="2021-04-11T16:44:37.024" v="6331" actId="478"/>
          <ac:spMkLst>
            <pc:docMk/>
            <pc:sldMk cId="1668846712" sldId="269"/>
            <ac:spMk id="3" creationId="{26C32EBC-26A7-4931-A117-B06F89720A1D}"/>
          </ac:spMkLst>
        </pc:spChg>
        <pc:spChg chg="add mod">
          <ac:chgData name="salvatore cirasa" userId="b91591212c629b6f" providerId="LiveId" clId="{18EC1C3F-E26A-468A-BE67-9650D15C89F8}" dt="2021-04-11T16:44:42.228" v="6332"/>
          <ac:spMkLst>
            <pc:docMk/>
            <pc:sldMk cId="1668846712" sldId="269"/>
            <ac:spMk id="4" creationId="{9CA1CF7B-E649-4C1D-8965-604BD16EC062}"/>
          </ac:spMkLst>
        </pc:spChg>
        <pc:spChg chg="add mod">
          <ac:chgData name="salvatore cirasa" userId="b91591212c629b6f" providerId="LiveId" clId="{18EC1C3F-E26A-468A-BE67-9650D15C89F8}" dt="2021-04-11T16:44:46.410" v="6333"/>
          <ac:spMkLst>
            <pc:docMk/>
            <pc:sldMk cId="1668846712" sldId="269"/>
            <ac:spMk id="5" creationId="{BCC7DCCD-2C5F-431A-A39F-6578D354A734}"/>
          </ac:spMkLst>
        </pc:spChg>
        <pc:spChg chg="add mod">
          <ac:chgData name="salvatore cirasa" userId="b91591212c629b6f" providerId="LiveId" clId="{18EC1C3F-E26A-468A-BE67-9650D15C89F8}" dt="2021-04-11T16:51:36.071" v="6943" actId="207"/>
          <ac:spMkLst>
            <pc:docMk/>
            <pc:sldMk cId="1668846712" sldId="269"/>
            <ac:spMk id="8" creationId="{DB4B1E4A-71A9-4FCF-AD66-2DAE5C704F6A}"/>
          </ac:spMkLst>
        </pc:spChg>
        <pc:picChg chg="add del mod">
          <ac:chgData name="salvatore cirasa" userId="b91591212c629b6f" providerId="LiveId" clId="{18EC1C3F-E26A-468A-BE67-9650D15C89F8}" dt="2021-04-11T16:47:29.447" v="6521" actId="478"/>
          <ac:picMkLst>
            <pc:docMk/>
            <pc:sldMk cId="1668846712" sldId="269"/>
            <ac:picMk id="7" creationId="{B0FB6D21-8E72-45F1-A261-2E274D8050B0}"/>
          </ac:picMkLst>
        </pc:picChg>
        <pc:picChg chg="add mod">
          <ac:chgData name="salvatore cirasa" userId="b91591212c629b6f" providerId="LiveId" clId="{18EC1C3F-E26A-468A-BE67-9650D15C89F8}" dt="2021-04-11T16:47:35.453" v="6525" actId="1076"/>
          <ac:picMkLst>
            <pc:docMk/>
            <pc:sldMk cId="1668846712" sldId="269"/>
            <ac:picMk id="10" creationId="{5086AB2B-38B2-45B5-B433-68B637308D28}"/>
          </ac:picMkLst>
        </pc:picChg>
      </pc:sldChg>
    </pc:docChg>
  </pc:docChgLst>
  <pc:docChgLst>
    <pc:chgData name="salvatore cirasa" userId="b91591212c629b6f" providerId="LiveId" clId="{B916B21B-EA44-4DF8-9864-4FD3D7D52C3F}"/>
    <pc:docChg chg="custSel addSld modSld">
      <pc:chgData name="salvatore cirasa" userId="b91591212c629b6f" providerId="LiveId" clId="{B916B21B-EA44-4DF8-9864-4FD3D7D52C3F}" dt="2021-04-12T15:01:47.144" v="1459" actId="14100"/>
      <pc:docMkLst>
        <pc:docMk/>
      </pc:docMkLst>
      <pc:sldChg chg="modSp mod">
        <pc:chgData name="salvatore cirasa" userId="b91591212c629b6f" providerId="LiveId" clId="{B916B21B-EA44-4DF8-9864-4FD3D7D52C3F}" dt="2021-04-12T14:55:46.879" v="1437" actId="255"/>
        <pc:sldMkLst>
          <pc:docMk/>
          <pc:sldMk cId="3436639925" sldId="256"/>
        </pc:sldMkLst>
        <pc:spChg chg="mod">
          <ac:chgData name="salvatore cirasa" userId="b91591212c629b6f" providerId="LiveId" clId="{B916B21B-EA44-4DF8-9864-4FD3D7D52C3F}" dt="2021-04-12T14:55:46.879" v="1437" actId="255"/>
          <ac:spMkLst>
            <pc:docMk/>
            <pc:sldMk cId="3436639925" sldId="256"/>
            <ac:spMk id="3" creationId="{B18C336A-36D8-4929-99CC-34768888E562}"/>
          </ac:spMkLst>
        </pc:spChg>
      </pc:sldChg>
      <pc:sldChg chg="addSp delSp modSp mod">
        <pc:chgData name="salvatore cirasa" userId="b91591212c629b6f" providerId="LiveId" clId="{B916B21B-EA44-4DF8-9864-4FD3D7D52C3F}" dt="2021-04-12T14:59:32.665" v="1449" actId="1076"/>
        <pc:sldMkLst>
          <pc:docMk/>
          <pc:sldMk cId="607539614" sldId="260"/>
        </pc:sldMkLst>
        <pc:spChg chg="mod">
          <ac:chgData name="salvatore cirasa" userId="b91591212c629b6f" providerId="LiveId" clId="{B916B21B-EA44-4DF8-9864-4FD3D7D52C3F}" dt="2021-04-12T14:56:16.490" v="1438" actId="255"/>
          <ac:spMkLst>
            <pc:docMk/>
            <pc:sldMk cId="607539614" sldId="260"/>
            <ac:spMk id="8" creationId="{84FE3BFC-DEA2-486E-8BC6-01A4E49EB5F5}"/>
          </ac:spMkLst>
        </pc:spChg>
        <pc:picChg chg="add mod">
          <ac:chgData name="salvatore cirasa" userId="b91591212c629b6f" providerId="LiveId" clId="{B916B21B-EA44-4DF8-9864-4FD3D7D52C3F}" dt="2021-04-12T14:59:32.665" v="1449" actId="1076"/>
          <ac:picMkLst>
            <pc:docMk/>
            <pc:sldMk cId="607539614" sldId="260"/>
            <ac:picMk id="3" creationId="{01C98D4D-3B23-4748-BF18-8EB9D64F2752}"/>
          </ac:picMkLst>
        </pc:picChg>
        <pc:picChg chg="del">
          <ac:chgData name="salvatore cirasa" userId="b91591212c629b6f" providerId="LiveId" clId="{B916B21B-EA44-4DF8-9864-4FD3D7D52C3F}" dt="2021-04-12T14:59:26.565" v="1446" actId="478"/>
          <ac:picMkLst>
            <pc:docMk/>
            <pc:sldMk cId="607539614" sldId="260"/>
            <ac:picMk id="7" creationId="{8E9F0F8D-8584-46C5-BD2A-0C2E2737EA82}"/>
          </ac:picMkLst>
        </pc:picChg>
      </pc:sldChg>
      <pc:sldChg chg="addSp delSp modSp mod">
        <pc:chgData name="salvatore cirasa" userId="b91591212c629b6f" providerId="LiveId" clId="{B916B21B-EA44-4DF8-9864-4FD3D7D52C3F}" dt="2021-04-12T15:00:48.439" v="1454" actId="14100"/>
        <pc:sldMkLst>
          <pc:docMk/>
          <pc:sldMk cId="2047076916" sldId="261"/>
        </pc:sldMkLst>
        <pc:picChg chg="add mod">
          <ac:chgData name="salvatore cirasa" userId="b91591212c629b6f" providerId="LiveId" clId="{B916B21B-EA44-4DF8-9864-4FD3D7D52C3F}" dt="2021-04-12T15:00:48.439" v="1454" actId="14100"/>
          <ac:picMkLst>
            <pc:docMk/>
            <pc:sldMk cId="2047076916" sldId="261"/>
            <ac:picMk id="3" creationId="{F1A04334-7AE3-458D-BC77-4EFD8E853C2C}"/>
          </ac:picMkLst>
        </pc:picChg>
        <pc:picChg chg="del">
          <ac:chgData name="salvatore cirasa" userId="b91591212c629b6f" providerId="LiveId" clId="{B916B21B-EA44-4DF8-9864-4FD3D7D52C3F}" dt="2021-04-12T15:00:40.814" v="1450" actId="478"/>
          <ac:picMkLst>
            <pc:docMk/>
            <pc:sldMk cId="2047076916" sldId="261"/>
            <ac:picMk id="10" creationId="{4C860178-92F3-417D-B90A-9E7D7B5F98DE}"/>
          </ac:picMkLst>
        </pc:picChg>
      </pc:sldChg>
      <pc:sldChg chg="addSp delSp modSp mod">
        <pc:chgData name="salvatore cirasa" userId="b91591212c629b6f" providerId="LiveId" clId="{B916B21B-EA44-4DF8-9864-4FD3D7D52C3F}" dt="2021-04-12T15:01:08.504" v="1456"/>
        <pc:sldMkLst>
          <pc:docMk/>
          <pc:sldMk cId="1613968647" sldId="262"/>
        </pc:sldMkLst>
        <pc:picChg chg="del">
          <ac:chgData name="salvatore cirasa" userId="b91591212c629b6f" providerId="LiveId" clId="{B916B21B-EA44-4DF8-9864-4FD3D7D52C3F}" dt="2021-04-12T15:01:08.006" v="1455" actId="478"/>
          <ac:picMkLst>
            <pc:docMk/>
            <pc:sldMk cId="1613968647" sldId="262"/>
            <ac:picMk id="6" creationId="{6317676E-4799-4B37-89C0-9CBFF80762F7}"/>
          </ac:picMkLst>
        </pc:picChg>
        <pc:picChg chg="add mod">
          <ac:chgData name="salvatore cirasa" userId="b91591212c629b6f" providerId="LiveId" clId="{B916B21B-EA44-4DF8-9864-4FD3D7D52C3F}" dt="2021-04-12T15:01:08.504" v="1456"/>
          <ac:picMkLst>
            <pc:docMk/>
            <pc:sldMk cId="1613968647" sldId="262"/>
            <ac:picMk id="8" creationId="{27580F9A-6C75-4915-8512-EA086210F89D}"/>
          </ac:picMkLst>
        </pc:picChg>
      </pc:sldChg>
      <pc:sldChg chg="addSp delSp modSp mod">
        <pc:chgData name="salvatore cirasa" userId="b91591212c629b6f" providerId="LiveId" clId="{B916B21B-EA44-4DF8-9864-4FD3D7D52C3F}" dt="2021-04-12T14:58:55.670" v="1445" actId="14100"/>
        <pc:sldMkLst>
          <pc:docMk/>
          <pc:sldMk cId="4210619991" sldId="266"/>
        </pc:sldMkLst>
        <pc:picChg chg="add mod">
          <ac:chgData name="salvatore cirasa" userId="b91591212c629b6f" providerId="LiveId" clId="{B916B21B-EA44-4DF8-9864-4FD3D7D52C3F}" dt="2021-04-12T14:58:55.670" v="1445" actId="14100"/>
          <ac:picMkLst>
            <pc:docMk/>
            <pc:sldMk cId="4210619991" sldId="266"/>
            <ac:picMk id="3" creationId="{A0A3680E-E839-43B4-A68D-4C4817A06D4B}"/>
          </ac:picMkLst>
        </pc:picChg>
        <pc:picChg chg="del">
          <ac:chgData name="salvatore cirasa" userId="b91591212c629b6f" providerId="LiveId" clId="{B916B21B-EA44-4DF8-9864-4FD3D7D52C3F}" dt="2021-04-12T14:58:21.498" v="1439" actId="478"/>
          <ac:picMkLst>
            <pc:docMk/>
            <pc:sldMk cId="4210619991" sldId="266"/>
            <ac:picMk id="9" creationId="{34850FD1-27AD-456D-9AC7-0595653C9C64}"/>
          </ac:picMkLst>
        </pc:picChg>
      </pc:sldChg>
      <pc:sldChg chg="addSp delSp modSp mod">
        <pc:chgData name="salvatore cirasa" userId="b91591212c629b6f" providerId="LiveId" clId="{B916B21B-EA44-4DF8-9864-4FD3D7D52C3F}" dt="2021-04-12T15:01:47.144" v="1459" actId="14100"/>
        <pc:sldMkLst>
          <pc:docMk/>
          <pc:sldMk cId="403640284" sldId="267"/>
        </pc:sldMkLst>
        <pc:picChg chg="del">
          <ac:chgData name="salvatore cirasa" userId="b91591212c629b6f" providerId="LiveId" clId="{B916B21B-EA44-4DF8-9864-4FD3D7D52C3F}" dt="2021-04-12T15:01:41.483" v="1457" actId="478"/>
          <ac:picMkLst>
            <pc:docMk/>
            <pc:sldMk cId="403640284" sldId="267"/>
            <ac:picMk id="6" creationId="{2D1F0792-1C39-4DAC-85B2-000E663E995F}"/>
          </ac:picMkLst>
        </pc:picChg>
        <pc:picChg chg="add mod">
          <ac:chgData name="salvatore cirasa" userId="b91591212c629b6f" providerId="LiveId" clId="{B916B21B-EA44-4DF8-9864-4FD3D7D52C3F}" dt="2021-04-12T15:01:47.144" v="1459" actId="14100"/>
          <ac:picMkLst>
            <pc:docMk/>
            <pc:sldMk cId="403640284" sldId="267"/>
            <ac:picMk id="7" creationId="{EFC48317-96EC-43AD-AEFD-A926832757B2}"/>
          </ac:picMkLst>
        </pc:picChg>
      </pc:sldChg>
      <pc:sldChg chg="addSp delSp modSp new mod">
        <pc:chgData name="salvatore cirasa" userId="b91591212c629b6f" providerId="LiveId" clId="{B916B21B-EA44-4DF8-9864-4FD3D7D52C3F}" dt="2021-04-12T14:27:59.980" v="53" actId="1076"/>
        <pc:sldMkLst>
          <pc:docMk/>
          <pc:sldMk cId="963779214" sldId="270"/>
        </pc:sldMkLst>
        <pc:spChg chg="del">
          <ac:chgData name="salvatore cirasa" userId="b91591212c629b6f" providerId="LiveId" clId="{B916B21B-EA44-4DF8-9864-4FD3D7D52C3F}" dt="2021-04-12T14:24:05.957" v="1" actId="478"/>
          <ac:spMkLst>
            <pc:docMk/>
            <pc:sldMk cId="963779214" sldId="270"/>
            <ac:spMk id="2" creationId="{82CE3EEC-65BE-4FF8-A3B3-08413F10AFD0}"/>
          </ac:spMkLst>
        </pc:spChg>
        <pc:spChg chg="del">
          <ac:chgData name="salvatore cirasa" userId="b91591212c629b6f" providerId="LiveId" clId="{B916B21B-EA44-4DF8-9864-4FD3D7D52C3F}" dt="2021-04-12T14:24:07.433" v="2" actId="478"/>
          <ac:spMkLst>
            <pc:docMk/>
            <pc:sldMk cId="963779214" sldId="270"/>
            <ac:spMk id="3" creationId="{CB9767D0-1458-4BC3-9F01-9120B0AB8A4D}"/>
          </ac:spMkLst>
        </pc:spChg>
        <pc:spChg chg="add mod">
          <ac:chgData name="salvatore cirasa" userId="b91591212c629b6f" providerId="LiveId" clId="{B916B21B-EA44-4DF8-9864-4FD3D7D52C3F}" dt="2021-04-12T14:24:18.658" v="19" actId="20577"/>
          <ac:spMkLst>
            <pc:docMk/>
            <pc:sldMk cId="963779214" sldId="270"/>
            <ac:spMk id="4" creationId="{7038C0A4-3585-4844-81BF-AFD21D27BAE6}"/>
          </ac:spMkLst>
        </pc:spChg>
        <pc:spChg chg="add mod">
          <ac:chgData name="salvatore cirasa" userId="b91591212c629b6f" providerId="LiveId" clId="{B916B21B-EA44-4DF8-9864-4FD3D7D52C3F}" dt="2021-04-12T14:24:34.267" v="20"/>
          <ac:spMkLst>
            <pc:docMk/>
            <pc:sldMk cId="963779214" sldId="270"/>
            <ac:spMk id="5" creationId="{480D4375-2971-4D62-8C9A-A2132B402EBE}"/>
          </ac:spMkLst>
        </pc:spChg>
        <pc:spChg chg="add mod">
          <ac:chgData name="salvatore cirasa" userId="b91591212c629b6f" providerId="LiveId" clId="{B916B21B-EA44-4DF8-9864-4FD3D7D52C3F}" dt="2021-04-12T14:27:59.980" v="53" actId="1076"/>
          <ac:spMkLst>
            <pc:docMk/>
            <pc:sldMk cId="963779214" sldId="270"/>
            <ac:spMk id="8" creationId="{4E6EEC15-4C8C-44A1-A0A6-D50CAD6FDE29}"/>
          </ac:spMkLst>
        </pc:spChg>
        <pc:picChg chg="add mod">
          <ac:chgData name="salvatore cirasa" userId="b91591212c629b6f" providerId="LiveId" clId="{B916B21B-EA44-4DF8-9864-4FD3D7D52C3F}" dt="2021-04-12T14:27:55.706" v="52" actId="1076"/>
          <ac:picMkLst>
            <pc:docMk/>
            <pc:sldMk cId="963779214" sldId="270"/>
            <ac:picMk id="7" creationId="{FB389BA4-BEE2-45EA-8C17-80FD33C96502}"/>
          </ac:picMkLst>
        </pc:picChg>
        <pc:picChg chg="add del mod">
          <ac:chgData name="salvatore cirasa" userId="b91591212c629b6f" providerId="LiveId" clId="{B916B21B-EA44-4DF8-9864-4FD3D7D52C3F}" dt="2021-04-12T14:26:49.275" v="37" actId="478"/>
          <ac:picMkLst>
            <pc:docMk/>
            <pc:sldMk cId="963779214" sldId="270"/>
            <ac:picMk id="10" creationId="{A54BCD4F-1EFA-4CE5-BFF0-CDAFAD22C23C}"/>
          </ac:picMkLst>
        </pc:picChg>
        <pc:picChg chg="add mod">
          <ac:chgData name="salvatore cirasa" userId="b91591212c629b6f" providerId="LiveId" clId="{B916B21B-EA44-4DF8-9864-4FD3D7D52C3F}" dt="2021-04-12T14:27:47.517" v="48" actId="1076"/>
          <ac:picMkLst>
            <pc:docMk/>
            <pc:sldMk cId="963779214" sldId="270"/>
            <ac:picMk id="12" creationId="{99C39AF4-8E0B-4CC3-8481-DC283EED3362}"/>
          </ac:picMkLst>
        </pc:picChg>
        <pc:picChg chg="add mod">
          <ac:chgData name="salvatore cirasa" userId="b91591212c629b6f" providerId="LiveId" clId="{B916B21B-EA44-4DF8-9864-4FD3D7D52C3F}" dt="2021-04-12T14:27:45.065" v="47" actId="1076"/>
          <ac:picMkLst>
            <pc:docMk/>
            <pc:sldMk cId="963779214" sldId="270"/>
            <ac:picMk id="14" creationId="{2A165215-C05B-4D82-9117-45DD3D33EDEF}"/>
          </ac:picMkLst>
        </pc:picChg>
        <pc:picChg chg="add mod">
          <ac:chgData name="salvatore cirasa" userId="b91591212c629b6f" providerId="LiveId" clId="{B916B21B-EA44-4DF8-9864-4FD3D7D52C3F}" dt="2021-04-12T14:27:49.122" v="49" actId="1076"/>
          <ac:picMkLst>
            <pc:docMk/>
            <pc:sldMk cId="963779214" sldId="270"/>
            <ac:picMk id="16" creationId="{7B7EE259-1C82-4B80-8D60-65FF5E3071F2}"/>
          </ac:picMkLst>
        </pc:picChg>
      </pc:sldChg>
      <pc:sldChg chg="addSp delSp modSp new mod">
        <pc:chgData name="salvatore cirasa" userId="b91591212c629b6f" providerId="LiveId" clId="{B916B21B-EA44-4DF8-9864-4FD3D7D52C3F}" dt="2021-04-12T14:53:06.495" v="1364"/>
        <pc:sldMkLst>
          <pc:docMk/>
          <pc:sldMk cId="1196641740" sldId="271"/>
        </pc:sldMkLst>
        <pc:spChg chg="del">
          <ac:chgData name="salvatore cirasa" userId="b91591212c629b6f" providerId="LiveId" clId="{B916B21B-EA44-4DF8-9864-4FD3D7D52C3F}" dt="2021-04-12T14:28:05.379" v="55" actId="478"/>
          <ac:spMkLst>
            <pc:docMk/>
            <pc:sldMk cId="1196641740" sldId="271"/>
            <ac:spMk id="2" creationId="{EC832388-03CB-44D8-91B1-97BAA5AD9E89}"/>
          </ac:spMkLst>
        </pc:spChg>
        <pc:spChg chg="del">
          <ac:chgData name="salvatore cirasa" userId="b91591212c629b6f" providerId="LiveId" clId="{B916B21B-EA44-4DF8-9864-4FD3D7D52C3F}" dt="2021-04-12T14:28:06.729" v="56" actId="478"/>
          <ac:spMkLst>
            <pc:docMk/>
            <pc:sldMk cId="1196641740" sldId="271"/>
            <ac:spMk id="3" creationId="{23853FAB-1051-4CDF-84C4-6306EC14F8C6}"/>
          </ac:spMkLst>
        </pc:spChg>
        <pc:spChg chg="add mod">
          <ac:chgData name="salvatore cirasa" userId="b91591212c629b6f" providerId="LiveId" clId="{B916B21B-EA44-4DF8-9864-4FD3D7D52C3F}" dt="2021-04-12T14:52:59.440" v="1363" actId="1076"/>
          <ac:spMkLst>
            <pc:docMk/>
            <pc:sldMk cId="1196641740" sldId="271"/>
            <ac:spMk id="4" creationId="{6D220615-4736-4428-92F6-0A2DC151A75D}"/>
          </ac:spMkLst>
        </pc:spChg>
        <pc:spChg chg="add mod">
          <ac:chgData name="salvatore cirasa" userId="b91591212c629b6f" providerId="LiveId" clId="{B916B21B-EA44-4DF8-9864-4FD3D7D52C3F}" dt="2021-04-12T14:40:41.804" v="385" actId="207"/>
          <ac:spMkLst>
            <pc:docMk/>
            <pc:sldMk cId="1196641740" sldId="271"/>
            <ac:spMk id="7" creationId="{460EAC26-A98F-4F04-A28B-0EB4D10FDBCE}"/>
          </ac:spMkLst>
        </pc:spChg>
        <pc:spChg chg="add mod">
          <ac:chgData name="salvatore cirasa" userId="b91591212c629b6f" providerId="LiveId" clId="{B916B21B-EA44-4DF8-9864-4FD3D7D52C3F}" dt="2021-04-12T14:52:45.937" v="1358" actId="20577"/>
          <ac:spMkLst>
            <pc:docMk/>
            <pc:sldMk cId="1196641740" sldId="271"/>
            <ac:spMk id="10" creationId="{F25F8E8F-260A-4F5D-B8D7-48BA7F2A9B63}"/>
          </ac:spMkLst>
        </pc:spChg>
        <pc:spChg chg="add mod">
          <ac:chgData name="salvatore cirasa" userId="b91591212c629b6f" providerId="LiveId" clId="{B916B21B-EA44-4DF8-9864-4FD3D7D52C3F}" dt="2021-04-12T14:53:06.495" v="1364"/>
          <ac:spMkLst>
            <pc:docMk/>
            <pc:sldMk cId="1196641740" sldId="271"/>
            <ac:spMk id="13" creationId="{E6EE44A3-57BE-4828-8DAB-395FA2E92FDC}"/>
          </ac:spMkLst>
        </pc:spChg>
        <pc:picChg chg="add mod">
          <ac:chgData name="salvatore cirasa" userId="b91591212c629b6f" providerId="LiveId" clId="{B916B21B-EA44-4DF8-9864-4FD3D7D52C3F}" dt="2021-04-12T14:38:35.331" v="61" actId="1076"/>
          <ac:picMkLst>
            <pc:docMk/>
            <pc:sldMk cId="1196641740" sldId="271"/>
            <ac:picMk id="6" creationId="{DA01E351-D034-4107-8728-D7130F3F26B0}"/>
          </ac:picMkLst>
        </pc:picChg>
        <pc:picChg chg="add del mod">
          <ac:chgData name="salvatore cirasa" userId="b91591212c629b6f" providerId="LiveId" clId="{B916B21B-EA44-4DF8-9864-4FD3D7D52C3F}" dt="2021-04-12T14:43:50.339" v="750" actId="478"/>
          <ac:picMkLst>
            <pc:docMk/>
            <pc:sldMk cId="1196641740" sldId="271"/>
            <ac:picMk id="9" creationId="{B2CE089B-429E-45FA-8B14-7FB1B973748E}"/>
          </ac:picMkLst>
        </pc:picChg>
        <pc:picChg chg="add mod">
          <ac:chgData name="salvatore cirasa" userId="b91591212c629b6f" providerId="LiveId" clId="{B916B21B-EA44-4DF8-9864-4FD3D7D52C3F}" dt="2021-04-12T14:44:12.913" v="754" actId="1076"/>
          <ac:picMkLst>
            <pc:docMk/>
            <pc:sldMk cId="1196641740" sldId="271"/>
            <ac:picMk id="12" creationId="{673EA189-FE5C-4A98-A2BB-B9EB9A8C55A0}"/>
          </ac:picMkLst>
        </pc:picChg>
      </pc:sldChg>
      <pc:sldChg chg="addSp delSp modSp new mod">
        <pc:chgData name="salvatore cirasa" userId="b91591212c629b6f" providerId="LiveId" clId="{B916B21B-EA44-4DF8-9864-4FD3D7D52C3F}" dt="2021-04-12T14:54:27.799" v="1391" actId="1582"/>
        <pc:sldMkLst>
          <pc:docMk/>
          <pc:sldMk cId="1931534084" sldId="272"/>
        </pc:sldMkLst>
        <pc:spChg chg="del">
          <ac:chgData name="salvatore cirasa" userId="b91591212c629b6f" providerId="LiveId" clId="{B916B21B-EA44-4DF8-9864-4FD3D7D52C3F}" dt="2021-04-12T14:52:53.486" v="1361" actId="478"/>
          <ac:spMkLst>
            <pc:docMk/>
            <pc:sldMk cId="1931534084" sldId="272"/>
            <ac:spMk id="2" creationId="{3DBBB19B-759D-4259-B514-73BEF75A1318}"/>
          </ac:spMkLst>
        </pc:spChg>
        <pc:spChg chg="del">
          <ac:chgData name="salvatore cirasa" userId="b91591212c629b6f" providerId="LiveId" clId="{B916B21B-EA44-4DF8-9864-4FD3D7D52C3F}" dt="2021-04-12T14:52:54.335" v="1362" actId="478"/>
          <ac:spMkLst>
            <pc:docMk/>
            <pc:sldMk cId="1931534084" sldId="272"/>
            <ac:spMk id="3" creationId="{120B3B02-375D-4CCD-A3C2-E601E7862A98}"/>
          </ac:spMkLst>
        </pc:spChg>
        <pc:spChg chg="add mod">
          <ac:chgData name="salvatore cirasa" userId="b91591212c629b6f" providerId="LiveId" clId="{B916B21B-EA44-4DF8-9864-4FD3D7D52C3F}" dt="2021-04-12T14:53:39.404" v="1372" actId="1076"/>
          <ac:spMkLst>
            <pc:docMk/>
            <pc:sldMk cId="1931534084" sldId="272"/>
            <ac:spMk id="5" creationId="{0B1590CF-5B95-4C15-8738-F69A178777CA}"/>
          </ac:spMkLst>
        </pc:spChg>
        <pc:spChg chg="add mod">
          <ac:chgData name="salvatore cirasa" userId="b91591212c629b6f" providerId="LiveId" clId="{B916B21B-EA44-4DF8-9864-4FD3D7D52C3F}" dt="2021-04-12T14:53:08.589" v="1365"/>
          <ac:spMkLst>
            <pc:docMk/>
            <pc:sldMk cId="1931534084" sldId="272"/>
            <ac:spMk id="6" creationId="{A0B5E9B2-7F56-4AAF-8C18-1FD87C446F22}"/>
          </ac:spMkLst>
        </pc:spChg>
        <pc:spChg chg="add mod">
          <ac:chgData name="salvatore cirasa" userId="b91591212c629b6f" providerId="LiveId" clId="{B916B21B-EA44-4DF8-9864-4FD3D7D52C3F}" dt="2021-04-12T14:53:12.829" v="1366"/>
          <ac:spMkLst>
            <pc:docMk/>
            <pc:sldMk cId="1931534084" sldId="272"/>
            <ac:spMk id="7" creationId="{C060AC08-3880-4A57-8143-A980AA467397}"/>
          </ac:spMkLst>
        </pc:spChg>
        <pc:spChg chg="add mod">
          <ac:chgData name="salvatore cirasa" userId="b91591212c629b6f" providerId="LiveId" clId="{B916B21B-EA44-4DF8-9864-4FD3D7D52C3F}" dt="2021-04-12T14:54:12.138" v="1388" actId="255"/>
          <ac:spMkLst>
            <pc:docMk/>
            <pc:sldMk cId="1931534084" sldId="272"/>
            <ac:spMk id="9" creationId="{FE0512B9-BBB5-4ADE-83DE-BF0BEE86956C}"/>
          </ac:spMkLst>
        </pc:spChg>
        <pc:picChg chg="add mod">
          <ac:chgData name="salvatore cirasa" userId="b91591212c629b6f" providerId="LiveId" clId="{B916B21B-EA44-4DF8-9864-4FD3D7D52C3F}" dt="2021-04-12T14:53:21.815" v="1369" actId="1076"/>
          <ac:picMkLst>
            <pc:docMk/>
            <pc:sldMk cId="1931534084" sldId="272"/>
            <ac:picMk id="8" creationId="{F7985D10-D287-44DF-AF27-23E68883DEC0}"/>
          </ac:picMkLst>
        </pc:picChg>
        <pc:cxnChg chg="add mod">
          <ac:chgData name="salvatore cirasa" userId="b91591212c629b6f" providerId="LiveId" clId="{B916B21B-EA44-4DF8-9864-4FD3D7D52C3F}" dt="2021-04-12T14:54:27.799" v="1391" actId="1582"/>
          <ac:cxnSpMkLst>
            <pc:docMk/>
            <pc:sldMk cId="1931534084" sldId="272"/>
            <ac:cxnSpMk id="11" creationId="{3DE68B44-035D-401B-92C7-3796AFAAFE2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3386" y="2064940"/>
            <a:ext cx="15565041" cy="4392742"/>
          </a:xfrm>
        </p:spPr>
        <p:txBody>
          <a:bodyPr anchor="b"/>
          <a:lstStyle>
            <a:lvl1pPr algn="ctr">
              <a:defRPr sz="11039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8977" y="6627083"/>
            <a:ext cx="13733860" cy="3046295"/>
          </a:xfrm>
        </p:spPr>
        <p:txBody>
          <a:bodyPr/>
          <a:lstStyle>
            <a:lvl1pPr marL="0" indent="0" algn="ctr">
              <a:buNone/>
              <a:defRPr sz="4416"/>
            </a:lvl1pPr>
            <a:lvl2pPr marL="841157" indent="0" algn="ctr">
              <a:buNone/>
              <a:defRPr sz="3680"/>
            </a:lvl2pPr>
            <a:lvl3pPr marL="1682313" indent="0" algn="ctr">
              <a:buNone/>
              <a:defRPr sz="3312"/>
            </a:lvl3pPr>
            <a:lvl4pPr marL="2523470" indent="0" algn="ctr">
              <a:buNone/>
              <a:defRPr sz="2944"/>
            </a:lvl4pPr>
            <a:lvl5pPr marL="3364626" indent="0" algn="ctr">
              <a:buNone/>
              <a:defRPr sz="2944"/>
            </a:lvl5pPr>
            <a:lvl6pPr marL="4205783" indent="0" algn="ctr">
              <a:buNone/>
              <a:defRPr sz="2944"/>
            </a:lvl6pPr>
            <a:lvl7pPr marL="5046939" indent="0" algn="ctr">
              <a:buNone/>
              <a:defRPr sz="2944"/>
            </a:lvl7pPr>
            <a:lvl8pPr marL="5888096" indent="0" algn="ctr">
              <a:buNone/>
              <a:defRPr sz="2944"/>
            </a:lvl8pPr>
            <a:lvl9pPr marL="6729252" indent="0" algn="ctr">
              <a:buNone/>
              <a:defRPr sz="2944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08A3-B164-4DBC-9E2C-C34FB4914A77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AD23D-3CCB-43EB-9072-32D50DCFE4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0007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08A3-B164-4DBC-9E2C-C34FB4914A77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AD23D-3CCB-43EB-9072-32D50DCFE4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3153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104392" y="671762"/>
            <a:ext cx="3948485" cy="10692706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8938" y="671762"/>
            <a:ext cx="11616556" cy="10692706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08A3-B164-4DBC-9E2C-C34FB4914A77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AD23D-3CCB-43EB-9072-32D50DCFE4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4324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08A3-B164-4DBC-9E2C-C34FB4914A77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AD23D-3CCB-43EB-9072-32D50DCFE4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071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9401" y="3145604"/>
            <a:ext cx="15793939" cy="5248508"/>
          </a:xfrm>
        </p:spPr>
        <p:txBody>
          <a:bodyPr anchor="b"/>
          <a:lstStyle>
            <a:lvl1pPr>
              <a:defRPr sz="11039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9401" y="8443765"/>
            <a:ext cx="15793939" cy="2760066"/>
          </a:xfrm>
        </p:spPr>
        <p:txBody>
          <a:bodyPr/>
          <a:lstStyle>
            <a:lvl1pPr marL="0" indent="0">
              <a:buNone/>
              <a:defRPr sz="4416">
                <a:solidFill>
                  <a:schemeClr val="tx1"/>
                </a:solidFill>
              </a:defRPr>
            </a:lvl1pPr>
            <a:lvl2pPr marL="841157" indent="0">
              <a:buNone/>
              <a:defRPr sz="3680">
                <a:solidFill>
                  <a:schemeClr val="tx1">
                    <a:tint val="75000"/>
                  </a:schemeClr>
                </a:solidFill>
              </a:defRPr>
            </a:lvl2pPr>
            <a:lvl3pPr marL="1682313" indent="0">
              <a:buNone/>
              <a:defRPr sz="3312">
                <a:solidFill>
                  <a:schemeClr val="tx1">
                    <a:tint val="75000"/>
                  </a:schemeClr>
                </a:solidFill>
              </a:defRPr>
            </a:lvl3pPr>
            <a:lvl4pPr marL="2523470" indent="0">
              <a:buNone/>
              <a:defRPr sz="2944">
                <a:solidFill>
                  <a:schemeClr val="tx1">
                    <a:tint val="75000"/>
                  </a:schemeClr>
                </a:solidFill>
              </a:defRPr>
            </a:lvl4pPr>
            <a:lvl5pPr marL="3364626" indent="0">
              <a:buNone/>
              <a:defRPr sz="2944">
                <a:solidFill>
                  <a:schemeClr val="tx1">
                    <a:tint val="75000"/>
                  </a:schemeClr>
                </a:solidFill>
              </a:defRPr>
            </a:lvl5pPr>
            <a:lvl6pPr marL="4205783" indent="0">
              <a:buNone/>
              <a:defRPr sz="2944">
                <a:solidFill>
                  <a:schemeClr val="tx1">
                    <a:tint val="75000"/>
                  </a:schemeClr>
                </a:solidFill>
              </a:defRPr>
            </a:lvl6pPr>
            <a:lvl7pPr marL="5046939" indent="0">
              <a:buNone/>
              <a:defRPr sz="2944">
                <a:solidFill>
                  <a:schemeClr val="tx1">
                    <a:tint val="75000"/>
                  </a:schemeClr>
                </a:solidFill>
              </a:defRPr>
            </a:lvl7pPr>
            <a:lvl8pPr marL="5888096" indent="0">
              <a:buNone/>
              <a:defRPr sz="2944">
                <a:solidFill>
                  <a:schemeClr val="tx1">
                    <a:tint val="75000"/>
                  </a:schemeClr>
                </a:solidFill>
              </a:defRPr>
            </a:lvl8pPr>
            <a:lvl9pPr marL="6729252" indent="0">
              <a:buNone/>
              <a:defRPr sz="29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08A3-B164-4DBC-9E2C-C34FB4914A77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AD23D-3CCB-43EB-9072-32D50DCFE4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0170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8937" y="3358812"/>
            <a:ext cx="7782521" cy="800565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70355" y="3358812"/>
            <a:ext cx="7782521" cy="800565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08A3-B164-4DBC-9E2C-C34FB4914A77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AD23D-3CCB-43EB-9072-32D50DCFE4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7519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322" y="671765"/>
            <a:ext cx="15793939" cy="243879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324" y="3093028"/>
            <a:ext cx="7746754" cy="1515846"/>
          </a:xfrm>
        </p:spPr>
        <p:txBody>
          <a:bodyPr anchor="b"/>
          <a:lstStyle>
            <a:lvl1pPr marL="0" indent="0">
              <a:buNone/>
              <a:defRPr sz="4416" b="1"/>
            </a:lvl1pPr>
            <a:lvl2pPr marL="841157" indent="0">
              <a:buNone/>
              <a:defRPr sz="3680" b="1"/>
            </a:lvl2pPr>
            <a:lvl3pPr marL="1682313" indent="0">
              <a:buNone/>
              <a:defRPr sz="3312" b="1"/>
            </a:lvl3pPr>
            <a:lvl4pPr marL="2523470" indent="0">
              <a:buNone/>
              <a:defRPr sz="2944" b="1"/>
            </a:lvl4pPr>
            <a:lvl5pPr marL="3364626" indent="0">
              <a:buNone/>
              <a:defRPr sz="2944" b="1"/>
            </a:lvl5pPr>
            <a:lvl6pPr marL="4205783" indent="0">
              <a:buNone/>
              <a:defRPr sz="2944" b="1"/>
            </a:lvl6pPr>
            <a:lvl7pPr marL="5046939" indent="0">
              <a:buNone/>
              <a:defRPr sz="2944" b="1"/>
            </a:lvl7pPr>
            <a:lvl8pPr marL="5888096" indent="0">
              <a:buNone/>
              <a:defRPr sz="2944" b="1"/>
            </a:lvl8pPr>
            <a:lvl9pPr marL="6729252" indent="0">
              <a:buNone/>
              <a:defRPr sz="2944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324" y="4608874"/>
            <a:ext cx="7746754" cy="67789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70356" y="3093028"/>
            <a:ext cx="7784906" cy="1515846"/>
          </a:xfrm>
        </p:spPr>
        <p:txBody>
          <a:bodyPr anchor="b"/>
          <a:lstStyle>
            <a:lvl1pPr marL="0" indent="0">
              <a:buNone/>
              <a:defRPr sz="4416" b="1"/>
            </a:lvl1pPr>
            <a:lvl2pPr marL="841157" indent="0">
              <a:buNone/>
              <a:defRPr sz="3680" b="1"/>
            </a:lvl2pPr>
            <a:lvl3pPr marL="1682313" indent="0">
              <a:buNone/>
              <a:defRPr sz="3312" b="1"/>
            </a:lvl3pPr>
            <a:lvl4pPr marL="2523470" indent="0">
              <a:buNone/>
              <a:defRPr sz="2944" b="1"/>
            </a:lvl4pPr>
            <a:lvl5pPr marL="3364626" indent="0">
              <a:buNone/>
              <a:defRPr sz="2944" b="1"/>
            </a:lvl5pPr>
            <a:lvl6pPr marL="4205783" indent="0">
              <a:buNone/>
              <a:defRPr sz="2944" b="1"/>
            </a:lvl6pPr>
            <a:lvl7pPr marL="5046939" indent="0">
              <a:buNone/>
              <a:defRPr sz="2944" b="1"/>
            </a:lvl7pPr>
            <a:lvl8pPr marL="5888096" indent="0">
              <a:buNone/>
              <a:defRPr sz="2944" b="1"/>
            </a:lvl8pPr>
            <a:lvl9pPr marL="6729252" indent="0">
              <a:buNone/>
              <a:defRPr sz="2944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70356" y="4608874"/>
            <a:ext cx="7784906" cy="67789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08A3-B164-4DBC-9E2C-C34FB4914A77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AD23D-3CCB-43EB-9072-32D50DCFE4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5466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08A3-B164-4DBC-9E2C-C34FB4914A77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AD23D-3CCB-43EB-9072-32D50DCFE4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6854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08A3-B164-4DBC-9E2C-C34FB4914A77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AD23D-3CCB-43EB-9072-32D50DCFE4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386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322" y="841163"/>
            <a:ext cx="5906036" cy="2944072"/>
          </a:xfrm>
        </p:spPr>
        <p:txBody>
          <a:bodyPr anchor="b"/>
          <a:lstStyle>
            <a:lvl1pPr>
              <a:defRPr sz="5887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4906" y="1816682"/>
            <a:ext cx="9270355" cy="8966567"/>
          </a:xfrm>
        </p:spPr>
        <p:txBody>
          <a:bodyPr/>
          <a:lstStyle>
            <a:lvl1pPr>
              <a:defRPr sz="5887"/>
            </a:lvl1pPr>
            <a:lvl2pPr>
              <a:defRPr sz="5151"/>
            </a:lvl2pPr>
            <a:lvl3pPr>
              <a:defRPr sz="4416"/>
            </a:lvl3pPr>
            <a:lvl4pPr>
              <a:defRPr sz="3680"/>
            </a:lvl4pPr>
            <a:lvl5pPr>
              <a:defRPr sz="3680"/>
            </a:lvl5pPr>
            <a:lvl6pPr>
              <a:defRPr sz="3680"/>
            </a:lvl6pPr>
            <a:lvl7pPr>
              <a:defRPr sz="3680"/>
            </a:lvl7pPr>
            <a:lvl8pPr>
              <a:defRPr sz="3680"/>
            </a:lvl8pPr>
            <a:lvl9pPr>
              <a:defRPr sz="368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1322" y="3785235"/>
            <a:ext cx="5906036" cy="7012616"/>
          </a:xfrm>
        </p:spPr>
        <p:txBody>
          <a:bodyPr/>
          <a:lstStyle>
            <a:lvl1pPr marL="0" indent="0">
              <a:buNone/>
              <a:defRPr sz="2944"/>
            </a:lvl1pPr>
            <a:lvl2pPr marL="841157" indent="0">
              <a:buNone/>
              <a:defRPr sz="2576"/>
            </a:lvl2pPr>
            <a:lvl3pPr marL="1682313" indent="0">
              <a:buNone/>
              <a:defRPr sz="2208"/>
            </a:lvl3pPr>
            <a:lvl4pPr marL="2523470" indent="0">
              <a:buNone/>
              <a:defRPr sz="1840"/>
            </a:lvl4pPr>
            <a:lvl5pPr marL="3364626" indent="0">
              <a:buNone/>
              <a:defRPr sz="1840"/>
            </a:lvl5pPr>
            <a:lvl6pPr marL="4205783" indent="0">
              <a:buNone/>
              <a:defRPr sz="1840"/>
            </a:lvl6pPr>
            <a:lvl7pPr marL="5046939" indent="0">
              <a:buNone/>
              <a:defRPr sz="1840"/>
            </a:lvl7pPr>
            <a:lvl8pPr marL="5888096" indent="0">
              <a:buNone/>
              <a:defRPr sz="1840"/>
            </a:lvl8pPr>
            <a:lvl9pPr marL="6729252" indent="0">
              <a:buNone/>
              <a:defRPr sz="184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08A3-B164-4DBC-9E2C-C34FB4914A77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AD23D-3CCB-43EB-9072-32D50DCFE4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7049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322" y="841163"/>
            <a:ext cx="5906036" cy="2944072"/>
          </a:xfrm>
        </p:spPr>
        <p:txBody>
          <a:bodyPr anchor="b"/>
          <a:lstStyle>
            <a:lvl1pPr>
              <a:defRPr sz="5887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84906" y="1816682"/>
            <a:ext cx="9270355" cy="8966567"/>
          </a:xfrm>
        </p:spPr>
        <p:txBody>
          <a:bodyPr anchor="t"/>
          <a:lstStyle>
            <a:lvl1pPr marL="0" indent="0">
              <a:buNone/>
              <a:defRPr sz="5887"/>
            </a:lvl1pPr>
            <a:lvl2pPr marL="841157" indent="0">
              <a:buNone/>
              <a:defRPr sz="5151"/>
            </a:lvl2pPr>
            <a:lvl3pPr marL="1682313" indent="0">
              <a:buNone/>
              <a:defRPr sz="4416"/>
            </a:lvl3pPr>
            <a:lvl4pPr marL="2523470" indent="0">
              <a:buNone/>
              <a:defRPr sz="3680"/>
            </a:lvl4pPr>
            <a:lvl5pPr marL="3364626" indent="0">
              <a:buNone/>
              <a:defRPr sz="3680"/>
            </a:lvl5pPr>
            <a:lvl6pPr marL="4205783" indent="0">
              <a:buNone/>
              <a:defRPr sz="3680"/>
            </a:lvl6pPr>
            <a:lvl7pPr marL="5046939" indent="0">
              <a:buNone/>
              <a:defRPr sz="3680"/>
            </a:lvl7pPr>
            <a:lvl8pPr marL="5888096" indent="0">
              <a:buNone/>
              <a:defRPr sz="3680"/>
            </a:lvl8pPr>
            <a:lvl9pPr marL="6729252" indent="0">
              <a:buNone/>
              <a:defRPr sz="368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1322" y="3785235"/>
            <a:ext cx="5906036" cy="7012616"/>
          </a:xfrm>
        </p:spPr>
        <p:txBody>
          <a:bodyPr/>
          <a:lstStyle>
            <a:lvl1pPr marL="0" indent="0">
              <a:buNone/>
              <a:defRPr sz="2944"/>
            </a:lvl1pPr>
            <a:lvl2pPr marL="841157" indent="0">
              <a:buNone/>
              <a:defRPr sz="2576"/>
            </a:lvl2pPr>
            <a:lvl3pPr marL="1682313" indent="0">
              <a:buNone/>
              <a:defRPr sz="2208"/>
            </a:lvl3pPr>
            <a:lvl4pPr marL="2523470" indent="0">
              <a:buNone/>
              <a:defRPr sz="1840"/>
            </a:lvl4pPr>
            <a:lvl5pPr marL="3364626" indent="0">
              <a:buNone/>
              <a:defRPr sz="1840"/>
            </a:lvl5pPr>
            <a:lvl6pPr marL="4205783" indent="0">
              <a:buNone/>
              <a:defRPr sz="1840"/>
            </a:lvl6pPr>
            <a:lvl7pPr marL="5046939" indent="0">
              <a:buNone/>
              <a:defRPr sz="1840"/>
            </a:lvl7pPr>
            <a:lvl8pPr marL="5888096" indent="0">
              <a:buNone/>
              <a:defRPr sz="1840"/>
            </a:lvl8pPr>
            <a:lvl9pPr marL="6729252" indent="0">
              <a:buNone/>
              <a:defRPr sz="184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08A3-B164-4DBC-9E2C-C34FB4914A77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AD23D-3CCB-43EB-9072-32D50DCFE4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7335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8937" y="671765"/>
            <a:ext cx="15793939" cy="24387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937" y="3358812"/>
            <a:ext cx="15793939" cy="8005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8937" y="11694510"/>
            <a:ext cx="4120158" cy="6717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D08A3-B164-4DBC-9E2C-C34FB4914A77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65788" y="11694510"/>
            <a:ext cx="6180237" cy="6717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32718" y="11694510"/>
            <a:ext cx="4120158" cy="6717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AD23D-3CCB-43EB-9072-32D50DCFE4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3061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682313" rtl="0" eaLnBrk="1" latinLnBrk="0" hangingPunct="1">
        <a:lnSpc>
          <a:spcPct val="90000"/>
        </a:lnSpc>
        <a:spcBef>
          <a:spcPct val="0"/>
        </a:spcBef>
        <a:buNone/>
        <a:defRPr sz="80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578" indent="-420578" algn="l" defTabSz="1682313" rtl="0" eaLnBrk="1" latinLnBrk="0" hangingPunct="1">
        <a:lnSpc>
          <a:spcPct val="90000"/>
        </a:lnSpc>
        <a:spcBef>
          <a:spcPts val="1840"/>
        </a:spcBef>
        <a:buFont typeface="Arial" panose="020B0604020202020204" pitchFamily="34" charset="0"/>
        <a:buChar char="•"/>
        <a:defRPr sz="5151" kern="1200">
          <a:solidFill>
            <a:schemeClr val="tx1"/>
          </a:solidFill>
          <a:latin typeface="+mn-lt"/>
          <a:ea typeface="+mn-ea"/>
          <a:cs typeface="+mn-cs"/>
        </a:defRPr>
      </a:lvl1pPr>
      <a:lvl2pPr marL="1261735" indent="-420578" algn="l" defTabSz="1682313" rtl="0" eaLnBrk="1" latinLnBrk="0" hangingPunct="1">
        <a:lnSpc>
          <a:spcPct val="90000"/>
        </a:lnSpc>
        <a:spcBef>
          <a:spcPts val="920"/>
        </a:spcBef>
        <a:buFont typeface="Arial" panose="020B0604020202020204" pitchFamily="34" charset="0"/>
        <a:buChar char="•"/>
        <a:defRPr sz="4416" kern="1200">
          <a:solidFill>
            <a:schemeClr val="tx1"/>
          </a:solidFill>
          <a:latin typeface="+mn-lt"/>
          <a:ea typeface="+mn-ea"/>
          <a:cs typeface="+mn-cs"/>
        </a:defRPr>
      </a:lvl2pPr>
      <a:lvl3pPr marL="2102891" indent="-420578" algn="l" defTabSz="1682313" rtl="0" eaLnBrk="1" latinLnBrk="0" hangingPunct="1">
        <a:lnSpc>
          <a:spcPct val="90000"/>
        </a:lnSpc>
        <a:spcBef>
          <a:spcPts val="920"/>
        </a:spcBef>
        <a:buFont typeface="Arial" panose="020B0604020202020204" pitchFamily="34" charset="0"/>
        <a:buChar char="•"/>
        <a:defRPr sz="3680" kern="1200">
          <a:solidFill>
            <a:schemeClr val="tx1"/>
          </a:solidFill>
          <a:latin typeface="+mn-lt"/>
          <a:ea typeface="+mn-ea"/>
          <a:cs typeface="+mn-cs"/>
        </a:defRPr>
      </a:lvl3pPr>
      <a:lvl4pPr marL="2944048" indent="-420578" algn="l" defTabSz="1682313" rtl="0" eaLnBrk="1" latinLnBrk="0" hangingPunct="1">
        <a:lnSpc>
          <a:spcPct val="90000"/>
        </a:lnSpc>
        <a:spcBef>
          <a:spcPts val="920"/>
        </a:spcBef>
        <a:buFont typeface="Arial" panose="020B0604020202020204" pitchFamily="34" charset="0"/>
        <a:buChar char="•"/>
        <a:defRPr sz="3312" kern="1200">
          <a:solidFill>
            <a:schemeClr val="tx1"/>
          </a:solidFill>
          <a:latin typeface="+mn-lt"/>
          <a:ea typeface="+mn-ea"/>
          <a:cs typeface="+mn-cs"/>
        </a:defRPr>
      </a:lvl4pPr>
      <a:lvl5pPr marL="3785205" indent="-420578" algn="l" defTabSz="1682313" rtl="0" eaLnBrk="1" latinLnBrk="0" hangingPunct="1">
        <a:lnSpc>
          <a:spcPct val="90000"/>
        </a:lnSpc>
        <a:spcBef>
          <a:spcPts val="920"/>
        </a:spcBef>
        <a:buFont typeface="Arial" panose="020B0604020202020204" pitchFamily="34" charset="0"/>
        <a:buChar char="•"/>
        <a:defRPr sz="3312" kern="1200">
          <a:solidFill>
            <a:schemeClr val="tx1"/>
          </a:solidFill>
          <a:latin typeface="+mn-lt"/>
          <a:ea typeface="+mn-ea"/>
          <a:cs typeface="+mn-cs"/>
        </a:defRPr>
      </a:lvl5pPr>
      <a:lvl6pPr marL="4626361" indent="-420578" algn="l" defTabSz="1682313" rtl="0" eaLnBrk="1" latinLnBrk="0" hangingPunct="1">
        <a:lnSpc>
          <a:spcPct val="90000"/>
        </a:lnSpc>
        <a:spcBef>
          <a:spcPts val="920"/>
        </a:spcBef>
        <a:buFont typeface="Arial" panose="020B0604020202020204" pitchFamily="34" charset="0"/>
        <a:buChar char="•"/>
        <a:defRPr sz="3312" kern="1200">
          <a:solidFill>
            <a:schemeClr val="tx1"/>
          </a:solidFill>
          <a:latin typeface="+mn-lt"/>
          <a:ea typeface="+mn-ea"/>
          <a:cs typeface="+mn-cs"/>
        </a:defRPr>
      </a:lvl6pPr>
      <a:lvl7pPr marL="5467518" indent="-420578" algn="l" defTabSz="1682313" rtl="0" eaLnBrk="1" latinLnBrk="0" hangingPunct="1">
        <a:lnSpc>
          <a:spcPct val="90000"/>
        </a:lnSpc>
        <a:spcBef>
          <a:spcPts val="920"/>
        </a:spcBef>
        <a:buFont typeface="Arial" panose="020B0604020202020204" pitchFamily="34" charset="0"/>
        <a:buChar char="•"/>
        <a:defRPr sz="3312" kern="1200">
          <a:solidFill>
            <a:schemeClr val="tx1"/>
          </a:solidFill>
          <a:latin typeface="+mn-lt"/>
          <a:ea typeface="+mn-ea"/>
          <a:cs typeface="+mn-cs"/>
        </a:defRPr>
      </a:lvl7pPr>
      <a:lvl8pPr marL="6308674" indent="-420578" algn="l" defTabSz="1682313" rtl="0" eaLnBrk="1" latinLnBrk="0" hangingPunct="1">
        <a:lnSpc>
          <a:spcPct val="90000"/>
        </a:lnSpc>
        <a:spcBef>
          <a:spcPts val="920"/>
        </a:spcBef>
        <a:buFont typeface="Arial" panose="020B0604020202020204" pitchFamily="34" charset="0"/>
        <a:buChar char="•"/>
        <a:defRPr sz="3312" kern="1200">
          <a:solidFill>
            <a:schemeClr val="tx1"/>
          </a:solidFill>
          <a:latin typeface="+mn-lt"/>
          <a:ea typeface="+mn-ea"/>
          <a:cs typeface="+mn-cs"/>
        </a:defRPr>
      </a:lvl8pPr>
      <a:lvl9pPr marL="7149831" indent="-420578" algn="l" defTabSz="1682313" rtl="0" eaLnBrk="1" latinLnBrk="0" hangingPunct="1">
        <a:lnSpc>
          <a:spcPct val="90000"/>
        </a:lnSpc>
        <a:spcBef>
          <a:spcPts val="920"/>
        </a:spcBef>
        <a:buFont typeface="Arial" panose="020B0604020202020204" pitchFamily="34" charset="0"/>
        <a:buChar char="•"/>
        <a:defRPr sz="33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82313" rtl="0" eaLnBrk="1" latinLnBrk="0" hangingPunct="1">
        <a:defRPr sz="3312" kern="1200">
          <a:solidFill>
            <a:schemeClr val="tx1"/>
          </a:solidFill>
          <a:latin typeface="+mn-lt"/>
          <a:ea typeface="+mn-ea"/>
          <a:cs typeface="+mn-cs"/>
        </a:defRPr>
      </a:lvl1pPr>
      <a:lvl2pPr marL="841157" algn="l" defTabSz="1682313" rtl="0" eaLnBrk="1" latinLnBrk="0" hangingPunct="1">
        <a:defRPr sz="3312" kern="1200">
          <a:solidFill>
            <a:schemeClr val="tx1"/>
          </a:solidFill>
          <a:latin typeface="+mn-lt"/>
          <a:ea typeface="+mn-ea"/>
          <a:cs typeface="+mn-cs"/>
        </a:defRPr>
      </a:lvl2pPr>
      <a:lvl3pPr marL="1682313" algn="l" defTabSz="1682313" rtl="0" eaLnBrk="1" latinLnBrk="0" hangingPunct="1">
        <a:defRPr sz="3312" kern="1200">
          <a:solidFill>
            <a:schemeClr val="tx1"/>
          </a:solidFill>
          <a:latin typeface="+mn-lt"/>
          <a:ea typeface="+mn-ea"/>
          <a:cs typeface="+mn-cs"/>
        </a:defRPr>
      </a:lvl3pPr>
      <a:lvl4pPr marL="2523470" algn="l" defTabSz="1682313" rtl="0" eaLnBrk="1" latinLnBrk="0" hangingPunct="1">
        <a:defRPr sz="3312" kern="1200">
          <a:solidFill>
            <a:schemeClr val="tx1"/>
          </a:solidFill>
          <a:latin typeface="+mn-lt"/>
          <a:ea typeface="+mn-ea"/>
          <a:cs typeface="+mn-cs"/>
        </a:defRPr>
      </a:lvl4pPr>
      <a:lvl5pPr marL="3364626" algn="l" defTabSz="1682313" rtl="0" eaLnBrk="1" latinLnBrk="0" hangingPunct="1">
        <a:defRPr sz="3312" kern="1200">
          <a:solidFill>
            <a:schemeClr val="tx1"/>
          </a:solidFill>
          <a:latin typeface="+mn-lt"/>
          <a:ea typeface="+mn-ea"/>
          <a:cs typeface="+mn-cs"/>
        </a:defRPr>
      </a:lvl5pPr>
      <a:lvl6pPr marL="4205783" algn="l" defTabSz="1682313" rtl="0" eaLnBrk="1" latinLnBrk="0" hangingPunct="1">
        <a:defRPr sz="3312" kern="1200">
          <a:solidFill>
            <a:schemeClr val="tx1"/>
          </a:solidFill>
          <a:latin typeface="+mn-lt"/>
          <a:ea typeface="+mn-ea"/>
          <a:cs typeface="+mn-cs"/>
        </a:defRPr>
      </a:lvl6pPr>
      <a:lvl7pPr marL="5046939" algn="l" defTabSz="1682313" rtl="0" eaLnBrk="1" latinLnBrk="0" hangingPunct="1">
        <a:defRPr sz="3312" kern="1200">
          <a:solidFill>
            <a:schemeClr val="tx1"/>
          </a:solidFill>
          <a:latin typeface="+mn-lt"/>
          <a:ea typeface="+mn-ea"/>
          <a:cs typeface="+mn-cs"/>
        </a:defRPr>
      </a:lvl7pPr>
      <a:lvl8pPr marL="5888096" algn="l" defTabSz="1682313" rtl="0" eaLnBrk="1" latinLnBrk="0" hangingPunct="1">
        <a:defRPr sz="3312" kern="1200">
          <a:solidFill>
            <a:schemeClr val="tx1"/>
          </a:solidFill>
          <a:latin typeface="+mn-lt"/>
          <a:ea typeface="+mn-ea"/>
          <a:cs typeface="+mn-cs"/>
        </a:defRPr>
      </a:lvl8pPr>
      <a:lvl9pPr marL="6729252" algn="l" defTabSz="1682313" rtl="0" eaLnBrk="1" latinLnBrk="0" hangingPunct="1">
        <a:defRPr sz="33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A22202A1-D1C3-44FF-A9A9-C6B1A99F3AA5}"/>
              </a:ext>
            </a:extLst>
          </p:cNvPr>
          <p:cNvSpPr txBox="1"/>
          <p:nvPr/>
        </p:nvSpPr>
        <p:spPr>
          <a:xfrm>
            <a:off x="2792186" y="3771900"/>
            <a:ext cx="124750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600" b="1" dirty="0"/>
              <a:t>SICILY EXPRESS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18C336A-36D8-4929-99CC-34768888E562}"/>
              </a:ext>
            </a:extLst>
          </p:cNvPr>
          <p:cNvSpPr txBox="1"/>
          <p:nvPr/>
        </p:nvSpPr>
        <p:spPr>
          <a:xfrm>
            <a:off x="1020536" y="5708560"/>
            <a:ext cx="160183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7200" b="1" dirty="0">
                <a:solidFill>
                  <a:srgbClr val="FF0000"/>
                </a:solidFill>
              </a:rPr>
              <a:t>MINI-HOMEWORK 2</a:t>
            </a:r>
          </a:p>
          <a:p>
            <a:pPr algn="ctr"/>
            <a:endParaRPr lang="it-IT" sz="7200" b="1" dirty="0">
              <a:solidFill>
                <a:srgbClr val="FF0000"/>
              </a:solidFill>
            </a:endParaRPr>
          </a:p>
          <a:p>
            <a:pPr algn="ctr"/>
            <a:r>
              <a:rPr lang="it-IT" sz="5400" b="1" dirty="0"/>
              <a:t>CIRASA SALVATORE</a:t>
            </a:r>
          </a:p>
          <a:p>
            <a:pPr algn="ctr"/>
            <a:r>
              <a:rPr lang="it-IT" sz="5400" b="1" dirty="0"/>
              <a:t>O46001676</a:t>
            </a:r>
          </a:p>
        </p:txBody>
      </p:sp>
    </p:spTree>
    <p:extLst>
      <p:ext uri="{BB962C8B-B14F-4D97-AF65-F5344CB8AC3E}">
        <p14:creationId xmlns:p14="http://schemas.microsoft.com/office/powerpoint/2010/main" val="3436639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BF858443-AEB3-4AB9-8757-EC8DCD0145FD}"/>
              </a:ext>
            </a:extLst>
          </p:cNvPr>
          <p:cNvSpPr txBox="1"/>
          <p:nvPr/>
        </p:nvSpPr>
        <p:spPr>
          <a:xfrm>
            <a:off x="2759528" y="119133"/>
            <a:ext cx="1211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>
                <a:solidFill>
                  <a:srgbClr val="FF0000"/>
                </a:solidFill>
              </a:rPr>
              <a:t>CARICAMENTO DINAMICO DEGLI ELEMENTI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AA1C0A-9CAA-4650-83FE-E9008BE76252}"/>
              </a:ext>
            </a:extLst>
          </p:cNvPr>
          <p:cNvSpPr txBox="1"/>
          <p:nvPr/>
        </p:nvSpPr>
        <p:spPr>
          <a:xfrm>
            <a:off x="3477985" y="950130"/>
            <a:ext cx="10678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/>
              <a:t>CONTENTS.JS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A48278A-4009-4F12-BE88-94A0C7B27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5941"/>
            <a:ext cx="18326704" cy="5204959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8DF5DBD9-A820-4065-AB10-351AF3D34AAB}"/>
              </a:ext>
            </a:extLst>
          </p:cNvPr>
          <p:cNvSpPr txBox="1"/>
          <p:nvPr/>
        </p:nvSpPr>
        <p:spPr>
          <a:xfrm>
            <a:off x="163286" y="7527471"/>
            <a:ext cx="1770017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Per l’implementazione dinamica mi sono servito di un altro file </a:t>
            </a:r>
            <a:r>
              <a:rPr lang="it-IT" sz="2800" b="1" dirty="0" err="1"/>
              <a:t>javascript</a:t>
            </a:r>
            <a:r>
              <a:rPr lang="it-IT" sz="2800" b="1" dirty="0"/>
              <a:t> contenente una lista di nome </a:t>
            </a:r>
            <a:r>
              <a:rPr lang="it-IT" sz="2800" b="1" dirty="0">
                <a:solidFill>
                  <a:srgbClr val="FF0000"/>
                </a:solidFill>
              </a:rPr>
              <a:t>contenuti</a:t>
            </a:r>
            <a:r>
              <a:rPr lang="it-IT" sz="2800" b="1" dirty="0"/>
              <a:t> dove ogni sezione ha : </a:t>
            </a:r>
          </a:p>
          <a:p>
            <a:r>
              <a:rPr lang="it-IT" sz="2800" b="1" dirty="0">
                <a:solidFill>
                  <a:srgbClr val="FF0000"/>
                </a:solidFill>
              </a:rPr>
              <a:t>- </a:t>
            </a:r>
            <a:r>
              <a:rPr lang="it-IT" sz="2800" b="1" dirty="0"/>
              <a:t>L’immagine stella+.</a:t>
            </a:r>
          </a:p>
          <a:p>
            <a:r>
              <a:rPr lang="it-IT" sz="2800" b="1" dirty="0">
                <a:solidFill>
                  <a:srgbClr val="FF0000"/>
                </a:solidFill>
              </a:rPr>
              <a:t>- </a:t>
            </a:r>
            <a:r>
              <a:rPr lang="it-IT" sz="2800" b="1" dirty="0"/>
              <a:t>Il titolo del drone.</a:t>
            </a:r>
          </a:p>
          <a:p>
            <a:r>
              <a:rPr lang="it-IT" sz="2800" b="1" dirty="0">
                <a:solidFill>
                  <a:srgbClr val="FF0000"/>
                </a:solidFill>
              </a:rPr>
              <a:t>- </a:t>
            </a:r>
            <a:r>
              <a:rPr lang="it-IT" sz="2800" b="1" dirty="0"/>
              <a:t>L’immagine del drone.</a:t>
            </a:r>
          </a:p>
          <a:p>
            <a:r>
              <a:rPr lang="it-IT" sz="2800" b="1" dirty="0">
                <a:solidFill>
                  <a:srgbClr val="FF0000"/>
                </a:solidFill>
              </a:rPr>
              <a:t>- </a:t>
            </a:r>
            <a:r>
              <a:rPr lang="it-IT" sz="2800" b="1" dirty="0"/>
              <a:t>Una descrizione.</a:t>
            </a:r>
          </a:p>
        </p:txBody>
      </p:sp>
    </p:spTree>
    <p:extLst>
      <p:ext uri="{BB962C8B-B14F-4D97-AF65-F5344CB8AC3E}">
        <p14:creationId xmlns:p14="http://schemas.microsoft.com/office/powerpoint/2010/main" val="1156058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19765185-3D35-4881-BB90-C33E918DE361}"/>
              </a:ext>
            </a:extLst>
          </p:cNvPr>
          <p:cNvSpPr txBox="1"/>
          <p:nvPr/>
        </p:nvSpPr>
        <p:spPr>
          <a:xfrm>
            <a:off x="2759528" y="119133"/>
            <a:ext cx="1211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>
                <a:solidFill>
                  <a:srgbClr val="FF0000"/>
                </a:solidFill>
              </a:rPr>
              <a:t>CARICAMENTO DINAMICO DEGLI ELEMENTI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70B258B-44DF-46BE-90CC-F30BD880BE84}"/>
              </a:ext>
            </a:extLst>
          </p:cNvPr>
          <p:cNvSpPr txBox="1"/>
          <p:nvPr/>
        </p:nvSpPr>
        <p:spPr>
          <a:xfrm>
            <a:off x="3477985" y="950130"/>
            <a:ext cx="10678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/>
              <a:t>SCRIPT.JS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E3FE3AE-012C-4815-A197-E757415CD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744" y="2135070"/>
            <a:ext cx="3607935" cy="707886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ABBC211-F9B9-498A-96A1-002DAB9D0EEA}"/>
              </a:ext>
            </a:extLst>
          </p:cNvPr>
          <p:cNvSpPr txBox="1"/>
          <p:nvPr/>
        </p:nvSpPr>
        <p:spPr>
          <a:xfrm>
            <a:off x="4347141" y="2175416"/>
            <a:ext cx="9617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Esegui la funzione inizializza.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0C7B706-50C3-4134-9047-B6A28B8DA37A}"/>
              </a:ext>
            </a:extLst>
          </p:cNvPr>
          <p:cNvSpPr txBox="1"/>
          <p:nvPr/>
        </p:nvSpPr>
        <p:spPr>
          <a:xfrm>
            <a:off x="8425543" y="2883302"/>
            <a:ext cx="9617529" cy="95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Creo una </a:t>
            </a:r>
            <a:r>
              <a:rPr lang="it-IT" sz="2800" b="1" dirty="0">
                <a:solidFill>
                  <a:srgbClr val="FF0000"/>
                </a:solidFill>
              </a:rPr>
              <a:t>variabile i </a:t>
            </a:r>
            <a:r>
              <a:rPr lang="it-IT" sz="2800" b="1" dirty="0"/>
              <a:t>che sarà visibile all’interno di tutta la funzione inizializza.</a:t>
            </a:r>
          </a:p>
          <a:p>
            <a:endParaRPr lang="it-IT" sz="2800" b="1" dirty="0"/>
          </a:p>
          <a:p>
            <a:r>
              <a:rPr lang="it-IT" sz="2800" b="1" dirty="0">
                <a:solidFill>
                  <a:schemeClr val="accent1"/>
                </a:solidFill>
              </a:rPr>
              <a:t>Per ogni elemento presente all’interno di contenuti</a:t>
            </a:r>
            <a:r>
              <a:rPr lang="it-IT" sz="2800" b="1" dirty="0"/>
              <a:t>:</a:t>
            </a:r>
          </a:p>
          <a:p>
            <a:endParaRPr lang="it-IT" sz="2800" b="1" dirty="0"/>
          </a:p>
          <a:p>
            <a:r>
              <a:rPr lang="it-IT" sz="2800" b="1" dirty="0"/>
              <a:t>Crea una variabile </a:t>
            </a:r>
            <a:r>
              <a:rPr lang="it-IT" sz="2800" b="1" dirty="0">
                <a:solidFill>
                  <a:srgbClr val="FF0000"/>
                </a:solidFill>
              </a:rPr>
              <a:t>Container</a:t>
            </a:r>
            <a:r>
              <a:rPr lang="it-IT" sz="2800" b="1" dirty="0"/>
              <a:t> di tipo div con </a:t>
            </a:r>
            <a:r>
              <a:rPr lang="it-IT" sz="2800" b="1" dirty="0">
                <a:solidFill>
                  <a:srgbClr val="FF0000"/>
                </a:solidFill>
              </a:rPr>
              <a:t>ID = i </a:t>
            </a:r>
            <a:r>
              <a:rPr lang="it-IT" sz="2800" b="1" dirty="0"/>
              <a:t>.</a:t>
            </a:r>
          </a:p>
          <a:p>
            <a:endParaRPr lang="it-IT" sz="2800" b="1" dirty="0"/>
          </a:p>
          <a:p>
            <a:r>
              <a:rPr lang="it-IT" sz="2800" b="1" dirty="0"/>
              <a:t>Crea una costante </a:t>
            </a:r>
            <a:r>
              <a:rPr lang="it-IT" sz="2800" b="1" dirty="0">
                <a:solidFill>
                  <a:srgbClr val="FF0000"/>
                </a:solidFill>
              </a:rPr>
              <a:t>immagine</a:t>
            </a:r>
            <a:r>
              <a:rPr lang="it-IT" sz="2800" b="1" dirty="0"/>
              <a:t> di tipo </a:t>
            </a:r>
            <a:r>
              <a:rPr lang="it-IT" sz="2800" b="1" dirty="0" err="1"/>
              <a:t>img</a:t>
            </a:r>
            <a:r>
              <a:rPr lang="it-IT" sz="2800" b="1" dirty="0"/>
              <a:t> con classe </a:t>
            </a:r>
            <a:r>
              <a:rPr lang="it-IT" sz="2800" b="1" dirty="0">
                <a:solidFill>
                  <a:srgbClr val="FF0000"/>
                </a:solidFill>
              </a:rPr>
              <a:t>Sfondo</a:t>
            </a:r>
            <a:r>
              <a:rPr lang="it-IT" sz="2800" b="1" dirty="0"/>
              <a:t> e ‘immagine effettiva’ </a:t>
            </a:r>
            <a:r>
              <a:rPr lang="it-IT" sz="2800" b="1" dirty="0" err="1"/>
              <a:t>src</a:t>
            </a:r>
            <a:r>
              <a:rPr lang="it-IT" sz="2800" b="1" dirty="0"/>
              <a:t> uguale a quella dell’elemento in quel momento considerato di tipo immagine.</a:t>
            </a:r>
          </a:p>
          <a:p>
            <a:endParaRPr lang="it-IT" sz="2800" b="1" dirty="0"/>
          </a:p>
          <a:p>
            <a:r>
              <a:rPr lang="it-IT" sz="2800" b="1" dirty="0"/>
              <a:t>Crea una costante </a:t>
            </a:r>
            <a:r>
              <a:rPr lang="it-IT" sz="2800" b="1" dirty="0" err="1">
                <a:solidFill>
                  <a:srgbClr val="FF0000"/>
                </a:solidFill>
              </a:rPr>
              <a:t>title</a:t>
            </a:r>
            <a:r>
              <a:rPr lang="it-IT" sz="2800" b="1" dirty="0"/>
              <a:t> di tipo h1 con classe </a:t>
            </a:r>
            <a:r>
              <a:rPr lang="it-IT" sz="2800" b="1" dirty="0">
                <a:solidFill>
                  <a:srgbClr val="FF0000"/>
                </a:solidFill>
              </a:rPr>
              <a:t>Titolo</a:t>
            </a:r>
            <a:r>
              <a:rPr lang="it-IT" sz="2800" b="1" dirty="0"/>
              <a:t> con testo uguale a quello dell’elemento in quel momento considerato di tipo titolo.</a:t>
            </a:r>
          </a:p>
          <a:p>
            <a:endParaRPr lang="it-IT" sz="2800" b="1" dirty="0"/>
          </a:p>
          <a:p>
            <a:r>
              <a:rPr lang="it-IT" sz="2800" b="1" dirty="0"/>
              <a:t>Crea una costante </a:t>
            </a:r>
            <a:r>
              <a:rPr lang="it-IT" sz="2800" b="1" dirty="0">
                <a:solidFill>
                  <a:srgbClr val="FF0000"/>
                </a:solidFill>
              </a:rPr>
              <a:t>bottone</a:t>
            </a:r>
            <a:r>
              <a:rPr lang="it-IT" sz="2800" b="1" dirty="0"/>
              <a:t> di tipo </a:t>
            </a:r>
            <a:r>
              <a:rPr lang="it-IT" sz="2800" b="1" dirty="0" err="1"/>
              <a:t>button</a:t>
            </a:r>
            <a:r>
              <a:rPr lang="it-IT" sz="2800" b="1" dirty="0"/>
              <a:t> con classe </a:t>
            </a:r>
            <a:r>
              <a:rPr lang="it-IT" sz="2800" b="1" dirty="0">
                <a:solidFill>
                  <a:srgbClr val="FF0000"/>
                </a:solidFill>
              </a:rPr>
              <a:t>pulsante</a:t>
            </a:r>
            <a:r>
              <a:rPr lang="it-IT" sz="2800" b="1" dirty="0"/>
              <a:t> e testo  ‘ + Dettagli ‘ .</a:t>
            </a:r>
          </a:p>
          <a:p>
            <a:endParaRPr lang="it-IT" sz="2800" b="1" dirty="0"/>
          </a:p>
          <a:p>
            <a:r>
              <a:rPr lang="it-IT" sz="2800" b="1" dirty="0"/>
              <a:t>Crea una costante </a:t>
            </a:r>
            <a:r>
              <a:rPr lang="it-IT" sz="2800" b="1" dirty="0">
                <a:solidFill>
                  <a:srgbClr val="FF0000"/>
                </a:solidFill>
              </a:rPr>
              <a:t>preferiti</a:t>
            </a:r>
            <a:r>
              <a:rPr lang="it-IT" sz="2800" b="1" dirty="0"/>
              <a:t> di tipo </a:t>
            </a:r>
            <a:r>
              <a:rPr lang="it-IT" sz="2800" b="1" dirty="0" err="1"/>
              <a:t>img</a:t>
            </a:r>
            <a:r>
              <a:rPr lang="it-IT" sz="2800" b="1" dirty="0"/>
              <a:t>  di classe </a:t>
            </a:r>
            <a:r>
              <a:rPr lang="it-IT" sz="2800" b="1" dirty="0">
                <a:solidFill>
                  <a:srgbClr val="FF0000"/>
                </a:solidFill>
              </a:rPr>
              <a:t>preferiti2</a:t>
            </a:r>
            <a:r>
              <a:rPr lang="it-IT" sz="2800" b="1" dirty="0"/>
              <a:t> e ‘immagine effettiva’ </a:t>
            </a:r>
            <a:r>
              <a:rPr lang="it-IT" sz="2800" b="1" dirty="0" err="1"/>
              <a:t>src</a:t>
            </a:r>
            <a:r>
              <a:rPr lang="it-IT" sz="2800" b="1" dirty="0"/>
              <a:t> uguale a quella dell’elemento in quel momento considerato di tipo preferiti.</a:t>
            </a:r>
          </a:p>
          <a:p>
            <a:endParaRPr lang="it-IT" sz="2800" b="1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0A3680E-E839-43B4-A68D-4C4817A06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744" y="2842956"/>
            <a:ext cx="7957799" cy="957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619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522F1E6B-278B-41AD-A9A4-CA1B11370F67}"/>
              </a:ext>
            </a:extLst>
          </p:cNvPr>
          <p:cNvSpPr txBox="1"/>
          <p:nvPr/>
        </p:nvSpPr>
        <p:spPr>
          <a:xfrm>
            <a:off x="2759528" y="119133"/>
            <a:ext cx="1211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>
                <a:solidFill>
                  <a:srgbClr val="FF0000"/>
                </a:solidFill>
              </a:rPr>
              <a:t>CARICAMENTO DINAMICO DEGLI ELEMENTI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A6D5BCE-2F4C-4E7B-AB8E-85A1C2DF5E64}"/>
              </a:ext>
            </a:extLst>
          </p:cNvPr>
          <p:cNvSpPr txBox="1"/>
          <p:nvPr/>
        </p:nvSpPr>
        <p:spPr>
          <a:xfrm>
            <a:off x="3477985" y="950130"/>
            <a:ext cx="10678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/>
              <a:t>SCRIPT.JS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E54D978-0879-49DF-82FF-7F11B20D9E21}"/>
              </a:ext>
            </a:extLst>
          </p:cNvPr>
          <p:cNvSpPr txBox="1"/>
          <p:nvPr/>
        </p:nvSpPr>
        <p:spPr>
          <a:xfrm>
            <a:off x="8425544" y="3995405"/>
            <a:ext cx="9886269" cy="726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Crea una costante </a:t>
            </a:r>
            <a:r>
              <a:rPr lang="it-IT" sz="2800" b="1" dirty="0">
                <a:solidFill>
                  <a:srgbClr val="FF0000"/>
                </a:solidFill>
              </a:rPr>
              <a:t>Descrizione</a:t>
            </a:r>
            <a:r>
              <a:rPr lang="it-IT" sz="2800" b="1" dirty="0"/>
              <a:t> di tipo p con classe </a:t>
            </a:r>
            <a:r>
              <a:rPr lang="it-IT" sz="2800" b="1" dirty="0" err="1">
                <a:solidFill>
                  <a:srgbClr val="FF0000"/>
                </a:solidFill>
              </a:rPr>
              <a:t>hidden</a:t>
            </a:r>
            <a:r>
              <a:rPr lang="it-IT" sz="2800" b="1" dirty="0"/>
              <a:t> (non visibile) e contenuto uguale a quello dell’elemento in quel momento considerato di tipo descrizione.</a:t>
            </a:r>
          </a:p>
          <a:p>
            <a:endParaRPr lang="it-IT" sz="2800" b="1" dirty="0"/>
          </a:p>
          <a:p>
            <a:r>
              <a:rPr lang="it-IT" sz="2800" b="1" dirty="0"/>
              <a:t>Crea una costante </a:t>
            </a:r>
            <a:r>
              <a:rPr lang="it-IT" sz="2800" b="1" dirty="0" err="1">
                <a:solidFill>
                  <a:srgbClr val="FF0000"/>
                </a:solidFill>
              </a:rPr>
              <a:t>section</a:t>
            </a:r>
            <a:r>
              <a:rPr lang="it-IT" sz="2800" b="1" dirty="0"/>
              <a:t> che rappresenta la griglia su cui andremo a mettere i nostri container.</a:t>
            </a:r>
          </a:p>
          <a:p>
            <a:endParaRPr lang="it-IT" sz="2800" b="1" dirty="0"/>
          </a:p>
          <a:p>
            <a:r>
              <a:rPr lang="it-IT" sz="2800" b="1" dirty="0"/>
              <a:t>Inserisci su </a:t>
            </a:r>
            <a:r>
              <a:rPr lang="it-IT" sz="2800" b="1" dirty="0" err="1"/>
              <a:t>section</a:t>
            </a:r>
            <a:r>
              <a:rPr lang="it-IT" sz="2800" b="1" dirty="0"/>
              <a:t> il figlio container.</a:t>
            </a:r>
          </a:p>
          <a:p>
            <a:r>
              <a:rPr lang="it-IT" sz="2800" b="1" dirty="0"/>
              <a:t>Inserisci su container il figlio preferiti (stella+).</a:t>
            </a:r>
          </a:p>
          <a:p>
            <a:r>
              <a:rPr lang="it-IT" sz="2800" b="1" dirty="0"/>
              <a:t>Inserisci su container il figlio immagine.</a:t>
            </a:r>
          </a:p>
          <a:p>
            <a:r>
              <a:rPr lang="it-IT" sz="2800" b="1" dirty="0"/>
              <a:t>Inserisci su container il figlio </a:t>
            </a:r>
            <a:r>
              <a:rPr lang="it-IT" sz="2800" b="1" dirty="0" err="1"/>
              <a:t>title</a:t>
            </a:r>
            <a:r>
              <a:rPr lang="it-IT" sz="2800" b="1" dirty="0"/>
              <a:t>.</a:t>
            </a:r>
          </a:p>
          <a:p>
            <a:r>
              <a:rPr lang="it-IT" sz="2800" b="1" dirty="0"/>
              <a:t>Inserisci su container il figlio bottone.</a:t>
            </a:r>
          </a:p>
          <a:p>
            <a:r>
              <a:rPr lang="it-IT" sz="2800" b="1" dirty="0"/>
              <a:t>Inserisci su container il figlio descrizione.</a:t>
            </a:r>
          </a:p>
          <a:p>
            <a:endParaRPr lang="it-IT" sz="2800" b="1" dirty="0"/>
          </a:p>
          <a:p>
            <a:r>
              <a:rPr lang="it-IT" sz="2800" b="1" dirty="0"/>
              <a:t>Incrementa</a:t>
            </a:r>
            <a:r>
              <a:rPr lang="it-IT" sz="2800" b="1" dirty="0">
                <a:solidFill>
                  <a:srgbClr val="FF0000"/>
                </a:solidFill>
              </a:rPr>
              <a:t> i di +1</a:t>
            </a:r>
            <a:r>
              <a:rPr lang="it-IT" sz="2800" b="1" dirty="0"/>
              <a:t>.</a:t>
            </a:r>
          </a:p>
          <a:p>
            <a:endParaRPr lang="it-IT" sz="2800" b="1" dirty="0"/>
          </a:p>
          <a:p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FC48317-96EC-43AD-AEFD-A92683275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2" y="2302934"/>
            <a:ext cx="8406761" cy="1011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40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063677C6-3631-4223-AC67-DC5FFC23BCAE}"/>
              </a:ext>
            </a:extLst>
          </p:cNvPr>
          <p:cNvSpPr txBox="1"/>
          <p:nvPr/>
        </p:nvSpPr>
        <p:spPr>
          <a:xfrm>
            <a:off x="2759528" y="119133"/>
            <a:ext cx="1211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>
                <a:solidFill>
                  <a:srgbClr val="FF0000"/>
                </a:solidFill>
              </a:rPr>
              <a:t>FUNZIONE MOSTRA/NASCONDI DESCRIZIONE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313DBC1-4713-4454-AB7D-02F92685F8FD}"/>
              </a:ext>
            </a:extLst>
          </p:cNvPr>
          <p:cNvSpPr txBox="1"/>
          <p:nvPr/>
        </p:nvSpPr>
        <p:spPr>
          <a:xfrm>
            <a:off x="3477985" y="950130"/>
            <a:ext cx="10678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/>
              <a:t>SCRIPT.JS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DE8DC703-91ED-4A77-9876-A0F07A990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985" y="4471080"/>
            <a:ext cx="9781155" cy="2336049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A525E54D-ABB1-4C38-B202-17C87F360298}"/>
              </a:ext>
            </a:extLst>
          </p:cNvPr>
          <p:cNvSpPr txBox="1"/>
          <p:nvPr/>
        </p:nvSpPr>
        <p:spPr>
          <a:xfrm>
            <a:off x="228600" y="6923314"/>
            <a:ext cx="1729195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Creo una variabile </a:t>
            </a:r>
            <a:r>
              <a:rPr lang="it-IT" sz="2800" b="1" dirty="0">
                <a:solidFill>
                  <a:srgbClr val="FF0000"/>
                </a:solidFill>
              </a:rPr>
              <a:t>visibile</a:t>
            </a:r>
            <a:r>
              <a:rPr lang="it-IT" sz="2800" b="1" dirty="0"/>
              <a:t> booleana inizializzata a </a:t>
            </a:r>
            <a:r>
              <a:rPr lang="it-IT" sz="2800" b="1" dirty="0">
                <a:solidFill>
                  <a:srgbClr val="FF0000"/>
                </a:solidFill>
              </a:rPr>
              <a:t>false</a:t>
            </a:r>
            <a:r>
              <a:rPr lang="it-IT" sz="2800" b="1" dirty="0"/>
              <a:t> che utilizzerò per capire quando una descrizione è aperta e deve essere chiusa cliccando il pulsante e viceversa.</a:t>
            </a:r>
          </a:p>
          <a:p>
            <a:endParaRPr lang="it-IT" sz="2800" b="1" dirty="0"/>
          </a:p>
          <a:p>
            <a:r>
              <a:rPr lang="it-IT" sz="2800" b="1" dirty="0"/>
              <a:t>Creo una costante </a:t>
            </a:r>
            <a:r>
              <a:rPr lang="it-IT" sz="2800" b="1" dirty="0" err="1">
                <a:solidFill>
                  <a:srgbClr val="FF0000"/>
                </a:solidFill>
              </a:rPr>
              <a:t>AllDetails</a:t>
            </a:r>
            <a:r>
              <a:rPr lang="it-IT" sz="2800" b="1" dirty="0">
                <a:solidFill>
                  <a:srgbClr val="FF0000"/>
                </a:solidFill>
              </a:rPr>
              <a:t> </a:t>
            </a:r>
            <a:r>
              <a:rPr lang="it-IT" sz="2800" b="1" dirty="0"/>
              <a:t>che contiene tutti gli elementi con classe </a:t>
            </a:r>
            <a:r>
              <a:rPr lang="it-IT" sz="2800" b="1" dirty="0">
                <a:solidFill>
                  <a:srgbClr val="FF0000"/>
                </a:solidFill>
              </a:rPr>
              <a:t>.pulsante </a:t>
            </a:r>
            <a:r>
              <a:rPr lang="it-IT" sz="2800" b="1" dirty="0"/>
              <a:t>, in questo caso stiamo facendo riferimento a tutti i bottoni presenti dentro i miei box nella sezione #griglia.</a:t>
            </a:r>
          </a:p>
          <a:p>
            <a:endParaRPr lang="it-IT" sz="2800" b="1" dirty="0"/>
          </a:p>
          <a:p>
            <a:r>
              <a:rPr lang="it-IT" sz="2800" b="1" dirty="0">
                <a:solidFill>
                  <a:schemeClr val="accent1"/>
                </a:solidFill>
              </a:rPr>
              <a:t>Per ogni Bottone della costante </a:t>
            </a:r>
            <a:r>
              <a:rPr lang="it-IT" sz="2800" b="1" dirty="0" err="1">
                <a:solidFill>
                  <a:schemeClr val="accent1"/>
                </a:solidFill>
              </a:rPr>
              <a:t>Alldetails</a:t>
            </a:r>
            <a:r>
              <a:rPr lang="it-IT" sz="2800" b="1" dirty="0">
                <a:solidFill>
                  <a:schemeClr val="accent1"/>
                </a:solidFill>
              </a:rPr>
              <a:t> </a:t>
            </a:r>
            <a:r>
              <a:rPr lang="it-IT" sz="2800" b="1" dirty="0"/>
              <a:t>applico un event </a:t>
            </a:r>
            <a:r>
              <a:rPr lang="it-IT" sz="2800" b="1" dirty="0" err="1"/>
              <a:t>Listener</a:t>
            </a:r>
            <a:r>
              <a:rPr lang="it-IT" sz="2800" b="1" dirty="0"/>
              <a:t> che nel caso di click chiama la funzione </a:t>
            </a:r>
            <a:r>
              <a:rPr lang="it-IT" sz="2800" b="1" dirty="0" err="1">
                <a:solidFill>
                  <a:srgbClr val="FF0000"/>
                </a:solidFill>
              </a:rPr>
              <a:t>MoreDetails</a:t>
            </a:r>
            <a:r>
              <a:rPr lang="it-IT" sz="28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5702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9CA1CF7B-E649-4C1D-8965-604BD16EC062}"/>
              </a:ext>
            </a:extLst>
          </p:cNvPr>
          <p:cNvSpPr txBox="1"/>
          <p:nvPr/>
        </p:nvSpPr>
        <p:spPr>
          <a:xfrm>
            <a:off x="2759528" y="119133"/>
            <a:ext cx="1211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>
                <a:solidFill>
                  <a:srgbClr val="FF0000"/>
                </a:solidFill>
              </a:rPr>
              <a:t>FUNZIONE MOSTRA/NASCONDI DESCRIZIONE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CC7DCCD-2C5F-431A-A39F-6578D354A734}"/>
              </a:ext>
            </a:extLst>
          </p:cNvPr>
          <p:cNvSpPr txBox="1"/>
          <p:nvPr/>
        </p:nvSpPr>
        <p:spPr>
          <a:xfrm>
            <a:off x="3477985" y="950130"/>
            <a:ext cx="10678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/>
              <a:t>SCRIPT.JS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B4B1E4A-71A9-4FCF-AD66-2DAE5C704F6A}"/>
              </a:ext>
            </a:extLst>
          </p:cNvPr>
          <p:cNvSpPr txBox="1"/>
          <p:nvPr/>
        </p:nvSpPr>
        <p:spPr>
          <a:xfrm>
            <a:off x="9696958" y="2640985"/>
            <a:ext cx="8919823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err="1"/>
              <a:t>Const</a:t>
            </a:r>
            <a:r>
              <a:rPr lang="it-IT" sz="2800" b="1" dirty="0"/>
              <a:t> </a:t>
            </a:r>
            <a:r>
              <a:rPr lang="it-IT" sz="2800" b="1" dirty="0">
                <a:solidFill>
                  <a:srgbClr val="FF0000"/>
                </a:solidFill>
              </a:rPr>
              <a:t>pulsante</a:t>
            </a:r>
            <a:r>
              <a:rPr lang="it-IT" sz="2800" b="1" dirty="0"/>
              <a:t> = bottone cliccato.</a:t>
            </a:r>
          </a:p>
          <a:p>
            <a:r>
              <a:rPr lang="it-IT" sz="2800" b="1" dirty="0" err="1"/>
              <a:t>Const</a:t>
            </a:r>
            <a:r>
              <a:rPr lang="it-IT" sz="2800" b="1" dirty="0"/>
              <a:t> </a:t>
            </a:r>
            <a:r>
              <a:rPr lang="it-IT" sz="2800" b="1" dirty="0">
                <a:solidFill>
                  <a:srgbClr val="FF0000"/>
                </a:solidFill>
              </a:rPr>
              <a:t>box</a:t>
            </a:r>
            <a:r>
              <a:rPr lang="it-IT" sz="2800" b="1" dirty="0"/>
              <a:t> = box del bottone cliccato.</a:t>
            </a:r>
          </a:p>
          <a:p>
            <a:r>
              <a:rPr lang="it-IT" sz="2800" b="1" dirty="0" err="1"/>
              <a:t>Const</a:t>
            </a:r>
            <a:r>
              <a:rPr lang="it-IT" sz="2800" b="1" dirty="0"/>
              <a:t> </a:t>
            </a:r>
            <a:r>
              <a:rPr lang="it-IT" sz="2800" b="1" dirty="0">
                <a:solidFill>
                  <a:srgbClr val="FF0000"/>
                </a:solidFill>
              </a:rPr>
              <a:t>dettagli </a:t>
            </a:r>
            <a:r>
              <a:rPr lang="it-IT" sz="2800" b="1" dirty="0"/>
              <a:t>= p nel box del bottone cliccato.</a:t>
            </a:r>
          </a:p>
          <a:p>
            <a:endParaRPr lang="it-IT" sz="2800" b="1" dirty="0"/>
          </a:p>
          <a:p>
            <a:r>
              <a:rPr lang="it-IT" sz="2800" b="1" dirty="0"/>
              <a:t>Visibile = vero.</a:t>
            </a:r>
          </a:p>
          <a:p>
            <a:endParaRPr lang="it-IT" sz="2800" b="1" dirty="0"/>
          </a:p>
          <a:p>
            <a:r>
              <a:rPr lang="it-IT" sz="2800" b="1" dirty="0">
                <a:solidFill>
                  <a:schemeClr val="accent1"/>
                </a:solidFill>
              </a:rPr>
              <a:t>Se Visibile = vero</a:t>
            </a:r>
            <a:r>
              <a:rPr lang="it-IT" sz="2800" b="1" dirty="0"/>
              <a:t>:</a:t>
            </a:r>
          </a:p>
          <a:p>
            <a:r>
              <a:rPr lang="it-IT" sz="2800" b="1" dirty="0"/>
              <a:t>-rimuovi a dettagli la classe </a:t>
            </a:r>
            <a:r>
              <a:rPr lang="it-IT" sz="2800" b="1" dirty="0" err="1"/>
              <a:t>hidden</a:t>
            </a:r>
            <a:r>
              <a:rPr lang="it-IT" sz="2800" b="1" dirty="0"/>
              <a:t>.</a:t>
            </a:r>
          </a:p>
          <a:p>
            <a:r>
              <a:rPr lang="it-IT" sz="2800" b="1" dirty="0"/>
              <a:t>-aggiungi a dettagli la classe descrizione.</a:t>
            </a:r>
          </a:p>
          <a:p>
            <a:r>
              <a:rPr lang="it-IT" sz="2800" b="1" dirty="0"/>
              <a:t>-cambia testo al pulsante in ‘- dettagli ’.</a:t>
            </a:r>
          </a:p>
          <a:p>
            <a:r>
              <a:rPr lang="it-IT" sz="2800" b="1" dirty="0"/>
              <a:t>-aggiungi al box la classe </a:t>
            </a:r>
            <a:r>
              <a:rPr lang="it-IT" sz="2800" b="1" dirty="0" err="1"/>
              <a:t>bordoPlus</a:t>
            </a:r>
            <a:r>
              <a:rPr lang="it-IT" sz="2800" b="1" dirty="0"/>
              <a:t>.</a:t>
            </a:r>
          </a:p>
          <a:p>
            <a:endParaRPr lang="it-IT" sz="2800" b="1" dirty="0"/>
          </a:p>
          <a:p>
            <a:r>
              <a:rPr lang="it-IT" sz="2800" b="1" dirty="0">
                <a:solidFill>
                  <a:schemeClr val="accent1"/>
                </a:solidFill>
              </a:rPr>
              <a:t>Se Visibile = falso</a:t>
            </a:r>
            <a:r>
              <a:rPr lang="it-IT" sz="2800" b="1" dirty="0"/>
              <a:t>:</a:t>
            </a:r>
          </a:p>
          <a:p>
            <a:r>
              <a:rPr lang="it-IT" sz="2800" b="1" dirty="0"/>
              <a:t>-aggiungi a dettagli la classe </a:t>
            </a:r>
            <a:r>
              <a:rPr lang="it-IT" sz="2800" b="1" dirty="0" err="1"/>
              <a:t>hidden</a:t>
            </a:r>
            <a:r>
              <a:rPr lang="it-IT" sz="2800" b="1" dirty="0"/>
              <a:t>.</a:t>
            </a:r>
          </a:p>
          <a:p>
            <a:r>
              <a:rPr lang="it-IT" sz="2800" b="1" dirty="0"/>
              <a:t>-rimuovi a dettagli la classe descrizione.</a:t>
            </a:r>
          </a:p>
          <a:p>
            <a:r>
              <a:rPr lang="it-IT" sz="2800" b="1" dirty="0"/>
              <a:t>-cambia testo al pulsante in ‘+ dettagli ‘.</a:t>
            </a:r>
          </a:p>
          <a:p>
            <a:r>
              <a:rPr lang="it-IT" sz="2800" b="1" dirty="0"/>
              <a:t>Rimuovi al box la classe </a:t>
            </a:r>
            <a:r>
              <a:rPr lang="it-IT" sz="2800" b="1" dirty="0" err="1"/>
              <a:t>bordoPlus</a:t>
            </a:r>
            <a:r>
              <a:rPr lang="it-IT" sz="2800" b="1" dirty="0"/>
              <a:t>.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5086AB2B-38B2-45B5-B433-68B637308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96" y="2846387"/>
            <a:ext cx="9018910" cy="721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846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7038C0A4-3585-4844-81BF-AFD21D27BAE6}"/>
              </a:ext>
            </a:extLst>
          </p:cNvPr>
          <p:cNvSpPr txBox="1"/>
          <p:nvPr/>
        </p:nvSpPr>
        <p:spPr>
          <a:xfrm>
            <a:off x="2759528" y="119133"/>
            <a:ext cx="1211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>
                <a:solidFill>
                  <a:srgbClr val="FF0000"/>
                </a:solidFill>
              </a:rPr>
              <a:t>FUNZIONE BARRA DI RICERCA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80D4375-2971-4D62-8C9A-A2132B402EBE}"/>
              </a:ext>
            </a:extLst>
          </p:cNvPr>
          <p:cNvSpPr txBox="1"/>
          <p:nvPr/>
        </p:nvSpPr>
        <p:spPr>
          <a:xfrm>
            <a:off x="3477985" y="950130"/>
            <a:ext cx="10678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/>
              <a:t>HTML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B389BA4-BEE2-45EA-8C17-80FD33C96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1851" y="1699591"/>
            <a:ext cx="6458579" cy="2710784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4E6EEC15-4C8C-44A1-A0A6-D50CAD6FDE29}"/>
              </a:ext>
            </a:extLst>
          </p:cNvPr>
          <p:cNvSpPr txBox="1"/>
          <p:nvPr/>
        </p:nvSpPr>
        <p:spPr>
          <a:xfrm>
            <a:off x="6718618" y="4625449"/>
            <a:ext cx="44250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dirty="0"/>
              <a:t>CSS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99C39AF4-8E0B-4CC3-8481-DC283EED3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740" y="6119710"/>
            <a:ext cx="5198533" cy="5740047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2A165215-C05B-4D82-9117-45DD3D33ED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1682" y="6119710"/>
            <a:ext cx="5878918" cy="5740046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7B7EE259-1C82-4B80-8D60-65FF5E3071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77734" y="6555999"/>
            <a:ext cx="5027348" cy="486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779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6D220615-4736-4428-92F6-0A2DC151A75D}"/>
              </a:ext>
            </a:extLst>
          </p:cNvPr>
          <p:cNvSpPr txBox="1"/>
          <p:nvPr/>
        </p:nvSpPr>
        <p:spPr>
          <a:xfrm>
            <a:off x="3489703" y="948899"/>
            <a:ext cx="10678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/>
              <a:t>SCRIPT.JS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A01E351-D034-4107-8728-D7130F3F2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35" y="2215092"/>
            <a:ext cx="8638948" cy="1561042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460EAC26-A98F-4F04-A28B-0EB4D10FDBCE}"/>
              </a:ext>
            </a:extLst>
          </p:cNvPr>
          <p:cNvSpPr txBox="1"/>
          <p:nvPr/>
        </p:nvSpPr>
        <p:spPr>
          <a:xfrm>
            <a:off x="9482667" y="1656785"/>
            <a:ext cx="83142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Crea una costante </a:t>
            </a:r>
            <a:r>
              <a:rPr lang="it-IT" sz="2800" b="1" dirty="0">
                <a:solidFill>
                  <a:srgbClr val="FF0000"/>
                </a:solidFill>
              </a:rPr>
              <a:t>input</a:t>
            </a:r>
            <a:r>
              <a:rPr lang="it-IT" sz="2800" b="1" dirty="0"/>
              <a:t> che fa riferimento all’elemento HTML con ID = </a:t>
            </a:r>
            <a:r>
              <a:rPr lang="it-IT" sz="2800" b="1" dirty="0">
                <a:solidFill>
                  <a:srgbClr val="FF0000"/>
                </a:solidFill>
              </a:rPr>
              <a:t>cerca</a:t>
            </a:r>
            <a:r>
              <a:rPr lang="it-IT" sz="2800" b="1" dirty="0"/>
              <a:t> , in questo caso la nostra casella di input per la ricerca.</a:t>
            </a:r>
          </a:p>
          <a:p>
            <a:endParaRPr lang="it-IT" sz="2800" b="1" dirty="0"/>
          </a:p>
          <a:p>
            <a:r>
              <a:rPr lang="it-IT" sz="2800" b="1" dirty="0"/>
              <a:t>Quando nella casella di input viene digitato un carattere da tastiera esegui la funzione </a:t>
            </a:r>
            <a:r>
              <a:rPr lang="it-IT" sz="2800" b="1" dirty="0">
                <a:solidFill>
                  <a:srgbClr val="FF0000"/>
                </a:solidFill>
              </a:rPr>
              <a:t>ricerca</a:t>
            </a:r>
            <a:r>
              <a:rPr lang="it-IT" sz="2800" b="1" dirty="0"/>
              <a:t>.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25F8E8F-260A-4F5D-B8D7-48BA7F2A9B63}"/>
              </a:ext>
            </a:extLst>
          </p:cNvPr>
          <p:cNvSpPr txBox="1"/>
          <p:nvPr/>
        </p:nvSpPr>
        <p:spPr>
          <a:xfrm>
            <a:off x="9482667" y="5026990"/>
            <a:ext cx="8511911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Crea una costante </a:t>
            </a:r>
            <a:r>
              <a:rPr lang="it-IT" sz="2800" b="1" dirty="0">
                <a:solidFill>
                  <a:srgbClr val="FF0000"/>
                </a:solidFill>
              </a:rPr>
              <a:t>input</a:t>
            </a:r>
            <a:r>
              <a:rPr lang="it-IT" sz="2800" b="1" dirty="0"/>
              <a:t> che contiene la casella di input per la ricerca.</a:t>
            </a:r>
          </a:p>
          <a:p>
            <a:r>
              <a:rPr lang="it-IT" sz="2800" b="1" dirty="0"/>
              <a:t>Crea una costante </a:t>
            </a:r>
            <a:r>
              <a:rPr lang="it-IT" sz="2800" b="1" dirty="0">
                <a:solidFill>
                  <a:srgbClr val="FF0000"/>
                </a:solidFill>
              </a:rPr>
              <a:t>filtro</a:t>
            </a:r>
            <a:r>
              <a:rPr lang="it-IT" sz="2800" b="1" dirty="0"/>
              <a:t> che trasforma tutto ciò che digitiamo in stampatello.</a:t>
            </a:r>
          </a:p>
          <a:p>
            <a:r>
              <a:rPr lang="it-IT" sz="2800" b="1" dirty="0"/>
              <a:t>Crea una costante </a:t>
            </a:r>
            <a:r>
              <a:rPr lang="it-IT" sz="2800" b="1" dirty="0">
                <a:solidFill>
                  <a:srgbClr val="FF0000"/>
                </a:solidFill>
              </a:rPr>
              <a:t>griglia</a:t>
            </a:r>
            <a:r>
              <a:rPr lang="it-IT" sz="2800" b="1" dirty="0"/>
              <a:t> che contiene la sezione dei droni.</a:t>
            </a:r>
          </a:p>
          <a:p>
            <a:r>
              <a:rPr lang="it-IT" sz="2800" b="1" dirty="0"/>
              <a:t>Crea una costante </a:t>
            </a:r>
            <a:r>
              <a:rPr lang="it-IT" sz="2800" b="1" dirty="0">
                <a:solidFill>
                  <a:srgbClr val="FF0000"/>
                </a:solidFill>
              </a:rPr>
              <a:t>box</a:t>
            </a:r>
            <a:r>
              <a:rPr lang="it-IT" sz="2800" b="1" dirty="0"/>
              <a:t> che conterrà la lista di tutti i container presenti all’interno della sezione dei droni.</a:t>
            </a:r>
          </a:p>
          <a:p>
            <a:endParaRPr lang="it-IT" sz="2800" b="1" dirty="0"/>
          </a:p>
          <a:p>
            <a:r>
              <a:rPr lang="it-IT" sz="2800" b="1" dirty="0">
                <a:solidFill>
                  <a:schemeClr val="accent1"/>
                </a:solidFill>
              </a:rPr>
              <a:t>Per z = 0 , z &lt; </a:t>
            </a:r>
            <a:r>
              <a:rPr lang="it-IT" sz="2800" b="1" dirty="0" err="1">
                <a:solidFill>
                  <a:schemeClr val="accent1"/>
                </a:solidFill>
              </a:rPr>
              <a:t>num</a:t>
            </a:r>
            <a:r>
              <a:rPr lang="it-IT" sz="2800" b="1" dirty="0">
                <a:solidFill>
                  <a:schemeClr val="accent1"/>
                </a:solidFill>
              </a:rPr>
              <a:t>. Di container nel box , z++ </a:t>
            </a:r>
            <a:r>
              <a:rPr lang="it-IT" sz="2800" b="1" dirty="0"/>
              <a:t>:{</a:t>
            </a:r>
          </a:p>
          <a:p>
            <a:endParaRPr lang="it-IT" sz="2800" b="1" dirty="0"/>
          </a:p>
          <a:p>
            <a:r>
              <a:rPr lang="it-IT" sz="2800" b="1" dirty="0"/>
              <a:t>Crea un </a:t>
            </a:r>
            <a:r>
              <a:rPr lang="it-IT" sz="2800" b="1" dirty="0">
                <a:solidFill>
                  <a:srgbClr val="FF0000"/>
                </a:solidFill>
              </a:rPr>
              <a:t>item</a:t>
            </a:r>
            <a:r>
              <a:rPr lang="it-IT" sz="2800" b="1" dirty="0"/>
              <a:t> che conterrà il container [z].</a:t>
            </a:r>
          </a:p>
          <a:p>
            <a:r>
              <a:rPr lang="it-IT" sz="2800" b="1" dirty="0"/>
              <a:t>Crea un </a:t>
            </a:r>
            <a:r>
              <a:rPr lang="it-IT" sz="2800" b="1" dirty="0">
                <a:solidFill>
                  <a:srgbClr val="FF0000"/>
                </a:solidFill>
              </a:rPr>
              <a:t>testo</a:t>
            </a:r>
            <a:r>
              <a:rPr lang="it-IT" sz="2800" b="1" dirty="0"/>
              <a:t> che contiene l’h1 di item (ovvero il nome del drone).</a:t>
            </a:r>
          </a:p>
          <a:p>
            <a:endParaRPr lang="it-IT" sz="2800" b="1" dirty="0"/>
          </a:p>
          <a:p>
            <a:r>
              <a:rPr lang="it-IT" sz="2800" b="1" dirty="0"/>
              <a:t>Console.log(item) -&gt; usato per comodità per rendere </a:t>
            </a:r>
            <a:r>
              <a:rPr lang="it-IT" sz="2800" b="1" dirty="0" err="1"/>
              <a:t>piu’</a:t>
            </a:r>
            <a:r>
              <a:rPr lang="it-IT" sz="2800" b="1" dirty="0"/>
              <a:t> chiaro il funzionamento tramite console.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673EA189-FE5C-4A98-A2BB-B9EB9A8C5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235" y="4705349"/>
            <a:ext cx="8307568" cy="6843183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E6EE44A3-57BE-4828-8DAB-395FA2E92FDC}"/>
              </a:ext>
            </a:extLst>
          </p:cNvPr>
          <p:cNvSpPr txBox="1"/>
          <p:nvPr/>
        </p:nvSpPr>
        <p:spPr>
          <a:xfrm>
            <a:off x="2759528" y="119133"/>
            <a:ext cx="1211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>
                <a:solidFill>
                  <a:srgbClr val="FF0000"/>
                </a:solidFill>
              </a:rPr>
              <a:t>FUNZIONE BARRA DI RICERCA</a:t>
            </a:r>
          </a:p>
        </p:txBody>
      </p:sp>
    </p:spTree>
    <p:extLst>
      <p:ext uri="{BB962C8B-B14F-4D97-AF65-F5344CB8AC3E}">
        <p14:creationId xmlns:p14="http://schemas.microsoft.com/office/powerpoint/2010/main" val="1196641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0B1590CF-5B95-4C15-8738-F69A178777CA}"/>
              </a:ext>
            </a:extLst>
          </p:cNvPr>
          <p:cNvSpPr txBox="1"/>
          <p:nvPr/>
        </p:nvSpPr>
        <p:spPr>
          <a:xfrm>
            <a:off x="8842112" y="7106811"/>
            <a:ext cx="9152466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b="1" dirty="0">
                <a:solidFill>
                  <a:schemeClr val="accent1"/>
                </a:solidFill>
              </a:rPr>
              <a:t>Se testo trasformato in stampatello coincide a filtro (quindi con valore maggiore di -1)</a:t>
            </a:r>
            <a:r>
              <a:rPr lang="it-IT" sz="2800" b="1" dirty="0"/>
              <a:t>:</a:t>
            </a:r>
          </a:p>
          <a:p>
            <a:endParaRPr lang="it-IT" sz="2800" b="1" dirty="0"/>
          </a:p>
          <a:p>
            <a:r>
              <a:rPr lang="it-IT" sz="2800" b="1" dirty="0"/>
              <a:t>Rimuovi al container la classe </a:t>
            </a:r>
            <a:r>
              <a:rPr lang="it-IT" sz="2800" b="1" dirty="0" err="1"/>
              <a:t>hidden</a:t>
            </a:r>
            <a:r>
              <a:rPr lang="it-IT" sz="2800" b="1" dirty="0"/>
              <a:t> (visibile)</a:t>
            </a:r>
          </a:p>
          <a:p>
            <a:endParaRPr lang="it-IT" sz="2800" b="1" dirty="0"/>
          </a:p>
          <a:p>
            <a:r>
              <a:rPr lang="it-IT" sz="2800" b="1" dirty="0">
                <a:solidFill>
                  <a:schemeClr val="accent1"/>
                </a:solidFill>
              </a:rPr>
              <a:t>Altrimenti:</a:t>
            </a:r>
          </a:p>
          <a:p>
            <a:endParaRPr lang="it-IT" sz="2800" b="1" dirty="0"/>
          </a:p>
          <a:p>
            <a:r>
              <a:rPr lang="it-IT" sz="2800" b="1" dirty="0"/>
              <a:t>Aggiungi al container la classe </a:t>
            </a:r>
            <a:r>
              <a:rPr lang="it-IT" sz="2800" b="1" dirty="0" err="1"/>
              <a:t>hidden</a:t>
            </a:r>
            <a:r>
              <a:rPr lang="it-IT" sz="2800" b="1" dirty="0"/>
              <a:t>(non visibile)</a:t>
            </a:r>
          </a:p>
          <a:p>
            <a:endParaRPr lang="it-IT" sz="1800" b="1" dirty="0"/>
          </a:p>
          <a:p>
            <a:r>
              <a:rPr lang="it-IT" sz="1800" b="1" dirty="0"/>
              <a:t>}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0B5E9B2-7F56-4AAF-8C18-1FD87C446F22}"/>
              </a:ext>
            </a:extLst>
          </p:cNvPr>
          <p:cNvSpPr txBox="1"/>
          <p:nvPr/>
        </p:nvSpPr>
        <p:spPr>
          <a:xfrm>
            <a:off x="2759528" y="119133"/>
            <a:ext cx="1211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>
                <a:solidFill>
                  <a:srgbClr val="FF0000"/>
                </a:solidFill>
              </a:rPr>
              <a:t>FUNZIONE BARRA DI RICERCA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060AC08-3880-4A57-8143-A980AA467397}"/>
              </a:ext>
            </a:extLst>
          </p:cNvPr>
          <p:cNvSpPr txBox="1"/>
          <p:nvPr/>
        </p:nvSpPr>
        <p:spPr>
          <a:xfrm>
            <a:off x="3489703" y="948899"/>
            <a:ext cx="10678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/>
              <a:t>SCRIPT.JS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F7985D10-D287-44DF-AF27-23E68883D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35" y="3164416"/>
            <a:ext cx="8307568" cy="6843183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FE0512B9-BBB5-4ADE-83DE-BF0BEE86956C}"/>
              </a:ext>
            </a:extLst>
          </p:cNvPr>
          <p:cNvSpPr txBox="1"/>
          <p:nvPr/>
        </p:nvSpPr>
        <p:spPr>
          <a:xfrm>
            <a:off x="10803467" y="3951664"/>
            <a:ext cx="40718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/>
              <a:t>CONTINUO</a:t>
            </a:r>
          </a:p>
          <a:p>
            <a:pPr algn="ctr"/>
            <a:endParaRPr lang="it-IT" dirty="0"/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3DE68B44-035D-401B-92C7-3796AFAAFE20}"/>
              </a:ext>
            </a:extLst>
          </p:cNvPr>
          <p:cNvCxnSpPr>
            <a:stCxn id="9" idx="2"/>
          </p:cNvCxnSpPr>
          <p:nvPr/>
        </p:nvCxnSpPr>
        <p:spPr>
          <a:xfrm flipH="1">
            <a:off x="12839397" y="4690328"/>
            <a:ext cx="1" cy="143953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534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92D6EB75-7A29-4531-9D13-6784124CBA69}"/>
              </a:ext>
            </a:extLst>
          </p:cNvPr>
          <p:cNvSpPr txBox="1"/>
          <p:nvPr/>
        </p:nvSpPr>
        <p:spPr>
          <a:xfrm>
            <a:off x="2759528" y="119133"/>
            <a:ext cx="1211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>
                <a:solidFill>
                  <a:srgbClr val="FF0000"/>
                </a:solidFill>
              </a:rPr>
              <a:t>PREVIEW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B90B194-5016-42DF-8328-08B96AF18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6145" y="1991045"/>
            <a:ext cx="9119522" cy="130083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9CB7719F-47CB-44AF-8A2B-541701C6FE2D}"/>
              </a:ext>
            </a:extLst>
          </p:cNvPr>
          <p:cNvSpPr txBox="1"/>
          <p:nvPr/>
        </p:nvSpPr>
        <p:spPr>
          <a:xfrm>
            <a:off x="3477985" y="1163315"/>
            <a:ext cx="10678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/>
              <a:t>HTML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695AF33-1DF7-4CC0-9E48-3067199AE3D5}"/>
              </a:ext>
            </a:extLst>
          </p:cNvPr>
          <p:cNvSpPr txBox="1"/>
          <p:nvPr/>
        </p:nvSpPr>
        <p:spPr>
          <a:xfrm>
            <a:off x="6604905" y="3443508"/>
            <a:ext cx="44250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dirty="0"/>
              <a:t>CSS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A8FB2E02-BE9B-42B4-BC5F-89F6F4207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7573" y="4212950"/>
            <a:ext cx="11417756" cy="8305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899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467B9004-6191-47F2-A8CD-80E6C4CD1AC0}"/>
              </a:ext>
            </a:extLst>
          </p:cNvPr>
          <p:cNvSpPr txBox="1"/>
          <p:nvPr/>
        </p:nvSpPr>
        <p:spPr>
          <a:xfrm>
            <a:off x="2759528" y="119133"/>
            <a:ext cx="1211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>
                <a:solidFill>
                  <a:srgbClr val="FF0000"/>
                </a:solidFill>
              </a:rPr>
              <a:t>PREVIEW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FCA234F-A8CE-4CA6-BDC4-5BF87C489033}"/>
              </a:ext>
            </a:extLst>
          </p:cNvPr>
          <p:cNvSpPr txBox="1"/>
          <p:nvPr/>
        </p:nvSpPr>
        <p:spPr>
          <a:xfrm>
            <a:off x="865414" y="950130"/>
            <a:ext cx="159040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/>
              <a:t>VISUALIZZAZIONE WEB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13D06DF-3A92-47B4-B5D9-02DC8B155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2869" y="6447371"/>
            <a:ext cx="12811295" cy="1191224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FBB8B9F-DFA4-41A3-BAA5-24ED4115A0D9}"/>
              </a:ext>
            </a:extLst>
          </p:cNvPr>
          <p:cNvSpPr txBox="1"/>
          <p:nvPr/>
        </p:nvSpPr>
        <p:spPr>
          <a:xfrm>
            <a:off x="-113812" y="6308725"/>
            <a:ext cx="3510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/>
              <a:t>MARGINE TOP 30PX</a:t>
            </a:r>
          </a:p>
        </p:txBody>
      </p:sp>
      <p:sp>
        <p:nvSpPr>
          <p:cNvPr id="13" name="Parentesi graffa aperta 12">
            <a:extLst>
              <a:ext uri="{FF2B5EF4-FFF2-40B4-BE49-F238E27FC236}">
                <a16:creationId xmlns:a16="http://schemas.microsoft.com/office/drawing/2014/main" id="{A6E686BA-EBA4-4537-8644-A1E6705322AD}"/>
              </a:ext>
            </a:extLst>
          </p:cNvPr>
          <p:cNvSpPr/>
          <p:nvPr/>
        </p:nvSpPr>
        <p:spPr>
          <a:xfrm rot="16200000">
            <a:off x="10806193" y="2125664"/>
            <a:ext cx="1224643" cy="12811296"/>
          </a:xfrm>
          <a:prstGeom prst="lef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E7C355C-D947-41EE-AA5A-AECB49E43B69}"/>
              </a:ext>
            </a:extLst>
          </p:cNvPr>
          <p:cNvSpPr txBox="1"/>
          <p:nvPr/>
        </p:nvSpPr>
        <p:spPr>
          <a:xfrm>
            <a:off x="8196944" y="9435134"/>
            <a:ext cx="6809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/>
              <a:t>LARGHEZZA 100% DELLA PAGINA</a:t>
            </a:r>
          </a:p>
        </p:txBody>
      </p:sp>
      <p:sp>
        <p:nvSpPr>
          <p:cNvPr id="16" name="Parentesi graffa aperta 15">
            <a:extLst>
              <a:ext uri="{FF2B5EF4-FFF2-40B4-BE49-F238E27FC236}">
                <a16:creationId xmlns:a16="http://schemas.microsoft.com/office/drawing/2014/main" id="{2F281FDB-C023-4980-B8E8-7289A94E6136}"/>
              </a:ext>
            </a:extLst>
          </p:cNvPr>
          <p:cNvSpPr/>
          <p:nvPr/>
        </p:nvSpPr>
        <p:spPr>
          <a:xfrm>
            <a:off x="3471862" y="6784535"/>
            <a:ext cx="594931" cy="854060"/>
          </a:xfrm>
          <a:prstGeom prst="lef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4C94925-EA16-4378-9136-F20C9CB55682}"/>
              </a:ext>
            </a:extLst>
          </p:cNvPr>
          <p:cNvSpPr txBox="1"/>
          <p:nvPr/>
        </p:nvSpPr>
        <p:spPr>
          <a:xfrm>
            <a:off x="258684" y="6936006"/>
            <a:ext cx="3510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/>
              <a:t>ALTEZZA 70PX</a:t>
            </a:r>
          </a:p>
        </p:txBody>
      </p:sp>
      <p:cxnSp>
        <p:nvCxnSpPr>
          <p:cNvPr id="19" name="Connettore a gomito 18">
            <a:extLst>
              <a:ext uri="{FF2B5EF4-FFF2-40B4-BE49-F238E27FC236}">
                <a16:creationId xmlns:a16="http://schemas.microsoft.com/office/drawing/2014/main" id="{EB7433D6-9231-4B2A-B97F-AE7EF58741A8}"/>
              </a:ext>
            </a:extLst>
          </p:cNvPr>
          <p:cNvCxnSpPr>
            <a:cxnSpLocks/>
          </p:cNvCxnSpPr>
          <p:nvPr/>
        </p:nvCxnSpPr>
        <p:spPr>
          <a:xfrm flipV="1">
            <a:off x="3541259" y="7638595"/>
            <a:ext cx="1359352" cy="914657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38CE4400-45D6-41E8-8CEA-1DB6C0C4EDF2}"/>
              </a:ext>
            </a:extLst>
          </p:cNvPr>
          <p:cNvSpPr txBox="1"/>
          <p:nvPr/>
        </p:nvSpPr>
        <p:spPr>
          <a:xfrm>
            <a:off x="766421" y="8175429"/>
            <a:ext cx="35106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/>
              <a:t>RAGGIO 5PX</a:t>
            </a:r>
          </a:p>
          <a:p>
            <a:pPr algn="ctr"/>
            <a:r>
              <a:rPr lang="it-IT" sz="2800" b="1" dirty="0"/>
              <a:t>BORDO 4PX</a:t>
            </a:r>
          </a:p>
        </p:txBody>
      </p:sp>
      <p:sp>
        <p:nvSpPr>
          <p:cNvPr id="24" name="Parentesi graffa aperta 23">
            <a:extLst>
              <a:ext uri="{FF2B5EF4-FFF2-40B4-BE49-F238E27FC236}">
                <a16:creationId xmlns:a16="http://schemas.microsoft.com/office/drawing/2014/main" id="{27359433-1FD7-43A2-9382-ACE3505843A7}"/>
              </a:ext>
            </a:extLst>
          </p:cNvPr>
          <p:cNvSpPr/>
          <p:nvPr/>
        </p:nvSpPr>
        <p:spPr>
          <a:xfrm>
            <a:off x="3452960" y="6412671"/>
            <a:ext cx="594931" cy="298212"/>
          </a:xfrm>
          <a:prstGeom prst="lef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Parentesi graffa aperta 24">
            <a:extLst>
              <a:ext uri="{FF2B5EF4-FFF2-40B4-BE49-F238E27FC236}">
                <a16:creationId xmlns:a16="http://schemas.microsoft.com/office/drawing/2014/main" id="{026362FB-428A-4C5C-99E0-FB54348D8040}"/>
              </a:ext>
            </a:extLst>
          </p:cNvPr>
          <p:cNvSpPr/>
          <p:nvPr/>
        </p:nvSpPr>
        <p:spPr>
          <a:xfrm rot="5400000">
            <a:off x="10727274" y="2939740"/>
            <a:ext cx="1224643" cy="5207621"/>
          </a:xfrm>
          <a:prstGeom prst="lef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86EE36E9-A24E-4DCA-BCAB-7E5FDDC05171}"/>
              </a:ext>
            </a:extLst>
          </p:cNvPr>
          <p:cNvSpPr txBox="1"/>
          <p:nvPr/>
        </p:nvSpPr>
        <p:spPr>
          <a:xfrm>
            <a:off x="7935088" y="3647742"/>
            <a:ext cx="68090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/>
              <a:t>DIMENSIONE DEL TESTO 30PX</a:t>
            </a:r>
          </a:p>
          <a:p>
            <a:pPr algn="ctr"/>
            <a:r>
              <a:rPr lang="it-IT" sz="2800" b="1" dirty="0"/>
              <a:t>SPAZIO TRA LETTERE  3PX</a:t>
            </a:r>
          </a:p>
        </p:txBody>
      </p:sp>
    </p:spTree>
    <p:extLst>
      <p:ext uri="{BB962C8B-B14F-4D97-AF65-F5344CB8AC3E}">
        <p14:creationId xmlns:p14="http://schemas.microsoft.com/office/powerpoint/2010/main" val="1059089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02196D8E-E97A-4C32-AED8-370D6C5A485B}"/>
              </a:ext>
            </a:extLst>
          </p:cNvPr>
          <p:cNvSpPr txBox="1"/>
          <p:nvPr/>
        </p:nvSpPr>
        <p:spPr>
          <a:xfrm>
            <a:off x="2759528" y="119133"/>
            <a:ext cx="1211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>
                <a:solidFill>
                  <a:srgbClr val="FF0000"/>
                </a:solidFill>
              </a:rPr>
              <a:t>BARRA DEI PREFERITI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85C0FA3-4876-4B91-AEC6-EC45699BBA4C}"/>
              </a:ext>
            </a:extLst>
          </p:cNvPr>
          <p:cNvSpPr txBox="1"/>
          <p:nvPr/>
        </p:nvSpPr>
        <p:spPr>
          <a:xfrm>
            <a:off x="3477985" y="950130"/>
            <a:ext cx="10678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/>
              <a:t>HTML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92872D3-2027-497B-A86C-A54C11A26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409" y="1781127"/>
            <a:ext cx="5758034" cy="184437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2B80795A-0C06-481E-B3F5-72D7DD01122D}"/>
              </a:ext>
            </a:extLst>
          </p:cNvPr>
          <p:cNvSpPr txBox="1"/>
          <p:nvPr/>
        </p:nvSpPr>
        <p:spPr>
          <a:xfrm>
            <a:off x="6604905" y="3748608"/>
            <a:ext cx="44250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dirty="0"/>
              <a:t>CSS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0CA972A0-584E-4304-9B3D-D39B605A6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614" y="4398916"/>
            <a:ext cx="5649686" cy="8099401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C3013556-2EFF-4372-845D-DE9B1B4EF8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7105" y="4398916"/>
            <a:ext cx="5758034" cy="8099401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15B9B9DF-B50A-45A5-9BD4-13D5F1B95E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39944" y="5122206"/>
            <a:ext cx="4262609" cy="642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217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DB8E181D-A983-484B-B7CC-4BF8A2A1ACF1}"/>
              </a:ext>
            </a:extLst>
          </p:cNvPr>
          <p:cNvSpPr txBox="1"/>
          <p:nvPr/>
        </p:nvSpPr>
        <p:spPr>
          <a:xfrm>
            <a:off x="2759528" y="119133"/>
            <a:ext cx="1211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>
                <a:solidFill>
                  <a:srgbClr val="FF0000"/>
                </a:solidFill>
              </a:rPr>
              <a:t>BARRA DEI PREFERITI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6CB8D50-0D4E-4CC2-9797-07DD4C088BD6}"/>
              </a:ext>
            </a:extLst>
          </p:cNvPr>
          <p:cNvSpPr txBox="1"/>
          <p:nvPr/>
        </p:nvSpPr>
        <p:spPr>
          <a:xfrm>
            <a:off x="3477985" y="950130"/>
            <a:ext cx="10678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/>
              <a:t>JAVASCRIPT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4FE3BFC-DEA2-486E-8BC6-01A4E49EB5F5}"/>
              </a:ext>
            </a:extLst>
          </p:cNvPr>
          <p:cNvSpPr txBox="1"/>
          <p:nvPr/>
        </p:nvSpPr>
        <p:spPr>
          <a:xfrm>
            <a:off x="571500" y="4882243"/>
            <a:ext cx="1641021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Ho creato una variabile globale </a:t>
            </a:r>
            <a:r>
              <a:rPr lang="it-IT" sz="2800" b="1" dirty="0">
                <a:solidFill>
                  <a:srgbClr val="FF0000"/>
                </a:solidFill>
              </a:rPr>
              <a:t>conta</a:t>
            </a:r>
            <a:r>
              <a:rPr lang="it-IT" sz="2800" b="1" dirty="0"/>
              <a:t> , la quale permetterà di rendere visibile o invisibile la barra dei preferiti in base al numero di elementi presenti.</a:t>
            </a:r>
          </a:p>
          <a:p>
            <a:endParaRPr lang="it-IT" sz="2800" b="1" dirty="0"/>
          </a:p>
          <a:p>
            <a:r>
              <a:rPr lang="it-IT" sz="2800" b="1" dirty="0"/>
              <a:t>Ho creato una costante </a:t>
            </a:r>
            <a:r>
              <a:rPr lang="it-IT" sz="2800" b="1" dirty="0" err="1">
                <a:solidFill>
                  <a:srgbClr val="FF0000"/>
                </a:solidFill>
              </a:rPr>
              <a:t>allAggiungi</a:t>
            </a:r>
            <a:r>
              <a:rPr lang="it-IT" sz="2800" b="1" dirty="0"/>
              <a:t> , ovvero una lista contenente tutti gli elementi con classe </a:t>
            </a:r>
            <a:r>
              <a:rPr lang="it-IT" sz="2800" b="1" dirty="0">
                <a:solidFill>
                  <a:srgbClr val="FF0000"/>
                </a:solidFill>
              </a:rPr>
              <a:t>.preferiti2 </a:t>
            </a:r>
            <a:r>
              <a:rPr lang="it-IT" sz="2800" b="1" dirty="0"/>
              <a:t>, in questo caso stiamo facendo riferimento a tutte le immagini con la </a:t>
            </a:r>
            <a:r>
              <a:rPr lang="it-IT" sz="2800" b="1" dirty="0">
                <a:solidFill>
                  <a:srgbClr val="FF0000"/>
                </a:solidFill>
              </a:rPr>
              <a:t>Stella+ </a:t>
            </a:r>
            <a:r>
              <a:rPr lang="it-IT" sz="2800" b="1" dirty="0"/>
              <a:t>dei vari contenitori.</a:t>
            </a:r>
          </a:p>
          <a:p>
            <a:endParaRPr lang="it-IT" sz="2800" b="1" dirty="0"/>
          </a:p>
          <a:p>
            <a:r>
              <a:rPr lang="it-IT" sz="2800" b="1" dirty="0"/>
              <a:t>Per ogni Stella+ ho applicato un </a:t>
            </a:r>
            <a:r>
              <a:rPr lang="it-IT" sz="2800" b="1" dirty="0" err="1"/>
              <a:t>eventListener</a:t>
            </a:r>
            <a:r>
              <a:rPr lang="it-IT" sz="2800" b="1" dirty="0"/>
              <a:t> il quale nel caso di un click in una delle Stelle+ richiama la funzione </a:t>
            </a:r>
            <a:r>
              <a:rPr lang="it-IT" sz="2800" b="1" dirty="0">
                <a:solidFill>
                  <a:srgbClr val="FF0000"/>
                </a:solidFill>
              </a:rPr>
              <a:t>preferenze</a:t>
            </a:r>
            <a:r>
              <a:rPr lang="it-IT" sz="2800" b="1" dirty="0"/>
              <a:t>.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1C98D4D-3B23-4748-BF18-8EB9D64F2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098" y="1781127"/>
            <a:ext cx="11278657" cy="286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539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B91C1CBE-8C31-4013-81EF-1B8D56444034}"/>
              </a:ext>
            </a:extLst>
          </p:cNvPr>
          <p:cNvSpPr txBox="1"/>
          <p:nvPr/>
        </p:nvSpPr>
        <p:spPr>
          <a:xfrm>
            <a:off x="2759528" y="119133"/>
            <a:ext cx="1211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>
                <a:solidFill>
                  <a:srgbClr val="FF0000"/>
                </a:solidFill>
              </a:rPr>
              <a:t>BARRA DEI PREFERITI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498CB56-37B6-428B-B5A4-6CAAE6A9BA88}"/>
              </a:ext>
            </a:extLst>
          </p:cNvPr>
          <p:cNvSpPr txBox="1"/>
          <p:nvPr/>
        </p:nvSpPr>
        <p:spPr>
          <a:xfrm>
            <a:off x="3477985" y="950130"/>
            <a:ext cx="10678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/>
              <a:t>JAVASCRIPT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28FAC8C-48E5-4BB5-AF73-D81D6D5ED14F}"/>
              </a:ext>
            </a:extLst>
          </p:cNvPr>
          <p:cNvSpPr txBox="1"/>
          <p:nvPr/>
        </p:nvSpPr>
        <p:spPr>
          <a:xfrm>
            <a:off x="8066314" y="1779814"/>
            <a:ext cx="10245499" cy="12095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err="1"/>
              <a:t>Const</a:t>
            </a:r>
            <a:r>
              <a:rPr lang="it-IT" sz="2800" b="1" dirty="0"/>
              <a:t> </a:t>
            </a:r>
            <a:r>
              <a:rPr lang="it-IT" sz="2800" b="1" dirty="0" err="1">
                <a:solidFill>
                  <a:srgbClr val="FF0000"/>
                </a:solidFill>
              </a:rPr>
              <a:t>barrapreferiti</a:t>
            </a:r>
            <a:r>
              <a:rPr lang="it-IT" sz="2800" b="1" dirty="0"/>
              <a:t> = riferimento all’intera sezione dei preferiti.</a:t>
            </a:r>
          </a:p>
          <a:p>
            <a:r>
              <a:rPr lang="it-IT" sz="2800" b="1" dirty="0"/>
              <a:t>Rimuovo alla sezione dei preferiti la classe </a:t>
            </a:r>
            <a:r>
              <a:rPr lang="it-IT" sz="2800" b="1" dirty="0" err="1"/>
              <a:t>hidden</a:t>
            </a:r>
            <a:r>
              <a:rPr lang="it-IT" sz="2800" b="1" dirty="0"/>
              <a:t> applicata di default nell’HTML.</a:t>
            </a:r>
          </a:p>
          <a:p>
            <a:r>
              <a:rPr lang="it-IT" sz="2800" b="1" dirty="0" err="1"/>
              <a:t>Const</a:t>
            </a:r>
            <a:r>
              <a:rPr lang="it-IT" sz="2800" b="1" dirty="0"/>
              <a:t> </a:t>
            </a:r>
            <a:r>
              <a:rPr lang="it-IT" sz="2800" b="1" dirty="0" err="1">
                <a:solidFill>
                  <a:srgbClr val="FF0000"/>
                </a:solidFill>
              </a:rPr>
              <a:t>stellaplus</a:t>
            </a:r>
            <a:r>
              <a:rPr lang="it-IT" sz="2800" b="1" dirty="0"/>
              <a:t> = riferimento alla stella+ cliccata.</a:t>
            </a:r>
          </a:p>
          <a:p>
            <a:r>
              <a:rPr lang="it-IT" sz="2800" b="1" dirty="0" err="1"/>
              <a:t>Const</a:t>
            </a:r>
            <a:r>
              <a:rPr lang="it-IT" sz="2800" b="1" dirty="0">
                <a:solidFill>
                  <a:srgbClr val="FF0000"/>
                </a:solidFill>
              </a:rPr>
              <a:t> box </a:t>
            </a:r>
            <a:r>
              <a:rPr lang="it-IT" sz="2800" b="1" dirty="0"/>
              <a:t>= riferimento al contenitore della stella+ cliccata.</a:t>
            </a:r>
          </a:p>
          <a:p>
            <a:endParaRPr lang="it-IT" sz="2800" b="1" dirty="0"/>
          </a:p>
          <a:p>
            <a:r>
              <a:rPr lang="it-IT" sz="2800" b="1" dirty="0" err="1"/>
              <a:t>Const</a:t>
            </a:r>
            <a:r>
              <a:rPr lang="it-IT" sz="2800" b="1" dirty="0"/>
              <a:t> </a:t>
            </a:r>
            <a:r>
              <a:rPr lang="it-IT" sz="2800" b="1" dirty="0">
                <a:solidFill>
                  <a:srgbClr val="FF0000"/>
                </a:solidFill>
              </a:rPr>
              <a:t>sfondo</a:t>
            </a:r>
            <a:r>
              <a:rPr lang="it-IT" sz="2800" b="1" dirty="0"/>
              <a:t> = immagine del drone in box</a:t>
            </a:r>
          </a:p>
          <a:p>
            <a:r>
              <a:rPr lang="it-IT" sz="2800" b="1" dirty="0" err="1"/>
              <a:t>Const</a:t>
            </a:r>
            <a:r>
              <a:rPr lang="it-IT" sz="2800" b="1" dirty="0"/>
              <a:t> </a:t>
            </a:r>
            <a:r>
              <a:rPr lang="it-IT" sz="2800" b="1" dirty="0">
                <a:solidFill>
                  <a:srgbClr val="FF0000"/>
                </a:solidFill>
              </a:rPr>
              <a:t>Titolo</a:t>
            </a:r>
            <a:r>
              <a:rPr lang="it-IT" sz="2800" b="1" dirty="0"/>
              <a:t> = nome del drone in box</a:t>
            </a:r>
          </a:p>
          <a:p>
            <a:endParaRPr lang="it-IT" sz="2800" b="1" dirty="0"/>
          </a:p>
          <a:p>
            <a:r>
              <a:rPr lang="it-IT" sz="2800" b="1" dirty="0"/>
              <a:t>Creo una variabile </a:t>
            </a:r>
            <a:r>
              <a:rPr lang="it-IT" sz="2800" b="1" dirty="0">
                <a:solidFill>
                  <a:srgbClr val="FF0000"/>
                </a:solidFill>
              </a:rPr>
              <a:t>Container</a:t>
            </a:r>
            <a:r>
              <a:rPr lang="it-IT" sz="2800" b="1" dirty="0"/>
              <a:t> di tipo div che fungerà da box del drone preferito.</a:t>
            </a:r>
          </a:p>
          <a:p>
            <a:r>
              <a:rPr lang="it-IT" sz="2800" b="1" dirty="0"/>
              <a:t>Gli assegno la classe </a:t>
            </a:r>
            <a:r>
              <a:rPr lang="it-IT" sz="2800" b="1" dirty="0">
                <a:solidFill>
                  <a:srgbClr val="FF0000"/>
                </a:solidFill>
              </a:rPr>
              <a:t>blocco</a:t>
            </a:r>
            <a:r>
              <a:rPr lang="it-IT" sz="2800" b="1" dirty="0"/>
              <a:t> e gli pongo un </a:t>
            </a:r>
            <a:r>
              <a:rPr lang="it-IT" sz="2800" b="1" dirty="0">
                <a:solidFill>
                  <a:srgbClr val="FF0000"/>
                </a:solidFill>
              </a:rPr>
              <a:t>ID</a:t>
            </a:r>
            <a:r>
              <a:rPr lang="it-IT" sz="2800" b="1" dirty="0"/>
              <a:t> uguale a quello del box originale.</a:t>
            </a:r>
          </a:p>
          <a:p>
            <a:endParaRPr lang="it-IT" sz="2800" b="1" dirty="0"/>
          </a:p>
          <a:p>
            <a:r>
              <a:rPr lang="it-IT" sz="2800" b="1" dirty="0"/>
              <a:t>Creo una costante </a:t>
            </a:r>
            <a:r>
              <a:rPr lang="it-IT" sz="2800" b="1" dirty="0" err="1">
                <a:solidFill>
                  <a:srgbClr val="FF0000"/>
                </a:solidFill>
              </a:rPr>
              <a:t>stellaless</a:t>
            </a:r>
            <a:r>
              <a:rPr lang="it-IT" sz="2800" b="1" dirty="0"/>
              <a:t> di tipo </a:t>
            </a:r>
            <a:r>
              <a:rPr lang="it-IT" sz="2800" b="1" dirty="0" err="1"/>
              <a:t>img</a:t>
            </a:r>
            <a:r>
              <a:rPr lang="it-IT" sz="2800" b="1" dirty="0"/>
              <a:t> e gli assegno l’immagine </a:t>
            </a:r>
            <a:r>
              <a:rPr lang="it-IT" sz="2800" b="1" dirty="0">
                <a:solidFill>
                  <a:srgbClr val="FF0000"/>
                </a:solidFill>
              </a:rPr>
              <a:t>stellameno.png </a:t>
            </a:r>
            <a:r>
              <a:rPr lang="it-IT" sz="2800" b="1" dirty="0"/>
              <a:t>e la classe </a:t>
            </a:r>
            <a:r>
              <a:rPr lang="it-IT" sz="2800" b="1" dirty="0">
                <a:solidFill>
                  <a:srgbClr val="FF0000"/>
                </a:solidFill>
              </a:rPr>
              <a:t>stella</a:t>
            </a:r>
            <a:r>
              <a:rPr lang="it-IT" sz="2800" dirty="0"/>
              <a:t>.</a:t>
            </a:r>
          </a:p>
          <a:p>
            <a:endParaRPr lang="it-IT" sz="2800" dirty="0"/>
          </a:p>
          <a:p>
            <a:r>
              <a:rPr lang="it-IT" sz="2800" b="1" dirty="0"/>
              <a:t>Creo una costante </a:t>
            </a:r>
            <a:r>
              <a:rPr lang="it-IT" sz="2800" b="1" dirty="0">
                <a:solidFill>
                  <a:srgbClr val="FF0000"/>
                </a:solidFill>
              </a:rPr>
              <a:t>icona</a:t>
            </a:r>
            <a:r>
              <a:rPr lang="it-IT" sz="2800" b="1" dirty="0"/>
              <a:t> di tipo </a:t>
            </a:r>
            <a:r>
              <a:rPr lang="it-IT" sz="2800" b="1" dirty="0" err="1"/>
              <a:t>img</a:t>
            </a:r>
            <a:r>
              <a:rPr lang="it-IT" sz="2800" b="1" dirty="0"/>
              <a:t> a cui assegno lo sfondo presente nel box della stella+ cliccata e gli pongo la classe </a:t>
            </a:r>
            <a:r>
              <a:rPr lang="it-IT" sz="2800" b="1" dirty="0">
                <a:solidFill>
                  <a:srgbClr val="FF0000"/>
                </a:solidFill>
              </a:rPr>
              <a:t>icona</a:t>
            </a:r>
            <a:r>
              <a:rPr lang="it-IT" sz="2800" b="1" dirty="0"/>
              <a:t>.</a:t>
            </a:r>
          </a:p>
          <a:p>
            <a:endParaRPr lang="it-IT" sz="2800" b="1" dirty="0"/>
          </a:p>
          <a:p>
            <a:r>
              <a:rPr lang="it-IT" sz="2800" b="1" dirty="0"/>
              <a:t>Creo una costante </a:t>
            </a:r>
            <a:r>
              <a:rPr lang="it-IT" sz="2800" b="1" dirty="0" err="1">
                <a:solidFill>
                  <a:srgbClr val="FF0000"/>
                </a:solidFill>
              </a:rPr>
              <a:t>title</a:t>
            </a:r>
            <a:r>
              <a:rPr lang="it-IT" sz="2800" b="1" dirty="0">
                <a:solidFill>
                  <a:srgbClr val="FF0000"/>
                </a:solidFill>
              </a:rPr>
              <a:t> </a:t>
            </a:r>
            <a:r>
              <a:rPr lang="it-IT" sz="2800" b="1" dirty="0"/>
              <a:t>di tipo p a cui pongo il contenuto del testo uguale al titolo del drone nel box della stella+ cliccata e gli assegno la classe </a:t>
            </a:r>
            <a:r>
              <a:rPr lang="it-IT" sz="2800" b="1" dirty="0">
                <a:solidFill>
                  <a:srgbClr val="FF0000"/>
                </a:solidFill>
              </a:rPr>
              <a:t>testo</a:t>
            </a:r>
            <a:r>
              <a:rPr lang="it-IT" sz="2800" b="1" dirty="0"/>
              <a:t>.</a:t>
            </a:r>
          </a:p>
          <a:p>
            <a:endParaRPr lang="it-IT" sz="2800" b="1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1A04334-7AE3-458D-BC77-4EFD8E853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8539"/>
            <a:ext cx="8066314" cy="1075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076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D88694AD-40B7-4E80-B858-E7C76F89DF01}"/>
              </a:ext>
            </a:extLst>
          </p:cNvPr>
          <p:cNvSpPr txBox="1"/>
          <p:nvPr/>
        </p:nvSpPr>
        <p:spPr>
          <a:xfrm>
            <a:off x="2759528" y="119133"/>
            <a:ext cx="1211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>
                <a:solidFill>
                  <a:srgbClr val="FF0000"/>
                </a:solidFill>
              </a:rPr>
              <a:t>BARRA DEI PREFERITI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4506BB3-0E3D-48D7-BECA-7D4EA25ECCF1}"/>
              </a:ext>
            </a:extLst>
          </p:cNvPr>
          <p:cNvSpPr txBox="1"/>
          <p:nvPr/>
        </p:nvSpPr>
        <p:spPr>
          <a:xfrm>
            <a:off x="3477985" y="950130"/>
            <a:ext cx="10678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/>
              <a:t>JAVASCRIPT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65DB0FA-D14E-4838-83AF-94838DEACB8D}"/>
              </a:ext>
            </a:extLst>
          </p:cNvPr>
          <p:cNvSpPr txBox="1"/>
          <p:nvPr/>
        </p:nvSpPr>
        <p:spPr>
          <a:xfrm>
            <a:off x="8343900" y="1957827"/>
            <a:ext cx="9470571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Inserisci su </a:t>
            </a:r>
            <a:r>
              <a:rPr lang="it-IT" sz="2800" b="1" dirty="0" err="1"/>
              <a:t>barrapreferiti</a:t>
            </a:r>
            <a:r>
              <a:rPr lang="it-IT" sz="2800" b="1" dirty="0"/>
              <a:t> il figlio container.</a:t>
            </a:r>
          </a:p>
          <a:p>
            <a:r>
              <a:rPr lang="it-IT" sz="2800" b="1" dirty="0"/>
              <a:t>Inserisci su container il figlio </a:t>
            </a:r>
            <a:r>
              <a:rPr lang="it-IT" sz="2800" b="1" dirty="0" err="1"/>
              <a:t>stellaless</a:t>
            </a:r>
            <a:r>
              <a:rPr lang="it-IT" sz="2800" b="1" dirty="0"/>
              <a:t> (stella-)</a:t>
            </a:r>
          </a:p>
          <a:p>
            <a:r>
              <a:rPr lang="it-IT" sz="2800" b="1" dirty="0"/>
              <a:t>Inserisci su container il figlio icona</a:t>
            </a:r>
          </a:p>
          <a:p>
            <a:r>
              <a:rPr lang="it-IT" sz="2800" b="1" dirty="0"/>
              <a:t>Inserisci su container il figlio </a:t>
            </a:r>
            <a:r>
              <a:rPr lang="it-IT" sz="2800" b="1" dirty="0" err="1"/>
              <a:t>title</a:t>
            </a:r>
            <a:endParaRPr lang="it-IT" sz="2800" b="1" dirty="0"/>
          </a:p>
          <a:p>
            <a:endParaRPr lang="it-IT" sz="2800" b="1" dirty="0"/>
          </a:p>
          <a:p>
            <a:r>
              <a:rPr lang="it-IT" sz="2800" b="1" dirty="0"/>
              <a:t>Aggiungi a stella+ la classe </a:t>
            </a:r>
            <a:r>
              <a:rPr lang="it-IT" sz="2800" b="1" dirty="0" err="1"/>
              <a:t>hidden</a:t>
            </a:r>
            <a:r>
              <a:rPr lang="it-IT" sz="2800" b="1" dirty="0"/>
              <a:t> per non permettere aggiunte continue ai preferiti se già presente.</a:t>
            </a:r>
          </a:p>
          <a:p>
            <a:endParaRPr lang="it-IT" sz="2800" b="1" dirty="0"/>
          </a:p>
          <a:p>
            <a:endParaRPr lang="it-IT" sz="2800" b="1" dirty="0"/>
          </a:p>
          <a:p>
            <a:r>
              <a:rPr lang="it-IT" sz="2800" b="1" dirty="0"/>
              <a:t>Aumenta la conta di 1 così da indicare che nei preferiti è presente un elemento.</a:t>
            </a:r>
          </a:p>
          <a:p>
            <a:endParaRPr lang="it-IT" sz="2800" b="1" dirty="0"/>
          </a:p>
          <a:p>
            <a:r>
              <a:rPr lang="it-IT" sz="2800" b="1" dirty="0"/>
              <a:t>Evito il richiamo di altre funzioni all’interno del box che contiene stella+ con </a:t>
            </a:r>
            <a:r>
              <a:rPr lang="it-IT" sz="2800" b="1" dirty="0" err="1">
                <a:solidFill>
                  <a:srgbClr val="FF0000"/>
                </a:solidFill>
              </a:rPr>
              <a:t>stopPropagation</a:t>
            </a:r>
            <a:r>
              <a:rPr lang="it-IT" sz="2800" b="1" dirty="0">
                <a:solidFill>
                  <a:srgbClr val="FF0000"/>
                </a:solidFill>
              </a:rPr>
              <a:t>().</a:t>
            </a:r>
          </a:p>
          <a:p>
            <a:endParaRPr lang="it-IT" sz="2800" b="1" dirty="0"/>
          </a:p>
          <a:p>
            <a:r>
              <a:rPr lang="it-IT" sz="2800" b="1" dirty="0"/>
              <a:t>Applico un </a:t>
            </a:r>
            <a:r>
              <a:rPr lang="it-IT" sz="2800" b="1" dirty="0" err="1"/>
              <a:t>eventListener</a:t>
            </a:r>
            <a:r>
              <a:rPr lang="it-IT" sz="2800" b="1" dirty="0"/>
              <a:t> sull’icona Stella- che nel caso di click esegue la funzione </a:t>
            </a:r>
            <a:r>
              <a:rPr lang="it-IT" sz="2800" b="1" dirty="0" err="1">
                <a:solidFill>
                  <a:srgbClr val="FF0000"/>
                </a:solidFill>
              </a:rPr>
              <a:t>rimuoviPreferenze</a:t>
            </a:r>
            <a:r>
              <a:rPr lang="it-IT" sz="2800" b="1" dirty="0"/>
              <a:t>.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27580F9A-6C75-4915-8512-EA086210F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8539"/>
            <a:ext cx="8066314" cy="1075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968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47EC7001-3B8D-4C2F-9C2C-137B2820C3E1}"/>
              </a:ext>
            </a:extLst>
          </p:cNvPr>
          <p:cNvSpPr txBox="1"/>
          <p:nvPr/>
        </p:nvSpPr>
        <p:spPr>
          <a:xfrm>
            <a:off x="2759528" y="119133"/>
            <a:ext cx="1211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>
                <a:solidFill>
                  <a:srgbClr val="FF0000"/>
                </a:solidFill>
              </a:rPr>
              <a:t>BARRA DEI PREFERITI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B0940E7-EE18-4EE8-89CE-97DB7CF9D46D}"/>
              </a:ext>
            </a:extLst>
          </p:cNvPr>
          <p:cNvSpPr txBox="1"/>
          <p:nvPr/>
        </p:nvSpPr>
        <p:spPr>
          <a:xfrm>
            <a:off x="3477985" y="950130"/>
            <a:ext cx="10678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/>
              <a:t>JAVASCRIPT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94C7F46-88B6-4FAD-93B7-4D30470BA276}"/>
              </a:ext>
            </a:extLst>
          </p:cNvPr>
          <p:cNvSpPr txBox="1"/>
          <p:nvPr/>
        </p:nvSpPr>
        <p:spPr>
          <a:xfrm>
            <a:off x="9155906" y="1781127"/>
            <a:ext cx="8789003" cy="95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err="1"/>
              <a:t>Const</a:t>
            </a:r>
            <a:r>
              <a:rPr lang="it-IT" sz="2800" b="1" dirty="0"/>
              <a:t> </a:t>
            </a:r>
            <a:r>
              <a:rPr lang="it-IT" sz="2800" b="1" dirty="0" err="1">
                <a:solidFill>
                  <a:srgbClr val="FF0000"/>
                </a:solidFill>
              </a:rPr>
              <a:t>stellaless</a:t>
            </a:r>
            <a:r>
              <a:rPr lang="it-IT" sz="2800" b="1" dirty="0"/>
              <a:t> = riferimento alla stella- cliccata.</a:t>
            </a:r>
          </a:p>
          <a:p>
            <a:endParaRPr lang="it-IT" sz="2800" b="1" dirty="0"/>
          </a:p>
          <a:p>
            <a:r>
              <a:rPr lang="it-IT" sz="2800" b="1" dirty="0" err="1"/>
              <a:t>Const</a:t>
            </a:r>
            <a:r>
              <a:rPr lang="it-IT" sz="2800" b="1" dirty="0"/>
              <a:t> </a:t>
            </a:r>
            <a:r>
              <a:rPr lang="it-IT" sz="2800" b="1" dirty="0">
                <a:solidFill>
                  <a:srgbClr val="FF0000"/>
                </a:solidFill>
              </a:rPr>
              <a:t>box</a:t>
            </a:r>
            <a:r>
              <a:rPr lang="it-IT" sz="2800" b="1" dirty="0"/>
              <a:t> = riferimento al box che contiene la stella- cliccata.</a:t>
            </a:r>
          </a:p>
          <a:p>
            <a:endParaRPr lang="it-IT" sz="2800" b="1" dirty="0"/>
          </a:p>
          <a:p>
            <a:r>
              <a:rPr lang="it-IT" sz="2800" b="1" dirty="0" err="1"/>
              <a:t>Const</a:t>
            </a:r>
            <a:r>
              <a:rPr lang="it-IT" sz="2800" b="1" dirty="0"/>
              <a:t> </a:t>
            </a:r>
            <a:r>
              <a:rPr lang="it-IT" sz="2800" b="1" dirty="0">
                <a:solidFill>
                  <a:srgbClr val="FF0000"/>
                </a:solidFill>
              </a:rPr>
              <a:t>container</a:t>
            </a:r>
            <a:r>
              <a:rPr lang="it-IT" sz="2800" b="1" dirty="0"/>
              <a:t> = contiene tutti i box dei droni.</a:t>
            </a:r>
          </a:p>
          <a:p>
            <a:endParaRPr lang="it-IT" sz="2800" b="1" dirty="0"/>
          </a:p>
          <a:p>
            <a:r>
              <a:rPr lang="it-IT" sz="2800" b="1" dirty="0">
                <a:solidFill>
                  <a:schemeClr val="accent1"/>
                </a:solidFill>
              </a:rPr>
              <a:t>Per ogni box dei droni se l’ID del box stella- coincide con l’ID del box stella+ </a:t>
            </a:r>
            <a:r>
              <a:rPr lang="it-IT" sz="2800" b="1" dirty="0"/>
              <a:t>allora:</a:t>
            </a:r>
          </a:p>
          <a:p>
            <a:pPr marL="285750" indent="-285750">
              <a:buFontTx/>
              <a:buChar char="-"/>
            </a:pPr>
            <a:r>
              <a:rPr lang="it-IT" sz="2800" b="1" dirty="0"/>
              <a:t>Seleziona la stella+ di tale box e rimuovi la classe </a:t>
            </a:r>
            <a:r>
              <a:rPr lang="it-IT" sz="2800" b="1" dirty="0" err="1"/>
              <a:t>hidden</a:t>
            </a:r>
            <a:r>
              <a:rPr lang="it-IT" sz="2800" b="1" dirty="0"/>
              <a:t> permettendo così di avere la stella+ di nuovo visibile e </a:t>
            </a:r>
            <a:r>
              <a:rPr lang="it-IT" sz="2800" b="1" dirty="0" err="1"/>
              <a:t>riaggiungibile</a:t>
            </a:r>
            <a:r>
              <a:rPr lang="it-IT" sz="2800" b="1" dirty="0"/>
              <a:t> ai preferiti.</a:t>
            </a:r>
          </a:p>
          <a:p>
            <a:pPr marL="285750" indent="-285750">
              <a:buFontTx/>
              <a:buChar char="-"/>
            </a:pPr>
            <a:endParaRPr lang="it-IT" sz="2800" b="1" dirty="0"/>
          </a:p>
          <a:p>
            <a:r>
              <a:rPr lang="it-IT" sz="2800" b="1" dirty="0"/>
              <a:t>Rimuovi il box della stella- cliccata dalla barra dei preferiti.</a:t>
            </a:r>
          </a:p>
          <a:p>
            <a:endParaRPr lang="it-IT" sz="2800" b="1" dirty="0"/>
          </a:p>
          <a:p>
            <a:r>
              <a:rPr lang="it-IT" sz="2800" b="1" dirty="0"/>
              <a:t>Riduci la conta di -1.</a:t>
            </a:r>
          </a:p>
          <a:p>
            <a:endParaRPr lang="it-IT" sz="2800" b="1" dirty="0"/>
          </a:p>
          <a:p>
            <a:r>
              <a:rPr lang="it-IT" sz="2800" b="1" dirty="0"/>
              <a:t>Verifica:</a:t>
            </a:r>
          </a:p>
          <a:p>
            <a:r>
              <a:rPr lang="it-IT" sz="2800" b="1" dirty="0">
                <a:solidFill>
                  <a:schemeClr val="accent1"/>
                </a:solidFill>
              </a:rPr>
              <a:t>Se la variabile conta è uguale a zero </a:t>
            </a:r>
            <a:r>
              <a:rPr lang="it-IT" sz="2800" b="1" dirty="0"/>
              <a:t>allora aggiungi alla barra dei preferiti la classe </a:t>
            </a:r>
            <a:r>
              <a:rPr lang="it-IT" sz="2800" b="1" dirty="0" err="1"/>
              <a:t>hidden</a:t>
            </a:r>
            <a:r>
              <a:rPr lang="it-IT" sz="2800" b="1" dirty="0"/>
              <a:t> , così facendo se la barra dei preferiti è vuota ne rimuove la visualizzazione.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FB9FE5D5-540C-4F63-8A58-D56DDBC8D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27" y="3369355"/>
            <a:ext cx="8789003" cy="587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507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C0B804EB-64EF-4AA9-B67D-8E9CA0BDFF1B}"/>
              </a:ext>
            </a:extLst>
          </p:cNvPr>
          <p:cNvSpPr txBox="1"/>
          <p:nvPr/>
        </p:nvSpPr>
        <p:spPr>
          <a:xfrm>
            <a:off x="2759528" y="119133"/>
            <a:ext cx="1211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>
                <a:solidFill>
                  <a:srgbClr val="FF0000"/>
                </a:solidFill>
              </a:rPr>
              <a:t>CARICAMENTO DINAMICO DEGLI ELEMENTI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2A9DDC7-96D2-4560-B77E-C1F69014004C}"/>
              </a:ext>
            </a:extLst>
          </p:cNvPr>
          <p:cNvSpPr txBox="1"/>
          <p:nvPr/>
        </p:nvSpPr>
        <p:spPr>
          <a:xfrm>
            <a:off x="3477985" y="950130"/>
            <a:ext cx="10678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/>
              <a:t>HTML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649484A-1A5F-46EC-950B-8A12DD11C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4769" y="1781127"/>
            <a:ext cx="6482273" cy="1514702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ED0FBBF8-5AAA-4850-BB44-28810863E437}"/>
              </a:ext>
            </a:extLst>
          </p:cNvPr>
          <p:cNvSpPr txBox="1"/>
          <p:nvPr/>
        </p:nvSpPr>
        <p:spPr>
          <a:xfrm>
            <a:off x="6604905" y="3418940"/>
            <a:ext cx="44250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dirty="0"/>
              <a:t>CSS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9008B65F-CD1E-4296-9CE7-8764A9E7D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88381"/>
            <a:ext cx="4604657" cy="8429069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9C2A6E3A-AF40-4C03-AD42-6584038639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1871" y="4188381"/>
            <a:ext cx="5071722" cy="8425350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7B13C753-87F7-429E-ABFE-DC5CD74316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70808" y="4188381"/>
            <a:ext cx="4241005" cy="845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853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</TotalTime>
  <Words>1252</Words>
  <Application>Microsoft Office PowerPoint</Application>
  <PresentationFormat>Personalizzato</PresentationFormat>
  <Paragraphs>179</Paragraphs>
  <Slides>17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salvatore cirasa</dc:creator>
  <cp:lastModifiedBy>salvatore cirasa</cp:lastModifiedBy>
  <cp:revision>1</cp:revision>
  <dcterms:created xsi:type="dcterms:W3CDTF">2021-04-11T14:38:13Z</dcterms:created>
  <dcterms:modified xsi:type="dcterms:W3CDTF">2021-04-12T15:01:50Z</dcterms:modified>
</cp:coreProperties>
</file>