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471136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4B360-AAF3-408D-810C-557F024C0A0E}" v="27" dt="2021-04-25T14:02:37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21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vatore cirasa" userId="b91591212c629b6f" providerId="LiveId" clId="{9674B360-AAF3-408D-810C-557F024C0A0E}"/>
    <pc:docChg chg="undo custSel addSld delSld modSld">
      <pc:chgData name="salvatore cirasa" userId="b91591212c629b6f" providerId="LiveId" clId="{9674B360-AAF3-408D-810C-557F024C0A0E}" dt="2021-04-25T14:03:40.471" v="5674" actId="1076"/>
      <pc:docMkLst>
        <pc:docMk/>
      </pc:docMkLst>
      <pc:sldChg chg="modSp mod">
        <pc:chgData name="salvatore cirasa" userId="b91591212c629b6f" providerId="LiveId" clId="{9674B360-AAF3-408D-810C-557F024C0A0E}" dt="2021-04-25T13:11:47.512" v="2844" actId="20577"/>
        <pc:sldMkLst>
          <pc:docMk/>
          <pc:sldMk cId="2332971649" sldId="257"/>
        </pc:sldMkLst>
        <pc:spChg chg="mod">
          <ac:chgData name="salvatore cirasa" userId="b91591212c629b6f" providerId="LiveId" clId="{9674B360-AAF3-408D-810C-557F024C0A0E}" dt="2021-04-25T13:09:34.750" v="2800" actId="20577"/>
          <ac:spMkLst>
            <pc:docMk/>
            <pc:sldMk cId="2332971649" sldId="257"/>
            <ac:spMk id="5" creationId="{9C6E076B-812A-4B3A-AE8A-049F8D9388FE}"/>
          </ac:spMkLst>
        </pc:spChg>
        <pc:spChg chg="mod">
          <ac:chgData name="salvatore cirasa" userId="b91591212c629b6f" providerId="LiveId" clId="{9674B360-AAF3-408D-810C-557F024C0A0E}" dt="2021-04-25T13:11:47.512" v="2844" actId="20577"/>
          <ac:spMkLst>
            <pc:docMk/>
            <pc:sldMk cId="2332971649" sldId="257"/>
            <ac:spMk id="8" creationId="{08534C9E-814F-45EC-8318-283A12C894A9}"/>
          </ac:spMkLst>
        </pc:spChg>
      </pc:sldChg>
      <pc:sldChg chg="delSp modSp mod">
        <pc:chgData name="salvatore cirasa" userId="b91591212c629b6f" providerId="LiveId" clId="{9674B360-AAF3-408D-810C-557F024C0A0E}" dt="2021-04-24T10:58:13.648" v="479"/>
        <pc:sldMkLst>
          <pc:docMk/>
          <pc:sldMk cId="3267015865" sldId="258"/>
        </pc:sldMkLst>
        <pc:spChg chg="del mod">
          <ac:chgData name="salvatore cirasa" userId="b91591212c629b6f" providerId="LiveId" clId="{9674B360-AAF3-408D-810C-557F024C0A0E}" dt="2021-04-24T10:58:13.648" v="479"/>
          <ac:spMkLst>
            <pc:docMk/>
            <pc:sldMk cId="3267015865" sldId="258"/>
            <ac:spMk id="8" creationId="{2B69E2A3-D84C-4069-9656-F352D8E7F04E}"/>
          </ac:spMkLst>
        </pc:spChg>
      </pc:sldChg>
      <pc:sldChg chg="modSp mod">
        <pc:chgData name="salvatore cirasa" userId="b91591212c629b6f" providerId="LiveId" clId="{9674B360-AAF3-408D-810C-557F024C0A0E}" dt="2021-04-24T11:00:26.809" v="561" actId="20577"/>
        <pc:sldMkLst>
          <pc:docMk/>
          <pc:sldMk cId="1246602969" sldId="259"/>
        </pc:sldMkLst>
        <pc:spChg chg="mod">
          <ac:chgData name="salvatore cirasa" userId="b91591212c629b6f" providerId="LiveId" clId="{9674B360-AAF3-408D-810C-557F024C0A0E}" dt="2021-04-24T11:00:26.809" v="561" actId="20577"/>
          <ac:spMkLst>
            <pc:docMk/>
            <pc:sldMk cId="1246602969" sldId="259"/>
            <ac:spMk id="8" creationId="{4D23F59D-6EDE-495D-9E09-1E3DEAD60D6D}"/>
          </ac:spMkLst>
        </pc:spChg>
      </pc:sldChg>
      <pc:sldChg chg="modSp mod">
        <pc:chgData name="salvatore cirasa" userId="b91591212c629b6f" providerId="LiveId" clId="{9674B360-AAF3-408D-810C-557F024C0A0E}" dt="2021-04-24T11:02:11.869" v="627" actId="20577"/>
        <pc:sldMkLst>
          <pc:docMk/>
          <pc:sldMk cId="1113662126" sldId="262"/>
        </pc:sldMkLst>
        <pc:spChg chg="mod">
          <ac:chgData name="salvatore cirasa" userId="b91591212c629b6f" providerId="LiveId" clId="{9674B360-AAF3-408D-810C-557F024C0A0E}" dt="2021-04-24T11:02:11.869" v="627" actId="20577"/>
          <ac:spMkLst>
            <pc:docMk/>
            <pc:sldMk cId="1113662126" sldId="262"/>
            <ac:spMk id="8" creationId="{806CB378-5986-49D2-AD93-CBA98058DFC9}"/>
          </ac:spMkLst>
        </pc:spChg>
      </pc:sldChg>
      <pc:sldChg chg="modSp mod">
        <pc:chgData name="salvatore cirasa" userId="b91591212c629b6f" providerId="LiveId" clId="{9674B360-AAF3-408D-810C-557F024C0A0E}" dt="2021-04-24T11:03:03.652" v="635" actId="20577"/>
        <pc:sldMkLst>
          <pc:docMk/>
          <pc:sldMk cId="202457393" sldId="264"/>
        </pc:sldMkLst>
        <pc:spChg chg="mod">
          <ac:chgData name="salvatore cirasa" userId="b91591212c629b6f" providerId="LiveId" clId="{9674B360-AAF3-408D-810C-557F024C0A0E}" dt="2021-04-24T11:03:03.652" v="635" actId="20577"/>
          <ac:spMkLst>
            <pc:docMk/>
            <pc:sldMk cId="202457393" sldId="264"/>
            <ac:spMk id="8" creationId="{261DEDF6-8E96-4AFC-9EC5-8DD7D1CE612C}"/>
          </ac:spMkLst>
        </pc:spChg>
      </pc:sldChg>
      <pc:sldChg chg="modSp mod">
        <pc:chgData name="salvatore cirasa" userId="b91591212c629b6f" providerId="LiveId" clId="{9674B360-AAF3-408D-810C-557F024C0A0E}" dt="2021-04-24T11:03:25.019" v="639" actId="20577"/>
        <pc:sldMkLst>
          <pc:docMk/>
          <pc:sldMk cId="2096078008" sldId="265"/>
        </pc:sldMkLst>
        <pc:spChg chg="mod">
          <ac:chgData name="salvatore cirasa" userId="b91591212c629b6f" providerId="LiveId" clId="{9674B360-AAF3-408D-810C-557F024C0A0E}" dt="2021-04-24T11:03:25.019" v="639" actId="20577"/>
          <ac:spMkLst>
            <pc:docMk/>
            <pc:sldMk cId="2096078008" sldId="265"/>
            <ac:spMk id="11" creationId="{B40AFDDA-918A-4E80-82CD-A7848E0357A0}"/>
          </ac:spMkLst>
        </pc:spChg>
      </pc:sldChg>
      <pc:sldChg chg="modSp mod">
        <pc:chgData name="salvatore cirasa" userId="b91591212c629b6f" providerId="LiveId" clId="{9674B360-AAF3-408D-810C-557F024C0A0E}" dt="2021-04-24T11:05:23.377" v="751" actId="20577"/>
        <pc:sldMkLst>
          <pc:docMk/>
          <pc:sldMk cId="2347923162" sldId="266"/>
        </pc:sldMkLst>
        <pc:spChg chg="mod">
          <ac:chgData name="salvatore cirasa" userId="b91591212c629b6f" providerId="LiveId" clId="{9674B360-AAF3-408D-810C-557F024C0A0E}" dt="2021-04-24T11:05:23.377" v="751" actId="20577"/>
          <ac:spMkLst>
            <pc:docMk/>
            <pc:sldMk cId="2347923162" sldId="266"/>
            <ac:spMk id="8" creationId="{829C4459-7F98-4B77-8099-17F4E39A27A0}"/>
          </ac:spMkLst>
        </pc:spChg>
      </pc:sldChg>
      <pc:sldChg chg="modSp mod">
        <pc:chgData name="salvatore cirasa" userId="b91591212c629b6f" providerId="LiveId" clId="{9674B360-AAF3-408D-810C-557F024C0A0E}" dt="2021-04-24T11:07:15.096" v="862" actId="207"/>
        <pc:sldMkLst>
          <pc:docMk/>
          <pc:sldMk cId="2233187519" sldId="267"/>
        </pc:sldMkLst>
        <pc:spChg chg="mod">
          <ac:chgData name="salvatore cirasa" userId="b91591212c629b6f" providerId="LiveId" clId="{9674B360-AAF3-408D-810C-557F024C0A0E}" dt="2021-04-24T11:07:15.096" v="862" actId="207"/>
          <ac:spMkLst>
            <pc:docMk/>
            <pc:sldMk cId="2233187519" sldId="267"/>
            <ac:spMk id="8" creationId="{004E7426-52F9-4DDF-8BFF-83861612133A}"/>
          </ac:spMkLst>
        </pc:spChg>
      </pc:sldChg>
      <pc:sldChg chg="addSp delSp modSp mod">
        <pc:chgData name="salvatore cirasa" userId="b91591212c629b6f" providerId="LiveId" clId="{9674B360-AAF3-408D-810C-557F024C0A0E}" dt="2021-04-24T11:09:12.371" v="955" actId="20577"/>
        <pc:sldMkLst>
          <pc:docMk/>
          <pc:sldMk cId="1425207140" sldId="268"/>
        </pc:sldMkLst>
        <pc:spChg chg="mod">
          <ac:chgData name="salvatore cirasa" userId="b91591212c629b6f" providerId="LiveId" clId="{9674B360-AAF3-408D-810C-557F024C0A0E}" dt="2021-04-24T11:09:12.371" v="955" actId="20577"/>
          <ac:spMkLst>
            <pc:docMk/>
            <pc:sldMk cId="1425207140" sldId="268"/>
            <ac:spMk id="8" creationId="{01B4BF0E-04FF-43A4-A96D-A906762807D3}"/>
          </ac:spMkLst>
        </pc:spChg>
        <pc:picChg chg="add mod">
          <ac:chgData name="salvatore cirasa" userId="b91591212c629b6f" providerId="LiveId" clId="{9674B360-AAF3-408D-810C-557F024C0A0E}" dt="2021-04-24T10:46:15.936" v="22" actId="1076"/>
          <ac:picMkLst>
            <pc:docMk/>
            <pc:sldMk cId="1425207140" sldId="268"/>
            <ac:picMk id="3" creationId="{1296A484-A064-4705-9971-B4B8D37A2958}"/>
          </ac:picMkLst>
        </pc:picChg>
        <pc:picChg chg="del">
          <ac:chgData name="salvatore cirasa" userId="b91591212c629b6f" providerId="LiveId" clId="{9674B360-AAF3-408D-810C-557F024C0A0E}" dt="2021-04-24T10:45:52.513" v="19" actId="478"/>
          <ac:picMkLst>
            <pc:docMk/>
            <pc:sldMk cId="1425207140" sldId="268"/>
            <ac:picMk id="7" creationId="{0516BAC2-24A6-4AB6-A881-138AC2655DDE}"/>
          </ac:picMkLst>
        </pc:picChg>
      </pc:sldChg>
      <pc:sldChg chg="modSp mod">
        <pc:chgData name="salvatore cirasa" userId="b91591212c629b6f" providerId="LiveId" clId="{9674B360-AAF3-408D-810C-557F024C0A0E}" dt="2021-04-25T13:13:12.476" v="2884" actId="20577"/>
        <pc:sldMkLst>
          <pc:docMk/>
          <pc:sldMk cId="2428174349" sldId="270"/>
        </pc:sldMkLst>
        <pc:spChg chg="mod">
          <ac:chgData name="salvatore cirasa" userId="b91591212c629b6f" providerId="LiveId" clId="{9674B360-AAF3-408D-810C-557F024C0A0E}" dt="2021-04-24T15:58:03.877" v="2434"/>
          <ac:spMkLst>
            <pc:docMk/>
            <pc:sldMk cId="2428174349" sldId="270"/>
            <ac:spMk id="4" creationId="{E214543D-6C69-4589-986A-3FBBD424359E}"/>
          </ac:spMkLst>
        </pc:spChg>
        <pc:spChg chg="mod">
          <ac:chgData name="salvatore cirasa" userId="b91591212c629b6f" providerId="LiveId" clId="{9674B360-AAF3-408D-810C-557F024C0A0E}" dt="2021-04-25T13:12:52.369" v="2881" actId="20577"/>
          <ac:spMkLst>
            <pc:docMk/>
            <pc:sldMk cId="2428174349" sldId="270"/>
            <ac:spMk id="5" creationId="{9E92693E-4259-48B6-86F4-E54CB5F639FD}"/>
          </ac:spMkLst>
        </pc:spChg>
        <pc:spChg chg="mod">
          <ac:chgData name="salvatore cirasa" userId="b91591212c629b6f" providerId="LiveId" clId="{9674B360-AAF3-408D-810C-557F024C0A0E}" dt="2021-04-25T13:13:12.476" v="2884" actId="20577"/>
          <ac:spMkLst>
            <pc:docMk/>
            <pc:sldMk cId="2428174349" sldId="270"/>
            <ac:spMk id="8" creationId="{19C4692D-6E86-44A7-90CC-13AB6439DF61}"/>
          </ac:spMkLst>
        </pc:spChg>
      </pc:sldChg>
      <pc:sldChg chg="modSp mod">
        <pc:chgData name="salvatore cirasa" userId="b91591212c629b6f" providerId="LiveId" clId="{9674B360-AAF3-408D-810C-557F024C0A0E}" dt="2021-04-24T15:58:01.050" v="2433"/>
        <pc:sldMkLst>
          <pc:docMk/>
          <pc:sldMk cId="4023862394" sldId="271"/>
        </pc:sldMkLst>
        <pc:spChg chg="mod">
          <ac:chgData name="salvatore cirasa" userId="b91591212c629b6f" providerId="LiveId" clId="{9674B360-AAF3-408D-810C-557F024C0A0E}" dt="2021-04-24T15:58:01.050" v="2433"/>
          <ac:spMkLst>
            <pc:docMk/>
            <pc:sldMk cId="4023862394" sldId="271"/>
            <ac:spMk id="4" creationId="{29F145BB-4398-49C4-A0B1-B5860C0F2C75}"/>
          </ac:spMkLst>
        </pc:spChg>
        <pc:spChg chg="mod">
          <ac:chgData name="salvatore cirasa" userId="b91591212c629b6f" providerId="LiveId" clId="{9674B360-AAF3-408D-810C-557F024C0A0E}" dt="2021-04-24T11:15:50.584" v="1319" actId="20577"/>
          <ac:spMkLst>
            <pc:docMk/>
            <pc:sldMk cId="4023862394" sldId="271"/>
            <ac:spMk id="9" creationId="{1FD80F9C-03AA-4629-A91F-403B18D41032}"/>
          </ac:spMkLst>
        </pc:spChg>
      </pc:sldChg>
      <pc:sldChg chg="modSp mod">
        <pc:chgData name="salvatore cirasa" userId="b91591212c629b6f" providerId="LiveId" clId="{9674B360-AAF3-408D-810C-557F024C0A0E}" dt="2021-04-24T15:57:57.587" v="2432"/>
        <pc:sldMkLst>
          <pc:docMk/>
          <pc:sldMk cId="763044950" sldId="272"/>
        </pc:sldMkLst>
        <pc:spChg chg="mod">
          <ac:chgData name="salvatore cirasa" userId="b91591212c629b6f" providerId="LiveId" clId="{9674B360-AAF3-408D-810C-557F024C0A0E}" dt="2021-04-24T15:57:57.587" v="2432"/>
          <ac:spMkLst>
            <pc:docMk/>
            <pc:sldMk cId="763044950" sldId="272"/>
            <ac:spMk id="4" creationId="{A59439E9-C25F-4261-AB84-CC2164D83D98}"/>
          </ac:spMkLst>
        </pc:spChg>
      </pc:sldChg>
      <pc:sldChg chg="modSp mod">
        <pc:chgData name="salvatore cirasa" userId="b91591212c629b6f" providerId="LiveId" clId="{9674B360-AAF3-408D-810C-557F024C0A0E}" dt="2021-04-24T15:57:54.057" v="2431"/>
        <pc:sldMkLst>
          <pc:docMk/>
          <pc:sldMk cId="542038989" sldId="273"/>
        </pc:sldMkLst>
        <pc:spChg chg="mod">
          <ac:chgData name="salvatore cirasa" userId="b91591212c629b6f" providerId="LiveId" clId="{9674B360-AAF3-408D-810C-557F024C0A0E}" dt="2021-04-24T15:57:54.057" v="2431"/>
          <ac:spMkLst>
            <pc:docMk/>
            <pc:sldMk cId="542038989" sldId="273"/>
            <ac:spMk id="4" creationId="{8CAE57AC-2D03-49A8-900B-EDD84A31824D}"/>
          </ac:spMkLst>
        </pc:spChg>
      </pc:sldChg>
      <pc:sldChg chg="modSp mod">
        <pc:chgData name="salvatore cirasa" userId="b91591212c629b6f" providerId="LiveId" clId="{9674B360-AAF3-408D-810C-557F024C0A0E}" dt="2021-04-24T15:57:51.066" v="2430"/>
        <pc:sldMkLst>
          <pc:docMk/>
          <pc:sldMk cId="3074612594" sldId="274"/>
        </pc:sldMkLst>
        <pc:spChg chg="mod">
          <ac:chgData name="salvatore cirasa" userId="b91591212c629b6f" providerId="LiveId" clId="{9674B360-AAF3-408D-810C-557F024C0A0E}" dt="2021-04-24T15:57:51.066" v="2430"/>
          <ac:spMkLst>
            <pc:docMk/>
            <pc:sldMk cId="3074612594" sldId="274"/>
            <ac:spMk id="4" creationId="{2DFEB718-2A88-4119-9557-C195CD6E3696}"/>
          </ac:spMkLst>
        </pc:spChg>
      </pc:sldChg>
      <pc:sldChg chg="modSp mod">
        <pc:chgData name="salvatore cirasa" userId="b91591212c629b6f" providerId="LiveId" clId="{9674B360-AAF3-408D-810C-557F024C0A0E}" dt="2021-04-24T15:57:48.098" v="2429"/>
        <pc:sldMkLst>
          <pc:docMk/>
          <pc:sldMk cId="240754933" sldId="275"/>
        </pc:sldMkLst>
        <pc:spChg chg="mod">
          <ac:chgData name="salvatore cirasa" userId="b91591212c629b6f" providerId="LiveId" clId="{9674B360-AAF3-408D-810C-557F024C0A0E}" dt="2021-04-24T15:57:48.098" v="2429"/>
          <ac:spMkLst>
            <pc:docMk/>
            <pc:sldMk cId="240754933" sldId="275"/>
            <ac:spMk id="4" creationId="{274771F1-5042-4C32-8654-9A459EA0EB35}"/>
          </ac:spMkLst>
        </pc:spChg>
        <pc:spChg chg="mod">
          <ac:chgData name="salvatore cirasa" userId="b91591212c629b6f" providerId="LiveId" clId="{9674B360-AAF3-408D-810C-557F024C0A0E}" dt="2021-04-24T11:19:33.493" v="1469" actId="207"/>
          <ac:spMkLst>
            <pc:docMk/>
            <pc:sldMk cId="240754933" sldId="275"/>
            <ac:spMk id="9" creationId="{858A00F1-4871-4572-B725-384C5FB4919B}"/>
          </ac:spMkLst>
        </pc:spChg>
      </pc:sldChg>
      <pc:sldChg chg="modSp mod">
        <pc:chgData name="salvatore cirasa" userId="b91591212c629b6f" providerId="LiveId" clId="{9674B360-AAF3-408D-810C-557F024C0A0E}" dt="2021-04-24T15:57:44.840" v="2428"/>
        <pc:sldMkLst>
          <pc:docMk/>
          <pc:sldMk cId="1824563449" sldId="276"/>
        </pc:sldMkLst>
        <pc:spChg chg="mod">
          <ac:chgData name="salvatore cirasa" userId="b91591212c629b6f" providerId="LiveId" clId="{9674B360-AAF3-408D-810C-557F024C0A0E}" dt="2021-04-24T15:57:44.840" v="2428"/>
          <ac:spMkLst>
            <pc:docMk/>
            <pc:sldMk cId="1824563449" sldId="276"/>
            <ac:spMk id="4" creationId="{9101529D-015D-4928-B57A-CEBDAE324DCF}"/>
          </ac:spMkLst>
        </pc:spChg>
        <pc:spChg chg="mod">
          <ac:chgData name="salvatore cirasa" userId="b91591212c629b6f" providerId="LiveId" clId="{9674B360-AAF3-408D-810C-557F024C0A0E}" dt="2021-04-24T11:21:22.787" v="1534" actId="20577"/>
          <ac:spMkLst>
            <pc:docMk/>
            <pc:sldMk cId="1824563449" sldId="276"/>
            <ac:spMk id="7" creationId="{FAB8BA31-35DF-4291-A341-D31C529C9E10}"/>
          </ac:spMkLst>
        </pc:spChg>
      </pc:sldChg>
      <pc:sldChg chg="modSp mod">
        <pc:chgData name="salvatore cirasa" userId="b91591212c629b6f" providerId="LiveId" clId="{9674B360-AAF3-408D-810C-557F024C0A0E}" dt="2021-04-24T15:57:41.855" v="2427"/>
        <pc:sldMkLst>
          <pc:docMk/>
          <pc:sldMk cId="1387873803" sldId="277"/>
        </pc:sldMkLst>
        <pc:spChg chg="mod">
          <ac:chgData name="salvatore cirasa" userId="b91591212c629b6f" providerId="LiveId" clId="{9674B360-AAF3-408D-810C-557F024C0A0E}" dt="2021-04-24T15:57:41.855" v="2427"/>
          <ac:spMkLst>
            <pc:docMk/>
            <pc:sldMk cId="1387873803" sldId="277"/>
            <ac:spMk id="4" creationId="{C4763BC4-36C5-4898-837B-2684F13D9FA5}"/>
          </ac:spMkLst>
        </pc:spChg>
        <pc:spChg chg="mod">
          <ac:chgData name="salvatore cirasa" userId="b91591212c629b6f" providerId="LiveId" clId="{9674B360-AAF3-408D-810C-557F024C0A0E}" dt="2021-04-24T11:22:48.191" v="1577" actId="20577"/>
          <ac:spMkLst>
            <pc:docMk/>
            <pc:sldMk cId="1387873803" sldId="277"/>
            <ac:spMk id="9" creationId="{6F7A36A4-FF85-4586-8157-F48D8A6BF2EE}"/>
          </ac:spMkLst>
        </pc:spChg>
        <pc:spChg chg="mod">
          <ac:chgData name="salvatore cirasa" userId="b91591212c629b6f" providerId="LiveId" clId="{9674B360-AAF3-408D-810C-557F024C0A0E}" dt="2021-04-24T11:23:19.526" v="1599" actId="20577"/>
          <ac:spMkLst>
            <pc:docMk/>
            <pc:sldMk cId="1387873803" sldId="277"/>
            <ac:spMk id="13" creationId="{4DE4ACF2-FC43-466F-A3ED-F4D66E1F3D4E}"/>
          </ac:spMkLst>
        </pc:spChg>
      </pc:sldChg>
      <pc:sldChg chg="modSp mod">
        <pc:chgData name="salvatore cirasa" userId="b91591212c629b6f" providerId="LiveId" clId="{9674B360-AAF3-408D-810C-557F024C0A0E}" dt="2021-04-24T15:57:38.111" v="2426"/>
        <pc:sldMkLst>
          <pc:docMk/>
          <pc:sldMk cId="4041720730" sldId="278"/>
        </pc:sldMkLst>
        <pc:spChg chg="mod">
          <ac:chgData name="salvatore cirasa" userId="b91591212c629b6f" providerId="LiveId" clId="{9674B360-AAF3-408D-810C-557F024C0A0E}" dt="2021-04-24T15:57:38.111" v="2426"/>
          <ac:spMkLst>
            <pc:docMk/>
            <pc:sldMk cId="4041720730" sldId="278"/>
            <ac:spMk id="4" creationId="{C3630CD8-ECC9-4E92-ADA4-8B7BA2DD94C2}"/>
          </ac:spMkLst>
        </pc:spChg>
        <pc:spChg chg="mod">
          <ac:chgData name="salvatore cirasa" userId="b91591212c629b6f" providerId="LiveId" clId="{9674B360-AAF3-408D-810C-557F024C0A0E}" dt="2021-04-24T11:23:35.506" v="1608" actId="20577"/>
          <ac:spMkLst>
            <pc:docMk/>
            <pc:sldMk cId="4041720730" sldId="278"/>
            <ac:spMk id="7" creationId="{44751DF9-8981-4799-A20F-1EE39F42EAC2}"/>
          </ac:spMkLst>
        </pc:spChg>
        <pc:spChg chg="mod">
          <ac:chgData name="salvatore cirasa" userId="b91591212c629b6f" providerId="LiveId" clId="{9674B360-AAF3-408D-810C-557F024C0A0E}" dt="2021-04-24T11:24:19.059" v="1634" actId="20577"/>
          <ac:spMkLst>
            <pc:docMk/>
            <pc:sldMk cId="4041720730" sldId="278"/>
            <ac:spMk id="10" creationId="{8E77F6FB-C110-4E50-9D53-09B9AC754C7F}"/>
          </ac:spMkLst>
        </pc:spChg>
      </pc:sldChg>
      <pc:sldChg chg="modSp mod">
        <pc:chgData name="salvatore cirasa" userId="b91591212c629b6f" providerId="LiveId" clId="{9674B360-AAF3-408D-810C-557F024C0A0E}" dt="2021-04-24T15:57:35.391" v="2425"/>
        <pc:sldMkLst>
          <pc:docMk/>
          <pc:sldMk cId="2296822158" sldId="279"/>
        </pc:sldMkLst>
        <pc:spChg chg="mod">
          <ac:chgData name="salvatore cirasa" userId="b91591212c629b6f" providerId="LiveId" clId="{9674B360-AAF3-408D-810C-557F024C0A0E}" dt="2021-04-24T15:57:35.391" v="2425"/>
          <ac:spMkLst>
            <pc:docMk/>
            <pc:sldMk cId="2296822158" sldId="279"/>
            <ac:spMk id="4" creationId="{8795C289-C626-4DA4-A3A0-26036265D60C}"/>
          </ac:spMkLst>
        </pc:spChg>
        <pc:spChg chg="mod">
          <ac:chgData name="salvatore cirasa" userId="b91591212c629b6f" providerId="LiveId" clId="{9674B360-AAF3-408D-810C-557F024C0A0E}" dt="2021-04-24T11:25:28.695" v="1692" actId="20577"/>
          <ac:spMkLst>
            <pc:docMk/>
            <pc:sldMk cId="2296822158" sldId="279"/>
            <ac:spMk id="12" creationId="{9677D445-99B1-4858-8705-ECB442BFDBA6}"/>
          </ac:spMkLst>
        </pc:spChg>
      </pc:sldChg>
      <pc:sldChg chg="modSp mod">
        <pc:chgData name="salvatore cirasa" userId="b91591212c629b6f" providerId="LiveId" clId="{9674B360-AAF3-408D-810C-557F024C0A0E}" dt="2021-04-24T15:57:32.323" v="2424"/>
        <pc:sldMkLst>
          <pc:docMk/>
          <pc:sldMk cId="3319567212" sldId="280"/>
        </pc:sldMkLst>
        <pc:spChg chg="mod">
          <ac:chgData name="salvatore cirasa" userId="b91591212c629b6f" providerId="LiveId" clId="{9674B360-AAF3-408D-810C-557F024C0A0E}" dt="2021-04-24T15:57:32.323" v="2424"/>
          <ac:spMkLst>
            <pc:docMk/>
            <pc:sldMk cId="3319567212" sldId="280"/>
            <ac:spMk id="4" creationId="{88D2D276-87C4-4AA1-8B46-CCBAB233C8C2}"/>
          </ac:spMkLst>
        </pc:spChg>
        <pc:spChg chg="mod">
          <ac:chgData name="salvatore cirasa" userId="b91591212c629b6f" providerId="LiveId" clId="{9674B360-AAF3-408D-810C-557F024C0A0E}" dt="2021-04-24T11:29:17.702" v="2012" actId="6549"/>
          <ac:spMkLst>
            <pc:docMk/>
            <pc:sldMk cId="3319567212" sldId="280"/>
            <ac:spMk id="8" creationId="{21CB88BE-17EA-4D8D-9450-3E8678B77E73}"/>
          </ac:spMkLst>
        </pc:spChg>
      </pc:sldChg>
      <pc:sldChg chg="modSp mod">
        <pc:chgData name="salvatore cirasa" userId="b91591212c629b6f" providerId="LiveId" clId="{9674B360-AAF3-408D-810C-557F024C0A0E}" dt="2021-04-24T15:57:28.667" v="2423"/>
        <pc:sldMkLst>
          <pc:docMk/>
          <pc:sldMk cId="3556319851" sldId="281"/>
        </pc:sldMkLst>
        <pc:spChg chg="mod">
          <ac:chgData name="salvatore cirasa" userId="b91591212c629b6f" providerId="LiveId" clId="{9674B360-AAF3-408D-810C-557F024C0A0E}" dt="2021-04-24T15:57:28.667" v="2423"/>
          <ac:spMkLst>
            <pc:docMk/>
            <pc:sldMk cId="3556319851" sldId="281"/>
            <ac:spMk id="4" creationId="{8A53D08C-9F6C-4F5C-9A9B-187FBB5C89E6}"/>
          </ac:spMkLst>
        </pc:spChg>
        <pc:spChg chg="mod">
          <ac:chgData name="salvatore cirasa" userId="b91591212c629b6f" providerId="LiveId" clId="{9674B360-AAF3-408D-810C-557F024C0A0E}" dt="2021-04-24T11:29:32.950" v="2013" actId="6549"/>
          <ac:spMkLst>
            <pc:docMk/>
            <pc:sldMk cId="3556319851" sldId="281"/>
            <ac:spMk id="10" creationId="{B11C56FD-51E8-4819-9504-72A57E05C9E5}"/>
          </ac:spMkLst>
        </pc:spChg>
      </pc:sldChg>
      <pc:sldChg chg="modSp mod">
        <pc:chgData name="salvatore cirasa" userId="b91591212c629b6f" providerId="LiveId" clId="{9674B360-AAF3-408D-810C-557F024C0A0E}" dt="2021-04-24T15:57:25.695" v="2422"/>
        <pc:sldMkLst>
          <pc:docMk/>
          <pc:sldMk cId="255336140" sldId="282"/>
        </pc:sldMkLst>
        <pc:spChg chg="mod">
          <ac:chgData name="salvatore cirasa" userId="b91591212c629b6f" providerId="LiveId" clId="{9674B360-AAF3-408D-810C-557F024C0A0E}" dt="2021-04-24T15:57:25.695" v="2422"/>
          <ac:spMkLst>
            <pc:docMk/>
            <pc:sldMk cId="255336140" sldId="282"/>
            <ac:spMk id="6" creationId="{8998B6B9-16EF-4B5E-BD42-6C5F14B1CFD7}"/>
          </ac:spMkLst>
        </pc:spChg>
      </pc:sldChg>
      <pc:sldChg chg="modSp mod">
        <pc:chgData name="salvatore cirasa" userId="b91591212c629b6f" providerId="LiveId" clId="{9674B360-AAF3-408D-810C-557F024C0A0E}" dt="2021-04-24T15:57:22.145" v="2421"/>
        <pc:sldMkLst>
          <pc:docMk/>
          <pc:sldMk cId="1753760063" sldId="283"/>
        </pc:sldMkLst>
        <pc:spChg chg="mod">
          <ac:chgData name="salvatore cirasa" userId="b91591212c629b6f" providerId="LiveId" clId="{9674B360-AAF3-408D-810C-557F024C0A0E}" dt="2021-04-24T15:57:22.145" v="2421"/>
          <ac:spMkLst>
            <pc:docMk/>
            <pc:sldMk cId="1753760063" sldId="283"/>
            <ac:spMk id="4" creationId="{3FE3B4E8-EED4-4F3F-9AD1-8F21133FD9A4}"/>
          </ac:spMkLst>
        </pc:spChg>
        <pc:spChg chg="mod">
          <ac:chgData name="salvatore cirasa" userId="b91591212c629b6f" providerId="LiveId" clId="{9674B360-AAF3-408D-810C-557F024C0A0E}" dt="2021-04-24T11:30:37.618" v="2056" actId="20577"/>
          <ac:spMkLst>
            <pc:docMk/>
            <pc:sldMk cId="1753760063" sldId="283"/>
            <ac:spMk id="8" creationId="{A9AA0143-5415-42EA-9FBF-E09B0DB24AAA}"/>
          </ac:spMkLst>
        </pc:spChg>
      </pc:sldChg>
      <pc:sldChg chg="modSp mod">
        <pc:chgData name="salvatore cirasa" userId="b91591212c629b6f" providerId="LiveId" clId="{9674B360-AAF3-408D-810C-557F024C0A0E}" dt="2021-04-24T15:57:18.287" v="2420"/>
        <pc:sldMkLst>
          <pc:docMk/>
          <pc:sldMk cId="89541009" sldId="284"/>
        </pc:sldMkLst>
        <pc:spChg chg="mod">
          <ac:chgData name="salvatore cirasa" userId="b91591212c629b6f" providerId="LiveId" clId="{9674B360-AAF3-408D-810C-557F024C0A0E}" dt="2021-04-24T15:57:18.287" v="2420"/>
          <ac:spMkLst>
            <pc:docMk/>
            <pc:sldMk cId="89541009" sldId="284"/>
            <ac:spMk id="4" creationId="{17271BAF-55C1-4E04-9B66-CC4F3DC3E1DF}"/>
          </ac:spMkLst>
        </pc:spChg>
      </pc:sldChg>
      <pc:sldChg chg="modSp mod">
        <pc:chgData name="salvatore cirasa" userId="b91591212c629b6f" providerId="LiveId" clId="{9674B360-AAF3-408D-810C-557F024C0A0E}" dt="2021-04-24T15:57:10.499" v="2419" actId="20577"/>
        <pc:sldMkLst>
          <pc:docMk/>
          <pc:sldMk cId="1142872886" sldId="285"/>
        </pc:sldMkLst>
        <pc:spChg chg="mod">
          <ac:chgData name="salvatore cirasa" userId="b91591212c629b6f" providerId="LiveId" clId="{9674B360-AAF3-408D-810C-557F024C0A0E}" dt="2021-04-24T15:57:10.499" v="2419" actId="20577"/>
          <ac:spMkLst>
            <pc:docMk/>
            <pc:sldMk cId="1142872886" sldId="285"/>
            <ac:spMk id="4" creationId="{894800E3-339F-4A28-AA83-4A84D8A83927}"/>
          </ac:spMkLst>
        </pc:spChg>
        <pc:spChg chg="mod">
          <ac:chgData name="salvatore cirasa" userId="b91591212c629b6f" providerId="LiveId" clId="{9674B360-AAF3-408D-810C-557F024C0A0E}" dt="2021-04-24T11:37:10.137" v="2393" actId="20577"/>
          <ac:spMkLst>
            <pc:docMk/>
            <pc:sldMk cId="1142872886" sldId="285"/>
            <ac:spMk id="6" creationId="{4AD9FF4B-B3C1-4F2A-92A3-5B79DCDE3048}"/>
          </ac:spMkLst>
        </pc:spChg>
      </pc:sldChg>
      <pc:sldChg chg="new del">
        <pc:chgData name="salvatore cirasa" userId="b91591212c629b6f" providerId="LiveId" clId="{9674B360-AAF3-408D-810C-557F024C0A0E}" dt="2021-04-24T15:56:40.789" v="2395" actId="47"/>
        <pc:sldMkLst>
          <pc:docMk/>
          <pc:sldMk cId="144156777" sldId="286"/>
        </pc:sldMkLst>
      </pc:sldChg>
      <pc:sldChg chg="addSp delSp modSp new mod">
        <pc:chgData name="salvatore cirasa" userId="b91591212c629b6f" providerId="LiveId" clId="{9674B360-AAF3-408D-810C-557F024C0A0E}" dt="2021-04-25T13:23:11.699" v="3086" actId="1076"/>
        <pc:sldMkLst>
          <pc:docMk/>
          <pc:sldMk cId="2249337095" sldId="286"/>
        </pc:sldMkLst>
        <pc:spChg chg="del">
          <ac:chgData name="salvatore cirasa" userId="b91591212c629b6f" providerId="LiveId" clId="{9674B360-AAF3-408D-810C-557F024C0A0E}" dt="2021-04-24T15:56:48.132" v="2397" actId="478"/>
          <ac:spMkLst>
            <pc:docMk/>
            <pc:sldMk cId="2249337095" sldId="286"/>
            <ac:spMk id="2" creationId="{19451ECB-BD9F-4973-B011-564304A3AD4B}"/>
          </ac:spMkLst>
        </pc:spChg>
        <pc:spChg chg="del">
          <ac:chgData name="salvatore cirasa" userId="b91591212c629b6f" providerId="LiveId" clId="{9674B360-AAF3-408D-810C-557F024C0A0E}" dt="2021-04-24T15:56:49.021" v="2398" actId="478"/>
          <ac:spMkLst>
            <pc:docMk/>
            <pc:sldMk cId="2249337095" sldId="286"/>
            <ac:spMk id="3" creationId="{5E491666-F521-45D8-A52B-4A81E91A35CA}"/>
          </ac:spMkLst>
        </pc:spChg>
        <pc:spChg chg="add mod">
          <ac:chgData name="salvatore cirasa" userId="b91591212c629b6f" providerId="LiveId" clId="{9674B360-AAF3-408D-810C-557F024C0A0E}" dt="2021-04-24T15:57:06.449" v="2415" actId="20577"/>
          <ac:spMkLst>
            <pc:docMk/>
            <pc:sldMk cId="2249337095" sldId="286"/>
            <ac:spMk id="4" creationId="{23EA1205-3923-4AFC-BAE1-09DDC0F21A5C}"/>
          </ac:spMkLst>
        </pc:spChg>
        <pc:spChg chg="add mod">
          <ac:chgData name="salvatore cirasa" userId="b91591212c629b6f" providerId="LiveId" clId="{9674B360-AAF3-408D-810C-557F024C0A0E}" dt="2021-04-25T13:14:33.240" v="2896" actId="20577"/>
          <ac:spMkLst>
            <pc:docMk/>
            <pc:sldMk cId="2249337095" sldId="286"/>
            <ac:spMk id="5" creationId="{FD8BDF72-32E3-417F-81C2-D90FCB17EE8A}"/>
          </ac:spMkLst>
        </pc:spChg>
        <pc:spChg chg="add mod">
          <ac:chgData name="salvatore cirasa" userId="b91591212c629b6f" providerId="LiveId" clId="{9674B360-AAF3-408D-810C-557F024C0A0E}" dt="2021-04-25T13:23:11.699" v="3086" actId="1076"/>
          <ac:spMkLst>
            <pc:docMk/>
            <pc:sldMk cId="2249337095" sldId="286"/>
            <ac:spMk id="6" creationId="{B2478E15-D261-4FAC-B8E1-F31F242240C2}"/>
          </ac:spMkLst>
        </pc:spChg>
        <pc:picChg chg="add mod">
          <ac:chgData name="salvatore cirasa" userId="b91591212c629b6f" providerId="LiveId" clId="{9674B360-AAF3-408D-810C-557F024C0A0E}" dt="2021-04-24T16:06:21.178" v="2683" actId="1076"/>
          <ac:picMkLst>
            <pc:docMk/>
            <pc:sldMk cId="2249337095" sldId="286"/>
            <ac:picMk id="7" creationId="{A196D0AE-3C76-4B0D-B33B-9351D33DE964}"/>
          </ac:picMkLst>
        </pc:picChg>
      </pc:sldChg>
      <pc:sldChg chg="addSp delSp modSp new mod">
        <pc:chgData name="salvatore cirasa" userId="b91591212c629b6f" providerId="LiveId" clId="{9674B360-AAF3-408D-810C-557F024C0A0E}" dt="2021-04-25T13:26:22.788" v="3333" actId="14100"/>
        <pc:sldMkLst>
          <pc:docMk/>
          <pc:sldMk cId="4095842657" sldId="287"/>
        </pc:sldMkLst>
        <pc:spChg chg="del">
          <ac:chgData name="salvatore cirasa" userId="b91591212c629b6f" providerId="LiveId" clId="{9674B360-AAF3-408D-810C-557F024C0A0E}" dt="2021-04-25T13:23:17.562" v="3088" actId="478"/>
          <ac:spMkLst>
            <pc:docMk/>
            <pc:sldMk cId="4095842657" sldId="287"/>
            <ac:spMk id="2" creationId="{CAF5F078-BE6F-4137-B443-7A4F6EFDDB44}"/>
          </ac:spMkLst>
        </pc:spChg>
        <pc:spChg chg="del">
          <ac:chgData name="salvatore cirasa" userId="b91591212c629b6f" providerId="LiveId" clId="{9674B360-AAF3-408D-810C-557F024C0A0E}" dt="2021-04-25T13:23:18.472" v="3089" actId="478"/>
          <ac:spMkLst>
            <pc:docMk/>
            <pc:sldMk cId="4095842657" sldId="287"/>
            <ac:spMk id="3" creationId="{A0CEF8AA-232A-422B-A5DD-F3672C9797B3}"/>
          </ac:spMkLst>
        </pc:spChg>
        <pc:spChg chg="add mod">
          <ac:chgData name="salvatore cirasa" userId="b91591212c629b6f" providerId="LiveId" clId="{9674B360-AAF3-408D-810C-557F024C0A0E}" dt="2021-04-25T13:23:23.950" v="3090"/>
          <ac:spMkLst>
            <pc:docMk/>
            <pc:sldMk cId="4095842657" sldId="287"/>
            <ac:spMk id="4" creationId="{FA1DD452-6FC5-4223-A86C-93C4720F494B}"/>
          </ac:spMkLst>
        </pc:spChg>
        <pc:spChg chg="add mod">
          <ac:chgData name="salvatore cirasa" userId="b91591212c629b6f" providerId="LiveId" clId="{9674B360-AAF3-408D-810C-557F024C0A0E}" dt="2021-04-25T13:23:50.910" v="3135" actId="20577"/>
          <ac:spMkLst>
            <pc:docMk/>
            <pc:sldMk cId="4095842657" sldId="287"/>
            <ac:spMk id="5" creationId="{A4E6E4B3-11A9-4B91-B2C7-72CBAA29561E}"/>
          </ac:spMkLst>
        </pc:spChg>
        <pc:spChg chg="add mod">
          <ac:chgData name="salvatore cirasa" userId="b91591212c629b6f" providerId="LiveId" clId="{9674B360-AAF3-408D-810C-557F024C0A0E}" dt="2021-04-25T13:26:00.550" v="3329" actId="20577"/>
          <ac:spMkLst>
            <pc:docMk/>
            <pc:sldMk cId="4095842657" sldId="287"/>
            <ac:spMk id="8" creationId="{AD945AAE-646E-4F2D-B8E5-596EDA9464EA}"/>
          </ac:spMkLst>
        </pc:spChg>
        <pc:picChg chg="add mod">
          <ac:chgData name="salvatore cirasa" userId="b91591212c629b6f" providerId="LiveId" clId="{9674B360-AAF3-408D-810C-557F024C0A0E}" dt="2021-04-25T13:24:17.220" v="3139" actId="1076"/>
          <ac:picMkLst>
            <pc:docMk/>
            <pc:sldMk cId="4095842657" sldId="287"/>
            <ac:picMk id="7" creationId="{BDEE65F7-8DB3-4B4C-AA73-2B934913D74B}"/>
          </ac:picMkLst>
        </pc:picChg>
        <pc:picChg chg="add mod">
          <ac:chgData name="salvatore cirasa" userId="b91591212c629b6f" providerId="LiveId" clId="{9674B360-AAF3-408D-810C-557F024C0A0E}" dt="2021-04-25T13:26:22.788" v="3333" actId="14100"/>
          <ac:picMkLst>
            <pc:docMk/>
            <pc:sldMk cId="4095842657" sldId="287"/>
            <ac:picMk id="10" creationId="{05F0F652-E05C-4EC9-984A-51036DD85C4A}"/>
          </ac:picMkLst>
        </pc:picChg>
      </pc:sldChg>
      <pc:sldChg chg="addSp delSp modSp new mod">
        <pc:chgData name="salvatore cirasa" userId="b91591212c629b6f" providerId="LiveId" clId="{9674B360-AAF3-408D-810C-557F024C0A0E}" dt="2021-04-25T13:34:00.382" v="3928" actId="1076"/>
        <pc:sldMkLst>
          <pc:docMk/>
          <pc:sldMk cId="34591756" sldId="288"/>
        </pc:sldMkLst>
        <pc:spChg chg="del">
          <ac:chgData name="salvatore cirasa" userId="b91591212c629b6f" providerId="LiveId" clId="{9674B360-AAF3-408D-810C-557F024C0A0E}" dt="2021-04-25T13:26:34.983" v="3335" actId="478"/>
          <ac:spMkLst>
            <pc:docMk/>
            <pc:sldMk cId="34591756" sldId="288"/>
            <ac:spMk id="2" creationId="{104C4A23-2E7F-4053-97E9-68510AC36F2E}"/>
          </ac:spMkLst>
        </pc:spChg>
        <pc:spChg chg="del">
          <ac:chgData name="salvatore cirasa" userId="b91591212c629b6f" providerId="LiveId" clId="{9674B360-AAF3-408D-810C-557F024C0A0E}" dt="2021-04-25T13:26:36.478" v="3336" actId="478"/>
          <ac:spMkLst>
            <pc:docMk/>
            <pc:sldMk cId="34591756" sldId="288"/>
            <ac:spMk id="3" creationId="{97AA5320-7EDF-484D-A92B-25D73023C9BE}"/>
          </ac:spMkLst>
        </pc:spChg>
        <pc:spChg chg="add mod">
          <ac:chgData name="salvatore cirasa" userId="b91591212c629b6f" providerId="LiveId" clId="{9674B360-AAF3-408D-810C-557F024C0A0E}" dt="2021-04-25T13:26:40.812" v="3337"/>
          <ac:spMkLst>
            <pc:docMk/>
            <pc:sldMk cId="34591756" sldId="288"/>
            <ac:spMk id="4" creationId="{3746D499-9E91-444F-84FD-05B83037D311}"/>
          </ac:spMkLst>
        </pc:spChg>
        <pc:spChg chg="add mod">
          <ac:chgData name="salvatore cirasa" userId="b91591212c629b6f" providerId="LiveId" clId="{9674B360-AAF3-408D-810C-557F024C0A0E}" dt="2021-04-25T13:26:53.475" v="3344" actId="20577"/>
          <ac:spMkLst>
            <pc:docMk/>
            <pc:sldMk cId="34591756" sldId="288"/>
            <ac:spMk id="5" creationId="{FA998952-8ADD-4BF1-961C-E1476C24BF74}"/>
          </ac:spMkLst>
        </pc:spChg>
        <pc:spChg chg="add mod">
          <ac:chgData name="salvatore cirasa" userId="b91591212c629b6f" providerId="LiveId" clId="{9674B360-AAF3-408D-810C-557F024C0A0E}" dt="2021-04-25T13:34:00.382" v="3928" actId="1076"/>
          <ac:spMkLst>
            <pc:docMk/>
            <pc:sldMk cId="34591756" sldId="288"/>
            <ac:spMk id="10" creationId="{AC2974A3-7A3B-4284-87E2-E739E446E2C6}"/>
          </ac:spMkLst>
        </pc:spChg>
        <pc:picChg chg="add del mod">
          <ac:chgData name="salvatore cirasa" userId="b91591212c629b6f" providerId="LiveId" clId="{9674B360-AAF3-408D-810C-557F024C0A0E}" dt="2021-04-25T13:27:45.561" v="3352" actId="478"/>
          <ac:picMkLst>
            <pc:docMk/>
            <pc:sldMk cId="34591756" sldId="288"/>
            <ac:picMk id="7" creationId="{0B68587E-D90D-48EA-AC6A-00A13E297313}"/>
          </ac:picMkLst>
        </pc:picChg>
        <pc:picChg chg="add mod">
          <ac:chgData name="salvatore cirasa" userId="b91591212c629b6f" providerId="LiveId" clId="{9674B360-AAF3-408D-810C-557F024C0A0E}" dt="2021-04-25T13:28:00.007" v="3355" actId="1076"/>
          <ac:picMkLst>
            <pc:docMk/>
            <pc:sldMk cId="34591756" sldId="288"/>
            <ac:picMk id="9" creationId="{7A2E8F47-C586-43CB-8B83-E36E6747CAAC}"/>
          </ac:picMkLst>
        </pc:picChg>
      </pc:sldChg>
      <pc:sldChg chg="addSp delSp modSp new mod">
        <pc:chgData name="salvatore cirasa" userId="b91591212c629b6f" providerId="LiveId" clId="{9674B360-AAF3-408D-810C-557F024C0A0E}" dt="2021-04-25T13:35:19.282" v="3948" actId="1076"/>
        <pc:sldMkLst>
          <pc:docMk/>
          <pc:sldMk cId="2659712201" sldId="289"/>
        </pc:sldMkLst>
        <pc:spChg chg="del">
          <ac:chgData name="salvatore cirasa" userId="b91591212c629b6f" providerId="LiveId" clId="{9674B360-AAF3-408D-810C-557F024C0A0E}" dt="2021-04-25T13:34:04.547" v="3930" actId="478"/>
          <ac:spMkLst>
            <pc:docMk/>
            <pc:sldMk cId="2659712201" sldId="289"/>
            <ac:spMk id="2" creationId="{FB09E7F3-519A-4A5D-8994-3EB7F02D46CB}"/>
          </ac:spMkLst>
        </pc:spChg>
        <pc:spChg chg="del">
          <ac:chgData name="salvatore cirasa" userId="b91591212c629b6f" providerId="LiveId" clId="{9674B360-AAF3-408D-810C-557F024C0A0E}" dt="2021-04-25T13:34:05.311" v="3931" actId="478"/>
          <ac:spMkLst>
            <pc:docMk/>
            <pc:sldMk cId="2659712201" sldId="289"/>
            <ac:spMk id="3" creationId="{20C3F533-30D1-4723-B8B1-4DA91F44C476}"/>
          </ac:spMkLst>
        </pc:spChg>
        <pc:spChg chg="add mod">
          <ac:chgData name="salvatore cirasa" userId="b91591212c629b6f" providerId="LiveId" clId="{9674B360-AAF3-408D-810C-557F024C0A0E}" dt="2021-04-25T13:34:08.582" v="3932"/>
          <ac:spMkLst>
            <pc:docMk/>
            <pc:sldMk cId="2659712201" sldId="289"/>
            <ac:spMk id="4" creationId="{A5C31972-060D-4D59-868E-C3B371F89B06}"/>
          </ac:spMkLst>
        </pc:spChg>
        <pc:spChg chg="add mod">
          <ac:chgData name="salvatore cirasa" userId="b91591212c629b6f" providerId="LiveId" clId="{9674B360-AAF3-408D-810C-557F024C0A0E}" dt="2021-04-25T13:34:14.247" v="3936" actId="20577"/>
          <ac:spMkLst>
            <pc:docMk/>
            <pc:sldMk cId="2659712201" sldId="289"/>
            <ac:spMk id="5" creationId="{C6DA2E9D-17BD-4AA7-8068-A4E642FF29F2}"/>
          </ac:spMkLst>
        </pc:spChg>
        <pc:picChg chg="add mod">
          <ac:chgData name="salvatore cirasa" userId="b91591212c629b6f" providerId="LiveId" clId="{9674B360-AAF3-408D-810C-557F024C0A0E}" dt="2021-04-25T13:34:39.075" v="3939" actId="1076"/>
          <ac:picMkLst>
            <pc:docMk/>
            <pc:sldMk cId="2659712201" sldId="289"/>
            <ac:picMk id="7" creationId="{CDFD2BD2-059F-413E-A21C-896E290EE4CE}"/>
          </ac:picMkLst>
        </pc:picChg>
        <pc:picChg chg="add del mod">
          <ac:chgData name="salvatore cirasa" userId="b91591212c629b6f" providerId="LiveId" clId="{9674B360-AAF3-408D-810C-557F024C0A0E}" dt="2021-04-25T13:35:03.670" v="3943" actId="478"/>
          <ac:picMkLst>
            <pc:docMk/>
            <pc:sldMk cId="2659712201" sldId="289"/>
            <ac:picMk id="9" creationId="{9440434D-6AFF-4DE2-8983-CAEAB35F8281}"/>
          </ac:picMkLst>
        </pc:picChg>
        <pc:picChg chg="add mod">
          <ac:chgData name="salvatore cirasa" userId="b91591212c629b6f" providerId="LiveId" clId="{9674B360-AAF3-408D-810C-557F024C0A0E}" dt="2021-04-25T13:35:19.282" v="3948" actId="1076"/>
          <ac:picMkLst>
            <pc:docMk/>
            <pc:sldMk cId="2659712201" sldId="289"/>
            <ac:picMk id="11" creationId="{5939FEE2-9694-4CAB-AF4D-B5E99830C0E4}"/>
          </ac:picMkLst>
        </pc:picChg>
      </pc:sldChg>
      <pc:sldChg chg="addSp delSp modSp new mod">
        <pc:chgData name="salvatore cirasa" userId="b91591212c629b6f" providerId="LiveId" clId="{9674B360-AAF3-408D-810C-557F024C0A0E}" dt="2021-04-25T13:42:59.778" v="4371" actId="20577"/>
        <pc:sldMkLst>
          <pc:docMk/>
          <pc:sldMk cId="57447336" sldId="290"/>
        </pc:sldMkLst>
        <pc:spChg chg="del">
          <ac:chgData name="salvatore cirasa" userId="b91591212c629b6f" providerId="LiveId" clId="{9674B360-AAF3-408D-810C-557F024C0A0E}" dt="2021-04-25T13:35:42.179" v="3950" actId="478"/>
          <ac:spMkLst>
            <pc:docMk/>
            <pc:sldMk cId="57447336" sldId="290"/>
            <ac:spMk id="2" creationId="{4423B157-829A-4A21-9180-1931C5892603}"/>
          </ac:spMkLst>
        </pc:spChg>
        <pc:spChg chg="del">
          <ac:chgData name="salvatore cirasa" userId="b91591212c629b6f" providerId="LiveId" clId="{9674B360-AAF3-408D-810C-557F024C0A0E}" dt="2021-04-25T13:35:42.961" v="3951" actId="478"/>
          <ac:spMkLst>
            <pc:docMk/>
            <pc:sldMk cId="57447336" sldId="290"/>
            <ac:spMk id="3" creationId="{02D43A0D-5BFC-4A7E-B23C-787662E3B14B}"/>
          </ac:spMkLst>
        </pc:spChg>
        <pc:spChg chg="add mod">
          <ac:chgData name="salvatore cirasa" userId="b91591212c629b6f" providerId="LiveId" clId="{9674B360-AAF3-408D-810C-557F024C0A0E}" dt="2021-04-25T13:35:46.224" v="3952"/>
          <ac:spMkLst>
            <pc:docMk/>
            <pc:sldMk cId="57447336" sldId="290"/>
            <ac:spMk id="4" creationId="{5A1A831A-133A-41D3-8CAF-5E389D0EC2E7}"/>
          </ac:spMkLst>
        </pc:spChg>
        <pc:spChg chg="add mod">
          <ac:chgData name="salvatore cirasa" userId="b91591212c629b6f" providerId="LiveId" clId="{9674B360-AAF3-408D-810C-557F024C0A0E}" dt="2021-04-25T13:35:57.984" v="3966" actId="20577"/>
          <ac:spMkLst>
            <pc:docMk/>
            <pc:sldMk cId="57447336" sldId="290"/>
            <ac:spMk id="5" creationId="{4C791753-64B1-4287-8688-EDCCEE6BDE96}"/>
          </ac:spMkLst>
        </pc:spChg>
        <pc:spChg chg="add mod">
          <ac:chgData name="salvatore cirasa" userId="b91591212c629b6f" providerId="LiveId" clId="{9674B360-AAF3-408D-810C-557F024C0A0E}" dt="2021-04-25T13:42:33.220" v="4352" actId="20577"/>
          <ac:spMkLst>
            <pc:docMk/>
            <pc:sldMk cId="57447336" sldId="290"/>
            <ac:spMk id="8" creationId="{545D49B2-EDD3-436B-B1E6-6AACF5D9E034}"/>
          </ac:spMkLst>
        </pc:spChg>
        <pc:spChg chg="add mod">
          <ac:chgData name="salvatore cirasa" userId="b91591212c629b6f" providerId="LiveId" clId="{9674B360-AAF3-408D-810C-557F024C0A0E}" dt="2021-04-25T13:42:59.778" v="4371" actId="20577"/>
          <ac:spMkLst>
            <pc:docMk/>
            <pc:sldMk cId="57447336" sldId="290"/>
            <ac:spMk id="12" creationId="{9A3027B2-F938-4A60-9F73-5AACF5EAEB9E}"/>
          </ac:spMkLst>
        </pc:spChg>
        <pc:picChg chg="add mod">
          <ac:chgData name="salvatore cirasa" userId="b91591212c629b6f" providerId="LiveId" clId="{9674B360-AAF3-408D-810C-557F024C0A0E}" dt="2021-04-25T13:37:14.640" v="3974" actId="1076"/>
          <ac:picMkLst>
            <pc:docMk/>
            <pc:sldMk cId="57447336" sldId="290"/>
            <ac:picMk id="7" creationId="{3E29AC16-9AF2-4655-AA39-624954E06EB5}"/>
          </ac:picMkLst>
        </pc:picChg>
        <pc:picChg chg="add mod">
          <ac:chgData name="salvatore cirasa" userId="b91591212c629b6f" providerId="LiveId" clId="{9674B360-AAF3-408D-810C-557F024C0A0E}" dt="2021-04-25T13:42:37.865" v="4353" actId="1076"/>
          <ac:picMkLst>
            <pc:docMk/>
            <pc:sldMk cId="57447336" sldId="290"/>
            <ac:picMk id="10" creationId="{C7562525-D928-4DB1-B4A8-0192E4795103}"/>
          </ac:picMkLst>
        </pc:picChg>
      </pc:sldChg>
      <pc:sldChg chg="addSp delSp modSp new mod">
        <pc:chgData name="salvatore cirasa" userId="b91591212c629b6f" providerId="LiveId" clId="{9674B360-AAF3-408D-810C-557F024C0A0E}" dt="2021-04-25T13:50:41.526" v="4924" actId="20577"/>
        <pc:sldMkLst>
          <pc:docMk/>
          <pc:sldMk cId="285942592" sldId="291"/>
        </pc:sldMkLst>
        <pc:spChg chg="del">
          <ac:chgData name="salvatore cirasa" userId="b91591212c629b6f" providerId="LiveId" clId="{9674B360-AAF3-408D-810C-557F024C0A0E}" dt="2021-04-25T13:43:29.555" v="4373" actId="478"/>
          <ac:spMkLst>
            <pc:docMk/>
            <pc:sldMk cId="285942592" sldId="291"/>
            <ac:spMk id="2" creationId="{63B2E334-18C8-4606-A719-B965E85BA111}"/>
          </ac:spMkLst>
        </pc:spChg>
        <pc:spChg chg="del">
          <ac:chgData name="salvatore cirasa" userId="b91591212c629b6f" providerId="LiveId" clId="{9674B360-AAF3-408D-810C-557F024C0A0E}" dt="2021-04-25T13:43:30.452" v="4374" actId="478"/>
          <ac:spMkLst>
            <pc:docMk/>
            <pc:sldMk cId="285942592" sldId="291"/>
            <ac:spMk id="3" creationId="{A7F0957D-271B-440A-8839-6418D03E9171}"/>
          </ac:spMkLst>
        </pc:spChg>
        <pc:spChg chg="add mod">
          <ac:chgData name="salvatore cirasa" userId="b91591212c629b6f" providerId="LiveId" clId="{9674B360-AAF3-408D-810C-557F024C0A0E}" dt="2021-04-25T13:43:33.957" v="4375"/>
          <ac:spMkLst>
            <pc:docMk/>
            <pc:sldMk cId="285942592" sldId="291"/>
            <ac:spMk id="4" creationId="{55AB2777-0773-4F2E-B770-2C9C0687992A}"/>
          </ac:spMkLst>
        </pc:spChg>
        <pc:spChg chg="add mod">
          <ac:chgData name="salvatore cirasa" userId="b91591212c629b6f" providerId="LiveId" clId="{9674B360-AAF3-408D-810C-557F024C0A0E}" dt="2021-04-25T13:43:36.808" v="4376"/>
          <ac:spMkLst>
            <pc:docMk/>
            <pc:sldMk cId="285942592" sldId="291"/>
            <ac:spMk id="5" creationId="{858F4A47-6344-417F-8AEE-C83EE49CE5A2}"/>
          </ac:spMkLst>
        </pc:spChg>
        <pc:spChg chg="add mod">
          <ac:chgData name="salvatore cirasa" userId="b91591212c629b6f" providerId="LiveId" clId="{9674B360-AAF3-408D-810C-557F024C0A0E}" dt="2021-04-25T13:48:33.575" v="4780" actId="20577"/>
          <ac:spMkLst>
            <pc:docMk/>
            <pc:sldMk cId="285942592" sldId="291"/>
            <ac:spMk id="8" creationId="{4C7AA2E8-F44E-4274-BA76-2331B422FE6B}"/>
          </ac:spMkLst>
        </pc:spChg>
        <pc:spChg chg="add del mod">
          <ac:chgData name="salvatore cirasa" userId="b91591212c629b6f" providerId="LiveId" clId="{9674B360-AAF3-408D-810C-557F024C0A0E}" dt="2021-04-25T13:48:44.369" v="4782"/>
          <ac:spMkLst>
            <pc:docMk/>
            <pc:sldMk cId="285942592" sldId="291"/>
            <ac:spMk id="11" creationId="{8E142556-B15B-48D8-BCFC-C166836892F7}"/>
          </ac:spMkLst>
        </pc:spChg>
        <pc:spChg chg="add mod">
          <ac:chgData name="salvatore cirasa" userId="b91591212c629b6f" providerId="LiveId" clId="{9674B360-AAF3-408D-810C-557F024C0A0E}" dt="2021-04-25T13:50:41.526" v="4924" actId="20577"/>
          <ac:spMkLst>
            <pc:docMk/>
            <pc:sldMk cId="285942592" sldId="291"/>
            <ac:spMk id="12" creationId="{0DA113E7-6C40-40B5-96C8-FD2A48D9ED5F}"/>
          </ac:spMkLst>
        </pc:spChg>
        <pc:picChg chg="add mod">
          <ac:chgData name="salvatore cirasa" userId="b91591212c629b6f" providerId="LiveId" clId="{9674B360-AAF3-408D-810C-557F024C0A0E}" dt="2021-04-25T13:44:03.223" v="4379" actId="1076"/>
          <ac:picMkLst>
            <pc:docMk/>
            <pc:sldMk cId="285942592" sldId="291"/>
            <ac:picMk id="7" creationId="{60C6773F-26A9-4E54-B94B-5E4D3AED7584}"/>
          </ac:picMkLst>
        </pc:picChg>
        <pc:picChg chg="add mod">
          <ac:chgData name="salvatore cirasa" userId="b91591212c629b6f" providerId="LiveId" clId="{9674B360-AAF3-408D-810C-557F024C0A0E}" dt="2021-04-25T13:46:44.281" v="4659" actId="1076"/>
          <ac:picMkLst>
            <pc:docMk/>
            <pc:sldMk cId="285942592" sldId="291"/>
            <ac:picMk id="10" creationId="{2AADEA18-F370-49D5-995F-B3743B535A1A}"/>
          </ac:picMkLst>
        </pc:picChg>
      </pc:sldChg>
      <pc:sldChg chg="addSp delSp modSp new mod">
        <pc:chgData name="salvatore cirasa" userId="b91591212c629b6f" providerId="LiveId" clId="{9674B360-AAF3-408D-810C-557F024C0A0E}" dt="2021-04-25T13:58:37.249" v="5383" actId="1076"/>
        <pc:sldMkLst>
          <pc:docMk/>
          <pc:sldMk cId="76107164" sldId="292"/>
        </pc:sldMkLst>
        <pc:spChg chg="del">
          <ac:chgData name="salvatore cirasa" userId="b91591212c629b6f" providerId="LiveId" clId="{9674B360-AAF3-408D-810C-557F024C0A0E}" dt="2021-04-25T13:50:48.575" v="4926" actId="478"/>
          <ac:spMkLst>
            <pc:docMk/>
            <pc:sldMk cId="76107164" sldId="292"/>
            <ac:spMk id="2" creationId="{D165BBAE-8641-496B-95D8-7AD88873D426}"/>
          </ac:spMkLst>
        </pc:spChg>
        <pc:spChg chg="del">
          <ac:chgData name="salvatore cirasa" userId="b91591212c629b6f" providerId="LiveId" clId="{9674B360-AAF3-408D-810C-557F024C0A0E}" dt="2021-04-25T13:50:49.615" v="4927" actId="478"/>
          <ac:spMkLst>
            <pc:docMk/>
            <pc:sldMk cId="76107164" sldId="292"/>
            <ac:spMk id="3" creationId="{35AA8566-4AD0-4CED-916C-226B92D81696}"/>
          </ac:spMkLst>
        </pc:spChg>
        <pc:spChg chg="add mod">
          <ac:chgData name="salvatore cirasa" userId="b91591212c629b6f" providerId="LiveId" clId="{9674B360-AAF3-408D-810C-557F024C0A0E}" dt="2021-04-25T13:50:53.062" v="4928"/>
          <ac:spMkLst>
            <pc:docMk/>
            <pc:sldMk cId="76107164" sldId="292"/>
            <ac:spMk id="4" creationId="{2A44D02A-D638-44CB-9607-0852BE54CE5E}"/>
          </ac:spMkLst>
        </pc:spChg>
        <pc:spChg chg="add mod">
          <ac:chgData name="salvatore cirasa" userId="b91591212c629b6f" providerId="LiveId" clId="{9674B360-AAF3-408D-810C-557F024C0A0E}" dt="2021-04-25T13:50:56.215" v="4929"/>
          <ac:spMkLst>
            <pc:docMk/>
            <pc:sldMk cId="76107164" sldId="292"/>
            <ac:spMk id="5" creationId="{CD32B5BC-165B-45A2-8D97-E358D25D2EAB}"/>
          </ac:spMkLst>
        </pc:spChg>
        <pc:spChg chg="add mod">
          <ac:chgData name="salvatore cirasa" userId="b91591212c629b6f" providerId="LiveId" clId="{9674B360-AAF3-408D-810C-557F024C0A0E}" dt="2021-04-25T13:58:37.249" v="5383" actId="1076"/>
          <ac:spMkLst>
            <pc:docMk/>
            <pc:sldMk cId="76107164" sldId="292"/>
            <ac:spMk id="8" creationId="{5035860C-CBC6-48A3-8ACB-D48C2B0EA693}"/>
          </ac:spMkLst>
        </pc:spChg>
        <pc:picChg chg="add del mod">
          <ac:chgData name="salvatore cirasa" userId="b91591212c629b6f" providerId="LiveId" clId="{9674B360-AAF3-408D-810C-557F024C0A0E}" dt="2021-04-25T13:58:00.624" v="5374" actId="478"/>
          <ac:picMkLst>
            <pc:docMk/>
            <pc:sldMk cId="76107164" sldId="292"/>
            <ac:picMk id="7" creationId="{7052C1AF-875D-4FA7-B7A5-CD0D7450FA84}"/>
          </ac:picMkLst>
        </pc:picChg>
        <pc:picChg chg="add mod">
          <ac:chgData name="salvatore cirasa" userId="b91591212c629b6f" providerId="LiveId" clId="{9674B360-AAF3-408D-810C-557F024C0A0E}" dt="2021-04-25T13:58:11.742" v="5377" actId="1076"/>
          <ac:picMkLst>
            <pc:docMk/>
            <pc:sldMk cId="76107164" sldId="292"/>
            <ac:picMk id="10" creationId="{51E9AC60-6F66-4F25-92F6-BEF9C645FEB5}"/>
          </ac:picMkLst>
        </pc:picChg>
      </pc:sldChg>
      <pc:sldChg chg="addSp delSp modSp new mod">
        <pc:chgData name="salvatore cirasa" userId="b91591212c629b6f" providerId="LiveId" clId="{9674B360-AAF3-408D-810C-557F024C0A0E}" dt="2021-04-25T14:02:22.572" v="5651" actId="20577"/>
        <pc:sldMkLst>
          <pc:docMk/>
          <pc:sldMk cId="1211250190" sldId="293"/>
        </pc:sldMkLst>
        <pc:spChg chg="del">
          <ac:chgData name="salvatore cirasa" userId="b91591212c629b6f" providerId="LiveId" clId="{9674B360-AAF3-408D-810C-557F024C0A0E}" dt="2021-04-25T13:58:52.278" v="5385" actId="478"/>
          <ac:spMkLst>
            <pc:docMk/>
            <pc:sldMk cId="1211250190" sldId="293"/>
            <ac:spMk id="2" creationId="{0261E00A-FC44-4466-9821-4081C9A86BFB}"/>
          </ac:spMkLst>
        </pc:spChg>
        <pc:spChg chg="del">
          <ac:chgData name="salvatore cirasa" userId="b91591212c629b6f" providerId="LiveId" clId="{9674B360-AAF3-408D-810C-557F024C0A0E}" dt="2021-04-25T13:58:53.634" v="5386" actId="478"/>
          <ac:spMkLst>
            <pc:docMk/>
            <pc:sldMk cId="1211250190" sldId="293"/>
            <ac:spMk id="3" creationId="{CDFCE488-B15A-416B-AA8F-3A18C69C7E27}"/>
          </ac:spMkLst>
        </pc:spChg>
        <pc:spChg chg="add mod">
          <ac:chgData name="salvatore cirasa" userId="b91591212c629b6f" providerId="LiveId" clId="{9674B360-AAF3-408D-810C-557F024C0A0E}" dt="2021-04-25T13:58:57.096" v="5387"/>
          <ac:spMkLst>
            <pc:docMk/>
            <pc:sldMk cId="1211250190" sldId="293"/>
            <ac:spMk id="4" creationId="{AE4CA32A-63C1-4F0E-829C-8646B5CD95E3}"/>
          </ac:spMkLst>
        </pc:spChg>
        <pc:spChg chg="add mod">
          <ac:chgData name="salvatore cirasa" userId="b91591212c629b6f" providerId="LiveId" clId="{9674B360-AAF3-408D-810C-557F024C0A0E}" dt="2021-04-25T13:59:00.257" v="5388"/>
          <ac:spMkLst>
            <pc:docMk/>
            <pc:sldMk cId="1211250190" sldId="293"/>
            <ac:spMk id="5" creationId="{CCB807C7-0C23-4529-B791-A4AD01ECC661}"/>
          </ac:spMkLst>
        </pc:spChg>
        <pc:spChg chg="add mod">
          <ac:chgData name="salvatore cirasa" userId="b91591212c629b6f" providerId="LiveId" clId="{9674B360-AAF3-408D-810C-557F024C0A0E}" dt="2021-04-25T14:02:22.572" v="5651" actId="20577"/>
          <ac:spMkLst>
            <pc:docMk/>
            <pc:sldMk cId="1211250190" sldId="293"/>
            <ac:spMk id="8" creationId="{4F9F5D58-8004-4011-A8F4-B464F8E8FA41}"/>
          </ac:spMkLst>
        </pc:spChg>
        <pc:picChg chg="add mod">
          <ac:chgData name="salvatore cirasa" userId="b91591212c629b6f" providerId="LiveId" clId="{9674B360-AAF3-408D-810C-557F024C0A0E}" dt="2021-04-25T13:59:25.408" v="5393" actId="14100"/>
          <ac:picMkLst>
            <pc:docMk/>
            <pc:sldMk cId="1211250190" sldId="293"/>
            <ac:picMk id="7" creationId="{70ED0E64-4A2A-4575-A08B-3A9F80225A96}"/>
          </ac:picMkLst>
        </pc:picChg>
      </pc:sldChg>
      <pc:sldChg chg="addSp delSp modSp new mod">
        <pc:chgData name="salvatore cirasa" userId="b91591212c629b6f" providerId="LiveId" clId="{9674B360-AAF3-408D-810C-557F024C0A0E}" dt="2021-04-25T14:03:40.471" v="5674" actId="1076"/>
        <pc:sldMkLst>
          <pc:docMk/>
          <pc:sldMk cId="3635410797" sldId="294"/>
        </pc:sldMkLst>
        <pc:spChg chg="del">
          <ac:chgData name="salvatore cirasa" userId="b91591212c629b6f" providerId="LiveId" clId="{9674B360-AAF3-408D-810C-557F024C0A0E}" dt="2021-04-25T14:02:30.251" v="5653" actId="478"/>
          <ac:spMkLst>
            <pc:docMk/>
            <pc:sldMk cId="3635410797" sldId="294"/>
            <ac:spMk id="2" creationId="{2B87B4CF-57FF-4842-BC22-7FE5FA35D115}"/>
          </ac:spMkLst>
        </pc:spChg>
        <pc:spChg chg="del">
          <ac:chgData name="salvatore cirasa" userId="b91591212c629b6f" providerId="LiveId" clId="{9674B360-AAF3-408D-810C-557F024C0A0E}" dt="2021-04-25T14:02:31.002" v="5654" actId="478"/>
          <ac:spMkLst>
            <pc:docMk/>
            <pc:sldMk cId="3635410797" sldId="294"/>
            <ac:spMk id="3" creationId="{444EF374-885C-41FC-91DE-181D0938A507}"/>
          </ac:spMkLst>
        </pc:spChg>
        <pc:spChg chg="add mod">
          <ac:chgData name="salvatore cirasa" userId="b91591212c629b6f" providerId="LiveId" clId="{9674B360-AAF3-408D-810C-557F024C0A0E}" dt="2021-04-25T14:02:34.383" v="5655"/>
          <ac:spMkLst>
            <pc:docMk/>
            <pc:sldMk cId="3635410797" sldId="294"/>
            <ac:spMk id="4" creationId="{D2C87CAA-C3ED-4BB8-B809-88FF74150C8E}"/>
          </ac:spMkLst>
        </pc:spChg>
        <pc:spChg chg="add mod">
          <ac:chgData name="salvatore cirasa" userId="b91591212c629b6f" providerId="LiveId" clId="{9674B360-AAF3-408D-810C-557F024C0A0E}" dt="2021-04-25T14:02:41.060" v="5665" actId="20577"/>
          <ac:spMkLst>
            <pc:docMk/>
            <pc:sldMk cId="3635410797" sldId="294"/>
            <ac:spMk id="5" creationId="{8C7EC17E-9FCE-42C4-8A08-5B5BE37E7D2A}"/>
          </ac:spMkLst>
        </pc:spChg>
        <pc:picChg chg="add del mod">
          <ac:chgData name="salvatore cirasa" userId="b91591212c629b6f" providerId="LiveId" clId="{9674B360-AAF3-408D-810C-557F024C0A0E}" dt="2021-04-25T14:03:19.414" v="5669" actId="22"/>
          <ac:picMkLst>
            <pc:docMk/>
            <pc:sldMk cId="3635410797" sldId="294"/>
            <ac:picMk id="7" creationId="{19150B34-D9DD-4639-8159-B724588547BC}"/>
          </ac:picMkLst>
        </pc:picChg>
        <pc:picChg chg="add mod">
          <ac:chgData name="salvatore cirasa" userId="b91591212c629b6f" providerId="LiveId" clId="{9674B360-AAF3-408D-810C-557F024C0A0E}" dt="2021-04-25T14:03:40.471" v="5674" actId="1076"/>
          <ac:picMkLst>
            <pc:docMk/>
            <pc:sldMk cId="3635410797" sldId="294"/>
            <ac:picMk id="9" creationId="{B650201A-AFDC-4E72-8E41-DD54258CAD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444-8953-4596-AD22-C21C351537B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823-073B-4BFA-B02A-04E93893B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39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444-8953-4596-AD22-C21C351537B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823-073B-4BFA-B02A-04E93893B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87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444-8953-4596-AD22-C21C351537B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823-073B-4BFA-B02A-04E93893B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806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444-8953-4596-AD22-C21C351537B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823-073B-4BFA-B02A-04E93893B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34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444-8953-4596-AD22-C21C351537B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823-073B-4BFA-B02A-04E93893B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08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444-8953-4596-AD22-C21C351537B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823-073B-4BFA-B02A-04E93893B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368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444-8953-4596-AD22-C21C351537B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823-073B-4BFA-B02A-04E93893B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19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444-8953-4596-AD22-C21C351537B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823-073B-4BFA-B02A-04E93893B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7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444-8953-4596-AD22-C21C351537B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823-073B-4BFA-B02A-04E93893B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28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444-8953-4596-AD22-C21C351537B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823-073B-4BFA-B02A-04E93893B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20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444-8953-4596-AD22-C21C351537B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823-073B-4BFA-B02A-04E93893B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4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C444-8953-4596-AD22-C21C351537B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8823-073B-4BFA-B02A-04E93893B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openlibrary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eatherstack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isease.sh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9E53BB-CE83-4F23-A894-11B9D73C2B79}"/>
              </a:ext>
            </a:extLst>
          </p:cNvPr>
          <p:cNvSpPr txBox="1"/>
          <p:nvPr/>
        </p:nvSpPr>
        <p:spPr>
          <a:xfrm>
            <a:off x="1118167" y="3453848"/>
            <a:ext cx="12475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b="1" dirty="0"/>
              <a:t>SICILY EXPRESS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151E48-54A4-4CF8-BA5D-5F88D8DBE491}"/>
              </a:ext>
            </a:extLst>
          </p:cNvPr>
          <p:cNvSpPr txBox="1"/>
          <p:nvPr/>
        </p:nvSpPr>
        <p:spPr>
          <a:xfrm>
            <a:off x="-653483" y="5768195"/>
            <a:ext cx="16018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00"/>
                </a:solidFill>
              </a:rPr>
              <a:t>MINI-HOMEWORK 3</a:t>
            </a:r>
          </a:p>
          <a:p>
            <a:pPr algn="ctr"/>
            <a:endParaRPr lang="it-IT" sz="7200" b="1" dirty="0">
              <a:solidFill>
                <a:srgbClr val="FF0000"/>
              </a:solidFill>
            </a:endParaRPr>
          </a:p>
          <a:p>
            <a:pPr algn="ctr"/>
            <a:r>
              <a:rPr lang="it-IT" sz="5400" b="1" dirty="0"/>
              <a:t>CIRASA SALVATORE</a:t>
            </a:r>
          </a:p>
          <a:p>
            <a:pPr algn="ctr"/>
            <a:r>
              <a:rPr lang="it-IT" sz="5400" b="1" dirty="0"/>
              <a:t>O46001676</a:t>
            </a:r>
          </a:p>
        </p:txBody>
      </p:sp>
    </p:spTree>
    <p:extLst>
      <p:ext uri="{BB962C8B-B14F-4D97-AF65-F5344CB8AC3E}">
        <p14:creationId xmlns:p14="http://schemas.microsoft.com/office/powerpoint/2010/main" val="119340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0A7B2E-167A-4194-B083-D034FD79957F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KEY WEATHER 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16D227-8066-4A16-9489-7A4B1CBC8733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299D32-41CB-4C7E-B5CB-F0EFEFDD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18283"/>
            <a:ext cx="14711363" cy="50993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2E8BB66-9D04-4493-BDA7-2DC26FBB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2" y="6917609"/>
            <a:ext cx="4235354" cy="294200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40AFDDA-918A-4E80-82CD-A7848E0357A0}"/>
              </a:ext>
            </a:extLst>
          </p:cNvPr>
          <p:cNvSpPr txBox="1"/>
          <p:nvPr/>
        </p:nvSpPr>
        <p:spPr>
          <a:xfrm>
            <a:off x="151882" y="10018643"/>
            <a:ext cx="142201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I campi che a noi interesseranno sono contenuti in </a:t>
            </a:r>
            <a:r>
              <a:rPr lang="it-IT" sz="3200" b="1" dirty="0" err="1">
                <a:solidFill>
                  <a:srgbClr val="FF0000"/>
                </a:solidFill>
              </a:rPr>
              <a:t>current</a:t>
            </a:r>
            <a:r>
              <a:rPr lang="it-IT" sz="3200" b="1" dirty="0"/>
              <a:t> e in </a:t>
            </a:r>
            <a:r>
              <a:rPr lang="it-IT" sz="3200" b="1" dirty="0">
                <a:solidFill>
                  <a:srgbClr val="FF0000"/>
                </a:solidFill>
              </a:rPr>
              <a:t>location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In </a:t>
            </a:r>
            <a:r>
              <a:rPr lang="it-IT" sz="3200" b="1" dirty="0" err="1"/>
              <a:t>current</a:t>
            </a:r>
            <a:r>
              <a:rPr lang="it-IT" sz="3200" b="1" dirty="0"/>
              <a:t> utilizzeremo i dati relativi all’umidità, alla temperatura , alla probabilità di precipitazione e l’icona meteo mentre in location prenderemo i dati relativi al</a:t>
            </a:r>
          </a:p>
          <a:p>
            <a:r>
              <a:rPr lang="it-IT" sz="3200" b="1" dirty="0" err="1"/>
              <a:t>local</a:t>
            </a:r>
            <a:r>
              <a:rPr lang="it-IT" sz="3200" b="1" dirty="0"/>
              <a:t>-time.</a:t>
            </a:r>
          </a:p>
        </p:txBody>
      </p:sp>
    </p:spTree>
    <p:extLst>
      <p:ext uri="{BB962C8B-B14F-4D97-AF65-F5344CB8AC3E}">
        <p14:creationId xmlns:p14="http://schemas.microsoft.com/office/powerpoint/2010/main" val="209607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858C89-F6BB-4086-BA08-46D0F2F2D712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KEY WEATHER 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15EB5B-C4F8-457C-B28F-50D6E6520556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5150260-A117-40FD-BA9B-3562230A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92695"/>
            <a:ext cx="14711363" cy="52212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C4459-7F98-4B77-8099-17F4E39A27A0}"/>
              </a:ext>
            </a:extLst>
          </p:cNvPr>
          <p:cNvSpPr txBox="1"/>
          <p:nvPr/>
        </p:nvSpPr>
        <p:spPr>
          <a:xfrm>
            <a:off x="-1" y="8093107"/>
            <a:ext cx="147113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/>
              <a:t>Const</a:t>
            </a:r>
            <a:r>
              <a:rPr lang="it-IT" sz="3200" b="1" dirty="0"/>
              <a:t> </a:t>
            </a:r>
            <a:r>
              <a:rPr lang="it-IT" sz="3200" b="1" dirty="0" err="1">
                <a:solidFill>
                  <a:srgbClr val="FF0000"/>
                </a:solidFill>
              </a:rPr>
              <a:t>visualizza_meteo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= farà riferimento alla sezione con id = </a:t>
            </a:r>
            <a:r>
              <a:rPr lang="it-IT" sz="3200" b="1" dirty="0" err="1"/>
              <a:t>visualizza_meteo</a:t>
            </a:r>
            <a:r>
              <a:rPr lang="it-IT" sz="3200" b="1" dirty="0"/>
              <a:t> </a:t>
            </a:r>
            <a:r>
              <a:rPr lang="it-IT" sz="3200" b="1" dirty="0" err="1"/>
              <a:t>nell’html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Tramite </a:t>
            </a:r>
            <a:r>
              <a:rPr lang="it-IT" sz="3200" b="1" dirty="0" err="1"/>
              <a:t>innerHTML</a:t>
            </a:r>
            <a:r>
              <a:rPr lang="it-IT" sz="3200" b="1" dirty="0"/>
              <a:t> vengono rimossi tutti  gli elementi presenti nella sezione ogni volta che viene effettuata una nuova ricerca.</a:t>
            </a:r>
          </a:p>
          <a:p>
            <a:r>
              <a:rPr lang="it-IT" sz="3200" b="1" dirty="0"/>
              <a:t>Assegno a </a:t>
            </a:r>
            <a:r>
              <a:rPr lang="it-IT" sz="3200" b="1" dirty="0">
                <a:solidFill>
                  <a:srgbClr val="FF0000"/>
                </a:solidFill>
              </a:rPr>
              <a:t>location</a:t>
            </a:r>
            <a:r>
              <a:rPr lang="it-IT" sz="3200" b="1" dirty="0"/>
              <a:t> la lista location del file </a:t>
            </a:r>
            <a:r>
              <a:rPr lang="it-IT" sz="3200" b="1" dirty="0" err="1"/>
              <a:t>Json</a:t>
            </a:r>
            <a:r>
              <a:rPr lang="it-IT" sz="3200" b="1" dirty="0"/>
              <a:t> ricevuto.</a:t>
            </a:r>
          </a:p>
          <a:p>
            <a:r>
              <a:rPr lang="it-IT" sz="3200" b="1" dirty="0"/>
              <a:t>Assegno a </a:t>
            </a:r>
            <a:r>
              <a:rPr lang="it-IT" sz="3200" b="1" dirty="0" err="1">
                <a:solidFill>
                  <a:srgbClr val="FF0000"/>
                </a:solidFill>
              </a:rPr>
              <a:t>current</a:t>
            </a:r>
            <a:r>
              <a:rPr lang="it-IT" sz="3200" b="1" dirty="0"/>
              <a:t> la lista </a:t>
            </a:r>
            <a:r>
              <a:rPr lang="it-IT" sz="3200" b="1" dirty="0" err="1"/>
              <a:t>current</a:t>
            </a:r>
            <a:r>
              <a:rPr lang="it-IT" sz="3200" b="1" dirty="0"/>
              <a:t> del file </a:t>
            </a:r>
            <a:r>
              <a:rPr lang="it-IT" sz="3200" b="1" dirty="0" err="1"/>
              <a:t>Json</a:t>
            </a:r>
            <a:r>
              <a:rPr lang="it-IT" sz="3200" b="1" dirty="0"/>
              <a:t> ricevuto.</a:t>
            </a:r>
          </a:p>
          <a:p>
            <a:endParaRPr lang="it-IT" sz="3200" b="1" dirty="0"/>
          </a:p>
          <a:p>
            <a:r>
              <a:rPr lang="it-IT" sz="3200" b="1" dirty="0"/>
              <a:t>Infine vengono assegnati a delle costanti i dati utili al sito WEB.</a:t>
            </a:r>
          </a:p>
        </p:txBody>
      </p:sp>
    </p:spTree>
    <p:extLst>
      <p:ext uri="{BB962C8B-B14F-4D97-AF65-F5344CB8AC3E}">
        <p14:creationId xmlns:p14="http://schemas.microsoft.com/office/powerpoint/2010/main" val="234792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372EE4-CDB3-4135-BAF1-240B4DCC3122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KEY WEATHER 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4A65BD-B8C1-4B8A-9CBB-FD59450088D4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CD56CF5-BA4A-4858-A151-6B59BD7D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66" y="2002948"/>
            <a:ext cx="11487928" cy="731246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4E7426-52F9-4DDF-8BFF-83861612133A}"/>
              </a:ext>
            </a:extLst>
          </p:cNvPr>
          <p:cNvSpPr txBox="1"/>
          <p:nvPr/>
        </p:nvSpPr>
        <p:spPr>
          <a:xfrm>
            <a:off x="-1" y="9708297"/>
            <a:ext cx="14711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O , t , u , pp , i </a:t>
            </a:r>
            <a:r>
              <a:rPr lang="it-IT" sz="3200" b="1" dirty="0"/>
              <a:t>sono 5 costanti le quali contengono un testo + i dati.</a:t>
            </a:r>
          </a:p>
        </p:txBody>
      </p:sp>
    </p:spTree>
    <p:extLst>
      <p:ext uri="{BB962C8B-B14F-4D97-AF65-F5344CB8AC3E}">
        <p14:creationId xmlns:p14="http://schemas.microsoft.com/office/powerpoint/2010/main" val="223318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80DB23-EA2D-4094-806F-6D081FD961E1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KEY WEATHER 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3A53A59-3443-4224-B593-F91AEB25000E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1B4BF0E-04FF-43A4-A96D-A906762807D3}"/>
              </a:ext>
            </a:extLst>
          </p:cNvPr>
          <p:cNvSpPr txBox="1"/>
          <p:nvPr/>
        </p:nvSpPr>
        <p:spPr>
          <a:xfrm>
            <a:off x="159026" y="8388626"/>
            <a:ext cx="14252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Avendo i dati relativi alla probabilità di precipitazione ho aggiunto un «Servizio» che Consiglia o Sconsiglia una Spedizione. </a:t>
            </a:r>
          </a:p>
          <a:p>
            <a:r>
              <a:rPr lang="it-IT" sz="3200" b="1" dirty="0"/>
              <a:t>Per implementare questo servizio, nella funzione onJson1 ho inserito un </a:t>
            </a:r>
            <a:r>
              <a:rPr lang="it-IT" sz="3200" b="1" dirty="0" err="1"/>
              <a:t>if</a:t>
            </a:r>
            <a:r>
              <a:rPr lang="it-IT" sz="3200" b="1" dirty="0"/>
              <a:t> che, nel caso in cui la percentuale di precipitazione sia maggiore/uguale di 0.5  allora sconsiglia la spedizione , viceversa la consiglia.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296A484-A064-4705-9971-B4B8D37A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44" y="2154247"/>
            <a:ext cx="10502874" cy="589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0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F91CC0-0B99-4BDA-902A-D6C00C978AD6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KEY WEATHER 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3B0251-085D-452F-99EA-758D0BF92B3B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RISULTATO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B4D126-8E22-4303-9439-0A03E01C2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614559"/>
            <a:ext cx="14711363" cy="518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9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14543D-6C69-4589-986A-3FBBD424359E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92693E-4259-48B6-86F4-E54CB5F639FD}"/>
              </a:ext>
            </a:extLst>
          </p:cNvPr>
          <p:cNvSpPr txBox="1"/>
          <p:nvPr/>
        </p:nvSpPr>
        <p:spPr>
          <a:xfrm>
            <a:off x="0" y="1194567"/>
            <a:ext cx="14711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La seconda API REST utilizzata nel mio sito WEB proviene dal sito Open Library il quale fornisce delle API che non richiedono chiavi di autentificazione o </a:t>
            </a:r>
            <a:r>
              <a:rPr lang="it-IT" sz="3200" b="1" dirty="0" err="1"/>
              <a:t>Oauth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Quest’API contiene dati relativi a dei libri ed è stata utilizzata per creare un contenuto di tipo «promozionale/Marketing» all’interno del sito, ciò spinge il cliente ad effettuare un maggior numero di spedizioni </a:t>
            </a:r>
            <a:r>
              <a:rPr lang="it-IT" sz="3200" b="1" dirty="0" err="1"/>
              <a:t>affinchè</a:t>
            </a:r>
            <a:r>
              <a:rPr lang="it-IT" sz="3200" b="1" dirty="0"/>
              <a:t> possa ottenere un libro gratis alla 5° spedizione effettuata.</a:t>
            </a:r>
          </a:p>
          <a:p>
            <a:r>
              <a:rPr lang="it-IT" sz="3200" b="1" dirty="0"/>
              <a:t>Il sito è il seguente </a:t>
            </a:r>
            <a:r>
              <a:rPr lang="it-IT" sz="3200" b="1" dirty="0">
                <a:hlinkClick r:id="rId2"/>
              </a:rPr>
              <a:t>https://openlibrary.org/</a:t>
            </a:r>
            <a:r>
              <a:rPr lang="it-IT" sz="3200" b="1" dirty="0"/>
              <a:t> 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EC6CBC2-234B-4B3F-9D38-FF1A9A8A9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93" y="4961352"/>
            <a:ext cx="11915775" cy="68008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C4692D-6E86-44A7-90CC-13AB6439DF61}"/>
              </a:ext>
            </a:extLst>
          </p:cNvPr>
          <p:cNvSpPr txBox="1"/>
          <p:nvPr/>
        </p:nvSpPr>
        <p:spPr>
          <a:xfrm>
            <a:off x="-2" y="12219402"/>
            <a:ext cx="14711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Per ottenere le API da questo sito non è stata necessaria alcuna registrazione, tramite la guida ho ricavato il codice necessario per effettuare le richieste e ricevere i dati tramite script.</a:t>
            </a:r>
          </a:p>
        </p:txBody>
      </p:sp>
    </p:spTree>
    <p:extLst>
      <p:ext uri="{BB962C8B-B14F-4D97-AF65-F5344CB8AC3E}">
        <p14:creationId xmlns:p14="http://schemas.microsoft.com/office/powerpoint/2010/main" val="242817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F145BB-4398-49C4-A0B1-B5860C0F2C75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C9A6426-CD4A-4C28-B2BC-46B3956F19A0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HTML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3E18720-59F6-41BC-84C6-9BB01454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2949"/>
            <a:ext cx="14711363" cy="557066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D80F9C-03AA-4629-A91F-403B18D41032}"/>
              </a:ext>
            </a:extLst>
          </p:cNvPr>
          <p:cNvSpPr txBox="1"/>
          <p:nvPr/>
        </p:nvSpPr>
        <p:spPr>
          <a:xfrm>
            <a:off x="725" y="7758283"/>
            <a:ext cx="1471063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/>
              <a:t>Per quanto riguarda l’HTML ho inserito all’interno della sezione con id </a:t>
            </a:r>
            <a:r>
              <a:rPr lang="it-IT" sz="3200" b="1" dirty="0">
                <a:solidFill>
                  <a:srgbClr val="FF0000"/>
                </a:solidFill>
              </a:rPr>
              <a:t>= free-</a:t>
            </a:r>
            <a:r>
              <a:rPr lang="it-IT" sz="3200" b="1" dirty="0" err="1">
                <a:solidFill>
                  <a:srgbClr val="FF0000"/>
                </a:solidFill>
              </a:rPr>
              <a:t>gift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un titolo &lt;h1&gt; , due paragrafi e un </a:t>
            </a:r>
            <a:r>
              <a:rPr lang="it-IT" sz="3200" b="1" dirty="0" err="1"/>
              <a:t>form</a:t>
            </a:r>
            <a:r>
              <a:rPr lang="it-IT" sz="3200" b="1" dirty="0"/>
              <a:t> con id = </a:t>
            </a:r>
            <a:r>
              <a:rPr lang="it-IT" sz="3200" b="1" dirty="0">
                <a:solidFill>
                  <a:srgbClr val="FF0000"/>
                </a:solidFill>
              </a:rPr>
              <a:t>form1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Questo </a:t>
            </a:r>
            <a:r>
              <a:rPr lang="it-IT" sz="3200" b="1" dirty="0" err="1"/>
              <a:t>form</a:t>
            </a:r>
            <a:r>
              <a:rPr lang="it-IT" sz="3200" b="1" dirty="0"/>
              <a:t> contiene un </a:t>
            </a:r>
            <a:r>
              <a:rPr lang="it-IT" sz="3200" b="1" dirty="0">
                <a:solidFill>
                  <a:srgbClr val="FF0000"/>
                </a:solidFill>
              </a:rPr>
              <a:t>input </a:t>
            </a:r>
            <a:r>
              <a:rPr lang="it-IT" sz="3200" b="1" dirty="0"/>
              <a:t>di tipo testo su cui andremo ad inserire il nome del libro.</a:t>
            </a:r>
          </a:p>
          <a:p>
            <a:r>
              <a:rPr lang="it-IT" sz="3200" b="1" dirty="0"/>
              <a:t>Oltre all’input text è presente </a:t>
            </a:r>
            <a:r>
              <a:rPr lang="it-IT" sz="3200" b="1" dirty="0" err="1"/>
              <a:t>un’altro</a:t>
            </a:r>
            <a:r>
              <a:rPr lang="it-IT" sz="3200" b="1" dirty="0"/>
              <a:t> input ma di tipo </a:t>
            </a:r>
            <a:r>
              <a:rPr lang="it-IT" sz="3200" b="1" dirty="0" err="1">
                <a:solidFill>
                  <a:srgbClr val="FF0000"/>
                </a:solidFill>
              </a:rPr>
              <a:t>submit</a:t>
            </a:r>
            <a:r>
              <a:rPr lang="it-IT" sz="3200" b="1" dirty="0"/>
              <a:t> che utilizzeremo per avviare lo script.</a:t>
            </a:r>
          </a:p>
          <a:p>
            <a:r>
              <a:rPr lang="it-IT" sz="3200" b="1" dirty="0"/>
              <a:t>Infine è presente un’altra sezione con id </a:t>
            </a:r>
            <a:r>
              <a:rPr lang="it-IT" sz="3200" b="1" dirty="0">
                <a:solidFill>
                  <a:srgbClr val="FF0000"/>
                </a:solidFill>
              </a:rPr>
              <a:t>= library-</a:t>
            </a:r>
            <a:r>
              <a:rPr lang="it-IT" sz="3200" b="1" dirty="0" err="1">
                <a:solidFill>
                  <a:srgbClr val="FF0000"/>
                </a:solidFill>
              </a:rPr>
              <a:t>view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che conterrà tutti gli elementi ricevuti dal sito i quali saranno implementati dinamicamente</a:t>
            </a:r>
            <a:r>
              <a:rPr lang="it-IT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86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59439E9-C25F-4261-AB84-CC2164D83D98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0011517-DCB7-4D38-8110-7E77C85DE258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CSS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F7DE51F-06BC-4EAB-8FFE-A9B81C9D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7" y="2392294"/>
            <a:ext cx="6897032" cy="1135083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95F4473-17CD-4E28-9098-2E17F0EE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728" y="2392294"/>
            <a:ext cx="6718128" cy="1139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4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AE57AC-2D03-49A8-900B-EDD84A31824D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D34BF2C-B0B0-473B-87F9-C60560DB5A7D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CC15D0-C574-4108-9EAF-086AF30D2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2949"/>
            <a:ext cx="6451108" cy="1241472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31B5455-07DB-4D80-997A-C6C8BF32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04" y="1997209"/>
            <a:ext cx="5925172" cy="124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38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FEB718-2A88-4119-9557-C195CD6E3696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16CB89-A319-45B9-BAC1-070663E4FAAC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E79A5CF-B7ED-47C9-AC6A-67DDB5D1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46" y="2626665"/>
            <a:ext cx="7560469" cy="813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0A14DB-30A8-4EF6-B3D9-A991842D1EF7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KEY WEATHER 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6E076B-812A-4B3A-AE8A-049F8D9388FE}"/>
              </a:ext>
            </a:extLst>
          </p:cNvPr>
          <p:cNvSpPr txBox="1"/>
          <p:nvPr/>
        </p:nvSpPr>
        <p:spPr>
          <a:xfrm>
            <a:off x="238539" y="1194567"/>
            <a:ext cx="14292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La prima API REST presente nel mini-</a:t>
            </a:r>
            <a:r>
              <a:rPr lang="it-IT" sz="3200" b="1" dirty="0" err="1"/>
              <a:t>homework</a:t>
            </a:r>
            <a:r>
              <a:rPr lang="it-IT" sz="3200" b="1" dirty="0"/>
              <a:t> 3 è un’API che necessita di una chiave di autentificazione. Come sito  di riferimento è stato utilizzato : </a:t>
            </a:r>
            <a:r>
              <a:rPr lang="en-US" sz="3200" b="1" dirty="0" err="1">
                <a:hlinkClick r:id="rId2"/>
              </a:rPr>
              <a:t>weatherstack</a:t>
            </a:r>
            <a:r>
              <a:rPr lang="en-US" sz="3200" b="1" dirty="0">
                <a:hlinkClick r:id="rId2"/>
              </a:rPr>
              <a:t> - Real-Time World Weather REST API</a:t>
            </a:r>
            <a:r>
              <a:rPr lang="en-US" sz="3200" b="1" dirty="0"/>
              <a:t>  , il quale </a:t>
            </a:r>
            <a:r>
              <a:rPr lang="en-US" sz="3200" b="1" dirty="0" err="1"/>
              <a:t>permette</a:t>
            </a:r>
            <a:r>
              <a:rPr lang="en-US" sz="3200" b="1" dirty="0"/>
              <a:t> di </a:t>
            </a:r>
            <a:r>
              <a:rPr lang="en-US" sz="3200" b="1" dirty="0" err="1"/>
              <a:t>ottenere</a:t>
            </a:r>
            <a:r>
              <a:rPr lang="en-US" sz="3200" b="1" dirty="0"/>
              <a:t> </a:t>
            </a:r>
            <a:r>
              <a:rPr lang="en-US" sz="3200" b="1" dirty="0" err="1"/>
              <a:t>dati</a:t>
            </a:r>
            <a:r>
              <a:rPr lang="en-US" sz="3200" b="1" dirty="0"/>
              <a:t> di una </a:t>
            </a:r>
            <a:r>
              <a:rPr lang="en-US" sz="3200" b="1" dirty="0" err="1"/>
              <a:t>specifica</a:t>
            </a:r>
            <a:r>
              <a:rPr lang="en-US" sz="3200" b="1" dirty="0"/>
              <a:t> </a:t>
            </a:r>
            <a:r>
              <a:rPr lang="en-US" sz="3200" b="1" dirty="0" err="1"/>
              <a:t>località</a:t>
            </a:r>
            <a:r>
              <a:rPr lang="en-US" sz="3200" b="1" dirty="0"/>
              <a:t> </a:t>
            </a:r>
            <a:r>
              <a:rPr lang="en-US" sz="3200" b="1" dirty="0" err="1"/>
              <a:t>fornendo</a:t>
            </a:r>
            <a:r>
              <a:rPr lang="en-US" sz="3200" b="1" dirty="0"/>
              <a:t>: </a:t>
            </a:r>
            <a:r>
              <a:rPr lang="en-US" sz="3200" b="1" dirty="0" err="1"/>
              <a:t>temperatura</a:t>
            </a:r>
            <a:r>
              <a:rPr lang="en-US" sz="3200" b="1" dirty="0"/>
              <a:t> , </a:t>
            </a:r>
            <a:r>
              <a:rPr lang="en-US" sz="3200" b="1" dirty="0" err="1"/>
              <a:t>umidità</a:t>
            </a:r>
            <a:r>
              <a:rPr lang="en-US" sz="3200" b="1" dirty="0"/>
              <a:t> , </a:t>
            </a:r>
            <a:r>
              <a:rPr lang="en-US" sz="3200" b="1" dirty="0" err="1"/>
              <a:t>probabilità</a:t>
            </a:r>
            <a:r>
              <a:rPr lang="en-US" sz="3200" b="1" dirty="0"/>
              <a:t> di </a:t>
            </a:r>
            <a:r>
              <a:rPr lang="en-US" sz="3200" b="1" dirty="0" err="1"/>
              <a:t>precipitazione</a:t>
            </a:r>
            <a:r>
              <a:rPr lang="en-US" sz="3200" b="1" dirty="0"/>
              <a:t>, la </a:t>
            </a:r>
            <a:r>
              <a:rPr lang="en-US" sz="3200" b="1" dirty="0" err="1"/>
              <a:t>relativa</a:t>
            </a:r>
            <a:r>
              <a:rPr lang="en-US" sz="3200" b="1" dirty="0"/>
              <a:t> </a:t>
            </a:r>
            <a:r>
              <a:rPr lang="en-US" sz="3200" b="1" dirty="0" err="1"/>
              <a:t>immagine</a:t>
            </a:r>
            <a:r>
              <a:rPr lang="en-US" sz="3200" b="1" dirty="0"/>
              <a:t> </a:t>
            </a:r>
            <a:r>
              <a:rPr lang="en-US" sz="3200" b="1" dirty="0" err="1"/>
              <a:t>dello</a:t>
            </a:r>
            <a:r>
              <a:rPr lang="en-US" sz="3200" b="1" dirty="0"/>
              <a:t> </a:t>
            </a:r>
            <a:r>
              <a:rPr lang="en-US" sz="3200" b="1" dirty="0" err="1"/>
              <a:t>stato</a:t>
            </a:r>
            <a:r>
              <a:rPr lang="en-US" sz="3200" b="1" dirty="0"/>
              <a:t> del </a:t>
            </a:r>
            <a:r>
              <a:rPr lang="en-US" sz="3200" b="1" dirty="0" err="1"/>
              <a:t>meteo</a:t>
            </a:r>
            <a:r>
              <a:rPr lang="en-US" sz="3200" b="1" dirty="0"/>
              <a:t>, </a:t>
            </a:r>
            <a:r>
              <a:rPr lang="en-US" sz="3200" b="1" dirty="0" err="1"/>
              <a:t>ecc</a:t>
            </a:r>
            <a:r>
              <a:rPr lang="en-US" sz="3200" b="1" dirty="0"/>
              <a:t>...</a:t>
            </a:r>
          </a:p>
          <a:p>
            <a:r>
              <a:rPr lang="en-US" sz="3200" b="1" dirty="0" err="1"/>
              <a:t>L’utilizzo</a:t>
            </a:r>
            <a:r>
              <a:rPr lang="en-US" sz="3200" b="1" dirty="0"/>
              <a:t> </a:t>
            </a:r>
            <a:r>
              <a:rPr lang="en-US" sz="3200" b="1" dirty="0" err="1"/>
              <a:t>delle</a:t>
            </a:r>
            <a:r>
              <a:rPr lang="en-US" sz="3200" b="1" dirty="0"/>
              <a:t> </a:t>
            </a:r>
            <a:r>
              <a:rPr lang="en-US" sz="3200" b="1" dirty="0" err="1"/>
              <a:t>previsioni</a:t>
            </a:r>
            <a:r>
              <a:rPr lang="en-US" sz="3200" b="1" dirty="0"/>
              <a:t> </a:t>
            </a:r>
            <a:r>
              <a:rPr lang="en-US" sz="3200" b="1" dirty="0" err="1"/>
              <a:t>meteo</a:t>
            </a:r>
            <a:r>
              <a:rPr lang="en-US" sz="3200" b="1" dirty="0"/>
              <a:t> </a:t>
            </a:r>
            <a:r>
              <a:rPr lang="en-US" sz="3200" b="1" dirty="0" err="1"/>
              <a:t>sono</a:t>
            </a:r>
            <a:r>
              <a:rPr lang="en-US" sz="3200" b="1" dirty="0"/>
              <a:t> </a:t>
            </a:r>
            <a:r>
              <a:rPr lang="en-US" sz="3200" b="1" dirty="0" err="1"/>
              <a:t>dovute</a:t>
            </a:r>
            <a:r>
              <a:rPr lang="en-US" sz="3200" b="1" dirty="0"/>
              <a:t> al drone come mezzo di </a:t>
            </a:r>
            <a:r>
              <a:rPr lang="en-US" sz="3200" b="1" dirty="0" err="1"/>
              <a:t>trasporto</a:t>
            </a:r>
            <a:r>
              <a:rPr lang="en-US" sz="3200" b="1" dirty="0"/>
              <a:t> per il quale </a:t>
            </a:r>
            <a:r>
              <a:rPr lang="en-US" sz="3200" b="1" dirty="0" err="1"/>
              <a:t>risulta</a:t>
            </a:r>
            <a:r>
              <a:rPr lang="en-US" sz="3200" b="1" dirty="0"/>
              <a:t> </a:t>
            </a:r>
            <a:r>
              <a:rPr lang="en-US" sz="3200" b="1" dirty="0" err="1"/>
              <a:t>importante</a:t>
            </a:r>
            <a:r>
              <a:rPr lang="en-US" sz="3200" b="1" dirty="0"/>
              <a:t> la </a:t>
            </a:r>
            <a:r>
              <a:rPr lang="en-US" sz="3200" b="1" dirty="0" err="1"/>
              <a:t>condizione</a:t>
            </a:r>
            <a:r>
              <a:rPr lang="en-US" sz="3200" b="1" dirty="0"/>
              <a:t> </a:t>
            </a:r>
            <a:r>
              <a:rPr lang="en-US" sz="3200" b="1" dirty="0" err="1"/>
              <a:t>climatica</a:t>
            </a:r>
            <a:r>
              <a:rPr lang="en-US" sz="3200" b="1" dirty="0"/>
              <a:t>.</a:t>
            </a:r>
          </a:p>
          <a:p>
            <a:endParaRPr lang="en-US" sz="3200" b="1" dirty="0"/>
          </a:p>
          <a:p>
            <a:r>
              <a:rPr lang="en-US" sz="3200" b="1" dirty="0"/>
              <a:t>						                    	IMMAGINE DEL SITO</a:t>
            </a:r>
            <a:endParaRPr lang="it-IT" sz="3200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BDE80A6-9659-415C-8E4E-852DA2E3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808221"/>
            <a:ext cx="14711363" cy="57811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534C9E-814F-45EC-8318-283A12C894A9}"/>
              </a:ext>
            </a:extLst>
          </p:cNvPr>
          <p:cNvSpPr txBox="1"/>
          <p:nvPr/>
        </p:nvSpPr>
        <p:spPr>
          <a:xfrm>
            <a:off x="-2" y="12005000"/>
            <a:ext cx="147113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Per ricavare la chiave di autentificazione, ho effettuato una registrazione gratuita al sito dove successivamente 	mi è stata fornita la chiave da utilizzare per ottenere le API insieme ad una guida completa dei passaggi da effettuare nello script necessari per ricevere correttamente i dati che utilizzeremo.</a:t>
            </a:r>
          </a:p>
        </p:txBody>
      </p:sp>
    </p:spTree>
    <p:extLst>
      <p:ext uri="{BB962C8B-B14F-4D97-AF65-F5344CB8AC3E}">
        <p14:creationId xmlns:p14="http://schemas.microsoft.com/office/powerpoint/2010/main" val="2332971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4771F1-5042-4C32-8654-9A459EA0EB35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A81D31-60CD-4842-9685-194BA1F57509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8A00F1-4871-4572-B725-384C5FB4919B}"/>
              </a:ext>
            </a:extLst>
          </p:cNvPr>
          <p:cNvSpPr txBox="1"/>
          <p:nvPr/>
        </p:nvSpPr>
        <p:spPr>
          <a:xfrm>
            <a:off x="0" y="9493453"/>
            <a:ext cx="14710638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Form1</a:t>
            </a:r>
            <a:r>
              <a:rPr lang="it-IT" sz="3200" b="1" dirty="0"/>
              <a:t>= è una costante che seleziona tutto  il form1 </a:t>
            </a:r>
            <a:r>
              <a:rPr lang="it-IT" sz="3200" b="1" dirty="0" err="1"/>
              <a:t>dell’html</a:t>
            </a:r>
            <a:r>
              <a:rPr lang="it-IT" sz="3200" b="1" dirty="0"/>
              <a:t> alla quale verrà aggiunta successivamente un </a:t>
            </a:r>
            <a:r>
              <a:rPr lang="it-IT" sz="3200" b="1" dirty="0" err="1"/>
              <a:t>eventListener</a:t>
            </a:r>
            <a:r>
              <a:rPr lang="it-IT" sz="3200" b="1" dirty="0"/>
              <a:t> che nel caso di </a:t>
            </a:r>
            <a:r>
              <a:rPr lang="it-IT" sz="3200" b="1" dirty="0" err="1"/>
              <a:t>submit</a:t>
            </a:r>
            <a:r>
              <a:rPr lang="it-IT" sz="3200" b="1" dirty="0"/>
              <a:t> chiama la funzione </a:t>
            </a:r>
            <a:r>
              <a:rPr lang="it-IT" sz="3200" b="1" dirty="0" err="1">
                <a:solidFill>
                  <a:srgbClr val="FF0000"/>
                </a:solidFill>
              </a:rPr>
              <a:t>search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Alla funzione </a:t>
            </a:r>
            <a:r>
              <a:rPr lang="it-IT" sz="3200" b="1" dirty="0" err="1"/>
              <a:t>search</a:t>
            </a:r>
            <a:r>
              <a:rPr lang="it-IT" sz="3200" b="1" dirty="0"/>
              <a:t> viene passato un elemento </a:t>
            </a:r>
            <a:r>
              <a:rPr lang="it-IT" sz="3200" b="1" dirty="0">
                <a:solidFill>
                  <a:srgbClr val="FF0000"/>
                </a:solidFill>
              </a:rPr>
              <a:t>event</a:t>
            </a:r>
            <a:r>
              <a:rPr lang="it-IT" sz="3200" b="1" dirty="0"/>
              <a:t> alla quale viene applicata la funzione </a:t>
            </a:r>
            <a:r>
              <a:rPr lang="it-IT" sz="3200" b="1" dirty="0" err="1"/>
              <a:t>preventDefault</a:t>
            </a:r>
            <a:r>
              <a:rPr lang="it-IT" sz="3200" b="1" dirty="0"/>
              <a:t>() che annulla il riavvio della pagina</a:t>
            </a:r>
            <a:r>
              <a:rPr lang="it-IT" sz="1800" b="1" dirty="0"/>
              <a:t>.</a:t>
            </a:r>
          </a:p>
          <a:p>
            <a:endParaRPr lang="it-IT" b="1" dirty="0"/>
          </a:p>
          <a:p>
            <a:r>
              <a:rPr lang="it-IT" sz="3200" b="1" dirty="0"/>
              <a:t>Successivamente viene assegnato a </a:t>
            </a:r>
            <a:r>
              <a:rPr lang="it-IT" sz="3200" b="1" dirty="0" err="1">
                <a:solidFill>
                  <a:srgbClr val="FF0000"/>
                </a:solidFill>
              </a:rPr>
              <a:t>libro_input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l’input di tipo text e a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 err="1">
                <a:solidFill>
                  <a:srgbClr val="FF0000"/>
                </a:solidFill>
              </a:rPr>
              <a:t>libro_value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il testo inserito da tastiera.</a:t>
            </a:r>
          </a:p>
          <a:p>
            <a:r>
              <a:rPr lang="it-IT" sz="3200" b="1" dirty="0"/>
              <a:t>Applichiamo per evitare problemi inaspettati nella richiesta al server la funzione </a:t>
            </a:r>
            <a:r>
              <a:rPr lang="it-IT" sz="3200" b="1" dirty="0" err="1">
                <a:solidFill>
                  <a:srgbClr val="FF0000"/>
                </a:solidFill>
              </a:rPr>
              <a:t>encodeURIComponent</a:t>
            </a:r>
            <a:r>
              <a:rPr lang="it-IT" sz="3200" b="1" dirty="0"/>
              <a:t> che codifica correttamente in UTF-8 il testo inserito.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B480F1E-1666-4956-88D5-5A36B4AD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70" y="2002949"/>
            <a:ext cx="10779422" cy="70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4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01529D-015D-4928-B57A-CEBDAE324DCF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1FFA3-5998-424C-A0A2-275E8942426D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AB8BA31-35DF-4291-A341-D31C529C9E10}"/>
              </a:ext>
            </a:extLst>
          </p:cNvPr>
          <p:cNvSpPr txBox="1"/>
          <p:nvPr/>
        </p:nvSpPr>
        <p:spPr>
          <a:xfrm>
            <a:off x="-1" y="8002135"/>
            <a:ext cx="14711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Successivamente è stato ideato un </a:t>
            </a:r>
            <a:r>
              <a:rPr lang="it-IT" sz="3200" b="1" dirty="0">
                <a:solidFill>
                  <a:srgbClr val="FF0000"/>
                </a:solidFill>
              </a:rPr>
              <a:t>pop-up</a:t>
            </a:r>
            <a:r>
              <a:rPr lang="it-IT" sz="3200" b="1" dirty="0"/>
              <a:t> che appare nel caso in cui venga premuto </a:t>
            </a:r>
            <a:r>
              <a:rPr lang="it-IT" sz="3200" b="1" dirty="0" err="1"/>
              <a:t>submit</a:t>
            </a:r>
            <a:r>
              <a:rPr lang="it-IT" sz="3200" b="1" dirty="0"/>
              <a:t> senza inserire il testo.</a:t>
            </a:r>
          </a:p>
          <a:p>
            <a:r>
              <a:rPr lang="it-IT" sz="3200" b="1" dirty="0"/>
              <a:t>Nel caso in cui il testo è presente, viene creata una costante </a:t>
            </a:r>
            <a:r>
              <a:rPr lang="it-IT" sz="3200" b="1" dirty="0" err="1">
                <a:solidFill>
                  <a:srgbClr val="FF0000"/>
                </a:solidFill>
              </a:rPr>
              <a:t>rest_url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che contiene l’URL di richiesta + il titolo del libro inserito da tastiera e ne viene eseguito il </a:t>
            </a:r>
            <a:r>
              <a:rPr lang="it-IT" sz="3200" b="1" dirty="0">
                <a:solidFill>
                  <a:srgbClr val="FF0000"/>
                </a:solidFill>
              </a:rPr>
              <a:t>fetch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Il valore restituito dal fetch verrà passato dapprima alla funzione </a:t>
            </a:r>
            <a:r>
              <a:rPr lang="it-IT" sz="3200" b="1" dirty="0" err="1">
                <a:solidFill>
                  <a:srgbClr val="FF0000"/>
                </a:solidFill>
              </a:rPr>
              <a:t>onResponse</a:t>
            </a:r>
            <a:r>
              <a:rPr lang="it-IT" sz="3200" b="1" dirty="0"/>
              <a:t> e successivamente alla funzione </a:t>
            </a:r>
            <a:r>
              <a:rPr lang="it-IT" sz="3200" b="1" dirty="0" err="1">
                <a:solidFill>
                  <a:srgbClr val="FF0000"/>
                </a:solidFill>
              </a:rPr>
              <a:t>onJson</a:t>
            </a:r>
            <a:r>
              <a:rPr lang="it-IT" sz="3200" b="1" dirty="0"/>
              <a:t>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0E3CEB4-D83B-42B4-8093-2971BB63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61" y="2002949"/>
            <a:ext cx="8892104" cy="58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6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763BC4-36C5-4898-837B-2684F13D9FA5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E67989-CFE9-4EB8-82DA-63E410560D94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6E6C4F0-67EC-47C5-A6C1-8845260A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73" y="2340941"/>
            <a:ext cx="7153733" cy="27478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7A36A4-FF85-4586-8157-F48D8A6BF2EE}"/>
              </a:ext>
            </a:extLst>
          </p:cNvPr>
          <p:cNvSpPr txBox="1"/>
          <p:nvPr/>
        </p:nvSpPr>
        <p:spPr>
          <a:xfrm>
            <a:off x="-1" y="5441602"/>
            <a:ext cx="147113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/>
              <a:t>Il risultato del fetch passa alla funzione </a:t>
            </a:r>
            <a:r>
              <a:rPr lang="it-IT" sz="3200" b="1" dirty="0" err="1">
                <a:solidFill>
                  <a:srgbClr val="FF0000"/>
                </a:solidFill>
              </a:rPr>
              <a:t>onResponse</a:t>
            </a:r>
            <a:r>
              <a:rPr lang="it-IT" sz="3200" b="1" dirty="0"/>
              <a:t> un elemento </a:t>
            </a:r>
            <a:r>
              <a:rPr lang="it-IT" sz="3200" b="1" dirty="0" err="1">
                <a:solidFill>
                  <a:srgbClr val="FF0000"/>
                </a:solidFill>
              </a:rPr>
              <a:t>response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Nel caso in cui l’elemento </a:t>
            </a:r>
            <a:r>
              <a:rPr lang="it-IT" sz="3200" b="1" dirty="0" err="1"/>
              <a:t>response</a:t>
            </a:r>
            <a:r>
              <a:rPr lang="it-IT" sz="3200" b="1" dirty="0"/>
              <a:t> non sia valido vi è un </a:t>
            </a:r>
            <a:r>
              <a:rPr lang="it-IT" sz="3200" b="1" dirty="0" err="1"/>
              <a:t>if</a:t>
            </a:r>
            <a:r>
              <a:rPr lang="it-IT" sz="3200" b="1" dirty="0"/>
              <a:t> che restituisce </a:t>
            </a:r>
            <a:r>
              <a:rPr lang="it-IT" sz="3200" b="1" dirty="0" err="1"/>
              <a:t>Null</a:t>
            </a:r>
            <a:r>
              <a:rPr lang="it-IT" sz="3200" b="1" dirty="0"/>
              <a:t>, altrimenti verrà restituito un elemento </a:t>
            </a:r>
            <a:r>
              <a:rPr lang="it-IT" sz="3200" b="1" dirty="0" err="1"/>
              <a:t>Json</a:t>
            </a:r>
            <a:r>
              <a:rPr lang="it-IT" sz="3200" b="1" dirty="0"/>
              <a:t> successivamente passato alla funzione </a:t>
            </a:r>
            <a:r>
              <a:rPr lang="it-IT" sz="3200" b="1" dirty="0" err="1"/>
              <a:t>onJson</a:t>
            </a:r>
            <a:r>
              <a:rPr lang="it-IT" sz="3200" b="1" dirty="0"/>
              <a:t>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5556125-8F73-4058-A26A-EA4338A83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03" y="7726926"/>
            <a:ext cx="6374354" cy="144628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E4ACF2-FC43-466F-A3ED-F4D66E1F3D4E}"/>
              </a:ext>
            </a:extLst>
          </p:cNvPr>
          <p:cNvSpPr txBox="1"/>
          <p:nvPr/>
        </p:nvSpPr>
        <p:spPr>
          <a:xfrm>
            <a:off x="-1" y="9428289"/>
            <a:ext cx="14711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/>
              <a:t>L’elemento </a:t>
            </a:r>
            <a:r>
              <a:rPr lang="it-IT" sz="3200" b="1" dirty="0" err="1"/>
              <a:t>json</a:t>
            </a:r>
            <a:r>
              <a:rPr lang="it-IT" sz="3200" b="1" dirty="0"/>
              <a:t> nella funzione </a:t>
            </a:r>
            <a:r>
              <a:rPr lang="it-IT" sz="3200" b="1" dirty="0" err="1"/>
              <a:t>onJson</a:t>
            </a:r>
            <a:r>
              <a:rPr lang="it-IT" sz="3200" b="1" dirty="0"/>
              <a:t> sarà il seguente: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4CFBEDA-E722-48A1-AB2E-31536B40E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736" y="10268145"/>
            <a:ext cx="9891188" cy="39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73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630CD8-ECC9-4E92-ADA4-8B7BA2DD94C2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119B76-14D4-46A7-B309-A4E8AEF46FB4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32A9A67-2222-4E83-A577-07505165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36" y="2002949"/>
            <a:ext cx="9891188" cy="394948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4751DF9-8981-4799-A20F-1EE39F42EAC2}"/>
              </a:ext>
            </a:extLst>
          </p:cNvPr>
          <p:cNvSpPr txBox="1"/>
          <p:nvPr/>
        </p:nvSpPr>
        <p:spPr>
          <a:xfrm>
            <a:off x="0" y="5952434"/>
            <a:ext cx="14711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Viene restituita come risposta un array di massimo 100 elementi chiamato </a:t>
            </a:r>
            <a:r>
              <a:rPr lang="it-IT" sz="3200" b="1" dirty="0" err="1">
                <a:solidFill>
                  <a:srgbClr val="FF0000"/>
                </a:solidFill>
              </a:rPr>
              <a:t>docs</a:t>
            </a:r>
            <a:r>
              <a:rPr lang="it-IT" sz="3200" b="1" dirty="0"/>
              <a:t> il quale conterrà tutti i libri (indicizzati da 0 a max 99) esistenti con il titolo inserito da tastiera.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79A4843-B94B-43F3-8FFA-6BCE40433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90" y="7522094"/>
            <a:ext cx="11331949" cy="419300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77F6FB-C110-4E50-9D53-09B9AC754C7F}"/>
              </a:ext>
            </a:extLst>
          </p:cNvPr>
          <p:cNvSpPr txBox="1"/>
          <p:nvPr/>
        </p:nvSpPr>
        <p:spPr>
          <a:xfrm>
            <a:off x="0" y="11946835"/>
            <a:ext cx="14711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Aprendo un elemento dell’array notiamo che ci saranno a disposizione moltissimi dati relativi al libro che stiamo cercando, ma per il nostro progetto basteranno il titolo e la copertina del libro.</a:t>
            </a:r>
          </a:p>
        </p:txBody>
      </p:sp>
    </p:spTree>
    <p:extLst>
      <p:ext uri="{BB962C8B-B14F-4D97-AF65-F5344CB8AC3E}">
        <p14:creationId xmlns:p14="http://schemas.microsoft.com/office/powerpoint/2010/main" val="404172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95C289-C626-4DA4-A3A0-26036265D60C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48ED0D-B70A-40E1-8F8A-33EA59C55A07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EFE63F-7FBB-4F25-B1C5-108718F3863C}"/>
              </a:ext>
            </a:extLst>
          </p:cNvPr>
          <p:cNvSpPr txBox="1"/>
          <p:nvPr/>
        </p:nvSpPr>
        <p:spPr>
          <a:xfrm>
            <a:off x="0" y="2007704"/>
            <a:ext cx="14711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Il titolo lo troveremo nella sezione «</a:t>
            </a:r>
            <a:r>
              <a:rPr lang="it-IT" sz="3200" b="1" dirty="0" err="1">
                <a:solidFill>
                  <a:srgbClr val="FF0000"/>
                </a:solidFill>
              </a:rPr>
              <a:t>title</a:t>
            </a:r>
            <a:r>
              <a:rPr lang="it-IT" sz="3200" b="1" dirty="0"/>
              <a:t>»: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22391FE-DEAC-46B9-A7B0-4ED5097D9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10" y="2852853"/>
            <a:ext cx="10672144" cy="5847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76D116A-88CB-4620-A4B2-01492BD2E19F}"/>
              </a:ext>
            </a:extLst>
          </p:cNvPr>
          <p:cNvSpPr txBox="1"/>
          <p:nvPr/>
        </p:nvSpPr>
        <p:spPr>
          <a:xfrm>
            <a:off x="0" y="3698003"/>
            <a:ext cx="14292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Mentre la copertina la troveremo nella lista «</a:t>
            </a:r>
            <a:r>
              <a:rPr lang="it-IT" sz="3200" b="1" dirty="0" err="1">
                <a:solidFill>
                  <a:srgbClr val="FF0000"/>
                </a:solidFill>
              </a:rPr>
              <a:t>isbn</a:t>
            </a:r>
            <a:r>
              <a:rPr lang="it-IT" sz="3200" b="1" dirty="0"/>
              <a:t>» che conterrà diversi codici di copertina del libro indicizzati: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EDBEDA0-2FFB-4F14-B857-AC9F5CEF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30" y="5359996"/>
            <a:ext cx="5189441" cy="48609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677D445-99B1-4858-8705-ECB442BFDBA6}"/>
              </a:ext>
            </a:extLst>
          </p:cNvPr>
          <p:cNvSpPr txBox="1"/>
          <p:nvPr/>
        </p:nvSpPr>
        <p:spPr>
          <a:xfrm>
            <a:off x="-1" y="10722749"/>
            <a:ext cx="14711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Concluso lo studio del formato della risposta e tutti i dati presenti al suo interno passiamo alla funzione </a:t>
            </a:r>
            <a:r>
              <a:rPr lang="it-IT" sz="3200" b="1" dirty="0" err="1"/>
              <a:t>onJson</a:t>
            </a:r>
            <a:r>
              <a:rPr lang="it-IT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822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D2D276-87C4-4AA1-8B46-CCBAB233C8C2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21316D-E0AD-4D35-AA89-BF7143619D6B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324441-6F87-4F41-B8F3-4611FE446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38" y="2002949"/>
            <a:ext cx="12264886" cy="614704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1CB88BE-17EA-4D8D-9450-3E8678B77E73}"/>
              </a:ext>
            </a:extLst>
          </p:cNvPr>
          <p:cNvSpPr txBox="1"/>
          <p:nvPr/>
        </p:nvSpPr>
        <p:spPr>
          <a:xfrm>
            <a:off x="0" y="8149993"/>
            <a:ext cx="147113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Creo una costante </a:t>
            </a:r>
            <a:r>
              <a:rPr lang="it-IT" sz="3200" b="1" dirty="0">
                <a:solidFill>
                  <a:srgbClr val="FF0000"/>
                </a:solidFill>
              </a:rPr>
              <a:t>sezione</a:t>
            </a:r>
            <a:r>
              <a:rPr lang="it-IT" sz="3200" b="1" dirty="0"/>
              <a:t> a cui assegno la sezione con id= free-</a:t>
            </a:r>
            <a:r>
              <a:rPr lang="it-IT" sz="3200" b="1" dirty="0" err="1"/>
              <a:t>gift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Dopo aver inserito il titolo , allungheremo la sezione utile per la visualizzazione dei libri tramite la proprietà </a:t>
            </a:r>
            <a:r>
              <a:rPr lang="it-IT" sz="3200" b="1" dirty="0">
                <a:solidFill>
                  <a:srgbClr val="FF0000"/>
                </a:solidFill>
              </a:rPr>
              <a:t>style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Creo una costante </a:t>
            </a:r>
            <a:r>
              <a:rPr lang="it-IT" sz="3200" b="1" dirty="0">
                <a:solidFill>
                  <a:srgbClr val="FF0000"/>
                </a:solidFill>
              </a:rPr>
              <a:t>library</a:t>
            </a:r>
            <a:r>
              <a:rPr lang="it-IT" sz="3200" b="1" dirty="0"/>
              <a:t> a cui assegno lo spazio utilizzato per la visualizzazione dei libri.</a:t>
            </a:r>
          </a:p>
          <a:p>
            <a:r>
              <a:rPr lang="it-IT" sz="3200" b="1" dirty="0"/>
              <a:t>Ogni nuova ricerca, tramite </a:t>
            </a:r>
            <a:r>
              <a:rPr lang="it-IT" sz="3200" b="1" dirty="0" err="1">
                <a:solidFill>
                  <a:srgbClr val="FF0000"/>
                </a:solidFill>
              </a:rPr>
              <a:t>innerHTML</a:t>
            </a:r>
            <a:r>
              <a:rPr lang="it-IT" sz="3200" b="1" dirty="0"/>
              <a:t> viene svuotata la costante library.</a:t>
            </a:r>
          </a:p>
          <a:p>
            <a:r>
              <a:rPr lang="it-IT" sz="3200" b="1" dirty="0"/>
              <a:t>Tramite un’</a:t>
            </a:r>
            <a:r>
              <a:rPr lang="it-IT" sz="3200" b="1" dirty="0" err="1"/>
              <a:t>if</a:t>
            </a:r>
            <a:r>
              <a:rPr lang="it-IT" sz="3200" b="1" dirty="0"/>
              <a:t> il numero massimo di elementi selezionati all’interno del </a:t>
            </a:r>
            <a:r>
              <a:rPr lang="it-IT" sz="3200" b="1" dirty="0" err="1"/>
              <a:t>docs</a:t>
            </a:r>
            <a:r>
              <a:rPr lang="it-IT" sz="3200" b="1" dirty="0"/>
              <a:t> sarà di 6 , questo numero sarà contenuto nella variabile </a:t>
            </a:r>
            <a:r>
              <a:rPr lang="it-IT" sz="3200" b="1" dirty="0" err="1">
                <a:solidFill>
                  <a:srgbClr val="FF0000"/>
                </a:solidFill>
              </a:rPr>
              <a:t>num_results</a:t>
            </a:r>
            <a:r>
              <a:rPr lang="it-IT" sz="3200" b="1" dirty="0"/>
              <a:t>.</a:t>
            </a:r>
          </a:p>
          <a:p>
            <a:endParaRPr lang="it-IT" sz="3200" b="1" dirty="0"/>
          </a:p>
          <a:p>
            <a:r>
              <a:rPr lang="it-IT" sz="3200" b="1" dirty="0">
                <a:solidFill>
                  <a:schemeClr val="accent6"/>
                </a:solidFill>
              </a:rPr>
              <a:t>Per i che va da 0 a </a:t>
            </a:r>
            <a:r>
              <a:rPr lang="it-IT" sz="3200" b="1" dirty="0" err="1">
                <a:solidFill>
                  <a:schemeClr val="accent6"/>
                </a:solidFill>
              </a:rPr>
              <a:t>num_results</a:t>
            </a:r>
            <a:r>
              <a:rPr lang="it-IT" sz="3200" b="1" dirty="0">
                <a:solidFill>
                  <a:schemeClr val="accent6"/>
                </a:solidFill>
              </a:rPr>
              <a:t> </a:t>
            </a:r>
            <a:r>
              <a:rPr lang="it-IT" sz="3200" b="1" dirty="0"/>
              <a:t>verranno svolte le seguenti istruzioni:</a:t>
            </a:r>
          </a:p>
        </p:txBody>
      </p:sp>
    </p:spTree>
    <p:extLst>
      <p:ext uri="{BB962C8B-B14F-4D97-AF65-F5344CB8AC3E}">
        <p14:creationId xmlns:p14="http://schemas.microsoft.com/office/powerpoint/2010/main" val="3319567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53D08C-9F6C-4F5C-9A9B-187FBB5C89E6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108835-AFDB-4331-A281-D16A439222B1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D8BF8BB-0D11-4766-846B-6A4C443E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283"/>
            <a:ext cx="14711363" cy="29485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11C56FD-51E8-4819-9504-72A57E05C9E5}"/>
              </a:ext>
            </a:extLst>
          </p:cNvPr>
          <p:cNvSpPr txBox="1"/>
          <p:nvPr/>
        </p:nvSpPr>
        <p:spPr>
          <a:xfrm>
            <a:off x="0" y="4790661"/>
            <a:ext cx="14711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Crea una costante </a:t>
            </a:r>
            <a:r>
              <a:rPr lang="it-IT" sz="3200" b="1" dirty="0">
                <a:solidFill>
                  <a:srgbClr val="FF0000"/>
                </a:solidFill>
              </a:rPr>
              <a:t>doc</a:t>
            </a:r>
            <a:r>
              <a:rPr lang="it-IT" sz="3200" b="1" dirty="0"/>
              <a:t> che contiene un elemento (in questo caso tutti i dati di un singolo libro) di indice i del contenitore </a:t>
            </a:r>
            <a:r>
              <a:rPr lang="it-IT" sz="3200" b="1" dirty="0" err="1"/>
              <a:t>docs</a:t>
            </a:r>
            <a:r>
              <a:rPr lang="it-IT" sz="3200" b="1" dirty="0"/>
              <a:t> ricevuto. </a:t>
            </a:r>
          </a:p>
          <a:p>
            <a:r>
              <a:rPr lang="it-IT" sz="3200" b="1" dirty="0"/>
              <a:t>Crea una costante </a:t>
            </a:r>
            <a:r>
              <a:rPr lang="it-IT" sz="3200" b="1" dirty="0" err="1">
                <a:solidFill>
                  <a:srgbClr val="FF0000"/>
                </a:solidFill>
              </a:rPr>
              <a:t>title</a:t>
            </a:r>
            <a:r>
              <a:rPr lang="it-IT" sz="3200" b="1" dirty="0"/>
              <a:t> a cui </a:t>
            </a:r>
            <a:r>
              <a:rPr lang="it-IT" sz="3200" b="1" dirty="0" err="1"/>
              <a:t>assegnamo</a:t>
            </a:r>
            <a:r>
              <a:rPr lang="it-IT" sz="3200" b="1" dirty="0"/>
              <a:t> la sezione «</a:t>
            </a:r>
            <a:r>
              <a:rPr lang="it-IT" sz="3200" b="1" dirty="0" err="1"/>
              <a:t>title</a:t>
            </a:r>
            <a:r>
              <a:rPr lang="it-IT" sz="3200" b="1" dirty="0"/>
              <a:t>» del doc, che come visto corrisponde effettivamente al titolo del libro cercato.</a:t>
            </a:r>
          </a:p>
          <a:p>
            <a:r>
              <a:rPr lang="it-IT" sz="3200" b="1" dirty="0"/>
              <a:t>Crea una costante </a:t>
            </a:r>
            <a:r>
              <a:rPr lang="it-IT" sz="3200" b="1" dirty="0" err="1">
                <a:solidFill>
                  <a:srgbClr val="FF0000"/>
                </a:solidFill>
              </a:rPr>
              <a:t>isbn</a:t>
            </a:r>
            <a:r>
              <a:rPr lang="it-IT" sz="3200" b="1" dirty="0"/>
              <a:t> che punta all’elemento di indice 0 della lista </a:t>
            </a:r>
            <a:r>
              <a:rPr lang="it-IT" sz="3200" b="1" dirty="0" err="1"/>
              <a:t>isbn</a:t>
            </a:r>
            <a:r>
              <a:rPr lang="it-IT" sz="3200" b="1" dirty="0"/>
              <a:t>.</a:t>
            </a:r>
          </a:p>
          <a:p>
            <a:r>
              <a:rPr lang="it-IT" sz="3200" b="1" dirty="0" err="1"/>
              <a:t>Isbn</a:t>
            </a:r>
            <a:r>
              <a:rPr lang="it-IT" sz="3200" b="1" dirty="0"/>
              <a:t> conterrà il codice necessario per visualizzare la copertina.</a:t>
            </a:r>
          </a:p>
          <a:p>
            <a:r>
              <a:rPr lang="it-IT" sz="3200" b="1" dirty="0"/>
              <a:t>Creo una costante </a:t>
            </a:r>
            <a:r>
              <a:rPr lang="it-IT" sz="3200" b="1" dirty="0" err="1">
                <a:solidFill>
                  <a:srgbClr val="FF0000"/>
                </a:solidFill>
              </a:rPr>
              <a:t>cover_url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a cui assegneremo un indirizzamento (preso dal sito open library da utilizzare per ricavare le copertine dei libri) + </a:t>
            </a:r>
            <a:r>
              <a:rPr lang="it-IT" sz="3200" b="1" dirty="0" err="1"/>
              <a:t>l’isbn</a:t>
            </a:r>
            <a:r>
              <a:rPr lang="it-IT" sz="3200" b="1" dirty="0"/>
              <a:t> selezionato in precedenza + il formato dell’immagine, in questo caso M=media.</a:t>
            </a:r>
          </a:p>
        </p:txBody>
      </p:sp>
    </p:spTree>
    <p:extLst>
      <p:ext uri="{BB962C8B-B14F-4D97-AF65-F5344CB8AC3E}">
        <p14:creationId xmlns:p14="http://schemas.microsoft.com/office/powerpoint/2010/main" val="355631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98B6B9-16EF-4B5E-BD42-6C5F14B1CFD7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B49B6FB-C5CF-4EDF-A01D-DBCFAEC92C2A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C285CE-288C-4946-A3EC-4098A9EDD67D}"/>
              </a:ext>
            </a:extLst>
          </p:cNvPr>
          <p:cNvSpPr txBox="1"/>
          <p:nvPr/>
        </p:nvSpPr>
        <p:spPr>
          <a:xfrm>
            <a:off x="0" y="6157485"/>
            <a:ext cx="147113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Se la copertina del libro esiste allora:</a:t>
            </a:r>
          </a:p>
          <a:p>
            <a:r>
              <a:rPr lang="it-IT" sz="3200" b="1" dirty="0"/>
              <a:t>Crea una costante </a:t>
            </a:r>
            <a:r>
              <a:rPr lang="it-IT" sz="3200" b="1" dirty="0">
                <a:solidFill>
                  <a:srgbClr val="FF0000"/>
                </a:solidFill>
              </a:rPr>
              <a:t>book</a:t>
            </a:r>
            <a:r>
              <a:rPr lang="it-IT" sz="3200" b="1" dirty="0"/>
              <a:t> di tipo div a cui </a:t>
            </a:r>
            <a:r>
              <a:rPr lang="it-IT" sz="3200" b="1" dirty="0" err="1"/>
              <a:t>assegnamo</a:t>
            </a:r>
            <a:r>
              <a:rPr lang="it-IT" sz="3200" b="1" dirty="0"/>
              <a:t> la classe book.</a:t>
            </a:r>
          </a:p>
          <a:p>
            <a:r>
              <a:rPr lang="it-IT" sz="3200" b="1" dirty="0"/>
              <a:t>Crea una costante </a:t>
            </a:r>
            <a:r>
              <a:rPr lang="it-IT" sz="3200" b="1" dirty="0" err="1">
                <a:solidFill>
                  <a:srgbClr val="FF0000"/>
                </a:solidFill>
              </a:rPr>
              <a:t>img</a:t>
            </a:r>
            <a:r>
              <a:rPr lang="it-IT" sz="3200" b="1" dirty="0"/>
              <a:t> a cui </a:t>
            </a:r>
            <a:r>
              <a:rPr lang="it-IT" sz="3200" b="1" dirty="0" err="1"/>
              <a:t>assegnamo</a:t>
            </a:r>
            <a:r>
              <a:rPr lang="it-IT" sz="3200" b="1" dirty="0"/>
              <a:t> il valore contenuto in </a:t>
            </a:r>
            <a:r>
              <a:rPr lang="it-IT" sz="3200" b="1" dirty="0" err="1"/>
              <a:t>cover_url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Crea una costante </a:t>
            </a:r>
            <a:r>
              <a:rPr lang="it-IT" sz="3200" b="1" dirty="0" err="1">
                <a:solidFill>
                  <a:srgbClr val="FF0000"/>
                </a:solidFill>
              </a:rPr>
              <a:t>caption</a:t>
            </a:r>
            <a:r>
              <a:rPr lang="it-IT" sz="3200" b="1" dirty="0"/>
              <a:t> di tipo </a:t>
            </a:r>
            <a:r>
              <a:rPr lang="it-IT" sz="3200" b="1" dirty="0" err="1"/>
              <a:t>span</a:t>
            </a:r>
            <a:r>
              <a:rPr lang="it-IT" sz="3200" b="1" dirty="0"/>
              <a:t> a cui </a:t>
            </a:r>
            <a:r>
              <a:rPr lang="it-IT" sz="3200" b="1" dirty="0" err="1"/>
              <a:t>assegnamo</a:t>
            </a:r>
            <a:r>
              <a:rPr lang="it-IT" sz="3200" b="1" dirty="0"/>
              <a:t> il testo di </a:t>
            </a:r>
            <a:r>
              <a:rPr lang="it-IT" sz="3200" b="1" dirty="0" err="1"/>
              <a:t>title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Crea una costante </a:t>
            </a:r>
            <a:r>
              <a:rPr lang="it-IT" sz="3200" b="1" dirty="0">
                <a:solidFill>
                  <a:srgbClr val="FF0000"/>
                </a:solidFill>
              </a:rPr>
              <a:t>disponibilità</a:t>
            </a:r>
            <a:r>
              <a:rPr lang="it-IT" sz="3200" b="1" dirty="0"/>
              <a:t> di tipo h3.</a:t>
            </a:r>
          </a:p>
          <a:p>
            <a:r>
              <a:rPr lang="it-IT" sz="3200" b="1" dirty="0"/>
              <a:t>Crea una variabile </a:t>
            </a:r>
            <a:r>
              <a:rPr lang="it-IT" sz="3200" b="1" dirty="0" err="1">
                <a:solidFill>
                  <a:srgbClr val="FF0000"/>
                </a:solidFill>
              </a:rPr>
              <a:t>si_no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a cui </a:t>
            </a:r>
            <a:r>
              <a:rPr lang="it-IT" sz="3200" b="1" dirty="0" err="1"/>
              <a:t>assegnamo</a:t>
            </a:r>
            <a:r>
              <a:rPr lang="it-IT" sz="3200" b="1" dirty="0"/>
              <a:t> un numero randomico tra 1 e 99.</a:t>
            </a:r>
          </a:p>
          <a:p>
            <a:r>
              <a:rPr lang="it-IT" sz="3200" b="1" dirty="0"/>
              <a:t>Utilizzeremo la variabile </a:t>
            </a:r>
            <a:r>
              <a:rPr lang="it-IT" sz="3200" b="1" dirty="0" err="1"/>
              <a:t>si_no</a:t>
            </a:r>
            <a:r>
              <a:rPr lang="it-IT" sz="3200" b="1" dirty="0"/>
              <a:t> per simulare la disponibilità di un libro nel nostro magazzino.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3805A25-76D0-47E5-8143-76F06E58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50" y="1818283"/>
            <a:ext cx="9209536" cy="41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6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E3B4E8-EED4-4F3F-9AD1-8F21133FD9A4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88E0B8-B773-42F7-AEF1-1D9CC4538915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32204F-23FB-4901-84D2-8E81DF90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458" y="2002949"/>
            <a:ext cx="8802446" cy="726032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9AA0143-5415-42EA-9FBF-E09B0DB24AAA}"/>
              </a:ext>
            </a:extLst>
          </p:cNvPr>
          <p:cNvSpPr txBox="1"/>
          <p:nvPr/>
        </p:nvSpPr>
        <p:spPr>
          <a:xfrm>
            <a:off x="0" y="9263270"/>
            <a:ext cx="147113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6"/>
                </a:solidFill>
              </a:rPr>
              <a:t>Se il valore randomico di </a:t>
            </a:r>
            <a:r>
              <a:rPr lang="it-IT" sz="3200" b="1" dirty="0" err="1">
                <a:solidFill>
                  <a:schemeClr val="accent6"/>
                </a:solidFill>
              </a:rPr>
              <a:t>si_no</a:t>
            </a:r>
            <a:r>
              <a:rPr lang="it-IT" sz="3200" b="1" dirty="0">
                <a:solidFill>
                  <a:schemeClr val="accent6"/>
                </a:solidFill>
              </a:rPr>
              <a:t> è maggiore o uguale a 60</a:t>
            </a:r>
            <a:r>
              <a:rPr lang="it-IT" sz="3200" b="1" dirty="0"/>
              <a:t>:</a:t>
            </a:r>
          </a:p>
          <a:p>
            <a:r>
              <a:rPr lang="it-IT" sz="3200" b="1" dirty="0"/>
              <a:t>Nella costante disponibilità verrà inserito il testo «</a:t>
            </a:r>
            <a:r>
              <a:rPr lang="it-IT" sz="3200" b="1" dirty="0">
                <a:solidFill>
                  <a:srgbClr val="FF0000"/>
                </a:solidFill>
              </a:rPr>
              <a:t>DISPONIBILE</a:t>
            </a:r>
            <a:r>
              <a:rPr lang="it-IT" sz="3200" b="1" dirty="0"/>
              <a:t>» e la classe </a:t>
            </a:r>
            <a:r>
              <a:rPr lang="it-IT" sz="3200" b="1" dirty="0">
                <a:solidFill>
                  <a:srgbClr val="FF0000"/>
                </a:solidFill>
              </a:rPr>
              <a:t>disponibile</a:t>
            </a:r>
            <a:r>
              <a:rPr lang="it-IT" sz="3200" b="1" dirty="0"/>
              <a:t>, Altrimenti il testo sarà «</a:t>
            </a:r>
            <a:r>
              <a:rPr lang="it-IT" sz="3200" b="1" dirty="0">
                <a:solidFill>
                  <a:srgbClr val="FF0000"/>
                </a:solidFill>
              </a:rPr>
              <a:t>NON DISPONIBILE</a:t>
            </a:r>
            <a:r>
              <a:rPr lang="it-IT" sz="3200" b="1" dirty="0"/>
              <a:t>» con la classe </a:t>
            </a:r>
            <a:r>
              <a:rPr lang="it-IT" sz="3200" b="1" dirty="0" err="1">
                <a:solidFill>
                  <a:srgbClr val="FF0000"/>
                </a:solidFill>
              </a:rPr>
              <a:t>non_disponibile</a:t>
            </a:r>
            <a:r>
              <a:rPr lang="it-IT" sz="3200" b="1" dirty="0">
                <a:solidFill>
                  <a:srgbClr val="FF0000"/>
                </a:solidFill>
              </a:rPr>
              <a:t>.</a:t>
            </a:r>
          </a:p>
          <a:p>
            <a:endParaRPr lang="it-IT" sz="3200" b="1" dirty="0">
              <a:solidFill>
                <a:srgbClr val="FF0000"/>
              </a:solidFill>
            </a:endParaRPr>
          </a:p>
          <a:p>
            <a:r>
              <a:rPr lang="it-IT" sz="3200" b="1" dirty="0"/>
              <a:t>Dopo di che vengono stampati tutti gli elementi ottenuti.</a:t>
            </a:r>
          </a:p>
          <a:p>
            <a:endParaRPr lang="it-IT" sz="3200" b="1" dirty="0">
              <a:solidFill>
                <a:srgbClr val="FF0000"/>
              </a:solidFill>
            </a:endParaRPr>
          </a:p>
          <a:p>
            <a:r>
              <a:rPr lang="it-IT" sz="3200" b="1" dirty="0">
                <a:solidFill>
                  <a:schemeClr val="accent6"/>
                </a:solidFill>
              </a:rPr>
              <a:t>Se la copertina del libro non è presente</a:t>
            </a:r>
            <a:r>
              <a:rPr lang="it-IT" sz="3200" b="1" dirty="0"/>
              <a:t> salta al libro successivo ignorando tutta la fase di creazione e stampa degli elementi.</a:t>
            </a:r>
          </a:p>
        </p:txBody>
      </p:sp>
    </p:spTree>
    <p:extLst>
      <p:ext uri="{BB962C8B-B14F-4D97-AF65-F5344CB8AC3E}">
        <p14:creationId xmlns:p14="http://schemas.microsoft.com/office/powerpoint/2010/main" val="1753760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271BAF-55C1-4E04-9B66-CC4F3DC3E1DF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468B78-42E9-4008-A342-FA330C3D7EAF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RISULTATO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9D41D01-B0F1-4994-9392-84BE77A8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98" y="2002949"/>
            <a:ext cx="11827565" cy="4497364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1912EB3-04BE-43CD-9616-1EBEFC1D15F3}"/>
              </a:ext>
            </a:extLst>
          </p:cNvPr>
          <p:cNvCxnSpPr/>
          <p:nvPr/>
        </p:nvCxnSpPr>
        <p:spPr>
          <a:xfrm>
            <a:off x="0" y="7017026"/>
            <a:ext cx="14711363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3C381314-DC8F-43C5-9519-40D859CED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94" y="7533740"/>
            <a:ext cx="13099774" cy="62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89D381C-356D-48F5-AB6B-081BA3C57F7A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KEY WEATHER 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918445-1278-4F65-B3F0-B98307E393DD}"/>
              </a:ext>
            </a:extLst>
          </p:cNvPr>
          <p:cNvSpPr txBox="1"/>
          <p:nvPr/>
        </p:nvSpPr>
        <p:spPr>
          <a:xfrm>
            <a:off x="298174" y="1102545"/>
            <a:ext cx="14711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La guida che mi è stata fornita è la seguente: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F9F5152-D9F0-4F0C-A087-169CB754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2118208"/>
            <a:ext cx="13160997" cy="65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15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4800E3-339F-4A28-AA83-4A84D8A83927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OPEN LIBRARY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3AD51D-DC73-47E8-B89D-E7F4A985EE3B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RISULTATO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D9FF4B-B3C1-4F2A-92A3-5B79DCDE3048}"/>
              </a:ext>
            </a:extLst>
          </p:cNvPr>
          <p:cNvSpPr txBox="1"/>
          <p:nvPr/>
        </p:nvSpPr>
        <p:spPr>
          <a:xfrm>
            <a:off x="0" y="4452731"/>
            <a:ext cx="1471136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Nota:</a:t>
            </a:r>
          </a:p>
          <a:p>
            <a:r>
              <a:rPr lang="it-IT" sz="4400" b="1" dirty="0"/>
              <a:t>Molte copertine all’interno del sito hanno una dimensione 1x1 per cui l’</a:t>
            </a:r>
            <a:r>
              <a:rPr lang="it-IT" sz="4400" b="1" dirty="0" err="1"/>
              <a:t>if</a:t>
            </a:r>
            <a:r>
              <a:rPr lang="it-IT" sz="4400" b="1" dirty="0"/>
              <a:t> </a:t>
            </a:r>
            <a:r>
              <a:rPr lang="it-IT" sz="4400" b="1" dirty="0" err="1"/>
              <a:t>dell’isbn</a:t>
            </a:r>
            <a:r>
              <a:rPr lang="it-IT" sz="4400" b="1" dirty="0"/>
              <a:t> non rileva la mancata copertina causando uno sfondo nero e l’impossibilità di trovare una soluzione a tale problema.</a:t>
            </a:r>
          </a:p>
          <a:p>
            <a:r>
              <a:rPr lang="it-IT" sz="4400" b="1" dirty="0"/>
              <a:t>Ho effettuato una ricerca per individuare altri siti sui libri i quali non richiedessero l’utilizzo di API KEY o </a:t>
            </a:r>
            <a:r>
              <a:rPr lang="it-IT" sz="4400" b="1" dirty="0" err="1"/>
              <a:t>Oauth</a:t>
            </a:r>
            <a:r>
              <a:rPr lang="it-IT" sz="4400" b="1" dirty="0"/>
              <a:t> e che non presentassero il problema delle copertine con dimensione 1x1 ma non ho trovato nulla di </a:t>
            </a:r>
            <a:r>
              <a:rPr lang="it-IT" sz="4400" b="1" dirty="0" err="1"/>
              <a:t>piu’</a:t>
            </a:r>
            <a:r>
              <a:rPr lang="it-IT" sz="4400" b="1" dirty="0"/>
              <a:t> completo rispetto al sito in questione.</a:t>
            </a:r>
          </a:p>
        </p:txBody>
      </p:sp>
    </p:spTree>
    <p:extLst>
      <p:ext uri="{BB962C8B-B14F-4D97-AF65-F5344CB8AC3E}">
        <p14:creationId xmlns:p14="http://schemas.microsoft.com/office/powerpoint/2010/main" val="1142872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EA1205-3923-4AFC-BAE1-09DDC0F21A5C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DISEASE.SH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BDF72-32E3-417F-81C2-D90FCB17EE8A}"/>
              </a:ext>
            </a:extLst>
          </p:cNvPr>
          <p:cNvSpPr txBox="1"/>
          <p:nvPr/>
        </p:nvSpPr>
        <p:spPr>
          <a:xfrm>
            <a:off x="0" y="1194567"/>
            <a:ext cx="14711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L’ultima API REST presente nel mio sito WEB proviene dal sito Disease.sh , il quale fornisce delle API che non richiedono chiavi di autentificazione o </a:t>
            </a:r>
            <a:r>
              <a:rPr lang="it-IT" sz="3200" b="1" dirty="0" err="1"/>
              <a:t>Oauth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Quest’API contiene dati relativi ai casi di coronavirus nel mondo ed è stata implementata per creare un contenuto di tipo «informativo» all’interno del sito, ciò serve ad informare il cliente della situazione epidemiologica attuale.</a:t>
            </a:r>
          </a:p>
          <a:p>
            <a:r>
              <a:rPr lang="it-IT" sz="3200" b="1" dirty="0"/>
              <a:t>Il sito è il seguente </a:t>
            </a:r>
            <a:r>
              <a:rPr lang="it-IT" sz="3200" b="1" dirty="0">
                <a:hlinkClick r:id="rId2"/>
              </a:rPr>
              <a:t>https://disease.sh/</a:t>
            </a:r>
            <a:r>
              <a:rPr lang="it-IT" sz="3200" b="1" dirty="0"/>
              <a:t>:</a:t>
            </a:r>
          </a:p>
          <a:p>
            <a:endParaRPr lang="it-IT" sz="3200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96D0AE-3C76-4B0D-B33B-9351D33D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606852"/>
            <a:ext cx="14711363" cy="55702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478E15-D261-4FAC-B8E1-F31F242240C2}"/>
              </a:ext>
            </a:extLst>
          </p:cNvPr>
          <p:cNvSpPr txBox="1"/>
          <p:nvPr/>
        </p:nvSpPr>
        <p:spPr>
          <a:xfrm>
            <a:off x="-1" y="10343353"/>
            <a:ext cx="147113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/>
              <a:t>Per ottenere le API da questo sito non è stata necessaria alcuna registrazione, tramite la compilazione di un </a:t>
            </a:r>
            <a:r>
              <a:rPr lang="it-IT" sz="3200" b="1" dirty="0" err="1"/>
              <a:t>form</a:t>
            </a:r>
            <a:r>
              <a:rPr lang="it-IT" sz="3200" b="1" dirty="0"/>
              <a:t> mi è stato fornito direttamente il codice completo da utilizzare nello script per ottenere tutti i dati necessari.</a:t>
            </a:r>
          </a:p>
        </p:txBody>
      </p:sp>
    </p:spTree>
    <p:extLst>
      <p:ext uri="{BB962C8B-B14F-4D97-AF65-F5344CB8AC3E}">
        <p14:creationId xmlns:p14="http://schemas.microsoft.com/office/powerpoint/2010/main" val="2249337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1DD452-6FC5-4223-A86C-93C4720F494B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DISEASE.SH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E6E4B3-11A9-4B91-B2C7-72CBAA29561E}"/>
              </a:ext>
            </a:extLst>
          </p:cNvPr>
          <p:cNvSpPr txBox="1"/>
          <p:nvPr/>
        </p:nvSpPr>
        <p:spPr>
          <a:xfrm>
            <a:off x="0" y="1039091"/>
            <a:ext cx="14711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Il </a:t>
            </a:r>
            <a:r>
              <a:rPr lang="it-IT" sz="3200" b="1" dirty="0" err="1"/>
              <a:t>form</a:t>
            </a:r>
            <a:r>
              <a:rPr lang="it-IT" sz="3200" b="1" dirty="0"/>
              <a:t> che ho compilato è il seguente: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DEE65F7-8DB3-4B4C-AA73-2B934913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03" y="2054754"/>
            <a:ext cx="11551955" cy="72002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945AAE-646E-4F2D-B8E5-596EDA9464EA}"/>
              </a:ext>
            </a:extLst>
          </p:cNvPr>
          <p:cNvSpPr txBox="1"/>
          <p:nvPr/>
        </p:nvSpPr>
        <p:spPr>
          <a:xfrm>
            <a:off x="0" y="9255028"/>
            <a:ext cx="14711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La richiesta URL da utilizzare, generata in automatico dopo la compilazione del </a:t>
            </a:r>
            <a:r>
              <a:rPr lang="it-IT" sz="3200" b="1" dirty="0" err="1"/>
              <a:t>form</a:t>
            </a:r>
            <a:r>
              <a:rPr lang="it-IT" sz="3200" b="1" dirty="0"/>
              <a:t> è la seguente: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5F0F652-E05C-4EC9-984A-51036DD85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78584"/>
            <a:ext cx="14711363" cy="157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4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46D499-9E91-444F-84FD-05B83037D311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DISEASE.SH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998952-8ADD-4BF1-961C-E1476C24BF74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HTML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A2E8F47-C586-43CB-8B83-E36E6747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49" y="2410834"/>
            <a:ext cx="9665863" cy="351198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2974A3-7A3B-4284-87E2-E739E446E2C6}"/>
              </a:ext>
            </a:extLst>
          </p:cNvPr>
          <p:cNvSpPr txBox="1"/>
          <p:nvPr/>
        </p:nvSpPr>
        <p:spPr>
          <a:xfrm>
            <a:off x="0" y="7159461"/>
            <a:ext cx="14711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Per il lato HTML ho aggiunto tra la sezione dell’</a:t>
            </a:r>
            <a:r>
              <a:rPr lang="it-IT" sz="3200" b="1" dirty="0" err="1"/>
              <a:t>header</a:t>
            </a:r>
            <a:r>
              <a:rPr lang="it-IT" sz="3200" b="1" dirty="0"/>
              <a:t> e la sezione della presentazione una nuova sezione con ID =«</a:t>
            </a:r>
            <a:r>
              <a:rPr lang="it-IT" sz="3200" b="1" dirty="0">
                <a:solidFill>
                  <a:srgbClr val="FF0000"/>
                </a:solidFill>
              </a:rPr>
              <a:t>Coronavirus</a:t>
            </a:r>
            <a:r>
              <a:rPr lang="it-IT" sz="3200" b="1" dirty="0"/>
              <a:t>» la quale contiene due elementi di tipo div.</a:t>
            </a:r>
          </a:p>
          <a:p>
            <a:r>
              <a:rPr lang="it-IT" sz="3200" b="1" dirty="0"/>
              <a:t>Il primo div presenta all’ interno un paragrafo ed ha classe «</a:t>
            </a:r>
            <a:r>
              <a:rPr lang="it-IT" sz="3200" b="1" dirty="0" err="1">
                <a:solidFill>
                  <a:srgbClr val="FF0000"/>
                </a:solidFill>
              </a:rPr>
              <a:t>contenitore_testo</a:t>
            </a:r>
            <a:r>
              <a:rPr lang="it-IT" sz="3200" b="1" dirty="0"/>
              <a:t>».</a:t>
            </a:r>
          </a:p>
          <a:p>
            <a:r>
              <a:rPr lang="it-IT" sz="3200" b="1" dirty="0"/>
              <a:t>Il secondo div ha ID=«</a:t>
            </a:r>
            <a:r>
              <a:rPr lang="it-IT" sz="3200" b="1" dirty="0">
                <a:solidFill>
                  <a:srgbClr val="FF0000"/>
                </a:solidFill>
              </a:rPr>
              <a:t>dati_covid19</a:t>
            </a:r>
            <a:r>
              <a:rPr lang="it-IT" sz="3200" b="1" dirty="0"/>
              <a:t>» e conterrà tutti i dati relativi al covid i quali saranno implementati dinamicamente tramite lo script su </a:t>
            </a:r>
            <a:r>
              <a:rPr lang="it-IT" sz="3200" b="1" dirty="0" err="1"/>
              <a:t>javascript</a:t>
            </a:r>
            <a:r>
              <a:rPr lang="it-IT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1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5C31972-060D-4D59-868E-C3B371F89B06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DISEASE.SH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DA2E9D-17BD-4AA7-8068-A4E642FF29F2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DFD2BD2-059F-413E-A21C-896E290EE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8" y="2626665"/>
            <a:ext cx="7087683" cy="1101544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939FEE2-9694-4CAB-AF4D-B5E99830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628" y="4923270"/>
            <a:ext cx="6477028" cy="59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12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1A831A-133A-41D3-8CAF-5E389D0EC2E7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DISEASE.SH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791753-64B1-4287-8688-EDCCEE6BDE96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29AC16-9AF2-4655-AA39-624954E06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203"/>
            <a:ext cx="14711363" cy="22823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5D49B2-EDD3-436B-B1E6-6AACF5D9E034}"/>
              </a:ext>
            </a:extLst>
          </p:cNvPr>
          <p:cNvSpPr txBox="1"/>
          <p:nvPr/>
        </p:nvSpPr>
        <p:spPr>
          <a:xfrm>
            <a:off x="0" y="4779818"/>
            <a:ext cx="147113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Crea una costante </a:t>
            </a:r>
            <a:r>
              <a:rPr lang="it-IT" sz="3200" b="1" dirty="0">
                <a:solidFill>
                  <a:srgbClr val="FF0000"/>
                </a:solidFill>
              </a:rPr>
              <a:t>richiesta_dati_covid19 </a:t>
            </a:r>
            <a:r>
              <a:rPr lang="it-IT" sz="3200" b="1" dirty="0"/>
              <a:t>che avrà valore uguale all’URL di richiesta fornito in precedenza dal sito dopo aver compilato il </a:t>
            </a:r>
            <a:r>
              <a:rPr lang="it-IT" sz="3200" b="1" dirty="0" err="1"/>
              <a:t>form</a:t>
            </a:r>
            <a:r>
              <a:rPr lang="it-IT" sz="3200" b="1" dirty="0"/>
              <a:t>.</a:t>
            </a:r>
          </a:p>
          <a:p>
            <a:endParaRPr lang="it-IT" sz="3200" b="1" dirty="0"/>
          </a:p>
          <a:p>
            <a:r>
              <a:rPr lang="it-IT" sz="3200" b="1" dirty="0"/>
              <a:t>Esegui il </a:t>
            </a:r>
            <a:r>
              <a:rPr lang="it-IT" sz="3200" b="1" dirty="0">
                <a:solidFill>
                  <a:srgbClr val="FF0000"/>
                </a:solidFill>
              </a:rPr>
              <a:t>fetch</a:t>
            </a:r>
            <a:r>
              <a:rPr lang="it-IT" sz="3200" b="1" dirty="0"/>
              <a:t> della costante e chiama successivamente la funzione </a:t>
            </a:r>
            <a:r>
              <a:rPr lang="it-IT" sz="3200" b="1" dirty="0">
                <a:solidFill>
                  <a:srgbClr val="FF0000"/>
                </a:solidFill>
              </a:rPr>
              <a:t>onResponse2</a:t>
            </a:r>
            <a:r>
              <a:rPr lang="it-IT" sz="3200" b="1" dirty="0"/>
              <a:t>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7562525-D928-4DB1-B4A8-0192E4795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449" y="7435136"/>
            <a:ext cx="8858956" cy="311106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3027B2-F938-4A60-9F73-5AACF5EAEB9E}"/>
              </a:ext>
            </a:extLst>
          </p:cNvPr>
          <p:cNvSpPr txBox="1"/>
          <p:nvPr/>
        </p:nvSpPr>
        <p:spPr>
          <a:xfrm>
            <a:off x="0" y="11139420"/>
            <a:ext cx="147113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/>
              <a:t>Il risultato del fetch viene passato alla funzione </a:t>
            </a:r>
            <a:r>
              <a:rPr lang="it-IT" sz="3200" b="1" dirty="0">
                <a:solidFill>
                  <a:srgbClr val="FF0000"/>
                </a:solidFill>
              </a:rPr>
              <a:t>onResponse2</a:t>
            </a:r>
            <a:r>
              <a:rPr lang="it-IT" sz="3200" b="1" dirty="0"/>
              <a:t> come un elemento </a:t>
            </a:r>
            <a:r>
              <a:rPr lang="it-IT" sz="3200" b="1" dirty="0" err="1">
                <a:solidFill>
                  <a:srgbClr val="FF0000"/>
                </a:solidFill>
              </a:rPr>
              <a:t>response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Nel caso in cui l’elemento </a:t>
            </a:r>
            <a:r>
              <a:rPr lang="it-IT" sz="3200" b="1" dirty="0" err="1"/>
              <a:t>response</a:t>
            </a:r>
            <a:r>
              <a:rPr lang="it-IT" sz="3200" b="1" dirty="0"/>
              <a:t> non sia valido vi è un </a:t>
            </a:r>
            <a:r>
              <a:rPr lang="it-IT" sz="3200" b="1" dirty="0" err="1"/>
              <a:t>if</a:t>
            </a:r>
            <a:r>
              <a:rPr lang="it-IT" sz="3200" b="1" dirty="0"/>
              <a:t> che restituisce </a:t>
            </a:r>
            <a:r>
              <a:rPr lang="it-IT" sz="3200" b="1" dirty="0" err="1"/>
              <a:t>Null</a:t>
            </a:r>
            <a:r>
              <a:rPr lang="it-IT" sz="3200" b="1" dirty="0"/>
              <a:t>, altrimenti verrà restituito un elemento </a:t>
            </a:r>
            <a:r>
              <a:rPr lang="it-IT" sz="3200" b="1" dirty="0" err="1"/>
              <a:t>Json</a:t>
            </a:r>
            <a:r>
              <a:rPr lang="it-IT" sz="3200" b="1" dirty="0"/>
              <a:t> che verrà passato alla funzione </a:t>
            </a:r>
            <a:r>
              <a:rPr lang="it-IT" sz="3200" b="1" dirty="0">
                <a:solidFill>
                  <a:srgbClr val="FF0000"/>
                </a:solidFill>
              </a:rPr>
              <a:t>onJson2</a:t>
            </a:r>
            <a:r>
              <a:rPr lang="it-IT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47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AB2777-0773-4F2E-B770-2C9C0687992A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DISEASE.SH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8F4A47-6344-417F-8AEE-C83EE49CE5A2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0C6773F-26A9-4E54-B94B-5E4D3AED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851" y="2002949"/>
            <a:ext cx="7269659" cy="166932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C7AA2E8-F44E-4274-BA76-2331B422FE6B}"/>
              </a:ext>
            </a:extLst>
          </p:cNvPr>
          <p:cNvSpPr txBox="1"/>
          <p:nvPr/>
        </p:nvSpPr>
        <p:spPr>
          <a:xfrm>
            <a:off x="0" y="3844636"/>
            <a:ext cx="14711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Stampando l’elemento </a:t>
            </a:r>
            <a:r>
              <a:rPr lang="it-IT" sz="3200" b="1" dirty="0" err="1"/>
              <a:t>Json</a:t>
            </a:r>
            <a:r>
              <a:rPr lang="it-IT" sz="3200" b="1" dirty="0"/>
              <a:t> presente nella funzione onJson2 possiamo osservare quali dati ci sono stati forniti dal sito: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AADEA18-F370-49D5-995F-B3743B535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1" y="5698631"/>
            <a:ext cx="7329860" cy="854014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DA113E7-6C40-40B5-96C8-FD2A48D9ED5F}"/>
              </a:ext>
            </a:extLst>
          </p:cNvPr>
          <p:cNvSpPr txBox="1"/>
          <p:nvPr/>
        </p:nvSpPr>
        <p:spPr>
          <a:xfrm>
            <a:off x="7663289" y="9148413"/>
            <a:ext cx="66544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I dati che utilizzeremo nel nostro sito saranno:</a:t>
            </a:r>
          </a:p>
          <a:p>
            <a:endParaRPr lang="it-IT" sz="3200" b="1" dirty="0"/>
          </a:p>
          <a:p>
            <a:r>
              <a:rPr lang="it-IT" sz="3200" b="1" dirty="0"/>
              <a:t>- </a:t>
            </a:r>
            <a:r>
              <a:rPr lang="it-IT" sz="3200" b="1" dirty="0" err="1"/>
              <a:t>active</a:t>
            </a:r>
            <a:endParaRPr lang="it-IT" sz="3200" b="1" dirty="0"/>
          </a:p>
          <a:p>
            <a:r>
              <a:rPr lang="it-IT" sz="3200" b="1" dirty="0"/>
              <a:t>- </a:t>
            </a:r>
            <a:r>
              <a:rPr lang="it-IT" sz="3200" b="1" dirty="0" err="1"/>
              <a:t>cases</a:t>
            </a:r>
            <a:endParaRPr lang="it-IT" sz="3200" b="1" dirty="0"/>
          </a:p>
          <a:p>
            <a:r>
              <a:rPr lang="it-IT" sz="3200" b="1" dirty="0"/>
              <a:t>- country</a:t>
            </a:r>
          </a:p>
          <a:p>
            <a:r>
              <a:rPr lang="it-IT" sz="3200" b="1" dirty="0"/>
              <a:t>- </a:t>
            </a:r>
            <a:r>
              <a:rPr lang="it-IT" sz="3200" b="1" dirty="0" err="1"/>
              <a:t>todayCases</a:t>
            </a:r>
            <a:endParaRPr lang="it-IT" sz="3200" b="1" dirty="0"/>
          </a:p>
          <a:p>
            <a:r>
              <a:rPr lang="it-IT" sz="3200" b="1" dirty="0"/>
              <a:t>- </a:t>
            </a:r>
            <a:r>
              <a:rPr lang="it-IT" sz="3200" b="1" dirty="0" err="1"/>
              <a:t>deaths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285942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A44D02A-D638-44CB-9607-0852BE54CE5E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DISEASE.SH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D32B5BC-165B-45A2-8D97-E358D25D2EAB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35860C-CBC6-48A3-8ACB-D48C2B0EA693}"/>
              </a:ext>
            </a:extLst>
          </p:cNvPr>
          <p:cNvSpPr txBox="1"/>
          <p:nvPr/>
        </p:nvSpPr>
        <p:spPr>
          <a:xfrm>
            <a:off x="1" y="5986531"/>
            <a:ext cx="14711362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Crea una costante </a:t>
            </a:r>
            <a:r>
              <a:rPr lang="it-IT" sz="3200" b="1" dirty="0" err="1">
                <a:solidFill>
                  <a:srgbClr val="FF0000"/>
                </a:solidFill>
              </a:rPr>
              <a:t>info_covid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che rappresenta il div su cui andremo ad implementare i dati dinamicamente.</a:t>
            </a:r>
          </a:p>
          <a:p>
            <a:endParaRPr lang="it-IT" sz="3200" b="1" dirty="0"/>
          </a:p>
          <a:p>
            <a:r>
              <a:rPr lang="it-IT" sz="3200" b="1" dirty="0"/>
              <a:t>Crea una costante </a:t>
            </a:r>
            <a:r>
              <a:rPr lang="it-IT" sz="3200" b="1" dirty="0">
                <a:solidFill>
                  <a:srgbClr val="FF0000"/>
                </a:solidFill>
              </a:rPr>
              <a:t>Nazione</a:t>
            </a:r>
            <a:r>
              <a:rPr lang="it-IT" sz="3200" b="1" dirty="0"/>
              <a:t> che avrà valore uguale al contenuto del campo «</a:t>
            </a:r>
            <a:r>
              <a:rPr lang="it-IT" sz="3200" b="1" dirty="0">
                <a:solidFill>
                  <a:srgbClr val="FF0000"/>
                </a:solidFill>
              </a:rPr>
              <a:t>country</a:t>
            </a:r>
            <a:r>
              <a:rPr lang="it-IT" sz="3200" b="1" dirty="0"/>
              <a:t>» dei dati ricevuti.</a:t>
            </a:r>
          </a:p>
          <a:p>
            <a:endParaRPr lang="it-IT" sz="3200" b="1" dirty="0"/>
          </a:p>
          <a:p>
            <a:r>
              <a:rPr lang="it-IT" sz="3200" b="1" dirty="0"/>
              <a:t>Crea una costante </a:t>
            </a:r>
            <a:r>
              <a:rPr lang="it-IT" sz="3200" b="1" dirty="0" err="1">
                <a:solidFill>
                  <a:srgbClr val="FF0000"/>
                </a:solidFill>
              </a:rPr>
              <a:t>casi_totali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che avrà valore uguale al contenuto del campo «</a:t>
            </a:r>
            <a:r>
              <a:rPr lang="it-IT" sz="3200" b="1" dirty="0" err="1">
                <a:solidFill>
                  <a:srgbClr val="FF0000"/>
                </a:solidFill>
              </a:rPr>
              <a:t>cases</a:t>
            </a:r>
            <a:r>
              <a:rPr lang="it-IT" sz="3200" b="1" dirty="0"/>
              <a:t>» dei dati ricevuti.</a:t>
            </a:r>
          </a:p>
          <a:p>
            <a:endParaRPr lang="it-IT" sz="3200" b="1" dirty="0"/>
          </a:p>
          <a:p>
            <a:r>
              <a:rPr lang="it-IT" sz="3200" b="1" dirty="0"/>
              <a:t>Crea una costante </a:t>
            </a:r>
            <a:r>
              <a:rPr lang="it-IT" sz="3200" b="1" dirty="0" err="1">
                <a:solidFill>
                  <a:srgbClr val="FF0000"/>
                </a:solidFill>
              </a:rPr>
              <a:t>casi_oggi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che avrà valore uguale al contenuto del campo «</a:t>
            </a:r>
            <a:r>
              <a:rPr lang="it-IT" sz="3200" b="1" dirty="0" err="1">
                <a:solidFill>
                  <a:srgbClr val="FF0000"/>
                </a:solidFill>
              </a:rPr>
              <a:t>todayCases</a:t>
            </a:r>
            <a:r>
              <a:rPr lang="it-IT" sz="3200" b="1" dirty="0"/>
              <a:t>» dei dati ricevuti.</a:t>
            </a:r>
          </a:p>
          <a:p>
            <a:endParaRPr lang="it-IT" sz="3200" b="1" dirty="0"/>
          </a:p>
          <a:p>
            <a:r>
              <a:rPr lang="it-IT" sz="3200" b="1" dirty="0"/>
              <a:t>Crea una costante </a:t>
            </a:r>
            <a:r>
              <a:rPr lang="it-IT" sz="3200" b="1" dirty="0" err="1">
                <a:solidFill>
                  <a:srgbClr val="FF0000"/>
                </a:solidFill>
              </a:rPr>
              <a:t>attualmente_positivi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che avrà valore uguale al contenuto del campo «</a:t>
            </a:r>
            <a:r>
              <a:rPr lang="it-IT" sz="3200" b="1" dirty="0" err="1">
                <a:solidFill>
                  <a:srgbClr val="FF0000"/>
                </a:solidFill>
              </a:rPr>
              <a:t>active</a:t>
            </a:r>
            <a:r>
              <a:rPr lang="it-IT" sz="3200" b="1" dirty="0"/>
              <a:t>» dei dati ricevuti.</a:t>
            </a:r>
          </a:p>
          <a:p>
            <a:endParaRPr lang="it-IT" sz="3200" b="1" dirty="0"/>
          </a:p>
          <a:p>
            <a:r>
              <a:rPr lang="it-IT" sz="3200" b="1" dirty="0"/>
              <a:t>Crea una costante </a:t>
            </a:r>
            <a:r>
              <a:rPr lang="it-IT" sz="3200" b="1" dirty="0">
                <a:solidFill>
                  <a:srgbClr val="FF0000"/>
                </a:solidFill>
              </a:rPr>
              <a:t>morti</a:t>
            </a:r>
            <a:r>
              <a:rPr lang="it-IT" sz="3200" b="1" dirty="0"/>
              <a:t> che avrà valore uguale al contenuto del campo «</a:t>
            </a:r>
            <a:r>
              <a:rPr lang="it-IT" sz="3200" b="1" dirty="0" err="1">
                <a:solidFill>
                  <a:srgbClr val="FF0000"/>
                </a:solidFill>
              </a:rPr>
              <a:t>deaths</a:t>
            </a:r>
            <a:r>
              <a:rPr lang="it-IT" sz="3200" b="1" dirty="0"/>
              <a:t>» dei dati ricevuti.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1E9AC60-6F66-4F25-92F6-BEF9C645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47" y="2002949"/>
            <a:ext cx="11449267" cy="379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7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4CA32A-63C1-4F0E-829C-8646B5CD95E3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DISEASE.SH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B807C7-0C23-4529-B791-A4AD01ECC661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ED0E64-4A2A-4575-A08B-3A9F8022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52" y="2002949"/>
            <a:ext cx="9478458" cy="763981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9F5D58-8004-4011-A8F4-B464F8E8FA41}"/>
              </a:ext>
            </a:extLst>
          </p:cNvPr>
          <p:cNvSpPr txBox="1"/>
          <p:nvPr/>
        </p:nvSpPr>
        <p:spPr>
          <a:xfrm>
            <a:off x="0" y="9892145"/>
            <a:ext cx="147113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Crea delle costanti </a:t>
            </a:r>
            <a:r>
              <a:rPr lang="it-IT" sz="3200" b="1" dirty="0">
                <a:solidFill>
                  <a:srgbClr val="FF0000"/>
                </a:solidFill>
              </a:rPr>
              <a:t>p1</a:t>
            </a:r>
            <a:r>
              <a:rPr lang="it-IT" sz="3200" b="1" dirty="0"/>
              <a:t>,</a:t>
            </a:r>
            <a:r>
              <a:rPr lang="it-IT" sz="3200" b="1" dirty="0">
                <a:solidFill>
                  <a:srgbClr val="FF0000"/>
                </a:solidFill>
              </a:rPr>
              <a:t>p2</a:t>
            </a:r>
            <a:r>
              <a:rPr lang="it-IT" sz="3200" b="1" dirty="0"/>
              <a:t>,</a:t>
            </a:r>
            <a:r>
              <a:rPr lang="it-IT" sz="3200" b="1" dirty="0">
                <a:solidFill>
                  <a:srgbClr val="FF0000"/>
                </a:solidFill>
              </a:rPr>
              <a:t>p3</a:t>
            </a:r>
            <a:r>
              <a:rPr lang="it-IT" sz="3200" b="1" dirty="0"/>
              <a:t>,</a:t>
            </a:r>
            <a:r>
              <a:rPr lang="it-IT" sz="3200" b="1" dirty="0">
                <a:solidFill>
                  <a:srgbClr val="FF0000"/>
                </a:solidFill>
              </a:rPr>
              <a:t>p4</a:t>
            </a:r>
            <a:r>
              <a:rPr lang="it-IT" sz="3200" b="1" dirty="0"/>
              <a:t>,</a:t>
            </a:r>
            <a:r>
              <a:rPr lang="it-IT" sz="3200" b="1" dirty="0">
                <a:solidFill>
                  <a:srgbClr val="FF0000"/>
                </a:solidFill>
              </a:rPr>
              <a:t>p5</a:t>
            </a:r>
            <a:r>
              <a:rPr lang="it-IT" sz="3200" b="1" dirty="0"/>
              <a:t> le quali permettono di affiancare ai dati ottenuti un testo che li possa identificare.</a:t>
            </a:r>
          </a:p>
          <a:p>
            <a:endParaRPr lang="it-IT" sz="3200" b="1" dirty="0"/>
          </a:p>
          <a:p>
            <a:r>
              <a:rPr lang="it-IT" sz="3200" b="1" dirty="0"/>
              <a:t>Infine stampa all’interno di </a:t>
            </a:r>
            <a:r>
              <a:rPr lang="it-IT" sz="3200" b="1" dirty="0" err="1"/>
              <a:t>info_covid</a:t>
            </a:r>
            <a:r>
              <a:rPr lang="it-IT" sz="3200" b="1" dirty="0"/>
              <a:t> i risultati ottenuti.</a:t>
            </a:r>
          </a:p>
        </p:txBody>
      </p:sp>
    </p:spTree>
    <p:extLst>
      <p:ext uri="{BB962C8B-B14F-4D97-AF65-F5344CB8AC3E}">
        <p14:creationId xmlns:p14="http://schemas.microsoft.com/office/powerpoint/2010/main" val="1211250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C87CAA-C3ED-4BB8-B809-88FF74150C8E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REST DISEASE.SH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7EC17E-9FCE-42C4-8A08-5B5BE37E7D2A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RISULTATO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650201A-AFDC-4E72-8E41-DD54258C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2594"/>
            <a:ext cx="14711363" cy="50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1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9CB5E3-3DA6-4496-ADA8-1BF0417A5F64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KEY WEATHER 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0350D5-B0D5-45CD-9A38-D3E280E2B8FC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HTML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4FCD1E9-0303-4CB4-8909-2BB1B523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02949"/>
            <a:ext cx="14720155" cy="761812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23F59D-6EDE-495D-9E09-1E3DEAD60D6D}"/>
              </a:ext>
            </a:extLst>
          </p:cNvPr>
          <p:cNvSpPr txBox="1"/>
          <p:nvPr/>
        </p:nvSpPr>
        <p:spPr>
          <a:xfrm>
            <a:off x="0" y="9621078"/>
            <a:ext cx="147201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Per quanto riguarda l’HTML ho inserito all’interno della sezione con id </a:t>
            </a:r>
            <a:r>
              <a:rPr lang="it-IT" sz="3200" b="1" dirty="0">
                <a:solidFill>
                  <a:srgbClr val="FF0000"/>
                </a:solidFill>
              </a:rPr>
              <a:t>= Presentazione </a:t>
            </a:r>
            <a:r>
              <a:rPr lang="it-IT" sz="3200" b="1" dirty="0"/>
              <a:t>un </a:t>
            </a:r>
            <a:r>
              <a:rPr lang="it-IT" sz="3200" b="1" dirty="0" err="1"/>
              <a:t>form</a:t>
            </a:r>
            <a:r>
              <a:rPr lang="it-IT" sz="3200" b="1" dirty="0"/>
              <a:t> con id </a:t>
            </a:r>
            <a:r>
              <a:rPr lang="it-IT" sz="3200" b="1" dirty="0">
                <a:solidFill>
                  <a:srgbClr val="FF0000"/>
                </a:solidFill>
              </a:rPr>
              <a:t>= form2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Questo </a:t>
            </a:r>
            <a:r>
              <a:rPr lang="it-IT" sz="3200" b="1" dirty="0" err="1"/>
              <a:t>form</a:t>
            </a:r>
            <a:r>
              <a:rPr lang="it-IT" sz="3200" b="1" dirty="0"/>
              <a:t> contiene un </a:t>
            </a:r>
            <a:r>
              <a:rPr lang="it-IT" sz="3200" b="1" dirty="0" err="1">
                <a:solidFill>
                  <a:srgbClr val="FF0000"/>
                </a:solidFill>
              </a:rPr>
              <a:t>select</a:t>
            </a:r>
            <a:r>
              <a:rPr lang="it-IT" sz="3200" b="1" dirty="0"/>
              <a:t> con diverse opzioni.</a:t>
            </a:r>
          </a:p>
          <a:p>
            <a:r>
              <a:rPr lang="it-IT" sz="3200" b="1" dirty="0"/>
              <a:t>Dato il riferimento ad un sito per la consegna tramite drone a livello regionale (Sicilia) ho inserito come opzioni tutte le provincie siciliane.</a:t>
            </a:r>
          </a:p>
          <a:p>
            <a:r>
              <a:rPr lang="it-IT" sz="3200" b="1" dirty="0"/>
              <a:t>Oltre al </a:t>
            </a:r>
            <a:r>
              <a:rPr lang="it-IT" sz="3200" b="1" dirty="0" err="1"/>
              <a:t>select</a:t>
            </a:r>
            <a:r>
              <a:rPr lang="it-IT" sz="3200" b="1" dirty="0"/>
              <a:t> ho implementato un input di tipo </a:t>
            </a:r>
            <a:r>
              <a:rPr lang="it-IT" sz="3200" b="1" dirty="0" err="1">
                <a:solidFill>
                  <a:srgbClr val="FF0000"/>
                </a:solidFill>
              </a:rPr>
              <a:t>submit</a:t>
            </a:r>
            <a:r>
              <a:rPr lang="it-IT" sz="3200" b="1" dirty="0"/>
              <a:t> che utilizzerò per avviare lo script.</a:t>
            </a:r>
          </a:p>
          <a:p>
            <a:r>
              <a:rPr lang="it-IT" sz="3200" b="1" dirty="0"/>
              <a:t>Infine è presente un’altra sezione con id </a:t>
            </a:r>
            <a:r>
              <a:rPr lang="it-IT" sz="3200" b="1" dirty="0">
                <a:solidFill>
                  <a:srgbClr val="FF0000"/>
                </a:solidFill>
              </a:rPr>
              <a:t>= </a:t>
            </a:r>
            <a:r>
              <a:rPr lang="it-IT" sz="3200" b="1" dirty="0" err="1">
                <a:solidFill>
                  <a:srgbClr val="FF0000"/>
                </a:solidFill>
              </a:rPr>
              <a:t>visualizza_meteo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che conterrà tutti gli elementi a noi necessari ricevuti dal sito i quali saranno implementati dinamicamente.</a:t>
            </a:r>
          </a:p>
        </p:txBody>
      </p:sp>
    </p:spTree>
    <p:extLst>
      <p:ext uri="{BB962C8B-B14F-4D97-AF65-F5344CB8AC3E}">
        <p14:creationId xmlns:p14="http://schemas.microsoft.com/office/powerpoint/2010/main" val="124660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7A03DC-F217-4D05-A7B5-E2662C6E25B8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KEY WEATHER 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3C832F-7C2B-4480-981A-6CE83A20B23F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D22B68C-1A0C-40ED-A173-C734AB2A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40" y="2307056"/>
            <a:ext cx="9914179" cy="98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1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9DC7E0-522B-4EE8-AECB-5020DA7560D0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KEY WEATHER 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27EC2E-552B-4F7F-A384-4166DC27D04C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EC07A9-8D9F-47DA-BB8F-8A921986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1" y="2002949"/>
            <a:ext cx="6362389" cy="1198601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BA3DAF4-EEC0-4BC7-8924-70C68764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0" y="3044217"/>
            <a:ext cx="7115485" cy="1038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9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4E8E63-8638-4586-AF8E-9D7D8642B13F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KEY WEATHER 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6E8241-C1CF-4634-A88D-76137DE1243C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6510B9-7203-47C3-A18F-9899C0584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2390"/>
            <a:ext cx="14711363" cy="627587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6CB378-5986-49D2-AD93-CBA98058DFC9}"/>
              </a:ext>
            </a:extLst>
          </p:cNvPr>
          <p:cNvSpPr txBox="1"/>
          <p:nvPr/>
        </p:nvSpPr>
        <p:spPr>
          <a:xfrm>
            <a:off x="0" y="8448261"/>
            <a:ext cx="147113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3 costanti:</a:t>
            </a:r>
          </a:p>
          <a:p>
            <a:r>
              <a:rPr lang="it-IT" sz="3200" b="1" dirty="0" err="1">
                <a:solidFill>
                  <a:srgbClr val="FF0000"/>
                </a:solidFill>
              </a:rPr>
              <a:t>End_point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= fornita dalle linee guida del sito la quale indica l’</a:t>
            </a:r>
            <a:r>
              <a:rPr lang="it-IT" sz="3200" b="1" dirty="0" err="1"/>
              <a:t>end_point</a:t>
            </a:r>
            <a:r>
              <a:rPr lang="it-IT" sz="3200" b="1" dirty="0"/>
              <a:t> da </a:t>
            </a:r>
          </a:p>
          <a:p>
            <a:r>
              <a:rPr lang="it-IT" sz="3200" b="1" dirty="0"/>
              <a:t>                       utilizzare  per far riferito al sito </a:t>
            </a:r>
            <a:r>
              <a:rPr lang="it-IT" sz="3200" b="1" dirty="0" err="1"/>
              <a:t>weatherstack</a:t>
            </a:r>
            <a:r>
              <a:rPr lang="it-IT" sz="3200" b="1" dirty="0"/>
              <a:t>.</a:t>
            </a:r>
          </a:p>
          <a:p>
            <a:r>
              <a:rPr lang="it-IT" sz="3200" b="1" dirty="0" err="1">
                <a:solidFill>
                  <a:srgbClr val="FF0000"/>
                </a:solidFill>
              </a:rPr>
              <a:t>Client_secret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= contiene la chiave di autentificazione fornita dal sito.</a:t>
            </a:r>
          </a:p>
          <a:p>
            <a:endParaRPr lang="it-IT" sz="3200" b="1" dirty="0"/>
          </a:p>
          <a:p>
            <a:r>
              <a:rPr lang="it-IT" sz="3200" b="1" dirty="0">
                <a:solidFill>
                  <a:srgbClr val="FF0000"/>
                </a:solidFill>
              </a:rPr>
              <a:t>Form2</a:t>
            </a:r>
            <a:r>
              <a:rPr lang="it-IT" sz="3200" b="1" dirty="0"/>
              <a:t>= è una costante che seleziona tutto il form2 </a:t>
            </a:r>
            <a:r>
              <a:rPr lang="it-IT" sz="3200" b="1" dirty="0" err="1"/>
              <a:t>dell’html</a:t>
            </a:r>
            <a:r>
              <a:rPr lang="it-IT" sz="3200" b="1" dirty="0"/>
              <a:t> alla quale andrò ad </a:t>
            </a:r>
          </a:p>
          <a:p>
            <a:r>
              <a:rPr lang="it-IT" sz="3200" b="1" dirty="0"/>
              <a:t>               aggiungere un </a:t>
            </a:r>
            <a:r>
              <a:rPr lang="it-IT" sz="3200" b="1" dirty="0" err="1"/>
              <a:t>eventListener</a:t>
            </a:r>
            <a:r>
              <a:rPr lang="it-IT" sz="3200" b="1" dirty="0"/>
              <a:t> che nel caso di </a:t>
            </a:r>
            <a:r>
              <a:rPr lang="it-IT" sz="3200" b="1" dirty="0" err="1"/>
              <a:t>submit</a:t>
            </a:r>
            <a:r>
              <a:rPr lang="it-IT" sz="3200" b="1" dirty="0"/>
              <a:t> chiama la funzione</a:t>
            </a:r>
          </a:p>
          <a:p>
            <a:r>
              <a:rPr lang="it-IT" sz="3200" b="1" dirty="0"/>
              <a:t>               </a:t>
            </a:r>
            <a:r>
              <a:rPr lang="it-IT" sz="3200" b="1" dirty="0" err="1">
                <a:solidFill>
                  <a:srgbClr val="FF0000"/>
                </a:solidFill>
              </a:rPr>
              <a:t>search_meteo</a:t>
            </a:r>
            <a:r>
              <a:rPr lang="it-IT" sz="3200" b="1" dirty="0"/>
              <a:t> .</a:t>
            </a:r>
          </a:p>
          <a:p>
            <a:r>
              <a:rPr lang="it-IT" sz="3200" b="1" dirty="0"/>
              <a:t>Alla funzione </a:t>
            </a:r>
            <a:r>
              <a:rPr lang="it-IT" sz="3200" b="1" dirty="0" err="1"/>
              <a:t>search_meteo</a:t>
            </a:r>
            <a:r>
              <a:rPr lang="it-IT" sz="3200" b="1" dirty="0"/>
              <a:t> viene passato un elemento event a cui applico </a:t>
            </a:r>
            <a:r>
              <a:rPr lang="it-IT" sz="3200" b="1" dirty="0" err="1"/>
              <a:t>preventDefault</a:t>
            </a:r>
            <a:r>
              <a:rPr lang="it-IT" sz="3200" b="1" dirty="0"/>
              <a:t>() per annullare il riavvio della pagina che viene applicato di default quando si utilizza un </a:t>
            </a:r>
            <a:r>
              <a:rPr lang="it-IT" sz="3200" b="1" dirty="0" err="1"/>
              <a:t>submit</a:t>
            </a:r>
            <a:r>
              <a:rPr lang="it-IT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66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13C13A-CB58-4032-8A83-4EF8DBB92A49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KEY WEATHER 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0B6FAB-D765-4AD1-A51E-CB03E43D345B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AEE929F-C287-4928-8146-98D97B21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2390"/>
            <a:ext cx="14711363" cy="627587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CB7DD9-BC49-4FCC-95BD-5409859B1A3A}"/>
              </a:ext>
            </a:extLst>
          </p:cNvPr>
          <p:cNvSpPr txBox="1"/>
          <p:nvPr/>
        </p:nvSpPr>
        <p:spPr>
          <a:xfrm>
            <a:off x="0" y="8448261"/>
            <a:ext cx="14711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Successivamente ho creato una costante </a:t>
            </a:r>
            <a:r>
              <a:rPr lang="it-IT" sz="3200" b="1" dirty="0">
                <a:solidFill>
                  <a:srgbClr val="FF0000"/>
                </a:solidFill>
              </a:rPr>
              <a:t>provincia</a:t>
            </a:r>
            <a:r>
              <a:rPr lang="it-IT" sz="3200" b="1" dirty="0"/>
              <a:t> a cui assegno il valore dell’opzione scelta (ovvero la provincia selezionata).</a:t>
            </a:r>
          </a:p>
          <a:p>
            <a:r>
              <a:rPr lang="it-IT" sz="3200" b="1" dirty="0" err="1">
                <a:solidFill>
                  <a:srgbClr val="FF0000"/>
                </a:solidFill>
              </a:rPr>
              <a:t>Meteo_request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/>
              <a:t>= è una costante che contiene il richiamo e la richiesta da effettuare a cui allego l’</a:t>
            </a:r>
            <a:r>
              <a:rPr lang="it-IT" sz="3200" b="1" dirty="0" err="1"/>
              <a:t>end_point</a:t>
            </a:r>
            <a:r>
              <a:rPr lang="it-IT" sz="3200" b="1" dirty="0"/>
              <a:t>, la chiave di autentificazione e i dettagli del tipo di ricerca.</a:t>
            </a:r>
          </a:p>
          <a:p>
            <a:endParaRPr lang="it-IT" sz="3200" b="1" dirty="0"/>
          </a:p>
          <a:p>
            <a:r>
              <a:rPr lang="it-IT" sz="3200" b="1" dirty="0"/>
              <a:t>Eseguo il </a:t>
            </a:r>
            <a:r>
              <a:rPr lang="it-IT" sz="3200" b="1" dirty="0">
                <a:solidFill>
                  <a:srgbClr val="FF0000"/>
                </a:solidFill>
              </a:rPr>
              <a:t>fetch</a:t>
            </a:r>
            <a:r>
              <a:rPr lang="it-IT" sz="3200" b="1" dirty="0"/>
              <a:t> della costante </a:t>
            </a:r>
            <a:r>
              <a:rPr lang="it-IT" sz="3200" b="1" dirty="0" err="1"/>
              <a:t>Meteo_request</a:t>
            </a:r>
            <a:r>
              <a:rPr lang="it-IT" sz="3200" b="1" dirty="0"/>
              <a:t> e la risposta ottenuta eseguirà d’</a:t>
            </a:r>
            <a:r>
              <a:rPr lang="it-IT" sz="3200" b="1" dirty="0" err="1"/>
              <a:t>apprima</a:t>
            </a:r>
            <a:r>
              <a:rPr lang="it-IT" sz="3200" b="1" dirty="0"/>
              <a:t> la funzione </a:t>
            </a:r>
            <a:r>
              <a:rPr lang="it-IT" sz="3200" b="1" dirty="0">
                <a:solidFill>
                  <a:srgbClr val="FF0000"/>
                </a:solidFill>
              </a:rPr>
              <a:t>OnResponse1</a:t>
            </a:r>
            <a:r>
              <a:rPr lang="it-IT" sz="3200" b="1" dirty="0"/>
              <a:t> e successivamente la funzione </a:t>
            </a:r>
            <a:r>
              <a:rPr lang="it-IT" sz="3200" b="1" dirty="0">
                <a:solidFill>
                  <a:srgbClr val="FF0000"/>
                </a:solidFill>
              </a:rPr>
              <a:t>onJson1</a:t>
            </a:r>
            <a:r>
              <a:rPr lang="it-IT" sz="32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925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5D906E-6223-4170-873B-E7BECD873256}"/>
              </a:ext>
            </a:extLst>
          </p:cNvPr>
          <p:cNvSpPr txBox="1"/>
          <p:nvPr/>
        </p:nvSpPr>
        <p:spPr>
          <a:xfrm>
            <a:off x="834887" y="178904"/>
            <a:ext cx="122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API KEY WEATHER 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103E5D-B69D-438F-9D3C-A0C5D4AA6F1E}"/>
              </a:ext>
            </a:extLst>
          </p:cNvPr>
          <p:cNvSpPr txBox="1"/>
          <p:nvPr/>
        </p:nvSpPr>
        <p:spPr>
          <a:xfrm>
            <a:off x="834887" y="987286"/>
            <a:ext cx="122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JAVASCRIPT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A83A6CA-5123-4D21-ABF3-B767A1CF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96" y="2299529"/>
            <a:ext cx="7792569" cy="300796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61DEDF6-8E96-4AFC-9EC5-8DD7D1CE612C}"/>
              </a:ext>
            </a:extLst>
          </p:cNvPr>
          <p:cNvSpPr txBox="1"/>
          <p:nvPr/>
        </p:nvSpPr>
        <p:spPr>
          <a:xfrm>
            <a:off x="198783" y="5645426"/>
            <a:ext cx="14133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Il risultato del fetch passa alla funzione </a:t>
            </a:r>
            <a:r>
              <a:rPr lang="it-IT" sz="3200" b="1" dirty="0">
                <a:solidFill>
                  <a:srgbClr val="FF0000"/>
                </a:solidFill>
              </a:rPr>
              <a:t>onResponse1</a:t>
            </a:r>
            <a:r>
              <a:rPr lang="it-IT" sz="3200" b="1" dirty="0"/>
              <a:t> un elemento </a:t>
            </a:r>
            <a:r>
              <a:rPr lang="it-IT" sz="3200" b="1" dirty="0" err="1"/>
              <a:t>response</a:t>
            </a:r>
            <a:r>
              <a:rPr lang="it-IT" sz="3200" b="1" dirty="0"/>
              <a:t>.</a:t>
            </a:r>
          </a:p>
          <a:p>
            <a:r>
              <a:rPr lang="it-IT" sz="3200" b="1" dirty="0"/>
              <a:t>Nel caso in cui l’elemento </a:t>
            </a:r>
            <a:r>
              <a:rPr lang="it-IT" sz="3200" b="1" dirty="0" err="1"/>
              <a:t>response</a:t>
            </a:r>
            <a:r>
              <a:rPr lang="it-IT" sz="3200" b="1" dirty="0"/>
              <a:t> non sia valido vi è un </a:t>
            </a:r>
            <a:r>
              <a:rPr lang="it-IT" sz="3200" b="1" dirty="0" err="1"/>
              <a:t>if</a:t>
            </a:r>
            <a:r>
              <a:rPr lang="it-IT" sz="3200" b="1" dirty="0"/>
              <a:t> che restituisce </a:t>
            </a:r>
            <a:r>
              <a:rPr lang="it-IT" sz="3200" b="1" dirty="0" err="1"/>
              <a:t>Null</a:t>
            </a:r>
            <a:r>
              <a:rPr lang="it-IT" sz="3200" b="1" dirty="0"/>
              <a:t>, altrimenti la funzione restituirà un elemento </a:t>
            </a:r>
            <a:r>
              <a:rPr lang="it-IT" sz="3200" b="1" dirty="0" err="1"/>
              <a:t>Json</a:t>
            </a:r>
            <a:r>
              <a:rPr lang="it-IT" sz="3200" b="1" dirty="0"/>
              <a:t> che verrà passato alla funzione onJson1.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3360B3B-8785-48BE-82FA-28DFD65A1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03" y="7858358"/>
            <a:ext cx="5063954" cy="127628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2461E30-9891-4368-9935-FFC6B5E15A8E}"/>
              </a:ext>
            </a:extLst>
          </p:cNvPr>
          <p:cNvSpPr txBox="1"/>
          <p:nvPr/>
        </p:nvSpPr>
        <p:spPr>
          <a:xfrm>
            <a:off x="198783" y="9515468"/>
            <a:ext cx="1437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La risposta ottenuta di nome </a:t>
            </a:r>
            <a:r>
              <a:rPr lang="it-IT" sz="3200" b="1" dirty="0" err="1"/>
              <a:t>json</a:t>
            </a:r>
            <a:r>
              <a:rPr lang="it-IT" sz="3200" b="1" dirty="0"/>
              <a:t> passata alla funzione onJson1 sarà la seguente: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58B4D92-F1B9-40D4-A68C-8D7B5A4F1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03" y="10661176"/>
            <a:ext cx="14474260" cy="21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2407</Words>
  <Application>Microsoft Office PowerPoint</Application>
  <PresentationFormat>Personalizzato</PresentationFormat>
  <Paragraphs>203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cirasa</dc:creator>
  <cp:lastModifiedBy>salvatore cirasa</cp:lastModifiedBy>
  <cp:revision>32</cp:revision>
  <dcterms:created xsi:type="dcterms:W3CDTF">2021-04-23T10:34:43Z</dcterms:created>
  <dcterms:modified xsi:type="dcterms:W3CDTF">2021-04-25T14:03:53Z</dcterms:modified>
</cp:coreProperties>
</file>