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4B10E-26DE-CB7F-8740-A010E202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7F4069-C5FF-71A2-957B-7F9AAEDBD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CDD43-159B-193E-534C-33719189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2DCF4-B434-8539-C84B-D7EC3D5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FC0E2A-5D12-CE35-07AF-EFFDE5F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1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BCEA3-A344-F5B7-6211-D2F264B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C89F44-1241-35DC-AB64-31D670D0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045301-CF28-3702-1CEA-73217136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322E9-1C73-481B-8739-E3AAE80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EC7ABC-9D51-43CB-A4C6-AE5E3361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F43AD1-ABDC-2CD5-2126-A54CDE083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29FBE-7E2E-AE93-CF67-ED5C72C0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1C716A-BDA8-0FDD-7C97-4A660666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F47740-79EA-CAEF-2D33-3D8C6954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280F7-FD06-F9E3-5F95-B2D31AF6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8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65B77-5115-139A-6004-1CE83C8B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37EA71-3A0B-3B3C-048E-9EABA1A5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9D685-7C80-1EDF-46AD-8589BDF5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ECF40-9C0B-64AA-7722-D5E24F2B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BC6060-8241-76F2-70C6-F46D239D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0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101C8-B5EF-8352-FC28-6A3B3D8C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ED48D-1534-8940-5BA9-52316321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EC1C8-6D06-E58B-9691-FBC86D2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AD96E1-C0DF-A1FD-5084-DBA06E3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C0DD5-264F-F050-EBC8-FB7391E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1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14BBA-3F6C-C5A9-D10F-8DA621F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068F7-691C-F0CB-0E76-44BBF9837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17FF74-C4FF-868C-163A-89450003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8FADE2-EC79-8CB7-97FC-4009EBE9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76981-48AF-4CDD-4357-00EF8063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D3922D-E2F2-1512-6F1D-C69E014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80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1C7DC-6687-2748-7373-6A20FD2F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103BB2-C14D-275D-347B-F8AF90AF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0AD2A7-A414-8CE8-F3D2-5EFD8E36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735004-1E25-AB22-A993-CC60B557D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87D636-3BDB-0A2A-1FC4-8D5D8F36E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2A9A57-4BB2-E770-5712-FC1310BF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67F03A-BED6-99E2-041D-7B627A31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022558-DEA2-AB46-4E76-097D08D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1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48C28-CCC9-AFF3-0713-EC84A517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278FAC-B869-E6B9-C294-16856121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4D38EC-ABFE-CB4E-A695-CC5B2344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61A432-63BF-552D-C603-ABB76454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2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2CF17A-47CF-B519-F7D5-E0891A5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088C15-721D-2A42-7283-98C83E60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1DA812-60B9-6ED6-7B6D-F2D8E45C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6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26B3C-5A31-DAA8-4809-3D236DBB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E74D1F-E472-B0CE-C9EE-44D14078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ADC98B-EFB0-A787-754D-DFBDE34F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41947B-F4B9-F504-CE9B-BDE4E05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D4CB9-6B3E-ED5D-CA5B-C8A9AA29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19A558-43B9-E571-0A43-A66A210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74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1DAA5-367F-79A5-A936-7B77126F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7D4CE8-211A-42A9-3D88-AB182D47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7AE908-398B-2575-4E86-98A2CF0E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17E94D-6CC6-311B-C7B7-728B0AF1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5DA711-D9DA-19FF-E363-D7B7514B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36B5F7-1108-9F9B-0438-2169B662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61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F0C1BF-28F2-B6A2-FFF4-5F0AE0FA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03E9A4-B638-6234-96D8-4167FDFB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3395A-EE08-84C0-0296-06FCE3832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CB913-CA39-4772-B7F5-7EA41237357F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317EE1-056D-0C5F-7305-CF1D1023C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A23C64-6988-BCBB-8F5E-92E83177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D4B67-6FFA-4C64-AAF3-8A53D7603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0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8C84FB-4848-E0AD-F036-451FC7E504D5}"/>
              </a:ext>
            </a:extLst>
          </p:cNvPr>
          <p:cNvSpPr txBox="1"/>
          <p:nvPr/>
        </p:nvSpPr>
        <p:spPr>
          <a:xfrm>
            <a:off x="291402" y="6008914"/>
            <a:ext cx="247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https://golflefleur.com/</a:t>
            </a:r>
          </a:p>
        </p:txBody>
      </p:sp>
      <p:pic>
        <p:nvPicPr>
          <p:cNvPr id="4" name="Immagine 3" descr="Immagine che contiene Viso umano, schermata, occhiali, persona&#10;&#10;Il contenuto generato dall'IA potrebbe non essere corretto.">
            <a:extLst>
              <a:ext uri="{FF2B5EF4-FFF2-40B4-BE49-F238E27FC236}">
                <a16:creationId xmlns:a16="http://schemas.microsoft.com/office/drawing/2014/main" id="{5BFB6F17-8221-D586-9657-E8874E75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731199"/>
            <a:ext cx="10410092" cy="50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Russo</dc:creator>
  <cp:lastModifiedBy>Enrico Russo</cp:lastModifiedBy>
  <cp:revision>1</cp:revision>
  <dcterms:created xsi:type="dcterms:W3CDTF">2025-03-28T22:04:35Z</dcterms:created>
  <dcterms:modified xsi:type="dcterms:W3CDTF">2025-03-28T22:07:03Z</dcterms:modified>
</cp:coreProperties>
</file>