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EC95D-77E8-BCB4-8F5F-2692D1393353}" v="21" dt="2024-03-24T17:34:10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A18C8C14-D63E-353C-6BE7-ECE4032B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5" y="170111"/>
            <a:ext cx="11079891" cy="63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01E0-B1BD-21A8-ADB3-FD869162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3457EE-B3CE-A871-F360-79A03606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74" y="320217"/>
            <a:ext cx="11213755" cy="6425100"/>
          </a:xfrm>
        </p:spPr>
      </p:pic>
    </p:spTree>
    <p:extLst>
      <p:ext uri="{BB962C8B-B14F-4D97-AF65-F5344CB8AC3E}">
        <p14:creationId xmlns:p14="http://schemas.microsoft.com/office/powerpoint/2010/main" val="13604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8D8C-C762-5AC0-72EA-3E8543BB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URL: </a:t>
            </a:r>
            <a:r>
              <a:rPr lang="en-US" dirty="0">
                <a:ea typeface="+mj-lt"/>
                <a:cs typeface="+mj-lt"/>
              </a:rPr>
              <a:t>https://www.mysocialweb.it/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0C7D-5899-43BD-D215-0197307B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URL: https://www.mysocialweb.it/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</cp:revision>
  <dcterms:created xsi:type="dcterms:W3CDTF">2024-03-24T17:30:29Z</dcterms:created>
  <dcterms:modified xsi:type="dcterms:W3CDTF">2024-03-24T17:34:28Z</dcterms:modified>
</cp:coreProperties>
</file>