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833887-9890-29AC-012A-08CDAA379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7BDB5B2-91E4-2B70-E60B-8B9F4ABCB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447553-9658-D8EA-1F76-DCF8C39B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420B-FFD7-4A27-B597-1F173682C6F2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3FC34B-7493-1FB9-452A-62939E6E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01625E-EE47-1B02-7E0D-6568E8BB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13DC-4321-489E-8DB8-3DBE6604D2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63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46F23E-362A-A5E6-CF89-6CD58E4E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42EEA8-0AAA-150E-B280-279F013C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3DA48F-DD51-7A28-A6D2-4F015084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420B-FFD7-4A27-B597-1F173682C6F2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BF9870-A4C1-8421-51AB-785704E2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EE3617-4979-12E4-1A6A-DC999204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13DC-4321-489E-8DB8-3DBE6604D2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09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42CF78E-830C-18F3-3AB1-454DAC7F6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A9FC97-003E-9EF1-67A6-9F15D26BC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13A0A7-7EE0-BE40-D804-C8C68F81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420B-FFD7-4A27-B597-1F173682C6F2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ECC26B-AC56-A479-40C4-033284A7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C9FB8F-5DC3-7DE0-B9C6-83F2808F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13DC-4321-489E-8DB8-3DBE6604D2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795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881C0D-596F-9FF5-A5AA-03B0D8F4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F1EF8F-EB0D-87C6-6A5E-F0F47D37F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2C91B5-8997-176D-9A20-61281D9F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420B-FFD7-4A27-B597-1F173682C6F2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E2D23E-5A09-2067-0BF7-502847FF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5C2212-93E6-2346-3EAD-A6B7F9805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13DC-4321-489E-8DB8-3DBE6604D2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23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8AB15D-AA48-5527-78FA-B8F8F886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59986A-0343-8ABA-9596-38F502D4E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084D2B-9893-53A7-4529-BB7D28E6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420B-FFD7-4A27-B597-1F173682C6F2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54071D-7DF9-D96C-8AF2-FE1F35A6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B158C7-90C3-05B7-7475-E012A0A7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13DC-4321-489E-8DB8-3DBE6604D2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582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CE3FC-156C-A509-CF2A-24F89CB4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D04F2D-D740-B85C-4246-E643822C4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F2A4B5-42BC-5F7A-8036-D47505D69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06F9177-969E-3264-9F27-2A9BD8A15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420B-FFD7-4A27-B597-1F173682C6F2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C0C813-0610-DD61-AD63-A25A764E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803FC5-55B1-C046-DEDC-002ECEA7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13DC-4321-489E-8DB8-3DBE6604D2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54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E5EDF6-A044-4A42-1443-80F03DCE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F7174EE-9E77-685D-27A7-29249E29F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5112FA-3C32-F9EA-BB70-36B094D06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A2A220A-1127-BEFE-EE50-313CEB8EA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5C2A8EF-E706-A692-5D49-6EA840587A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FA6EEA6-594D-36D5-E6B1-F8919351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420B-FFD7-4A27-B597-1F173682C6F2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57CF14-FF56-9347-BADC-3CF26EDA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AA8029B-76A6-DE50-EBE0-97B49183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13DC-4321-489E-8DB8-3DBE6604D2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691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3B4102-C000-F9FD-48F1-17EA76C5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6E5DD6C-6BDB-E7DB-83DC-2D4E91E3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420B-FFD7-4A27-B597-1F173682C6F2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7A9D860-C8B4-F461-1642-9E0329F6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9BFC15-E9C2-036F-60BF-47E9CA45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13DC-4321-489E-8DB8-3DBE6604D2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01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ADC1159-1B06-64C8-97C0-C50EB733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420B-FFD7-4A27-B597-1F173682C6F2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12ABE14-1812-7FA2-2CB7-B49403BE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382A19-4F99-6110-7992-467150BAF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13DC-4321-489E-8DB8-3DBE6604D2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3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A60C8-7FB8-0CC7-7E9E-B55E93E7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5F72DA-A592-CD88-C387-D771A8EC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73EA55D-3BC3-6E53-BBB4-D82DAC0AB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7DFB38-574E-A6C5-2E40-E9AB41DFC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420B-FFD7-4A27-B597-1F173682C6F2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2B944B-9320-035F-01D0-5CFBD2E3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C0E5E5-BF90-3248-51C1-E95C65F7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13DC-4321-489E-8DB8-3DBE6604D2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57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C3404E-81BE-229D-2346-4A834DB5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3275432-2F4D-EA6F-F246-395333AE5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0D8E83-BBD5-9BCC-0E79-9C9BDA782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1BC27A-72D6-EA04-8EFA-7B887AA1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420B-FFD7-4A27-B597-1F173682C6F2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D674BB0-3572-19F5-5833-4C9560AE2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981860F-651E-7D5C-2CCE-B56EF0E3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F13DC-4321-489E-8DB8-3DBE6604D2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49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8688783-8276-84B9-3F24-1EAFF93A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811398-C8B6-284F-5127-2FCF6EE89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71A870-2711-8FC1-6FAB-6C66B5964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00420B-FFD7-4A27-B597-1F173682C6F2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E48477-A3DB-C088-9538-166C42EC0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13602C-6C58-14DA-B57E-973A43D55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5F13DC-4321-489E-8DB8-3DBE6604D29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6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CE113A-C957-6031-B82A-FA00ED995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84935"/>
          </a:xfrm>
        </p:spPr>
        <p:txBody>
          <a:bodyPr>
            <a:normAutofit/>
          </a:bodyPr>
          <a:lstStyle/>
          <a:p>
            <a:r>
              <a:rPr lang="it-IT" dirty="0" err="1"/>
              <a:t>Homework</a:t>
            </a:r>
            <a:r>
              <a:rPr lang="it-IT" dirty="0"/>
              <a:t> 1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EC788B-0429-74D2-646E-43B23B696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8229" y="3602038"/>
            <a:ext cx="4637314" cy="1655762"/>
          </a:xfrm>
        </p:spPr>
        <p:txBody>
          <a:bodyPr/>
          <a:lstStyle/>
          <a:p>
            <a:r>
              <a:rPr lang="it-IT" dirty="0"/>
              <a:t>Salvatore Petronio</a:t>
            </a:r>
          </a:p>
          <a:p>
            <a:r>
              <a:rPr lang="it-IT" dirty="0"/>
              <a:t>1000014968</a:t>
            </a:r>
          </a:p>
          <a:p>
            <a:r>
              <a:rPr lang="it-IT" dirty="0"/>
              <a:t>Link sito: https://dribbble.com/</a:t>
            </a:r>
          </a:p>
        </p:txBody>
      </p:sp>
    </p:spTree>
    <p:extLst>
      <p:ext uri="{BB962C8B-B14F-4D97-AF65-F5344CB8AC3E}">
        <p14:creationId xmlns:p14="http://schemas.microsoft.com/office/powerpoint/2010/main" val="321146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828D63-1A04-8347-B996-1CD16877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Sito originale</a:t>
            </a:r>
          </a:p>
        </p:txBody>
      </p:sp>
      <p:pic>
        <p:nvPicPr>
          <p:cNvPr id="5" name="Immagine 4" descr="Immagine che contiene testo, schermata, Carattere, software">
            <a:extLst>
              <a:ext uri="{FF2B5EF4-FFF2-40B4-BE49-F238E27FC236}">
                <a16:creationId xmlns:a16="http://schemas.microsoft.com/office/drawing/2014/main" id="{FAE60C9A-08C8-94ED-B71D-7634D01F9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107"/>
            <a:ext cx="12192000" cy="518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C9A5C76-AE7A-7F80-5B61-792ABBDD3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34" y="304800"/>
            <a:ext cx="11755818" cy="60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337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Homework 1</vt:lpstr>
      <vt:lpstr>Sito originale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SALVATORE PETRONIO</dc:creator>
  <cp:lastModifiedBy>SALVATORE PETRONIO</cp:lastModifiedBy>
  <cp:revision>1</cp:revision>
  <dcterms:created xsi:type="dcterms:W3CDTF">2025-03-27T14:11:53Z</dcterms:created>
  <dcterms:modified xsi:type="dcterms:W3CDTF">2025-03-27T16:35:09Z</dcterms:modified>
</cp:coreProperties>
</file>