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>
        <p:scale>
          <a:sx n="60" d="100"/>
          <a:sy n="60" d="100"/>
        </p:scale>
        <p:origin x="7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184</Words>
  <Application>Microsoft Office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4</cp:revision>
  <dcterms:created xsi:type="dcterms:W3CDTF">2024-05-09T12:23:10Z</dcterms:created>
  <dcterms:modified xsi:type="dcterms:W3CDTF">2024-06-29T15:34:03Z</dcterms:modified>
</cp:coreProperties>
</file>