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64" autoAdjust="0"/>
  </p:normalViewPr>
  <p:slideViewPr>
    <p:cSldViewPr snapToGrid="0">
      <p:cViewPr>
        <p:scale>
          <a:sx n="60" d="100"/>
          <a:sy n="60" d="100"/>
        </p:scale>
        <p:origin x="730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436AA-BBA3-41B5-A45C-EE3A47F06D69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C6F9-6011-468F-BEB0-51C2A35054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u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Eosin" TargetMode="External"/><Relationship Id="rId4" Type="http://schemas.openxmlformats.org/officeDocument/2006/relationships/hyperlink" Target="https://en.wikipedia.org/wiki/Hematoxyl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radiograph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CT scan of the thorax. The axial slice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X-ray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CXR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Normal fundus photographs of the right eye,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Intravascular ultrasound image of a coronary artery,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Human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Lung"/>
              </a:rPr>
              <a:t>lung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tissue stained with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matoxylin"/>
              </a:rPr>
              <a:t>hematoxylin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Eosin"/>
              </a:rPr>
              <a:t>eosin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as seen under a microscope. PET scan of the human brain,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cancerous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(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right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)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mammography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image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C6F9-6011-468F-BEB0-51C2A3505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6FE08-5A49-C0A1-DD8D-EC11D241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F73F6A-5C2E-56E6-DB92-1D666E2E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A59E4-6FEB-1F40-6419-72BEE52C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DF014-4813-14AF-95BE-F87E6AA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73EAB-C79F-F241-1144-8ED01030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56978-4198-5503-7C72-3C3F0C2A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C18405-9E45-F0AB-178C-6A7CDA90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75DC4-BCAB-6E2E-67B9-505CEDEE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0B074-B925-2102-6742-B616948D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31227-49A4-8424-9C75-E97B918E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36F91E-50EF-A6F7-5051-516FA1450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C88694-ECA6-27CC-94F5-19046F1B6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9E7499-74D4-3399-ED99-687D3E5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0EB48-358B-3E19-8A33-1D59D989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3430BB-4898-6CC8-EA46-5EE5DEC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C732-FAB5-34B6-BF6C-4F014016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64CF5-645B-3464-B09C-67A346BE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619980-6AE2-75E1-D97E-DE5F8045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73119F-48C3-FC82-3670-6157C16C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C99539-4C4C-50A3-0C3A-4DC85B4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A5175-B42C-9816-5B8B-D1E3651D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1F38E-2B5F-E89C-BA91-37C62E25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2B9FB-97A6-63EA-EA7C-852655BB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2E253E-649E-C8BC-1DBC-B0B28B2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0FDEDD-07CF-9EE4-D50B-97656D73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705B6-F4F2-EBF9-C12F-433D0BE3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DAEAB-1C9A-B29E-D392-BC6B728AC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5D78E2-6ADD-98AB-CD05-DAFD3163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59BFC4-3FB6-8E54-F913-5E1CDF28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755CA8-6224-6C20-E180-F6FCB58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3231BD-780C-C699-E189-07B0CDCF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BEFBF-B629-51F7-9C99-167AE3E0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C177B-4E9D-683C-4656-E0517CCF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E6B552-6051-9148-E7E1-C79A9D36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FB9EC2-CB6E-7B07-0100-68856452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C54E1F-84BF-70BD-AC12-D8BA4886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47684C-2E86-6E1F-9CD8-FE0ECE83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8CE30A-5CC6-3725-346B-EEC17C41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317BA8-05C3-CBD7-8095-58C43361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DD7A3-3539-0E40-7136-057FB42D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DEC126-24FA-D79B-DF1A-84911B0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B26E33-6AD5-2470-AA58-22833687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A1C8E6-2F7B-B5B5-5C6B-7766D6D2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152E1D-D26F-A653-EEA5-14621344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420BDE-EA25-BF40-001B-9D68BBA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5F8236-2E7A-2C1D-7ABB-761F77DC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3EC2F-D499-49B5-89B7-CF872ED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CEAAA-4204-7CDE-2775-B6AE7BCE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FAAD9C-C81E-7032-18B1-12C9B06DA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E81DBE-42BF-44CD-0594-02F88434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D4DBAF-C6BA-4754-3F00-580CA37C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A134D-84E1-685F-B7D6-A6D0E0F6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DE248-74AA-6725-80CB-9706146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DE9856-8B59-961D-2582-DC936545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CA6CBE-C55C-6A0C-3FD9-E6DA898DE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A45894-51A4-40CA-8E2B-84FC2079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34DCD0-F16F-AC64-7177-B4B865F0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DE81A1-2604-0AB7-FA38-E860516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4CDAD83-9FA2-6C89-B099-4100E75C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DED703-8D73-B57C-B5FA-CA8CE15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FA1830-28C8-01E1-14CD-AAE0966F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9B51-CB8F-4E70-B214-8C45EFD2E0E3}" type="datetimeFigureOut">
              <a:rPr lang="en-US" smtClean="0"/>
              <a:t>8/25/2024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CAFBB1-A289-7E7A-23AC-354AACC10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E28C7-B107-39F5-C49E-0D9EB23F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F63C40-A39F-5150-4EAC-2B097384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536427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90CB033-7884-B3BE-72A8-D692E5789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9"/>
          <a:stretch/>
        </p:blipFill>
        <p:spPr bwMode="auto">
          <a:xfrm>
            <a:off x="6785467" y="600537"/>
            <a:ext cx="2189603" cy="29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D02FBDBE-048C-2E20-783B-22C4405FF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0"/>
          <a:stretch/>
        </p:blipFill>
        <p:spPr bwMode="auto">
          <a:xfrm>
            <a:off x="3065425" y="600537"/>
            <a:ext cx="3476947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ndus photography - Wikipedia">
            <a:extLst>
              <a:ext uri="{FF2B5EF4-FFF2-40B4-BE49-F238E27FC236}">
                <a16:creationId xmlns:a16="http://schemas.microsoft.com/office/drawing/2014/main" id="{F0BBEA2E-57A0-2626-D8D3-AEA66204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76" y="607451"/>
            <a:ext cx="2919779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42ADCF84-918A-39BF-BE1E-B8C2C12E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55330" y="4135412"/>
            <a:ext cx="2667000" cy="26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defined">
            <a:extLst>
              <a:ext uri="{FF2B5EF4-FFF2-40B4-BE49-F238E27FC236}">
                <a16:creationId xmlns:a16="http://schemas.microsoft.com/office/drawing/2014/main" id="{B65B33D4-DD80-3DC4-4F3E-62F2F435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24" y="4164720"/>
            <a:ext cx="3476947" cy="25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DBC5E19-7A39-B8A4-9ECF-9BA1D568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2438" y="4339337"/>
            <a:ext cx="2483055" cy="21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defined">
            <a:extLst>
              <a:ext uri="{FF2B5EF4-FFF2-40B4-BE49-F238E27FC236}">
                <a16:creationId xmlns:a16="http://schemas.microsoft.com/office/drawing/2014/main" id="{82AE48E2-4A7D-85EB-1C3D-4F643DF67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/>
          <a:stretch/>
        </p:blipFill>
        <p:spPr bwMode="auto">
          <a:xfrm>
            <a:off x="9219349" y="4164719"/>
            <a:ext cx="2255231" cy="26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E20C5B-1659-A5E8-6E64-543510933CAA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F61CCE-4F8A-6045-7B34-09D6CBF982F4}"/>
              </a:ext>
            </a:extLst>
          </p:cNvPr>
          <p:cNvSpPr txBox="1"/>
          <p:nvPr/>
        </p:nvSpPr>
        <p:spPr>
          <a:xfrm>
            <a:off x="3012872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C24104-1ED5-9712-E60E-B8D9F7F81AC2}"/>
              </a:ext>
            </a:extLst>
          </p:cNvPr>
          <p:cNvSpPr txBox="1"/>
          <p:nvPr/>
        </p:nvSpPr>
        <p:spPr>
          <a:xfrm>
            <a:off x="6805128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E8F4A7-8416-8EB5-106A-2E9DD34935F1}"/>
              </a:ext>
            </a:extLst>
          </p:cNvPr>
          <p:cNvSpPr txBox="1"/>
          <p:nvPr/>
        </p:nvSpPr>
        <p:spPr>
          <a:xfrm>
            <a:off x="9137151" y="14758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08E1B2-C5B8-D66C-B22B-5F07494C386C}"/>
              </a:ext>
            </a:extLst>
          </p:cNvPr>
          <p:cNvSpPr txBox="1"/>
          <p:nvPr/>
        </p:nvSpPr>
        <p:spPr>
          <a:xfrm>
            <a:off x="129786" y="3728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BCB7CC-2FB8-579B-2789-C0F6321466DF}"/>
              </a:ext>
            </a:extLst>
          </p:cNvPr>
          <p:cNvSpPr txBox="1"/>
          <p:nvPr/>
        </p:nvSpPr>
        <p:spPr>
          <a:xfrm>
            <a:off x="2987328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C1819D-D175-F543-1BA5-3B09A1D3A60A}"/>
              </a:ext>
            </a:extLst>
          </p:cNvPr>
          <p:cNvSpPr txBox="1"/>
          <p:nvPr/>
        </p:nvSpPr>
        <p:spPr>
          <a:xfrm>
            <a:off x="6779584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BC7D2A-2E6B-E9E1-FA3D-B9AFEDD8E6BB}"/>
              </a:ext>
            </a:extLst>
          </p:cNvPr>
          <p:cNvSpPr txBox="1"/>
          <p:nvPr/>
        </p:nvSpPr>
        <p:spPr>
          <a:xfrm>
            <a:off x="9111607" y="380230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H)</a:t>
            </a:r>
          </a:p>
        </p:txBody>
      </p:sp>
    </p:spTree>
    <p:extLst>
      <p:ext uri="{BB962C8B-B14F-4D97-AF65-F5344CB8AC3E}">
        <p14:creationId xmlns:p14="http://schemas.microsoft.com/office/powerpoint/2010/main" val="423146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903C9-87B1-2AB3-D09E-B8DB0B0C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696362"/>
            <a:ext cx="1937239" cy="22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960D7C9F-C344-FD4D-CCD6-AB71B01FC5A3}"/>
              </a:ext>
            </a:extLst>
          </p:cNvPr>
          <p:cNvSpPr/>
          <p:nvPr/>
        </p:nvSpPr>
        <p:spPr>
          <a:xfrm>
            <a:off x="3130062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534F008-E7C7-583C-FE62-AA9136D17190}"/>
              </a:ext>
            </a:extLst>
          </p:cNvPr>
          <p:cNvSpPr/>
          <p:nvPr/>
        </p:nvSpPr>
        <p:spPr>
          <a:xfrm>
            <a:off x="3130062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2B59F31-2B9F-FA84-5ED5-DAE34C2ACB03}"/>
              </a:ext>
            </a:extLst>
          </p:cNvPr>
          <p:cNvSpPr/>
          <p:nvPr/>
        </p:nvSpPr>
        <p:spPr>
          <a:xfrm>
            <a:off x="3130062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7111AED-82DA-8B45-1A0D-3DE1B4B60EF2}"/>
              </a:ext>
            </a:extLst>
          </p:cNvPr>
          <p:cNvSpPr/>
          <p:nvPr/>
        </p:nvSpPr>
        <p:spPr>
          <a:xfrm>
            <a:off x="3886201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52E87D6-DD37-3C0D-3183-A95E6AF6835C}"/>
              </a:ext>
            </a:extLst>
          </p:cNvPr>
          <p:cNvSpPr/>
          <p:nvPr/>
        </p:nvSpPr>
        <p:spPr>
          <a:xfrm>
            <a:off x="3886201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937D1A3-2D5D-6138-2579-964EB7CE4EF2}"/>
              </a:ext>
            </a:extLst>
          </p:cNvPr>
          <p:cNvSpPr/>
          <p:nvPr/>
        </p:nvSpPr>
        <p:spPr>
          <a:xfrm>
            <a:off x="3886201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8D4D8FB-150A-7B7F-CD40-664DCB53CDC7}"/>
              </a:ext>
            </a:extLst>
          </p:cNvPr>
          <p:cNvSpPr/>
          <p:nvPr/>
        </p:nvSpPr>
        <p:spPr>
          <a:xfrm>
            <a:off x="4642340" y="141649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F5AE4C8-905D-E167-EBF1-1084F2CCD75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552092" y="1037493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CCF5AE5-2BB4-00D8-7458-A6DE4715A63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CB3C296-43FE-223A-2A22-2C5107AD1CB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AAA216D-C8F6-8D5A-EB88-E922A43EFEC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552092" y="162751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6F5558F-FBD5-FD11-6ADF-472F6CCD1F9C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5088221-AE7A-1F29-EE37-3F66497FBDC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26265C2-60C6-DE62-3199-0BB53F59DA8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3AD28BC-E29A-3D95-F774-FDFE054E857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0461582-4963-9FC7-F21A-7804452D6E7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52092" y="2231182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69A25ED-ADD6-64E5-0760-C5479AF39608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308231" y="1037493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C77DAE0-1CD6-8777-BEFD-73FFB8EACC0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308231" y="1627509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2E0E7FD-360A-CF11-A2A7-38FF85DC287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308231" y="1627509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9356905-779E-E114-AEED-3980074A7459}"/>
              </a:ext>
            </a:extLst>
          </p:cNvPr>
          <p:cNvSpPr/>
          <p:nvPr/>
        </p:nvSpPr>
        <p:spPr>
          <a:xfrm>
            <a:off x="5585397" y="866927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D07DFA86-BE2B-2270-1E2E-3B163535B119}"/>
              </a:ext>
            </a:extLst>
          </p:cNvPr>
          <p:cNvSpPr/>
          <p:nvPr/>
        </p:nvSpPr>
        <p:spPr>
          <a:xfrm>
            <a:off x="5585397" y="1283703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A6610E35-6FCA-4939-84B5-5310E8F355B1}"/>
              </a:ext>
            </a:extLst>
          </p:cNvPr>
          <p:cNvSpPr/>
          <p:nvPr/>
        </p:nvSpPr>
        <p:spPr>
          <a:xfrm>
            <a:off x="5585397" y="1700479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E2D77F3E-97DA-3ADD-E8D7-DB0920CC566C}"/>
              </a:ext>
            </a:extLst>
          </p:cNvPr>
          <p:cNvSpPr/>
          <p:nvPr/>
        </p:nvSpPr>
        <p:spPr>
          <a:xfrm>
            <a:off x="5585397" y="2099910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BAD56F8-B955-FD8F-FDCB-F1E6047486AB}"/>
              </a:ext>
            </a:extLst>
          </p:cNvPr>
          <p:cNvSpPr/>
          <p:nvPr/>
        </p:nvSpPr>
        <p:spPr>
          <a:xfrm>
            <a:off x="5164667" y="914400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70BA1CB-277C-118C-07A8-663552B3DDD7}"/>
              </a:ext>
            </a:extLst>
          </p:cNvPr>
          <p:cNvSpPr/>
          <p:nvPr/>
        </p:nvSpPr>
        <p:spPr>
          <a:xfrm>
            <a:off x="5325533" y="1364039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F78F43D3-879C-4BFF-465A-442E0CE2F36C}"/>
              </a:ext>
            </a:extLst>
          </p:cNvPr>
          <p:cNvSpPr/>
          <p:nvPr/>
        </p:nvSpPr>
        <p:spPr>
          <a:xfrm>
            <a:off x="5398479" y="1773677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7B760DD6-8398-8F94-4DE4-C9B880417081}"/>
              </a:ext>
            </a:extLst>
          </p:cNvPr>
          <p:cNvSpPr/>
          <p:nvPr/>
        </p:nvSpPr>
        <p:spPr>
          <a:xfrm>
            <a:off x="5453057" y="2133814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9BE484-7846-6D69-DCEF-5221DCA8035D}"/>
              </a:ext>
            </a:extLst>
          </p:cNvPr>
          <p:cNvSpPr txBox="1"/>
          <p:nvPr/>
        </p:nvSpPr>
        <p:spPr>
          <a:xfrm>
            <a:off x="3031067" y="2582103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026024E-144A-96E9-FC91-5CE2887E48EA}"/>
              </a:ext>
            </a:extLst>
          </p:cNvPr>
          <p:cNvSpPr txBox="1"/>
          <p:nvPr/>
        </p:nvSpPr>
        <p:spPr>
          <a:xfrm>
            <a:off x="5181276" y="363698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E1EFAD-20B1-BA66-51E7-D3ADEBF37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8"/>
          <a:stretch/>
        </p:blipFill>
        <p:spPr bwMode="auto">
          <a:xfrm>
            <a:off x="8167400" y="548364"/>
            <a:ext cx="1617133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2BCC34B5-BBCC-3934-B3F1-44AAA048B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1" r="31658"/>
          <a:stretch/>
        </p:blipFill>
        <p:spPr bwMode="auto">
          <a:xfrm>
            <a:off x="12438829" y="548364"/>
            <a:ext cx="1473201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00A9FCC2-A273-1941-CAE6-2351D75EC549}"/>
              </a:ext>
            </a:extLst>
          </p:cNvPr>
          <p:cNvSpPr/>
          <p:nvPr/>
        </p:nvSpPr>
        <p:spPr>
          <a:xfrm>
            <a:off x="10295466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4143ACC-4D9E-8C7F-33E0-47BB83587A36}"/>
              </a:ext>
            </a:extLst>
          </p:cNvPr>
          <p:cNvSpPr/>
          <p:nvPr/>
        </p:nvSpPr>
        <p:spPr>
          <a:xfrm>
            <a:off x="10295466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e 1023">
            <a:extLst>
              <a:ext uri="{FF2B5EF4-FFF2-40B4-BE49-F238E27FC236}">
                <a16:creationId xmlns:a16="http://schemas.microsoft.com/office/drawing/2014/main" id="{358AAD47-CA96-FC67-5E8A-D3364DEF11C7}"/>
              </a:ext>
            </a:extLst>
          </p:cNvPr>
          <p:cNvSpPr/>
          <p:nvPr/>
        </p:nvSpPr>
        <p:spPr>
          <a:xfrm>
            <a:off x="10295466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e 1024">
            <a:extLst>
              <a:ext uri="{FF2B5EF4-FFF2-40B4-BE49-F238E27FC236}">
                <a16:creationId xmlns:a16="http://schemas.microsoft.com/office/drawing/2014/main" id="{F7205CD7-FC79-8AC8-264F-7C72946228C7}"/>
              </a:ext>
            </a:extLst>
          </p:cNvPr>
          <p:cNvSpPr/>
          <p:nvPr/>
        </p:nvSpPr>
        <p:spPr>
          <a:xfrm>
            <a:off x="11051605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e 1026">
            <a:extLst>
              <a:ext uri="{FF2B5EF4-FFF2-40B4-BE49-F238E27FC236}">
                <a16:creationId xmlns:a16="http://schemas.microsoft.com/office/drawing/2014/main" id="{3F23568A-5A4B-ACDA-DFC3-C8337B949B1C}"/>
              </a:ext>
            </a:extLst>
          </p:cNvPr>
          <p:cNvSpPr/>
          <p:nvPr/>
        </p:nvSpPr>
        <p:spPr>
          <a:xfrm>
            <a:off x="11051605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e 1027">
            <a:extLst>
              <a:ext uri="{FF2B5EF4-FFF2-40B4-BE49-F238E27FC236}">
                <a16:creationId xmlns:a16="http://schemas.microsoft.com/office/drawing/2014/main" id="{B80AA000-2DF6-0F12-5A55-18C81EE1660E}"/>
              </a:ext>
            </a:extLst>
          </p:cNvPr>
          <p:cNvSpPr/>
          <p:nvPr/>
        </p:nvSpPr>
        <p:spPr>
          <a:xfrm>
            <a:off x="11051605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e 1028">
            <a:extLst>
              <a:ext uri="{FF2B5EF4-FFF2-40B4-BE49-F238E27FC236}">
                <a16:creationId xmlns:a16="http://schemas.microsoft.com/office/drawing/2014/main" id="{5FE4914D-CB1C-8305-53EC-584BB3227E5F}"/>
              </a:ext>
            </a:extLst>
          </p:cNvPr>
          <p:cNvSpPr/>
          <p:nvPr/>
        </p:nvSpPr>
        <p:spPr>
          <a:xfrm>
            <a:off x="11807744" y="117346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Connettore diritto 1029">
            <a:extLst>
              <a:ext uri="{FF2B5EF4-FFF2-40B4-BE49-F238E27FC236}">
                <a16:creationId xmlns:a16="http://schemas.microsoft.com/office/drawing/2014/main" id="{BAAC492C-E7D6-8E82-4AA7-FEC61CAC7487}"/>
              </a:ext>
            </a:extLst>
          </p:cNvPr>
          <p:cNvCxnSpPr>
            <a:stCxn id="62" idx="6"/>
            <a:endCxn id="1025" idx="2"/>
          </p:cNvCxnSpPr>
          <p:nvPr/>
        </p:nvCxnSpPr>
        <p:spPr>
          <a:xfrm>
            <a:off x="10717496" y="79446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ttore diritto 1030">
            <a:extLst>
              <a:ext uri="{FF2B5EF4-FFF2-40B4-BE49-F238E27FC236}">
                <a16:creationId xmlns:a16="http://schemas.microsoft.com/office/drawing/2014/main" id="{1FBC7928-63ED-E748-DAFC-28E16257DA4B}"/>
              </a:ext>
            </a:extLst>
          </p:cNvPr>
          <p:cNvCxnSpPr>
            <a:cxnSpLocks/>
            <a:stCxn id="63" idx="6"/>
            <a:endCxn id="1025" idx="2"/>
          </p:cNvCxnSpPr>
          <p:nvPr/>
        </p:nvCxnSpPr>
        <p:spPr>
          <a:xfrm flipV="1"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ttore diritto 1031">
            <a:extLst>
              <a:ext uri="{FF2B5EF4-FFF2-40B4-BE49-F238E27FC236}">
                <a16:creationId xmlns:a16="http://schemas.microsoft.com/office/drawing/2014/main" id="{622E8F6B-3208-62C2-B540-31AA2A9731F1}"/>
              </a:ext>
            </a:extLst>
          </p:cNvPr>
          <p:cNvCxnSpPr>
            <a:cxnSpLocks/>
            <a:stCxn id="62" idx="6"/>
            <a:endCxn id="1027" idx="2"/>
          </p:cNvCxnSpPr>
          <p:nvPr/>
        </p:nvCxnSpPr>
        <p:spPr>
          <a:xfrm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ttore diritto 1032">
            <a:extLst>
              <a:ext uri="{FF2B5EF4-FFF2-40B4-BE49-F238E27FC236}">
                <a16:creationId xmlns:a16="http://schemas.microsoft.com/office/drawing/2014/main" id="{535A4529-69A2-EF2F-16DE-6EE27B49D696}"/>
              </a:ext>
            </a:extLst>
          </p:cNvPr>
          <p:cNvCxnSpPr>
            <a:cxnSpLocks/>
            <a:stCxn id="63" idx="6"/>
            <a:endCxn id="1027" idx="2"/>
          </p:cNvCxnSpPr>
          <p:nvPr/>
        </p:nvCxnSpPr>
        <p:spPr>
          <a:xfrm>
            <a:off x="10717496" y="138448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ttore diritto 1033">
            <a:extLst>
              <a:ext uri="{FF2B5EF4-FFF2-40B4-BE49-F238E27FC236}">
                <a16:creationId xmlns:a16="http://schemas.microsoft.com/office/drawing/2014/main" id="{EB13E533-8085-AF1D-ACDB-34D95EB6E2AA}"/>
              </a:ext>
            </a:extLst>
          </p:cNvPr>
          <p:cNvCxnSpPr>
            <a:cxnSpLocks/>
            <a:stCxn id="62" idx="6"/>
            <a:endCxn id="1028" idx="2"/>
          </p:cNvCxnSpPr>
          <p:nvPr/>
        </p:nvCxnSpPr>
        <p:spPr>
          <a:xfrm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ttore diritto 1034">
            <a:extLst>
              <a:ext uri="{FF2B5EF4-FFF2-40B4-BE49-F238E27FC236}">
                <a16:creationId xmlns:a16="http://schemas.microsoft.com/office/drawing/2014/main" id="{34EF4C9C-BAB4-5FB4-0D83-AC7890663877}"/>
              </a:ext>
            </a:extLst>
          </p:cNvPr>
          <p:cNvCxnSpPr>
            <a:cxnSpLocks/>
            <a:stCxn id="63" idx="6"/>
            <a:endCxn id="1028" idx="2"/>
          </p:cNvCxnSpPr>
          <p:nvPr/>
        </p:nvCxnSpPr>
        <p:spPr>
          <a:xfrm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ttore diritto 1035">
            <a:extLst>
              <a:ext uri="{FF2B5EF4-FFF2-40B4-BE49-F238E27FC236}">
                <a16:creationId xmlns:a16="http://schemas.microsoft.com/office/drawing/2014/main" id="{2997BA25-478E-DB28-F2DE-D35CEAFF9AF8}"/>
              </a:ext>
            </a:extLst>
          </p:cNvPr>
          <p:cNvCxnSpPr>
            <a:cxnSpLocks/>
            <a:stCxn id="1024" idx="6"/>
            <a:endCxn id="1025" idx="2"/>
          </p:cNvCxnSpPr>
          <p:nvPr/>
        </p:nvCxnSpPr>
        <p:spPr>
          <a:xfrm flipV="1"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ttore diritto 1036">
            <a:extLst>
              <a:ext uri="{FF2B5EF4-FFF2-40B4-BE49-F238E27FC236}">
                <a16:creationId xmlns:a16="http://schemas.microsoft.com/office/drawing/2014/main" id="{4FFF326A-DFA5-E221-5D21-74ED4002E4F1}"/>
              </a:ext>
            </a:extLst>
          </p:cNvPr>
          <p:cNvCxnSpPr>
            <a:cxnSpLocks/>
            <a:stCxn id="1024" idx="6"/>
            <a:endCxn id="1027" idx="2"/>
          </p:cNvCxnSpPr>
          <p:nvPr/>
        </p:nvCxnSpPr>
        <p:spPr>
          <a:xfrm flipV="1"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ttore diritto 1037">
            <a:extLst>
              <a:ext uri="{FF2B5EF4-FFF2-40B4-BE49-F238E27FC236}">
                <a16:creationId xmlns:a16="http://schemas.microsoft.com/office/drawing/2014/main" id="{29FEA433-B415-613B-B414-5F78F2B53124}"/>
              </a:ext>
            </a:extLst>
          </p:cNvPr>
          <p:cNvCxnSpPr>
            <a:cxnSpLocks/>
            <a:stCxn id="1024" idx="6"/>
            <a:endCxn id="1028" idx="2"/>
          </p:cNvCxnSpPr>
          <p:nvPr/>
        </p:nvCxnSpPr>
        <p:spPr>
          <a:xfrm>
            <a:off x="10717496" y="198815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ttore diritto 1038">
            <a:extLst>
              <a:ext uri="{FF2B5EF4-FFF2-40B4-BE49-F238E27FC236}">
                <a16:creationId xmlns:a16="http://schemas.microsoft.com/office/drawing/2014/main" id="{C356D18C-4819-7C54-0548-F354EA85E269}"/>
              </a:ext>
            </a:extLst>
          </p:cNvPr>
          <p:cNvCxnSpPr>
            <a:cxnSpLocks/>
            <a:stCxn id="1025" idx="6"/>
            <a:endCxn id="1029" idx="2"/>
          </p:cNvCxnSpPr>
          <p:nvPr/>
        </p:nvCxnSpPr>
        <p:spPr>
          <a:xfrm>
            <a:off x="11473635" y="79446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ttore diritto 1039">
            <a:extLst>
              <a:ext uri="{FF2B5EF4-FFF2-40B4-BE49-F238E27FC236}">
                <a16:creationId xmlns:a16="http://schemas.microsoft.com/office/drawing/2014/main" id="{DB4D032A-DB80-4AF1-68FE-20FB9AE07764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>
          <a:xfrm flipV="1">
            <a:off x="11473635" y="138448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ttore diritto 1040">
            <a:extLst>
              <a:ext uri="{FF2B5EF4-FFF2-40B4-BE49-F238E27FC236}">
                <a16:creationId xmlns:a16="http://schemas.microsoft.com/office/drawing/2014/main" id="{30BC7178-FAB0-48DB-F1E9-6375E4D05791}"/>
              </a:ext>
            </a:extLst>
          </p:cNvPr>
          <p:cNvCxnSpPr>
            <a:cxnSpLocks/>
            <a:stCxn id="1028" idx="6"/>
            <a:endCxn id="1029" idx="2"/>
          </p:cNvCxnSpPr>
          <p:nvPr/>
        </p:nvCxnSpPr>
        <p:spPr>
          <a:xfrm flipV="1">
            <a:off x="11473635" y="138448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sellaDiTesto 1041">
            <a:extLst>
              <a:ext uri="{FF2B5EF4-FFF2-40B4-BE49-F238E27FC236}">
                <a16:creationId xmlns:a16="http://schemas.microsoft.com/office/drawing/2014/main" id="{A659036D-89CE-818E-5221-07992AD56E2D}"/>
              </a:ext>
            </a:extLst>
          </p:cNvPr>
          <p:cNvSpPr txBox="1"/>
          <p:nvPr/>
        </p:nvSpPr>
        <p:spPr>
          <a:xfrm>
            <a:off x="10196471" y="233907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63" name="Picture 4" descr="Leukaemia">
            <a:extLst>
              <a:ext uri="{FF2B5EF4-FFF2-40B4-BE49-F238E27FC236}">
                <a16:creationId xmlns:a16="http://schemas.microsoft.com/office/drawing/2014/main" id="{C1D39D72-363D-A63B-0377-A39A20FE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3606520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Ovale 1063">
            <a:extLst>
              <a:ext uri="{FF2B5EF4-FFF2-40B4-BE49-F238E27FC236}">
                <a16:creationId xmlns:a16="http://schemas.microsoft.com/office/drawing/2014/main" id="{32B0626B-A77F-C4D4-498B-9E1A608A6626}"/>
              </a:ext>
            </a:extLst>
          </p:cNvPr>
          <p:cNvSpPr/>
          <p:nvPr/>
        </p:nvSpPr>
        <p:spPr>
          <a:xfrm>
            <a:off x="3227428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e 1064">
            <a:extLst>
              <a:ext uri="{FF2B5EF4-FFF2-40B4-BE49-F238E27FC236}">
                <a16:creationId xmlns:a16="http://schemas.microsoft.com/office/drawing/2014/main" id="{A9ED6815-8AD6-DEF3-BF7D-793B8C76C9A1}"/>
              </a:ext>
            </a:extLst>
          </p:cNvPr>
          <p:cNvSpPr/>
          <p:nvPr/>
        </p:nvSpPr>
        <p:spPr>
          <a:xfrm>
            <a:off x="3227428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e 1065">
            <a:extLst>
              <a:ext uri="{FF2B5EF4-FFF2-40B4-BE49-F238E27FC236}">
                <a16:creationId xmlns:a16="http://schemas.microsoft.com/office/drawing/2014/main" id="{B3AB0A25-E3EC-28ED-EF48-C5C85391933B}"/>
              </a:ext>
            </a:extLst>
          </p:cNvPr>
          <p:cNvSpPr/>
          <p:nvPr/>
        </p:nvSpPr>
        <p:spPr>
          <a:xfrm>
            <a:off x="3227428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e 1066">
            <a:extLst>
              <a:ext uri="{FF2B5EF4-FFF2-40B4-BE49-F238E27FC236}">
                <a16:creationId xmlns:a16="http://schemas.microsoft.com/office/drawing/2014/main" id="{7E62876B-05AD-E5FE-B2BF-7510C033A01F}"/>
              </a:ext>
            </a:extLst>
          </p:cNvPr>
          <p:cNvSpPr/>
          <p:nvPr/>
        </p:nvSpPr>
        <p:spPr>
          <a:xfrm>
            <a:off x="3983567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e 1067">
            <a:extLst>
              <a:ext uri="{FF2B5EF4-FFF2-40B4-BE49-F238E27FC236}">
                <a16:creationId xmlns:a16="http://schemas.microsoft.com/office/drawing/2014/main" id="{40128F36-F62F-7869-2ED3-DE8D8A0F22BD}"/>
              </a:ext>
            </a:extLst>
          </p:cNvPr>
          <p:cNvSpPr/>
          <p:nvPr/>
        </p:nvSpPr>
        <p:spPr>
          <a:xfrm>
            <a:off x="3983567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e 1068">
            <a:extLst>
              <a:ext uri="{FF2B5EF4-FFF2-40B4-BE49-F238E27FC236}">
                <a16:creationId xmlns:a16="http://schemas.microsoft.com/office/drawing/2014/main" id="{EC776F53-399D-D03A-7849-018313FB690A}"/>
              </a:ext>
            </a:extLst>
          </p:cNvPr>
          <p:cNvSpPr/>
          <p:nvPr/>
        </p:nvSpPr>
        <p:spPr>
          <a:xfrm>
            <a:off x="3983567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e 1069">
            <a:extLst>
              <a:ext uri="{FF2B5EF4-FFF2-40B4-BE49-F238E27FC236}">
                <a16:creationId xmlns:a16="http://schemas.microsoft.com/office/drawing/2014/main" id="{2006A0EB-AE67-6670-93C6-82B076009D9D}"/>
              </a:ext>
            </a:extLst>
          </p:cNvPr>
          <p:cNvSpPr/>
          <p:nvPr/>
        </p:nvSpPr>
        <p:spPr>
          <a:xfrm>
            <a:off x="4739706" y="401077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1" name="Connettore diritto 1070">
            <a:extLst>
              <a:ext uri="{FF2B5EF4-FFF2-40B4-BE49-F238E27FC236}">
                <a16:creationId xmlns:a16="http://schemas.microsoft.com/office/drawing/2014/main" id="{0A83E29D-2BAE-E6EC-D4E1-7D09D32EB7F5}"/>
              </a:ext>
            </a:extLst>
          </p:cNvPr>
          <p:cNvCxnSpPr>
            <a:stCxn id="1064" idx="6"/>
            <a:endCxn id="1067" idx="2"/>
          </p:cNvCxnSpPr>
          <p:nvPr/>
        </p:nvCxnSpPr>
        <p:spPr>
          <a:xfrm>
            <a:off x="3649458" y="3631771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diritto 1071">
            <a:extLst>
              <a:ext uri="{FF2B5EF4-FFF2-40B4-BE49-F238E27FC236}">
                <a16:creationId xmlns:a16="http://schemas.microsoft.com/office/drawing/2014/main" id="{FFCE0411-C97D-1C51-3930-8858D9E23EDD}"/>
              </a:ext>
            </a:extLst>
          </p:cNvPr>
          <p:cNvCxnSpPr>
            <a:cxnSpLocks/>
            <a:stCxn id="1065" idx="6"/>
            <a:endCxn id="1067" idx="2"/>
          </p:cNvCxnSpPr>
          <p:nvPr/>
        </p:nvCxnSpPr>
        <p:spPr>
          <a:xfrm flipV="1"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Connettore diritto 1072">
            <a:extLst>
              <a:ext uri="{FF2B5EF4-FFF2-40B4-BE49-F238E27FC236}">
                <a16:creationId xmlns:a16="http://schemas.microsoft.com/office/drawing/2014/main" id="{8A13B619-FD73-181F-5151-873719123ED3}"/>
              </a:ext>
            </a:extLst>
          </p:cNvPr>
          <p:cNvCxnSpPr>
            <a:cxnSpLocks/>
            <a:stCxn id="1064" idx="6"/>
            <a:endCxn id="1068" idx="2"/>
          </p:cNvCxnSpPr>
          <p:nvPr/>
        </p:nvCxnSpPr>
        <p:spPr>
          <a:xfrm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ttore diritto 1073">
            <a:extLst>
              <a:ext uri="{FF2B5EF4-FFF2-40B4-BE49-F238E27FC236}">
                <a16:creationId xmlns:a16="http://schemas.microsoft.com/office/drawing/2014/main" id="{56C433B8-106F-D1C7-9D22-14A6EC4D2DD3}"/>
              </a:ext>
            </a:extLst>
          </p:cNvPr>
          <p:cNvCxnSpPr>
            <a:cxnSpLocks/>
            <a:stCxn id="1065" idx="6"/>
            <a:endCxn id="1068" idx="2"/>
          </p:cNvCxnSpPr>
          <p:nvPr/>
        </p:nvCxnSpPr>
        <p:spPr>
          <a:xfrm>
            <a:off x="3649458" y="422178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nettore diritto 1074">
            <a:extLst>
              <a:ext uri="{FF2B5EF4-FFF2-40B4-BE49-F238E27FC236}">
                <a16:creationId xmlns:a16="http://schemas.microsoft.com/office/drawing/2014/main" id="{19F8CA23-4BB8-1922-192E-C9F78C222C66}"/>
              </a:ext>
            </a:extLst>
          </p:cNvPr>
          <p:cNvCxnSpPr>
            <a:cxnSpLocks/>
            <a:stCxn id="1064" idx="6"/>
            <a:endCxn id="1069" idx="2"/>
          </p:cNvCxnSpPr>
          <p:nvPr/>
        </p:nvCxnSpPr>
        <p:spPr>
          <a:xfrm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nettore diritto 1075">
            <a:extLst>
              <a:ext uri="{FF2B5EF4-FFF2-40B4-BE49-F238E27FC236}">
                <a16:creationId xmlns:a16="http://schemas.microsoft.com/office/drawing/2014/main" id="{1B3B58DB-E68A-2C26-3EE0-943AE36E4220}"/>
              </a:ext>
            </a:extLst>
          </p:cNvPr>
          <p:cNvCxnSpPr>
            <a:cxnSpLocks/>
            <a:stCxn id="1065" idx="6"/>
            <a:endCxn id="1069" idx="2"/>
          </p:cNvCxnSpPr>
          <p:nvPr/>
        </p:nvCxnSpPr>
        <p:spPr>
          <a:xfrm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nettore diritto 1076">
            <a:extLst>
              <a:ext uri="{FF2B5EF4-FFF2-40B4-BE49-F238E27FC236}">
                <a16:creationId xmlns:a16="http://schemas.microsoft.com/office/drawing/2014/main" id="{77C6EA6D-DE98-5ECC-38D4-1FA11B9C4423}"/>
              </a:ext>
            </a:extLst>
          </p:cNvPr>
          <p:cNvCxnSpPr>
            <a:cxnSpLocks/>
            <a:stCxn id="1066" idx="6"/>
            <a:endCxn id="1067" idx="2"/>
          </p:cNvCxnSpPr>
          <p:nvPr/>
        </p:nvCxnSpPr>
        <p:spPr>
          <a:xfrm flipV="1"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ttore diritto 1077">
            <a:extLst>
              <a:ext uri="{FF2B5EF4-FFF2-40B4-BE49-F238E27FC236}">
                <a16:creationId xmlns:a16="http://schemas.microsoft.com/office/drawing/2014/main" id="{4DE8B85F-DC57-7215-6D13-DF75B3FA3BE6}"/>
              </a:ext>
            </a:extLst>
          </p:cNvPr>
          <p:cNvCxnSpPr>
            <a:cxnSpLocks/>
            <a:stCxn id="1066" idx="6"/>
            <a:endCxn id="1068" idx="2"/>
          </p:cNvCxnSpPr>
          <p:nvPr/>
        </p:nvCxnSpPr>
        <p:spPr>
          <a:xfrm flipV="1"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ttore diritto 1078">
            <a:extLst>
              <a:ext uri="{FF2B5EF4-FFF2-40B4-BE49-F238E27FC236}">
                <a16:creationId xmlns:a16="http://schemas.microsoft.com/office/drawing/2014/main" id="{BAE19A60-21EC-592D-5FF1-36798E78965E}"/>
              </a:ext>
            </a:extLst>
          </p:cNvPr>
          <p:cNvCxnSpPr>
            <a:cxnSpLocks/>
            <a:stCxn id="1066" idx="6"/>
            <a:endCxn id="1069" idx="2"/>
          </p:cNvCxnSpPr>
          <p:nvPr/>
        </p:nvCxnSpPr>
        <p:spPr>
          <a:xfrm>
            <a:off x="3649458" y="482546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nettore diritto 1079">
            <a:extLst>
              <a:ext uri="{FF2B5EF4-FFF2-40B4-BE49-F238E27FC236}">
                <a16:creationId xmlns:a16="http://schemas.microsoft.com/office/drawing/2014/main" id="{417637DB-E92D-7C19-1B1B-F7A703F3038A}"/>
              </a:ext>
            </a:extLst>
          </p:cNvPr>
          <p:cNvCxnSpPr>
            <a:cxnSpLocks/>
            <a:stCxn id="1067" idx="6"/>
            <a:endCxn id="1070" idx="2"/>
          </p:cNvCxnSpPr>
          <p:nvPr/>
        </p:nvCxnSpPr>
        <p:spPr>
          <a:xfrm>
            <a:off x="4405597" y="3631771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ttore diritto 1080">
            <a:extLst>
              <a:ext uri="{FF2B5EF4-FFF2-40B4-BE49-F238E27FC236}">
                <a16:creationId xmlns:a16="http://schemas.microsoft.com/office/drawing/2014/main" id="{CC9EF067-6D58-6CFC-18E8-AEBFE2ED2F16}"/>
              </a:ext>
            </a:extLst>
          </p:cNvPr>
          <p:cNvCxnSpPr>
            <a:cxnSpLocks/>
            <a:stCxn id="1068" idx="6"/>
            <a:endCxn id="1070" idx="2"/>
          </p:cNvCxnSpPr>
          <p:nvPr/>
        </p:nvCxnSpPr>
        <p:spPr>
          <a:xfrm flipV="1">
            <a:off x="4405597" y="4221787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ttore diritto 1081">
            <a:extLst>
              <a:ext uri="{FF2B5EF4-FFF2-40B4-BE49-F238E27FC236}">
                <a16:creationId xmlns:a16="http://schemas.microsoft.com/office/drawing/2014/main" id="{645C8350-279A-B98B-758C-258EDE7D5899}"/>
              </a:ext>
            </a:extLst>
          </p:cNvPr>
          <p:cNvCxnSpPr>
            <a:cxnSpLocks/>
            <a:stCxn id="1069" idx="6"/>
            <a:endCxn id="1070" idx="2"/>
          </p:cNvCxnSpPr>
          <p:nvPr/>
        </p:nvCxnSpPr>
        <p:spPr>
          <a:xfrm flipV="1">
            <a:off x="4405597" y="4221787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asellaDiTesto 1082">
            <a:extLst>
              <a:ext uri="{FF2B5EF4-FFF2-40B4-BE49-F238E27FC236}">
                <a16:creationId xmlns:a16="http://schemas.microsoft.com/office/drawing/2014/main" id="{2DFA0AF4-03C3-CE4A-F30A-130E94703A31}"/>
              </a:ext>
            </a:extLst>
          </p:cNvPr>
          <p:cNvSpPr txBox="1"/>
          <p:nvPr/>
        </p:nvSpPr>
        <p:spPr>
          <a:xfrm>
            <a:off x="3128433" y="5176381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84" name="Picture 4" descr="Leukaemia">
            <a:extLst>
              <a:ext uri="{FF2B5EF4-FFF2-40B4-BE49-F238E27FC236}">
                <a16:creationId xmlns:a16="http://schemas.microsoft.com/office/drawing/2014/main" id="{077FEA12-4188-E24F-CB27-7F3FF691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69" y="3495357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Cornice 1084">
            <a:extLst>
              <a:ext uri="{FF2B5EF4-FFF2-40B4-BE49-F238E27FC236}">
                <a16:creationId xmlns:a16="http://schemas.microsoft.com/office/drawing/2014/main" id="{307750BC-DD1B-9044-EA37-80FEF5EBCA0B}"/>
              </a:ext>
            </a:extLst>
          </p:cNvPr>
          <p:cNvSpPr/>
          <p:nvPr/>
        </p:nvSpPr>
        <p:spPr>
          <a:xfrm>
            <a:off x="5293269" y="3375319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" name="Cornice 1086">
            <a:extLst>
              <a:ext uri="{FF2B5EF4-FFF2-40B4-BE49-F238E27FC236}">
                <a16:creationId xmlns:a16="http://schemas.microsoft.com/office/drawing/2014/main" id="{3C38199D-5269-EB45-C483-9A4C32E0F4B4}"/>
              </a:ext>
            </a:extLst>
          </p:cNvPr>
          <p:cNvSpPr/>
          <p:nvPr/>
        </p:nvSpPr>
        <p:spPr>
          <a:xfrm>
            <a:off x="6441354" y="4311564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8" name="Cornice 1087">
            <a:extLst>
              <a:ext uri="{FF2B5EF4-FFF2-40B4-BE49-F238E27FC236}">
                <a16:creationId xmlns:a16="http://schemas.microsoft.com/office/drawing/2014/main" id="{D6F1157C-F1AF-A24A-EAED-6A612C234524}"/>
              </a:ext>
            </a:extLst>
          </p:cNvPr>
          <p:cNvSpPr/>
          <p:nvPr/>
        </p:nvSpPr>
        <p:spPr>
          <a:xfrm>
            <a:off x="6938761" y="3970385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9" name="Cornice 1088">
            <a:extLst>
              <a:ext uri="{FF2B5EF4-FFF2-40B4-BE49-F238E27FC236}">
                <a16:creationId xmlns:a16="http://schemas.microsoft.com/office/drawing/2014/main" id="{473F69DC-22B1-FE78-6B12-E08E1C1591FD}"/>
              </a:ext>
            </a:extLst>
          </p:cNvPr>
          <p:cNvSpPr/>
          <p:nvPr/>
        </p:nvSpPr>
        <p:spPr>
          <a:xfrm>
            <a:off x="7163779" y="3697832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90" name="Picture 6" descr="undefined">
            <a:extLst>
              <a:ext uri="{FF2B5EF4-FFF2-40B4-BE49-F238E27FC236}">
                <a16:creationId xmlns:a16="http://schemas.microsoft.com/office/drawing/2014/main" id="{C13D3956-C3E1-583D-0502-0A50BEE8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22" y="3520863"/>
            <a:ext cx="1564107" cy="16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1" name="Ovale 1090">
            <a:extLst>
              <a:ext uri="{FF2B5EF4-FFF2-40B4-BE49-F238E27FC236}">
                <a16:creationId xmlns:a16="http://schemas.microsoft.com/office/drawing/2014/main" id="{0C040BC7-932A-9332-C4F6-E8FF2504D91B}"/>
              </a:ext>
            </a:extLst>
          </p:cNvPr>
          <p:cNvSpPr/>
          <p:nvPr/>
        </p:nvSpPr>
        <p:spPr>
          <a:xfrm>
            <a:off x="10278849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e 1091">
            <a:extLst>
              <a:ext uri="{FF2B5EF4-FFF2-40B4-BE49-F238E27FC236}">
                <a16:creationId xmlns:a16="http://schemas.microsoft.com/office/drawing/2014/main" id="{FB9336D4-E6FA-1435-CFB6-117E80E06415}"/>
              </a:ext>
            </a:extLst>
          </p:cNvPr>
          <p:cNvSpPr/>
          <p:nvPr/>
        </p:nvSpPr>
        <p:spPr>
          <a:xfrm>
            <a:off x="10278849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e 1092">
            <a:extLst>
              <a:ext uri="{FF2B5EF4-FFF2-40B4-BE49-F238E27FC236}">
                <a16:creationId xmlns:a16="http://schemas.microsoft.com/office/drawing/2014/main" id="{E2CD9DDB-5D3B-7E22-FB38-C92FBABA9867}"/>
              </a:ext>
            </a:extLst>
          </p:cNvPr>
          <p:cNvSpPr/>
          <p:nvPr/>
        </p:nvSpPr>
        <p:spPr>
          <a:xfrm>
            <a:off x="10278849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e 1093">
            <a:extLst>
              <a:ext uri="{FF2B5EF4-FFF2-40B4-BE49-F238E27FC236}">
                <a16:creationId xmlns:a16="http://schemas.microsoft.com/office/drawing/2014/main" id="{3CCA1D64-D30D-157C-D178-2AF9CDA0D9E0}"/>
              </a:ext>
            </a:extLst>
          </p:cNvPr>
          <p:cNvSpPr/>
          <p:nvPr/>
        </p:nvSpPr>
        <p:spPr>
          <a:xfrm>
            <a:off x="11034988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e 1094">
            <a:extLst>
              <a:ext uri="{FF2B5EF4-FFF2-40B4-BE49-F238E27FC236}">
                <a16:creationId xmlns:a16="http://schemas.microsoft.com/office/drawing/2014/main" id="{53C2A446-264B-8455-8B5E-CFB9836F9D4F}"/>
              </a:ext>
            </a:extLst>
          </p:cNvPr>
          <p:cNvSpPr/>
          <p:nvPr/>
        </p:nvSpPr>
        <p:spPr>
          <a:xfrm>
            <a:off x="11034988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e 1095">
            <a:extLst>
              <a:ext uri="{FF2B5EF4-FFF2-40B4-BE49-F238E27FC236}">
                <a16:creationId xmlns:a16="http://schemas.microsoft.com/office/drawing/2014/main" id="{BD425A64-443E-02F6-8B2E-BEB7FC0991AB}"/>
              </a:ext>
            </a:extLst>
          </p:cNvPr>
          <p:cNvSpPr/>
          <p:nvPr/>
        </p:nvSpPr>
        <p:spPr>
          <a:xfrm>
            <a:off x="11034988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e 1096">
            <a:extLst>
              <a:ext uri="{FF2B5EF4-FFF2-40B4-BE49-F238E27FC236}">
                <a16:creationId xmlns:a16="http://schemas.microsoft.com/office/drawing/2014/main" id="{5E056C2E-3C8A-29D8-68AA-75241A79890E}"/>
              </a:ext>
            </a:extLst>
          </p:cNvPr>
          <p:cNvSpPr/>
          <p:nvPr/>
        </p:nvSpPr>
        <p:spPr>
          <a:xfrm>
            <a:off x="11791127" y="402605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8" name="Connettore diritto 1097">
            <a:extLst>
              <a:ext uri="{FF2B5EF4-FFF2-40B4-BE49-F238E27FC236}">
                <a16:creationId xmlns:a16="http://schemas.microsoft.com/office/drawing/2014/main" id="{3E39C801-30A6-5A22-83AF-0E270438485F}"/>
              </a:ext>
            </a:extLst>
          </p:cNvPr>
          <p:cNvCxnSpPr>
            <a:stCxn id="1091" idx="6"/>
            <a:endCxn id="1094" idx="2"/>
          </p:cNvCxnSpPr>
          <p:nvPr/>
        </p:nvCxnSpPr>
        <p:spPr>
          <a:xfrm>
            <a:off x="10700879" y="364705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ttore diritto 1098">
            <a:extLst>
              <a:ext uri="{FF2B5EF4-FFF2-40B4-BE49-F238E27FC236}">
                <a16:creationId xmlns:a16="http://schemas.microsoft.com/office/drawing/2014/main" id="{D531DDA1-B102-A92F-8ABB-0ED3061F8836}"/>
              </a:ext>
            </a:extLst>
          </p:cNvPr>
          <p:cNvCxnSpPr>
            <a:cxnSpLocks/>
            <a:stCxn id="1092" idx="6"/>
            <a:endCxn id="1094" idx="2"/>
          </p:cNvCxnSpPr>
          <p:nvPr/>
        </p:nvCxnSpPr>
        <p:spPr>
          <a:xfrm flipV="1"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ttore diritto 1099">
            <a:extLst>
              <a:ext uri="{FF2B5EF4-FFF2-40B4-BE49-F238E27FC236}">
                <a16:creationId xmlns:a16="http://schemas.microsoft.com/office/drawing/2014/main" id="{811B1D22-67C1-23A9-92EE-146E472EEF12}"/>
              </a:ext>
            </a:extLst>
          </p:cNvPr>
          <p:cNvCxnSpPr>
            <a:cxnSpLocks/>
            <a:stCxn id="1091" idx="6"/>
            <a:endCxn id="1095" idx="2"/>
          </p:cNvCxnSpPr>
          <p:nvPr/>
        </p:nvCxnSpPr>
        <p:spPr>
          <a:xfrm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ttore diritto 1100">
            <a:extLst>
              <a:ext uri="{FF2B5EF4-FFF2-40B4-BE49-F238E27FC236}">
                <a16:creationId xmlns:a16="http://schemas.microsoft.com/office/drawing/2014/main" id="{D684B7D4-ED22-5E2E-B380-E1AF0F95D489}"/>
              </a:ext>
            </a:extLst>
          </p:cNvPr>
          <p:cNvCxnSpPr>
            <a:cxnSpLocks/>
            <a:stCxn id="1092" idx="6"/>
            <a:endCxn id="1095" idx="2"/>
          </p:cNvCxnSpPr>
          <p:nvPr/>
        </p:nvCxnSpPr>
        <p:spPr>
          <a:xfrm>
            <a:off x="10700879" y="423707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ttore diritto 1101">
            <a:extLst>
              <a:ext uri="{FF2B5EF4-FFF2-40B4-BE49-F238E27FC236}">
                <a16:creationId xmlns:a16="http://schemas.microsoft.com/office/drawing/2014/main" id="{B8284554-27E9-D0AE-3313-F6CBEC1BC0C8}"/>
              </a:ext>
            </a:extLst>
          </p:cNvPr>
          <p:cNvCxnSpPr>
            <a:cxnSpLocks/>
            <a:stCxn id="1091" idx="6"/>
            <a:endCxn id="1096" idx="2"/>
          </p:cNvCxnSpPr>
          <p:nvPr/>
        </p:nvCxnSpPr>
        <p:spPr>
          <a:xfrm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ttore diritto 1102">
            <a:extLst>
              <a:ext uri="{FF2B5EF4-FFF2-40B4-BE49-F238E27FC236}">
                <a16:creationId xmlns:a16="http://schemas.microsoft.com/office/drawing/2014/main" id="{02EF7CBB-7D7F-84B9-F1C3-759D47AC8C05}"/>
              </a:ext>
            </a:extLst>
          </p:cNvPr>
          <p:cNvCxnSpPr>
            <a:cxnSpLocks/>
            <a:stCxn id="1092" idx="6"/>
            <a:endCxn id="1096" idx="2"/>
          </p:cNvCxnSpPr>
          <p:nvPr/>
        </p:nvCxnSpPr>
        <p:spPr>
          <a:xfrm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ttore diritto 1103">
            <a:extLst>
              <a:ext uri="{FF2B5EF4-FFF2-40B4-BE49-F238E27FC236}">
                <a16:creationId xmlns:a16="http://schemas.microsoft.com/office/drawing/2014/main" id="{4E1CCC2F-812D-9838-E30C-278DCF7B7825}"/>
              </a:ext>
            </a:extLst>
          </p:cNvPr>
          <p:cNvCxnSpPr>
            <a:cxnSpLocks/>
            <a:stCxn id="1093" idx="6"/>
            <a:endCxn id="1094" idx="2"/>
          </p:cNvCxnSpPr>
          <p:nvPr/>
        </p:nvCxnSpPr>
        <p:spPr>
          <a:xfrm flipV="1"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ttore diritto 1104">
            <a:extLst>
              <a:ext uri="{FF2B5EF4-FFF2-40B4-BE49-F238E27FC236}">
                <a16:creationId xmlns:a16="http://schemas.microsoft.com/office/drawing/2014/main" id="{E3B3EA70-8656-B9E6-53DB-2E16C7B3F5E6}"/>
              </a:ext>
            </a:extLst>
          </p:cNvPr>
          <p:cNvCxnSpPr>
            <a:cxnSpLocks/>
            <a:stCxn id="1093" idx="6"/>
            <a:endCxn id="1095" idx="2"/>
          </p:cNvCxnSpPr>
          <p:nvPr/>
        </p:nvCxnSpPr>
        <p:spPr>
          <a:xfrm flipV="1"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ttore diritto 1105">
            <a:extLst>
              <a:ext uri="{FF2B5EF4-FFF2-40B4-BE49-F238E27FC236}">
                <a16:creationId xmlns:a16="http://schemas.microsoft.com/office/drawing/2014/main" id="{6F3086A8-BB56-7CC0-E690-5643B6FA7036}"/>
              </a:ext>
            </a:extLst>
          </p:cNvPr>
          <p:cNvCxnSpPr>
            <a:cxnSpLocks/>
            <a:stCxn id="1093" idx="6"/>
            <a:endCxn id="1096" idx="2"/>
          </p:cNvCxnSpPr>
          <p:nvPr/>
        </p:nvCxnSpPr>
        <p:spPr>
          <a:xfrm>
            <a:off x="10700879" y="484074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ttore diritto 1106">
            <a:extLst>
              <a:ext uri="{FF2B5EF4-FFF2-40B4-BE49-F238E27FC236}">
                <a16:creationId xmlns:a16="http://schemas.microsoft.com/office/drawing/2014/main" id="{8AC4D92A-45E4-2702-A138-6564AECDD900}"/>
              </a:ext>
            </a:extLst>
          </p:cNvPr>
          <p:cNvCxnSpPr>
            <a:cxnSpLocks/>
            <a:stCxn id="1094" idx="6"/>
            <a:endCxn id="1097" idx="2"/>
          </p:cNvCxnSpPr>
          <p:nvPr/>
        </p:nvCxnSpPr>
        <p:spPr>
          <a:xfrm>
            <a:off x="11457018" y="364705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ttore diritto 1107">
            <a:extLst>
              <a:ext uri="{FF2B5EF4-FFF2-40B4-BE49-F238E27FC236}">
                <a16:creationId xmlns:a16="http://schemas.microsoft.com/office/drawing/2014/main" id="{8FB34C04-5DE4-ED72-94A4-419E0EB6C4A9}"/>
              </a:ext>
            </a:extLst>
          </p:cNvPr>
          <p:cNvCxnSpPr>
            <a:cxnSpLocks/>
            <a:stCxn id="1095" idx="6"/>
            <a:endCxn id="1097" idx="2"/>
          </p:cNvCxnSpPr>
          <p:nvPr/>
        </p:nvCxnSpPr>
        <p:spPr>
          <a:xfrm flipV="1">
            <a:off x="11457018" y="423707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189AAACA-3ED8-5B1A-DD8C-4BD6F206C840}"/>
              </a:ext>
            </a:extLst>
          </p:cNvPr>
          <p:cNvCxnSpPr>
            <a:cxnSpLocks/>
            <a:stCxn id="1096" idx="6"/>
            <a:endCxn id="1097" idx="2"/>
          </p:cNvCxnSpPr>
          <p:nvPr/>
        </p:nvCxnSpPr>
        <p:spPr>
          <a:xfrm flipV="1">
            <a:off x="11457018" y="423707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CasellaDiTesto 1109">
            <a:extLst>
              <a:ext uri="{FF2B5EF4-FFF2-40B4-BE49-F238E27FC236}">
                <a16:creationId xmlns:a16="http://schemas.microsoft.com/office/drawing/2014/main" id="{E35F52AB-6355-2B9C-F2FF-BB25E0A94BDB}"/>
              </a:ext>
            </a:extLst>
          </p:cNvPr>
          <p:cNvSpPr txBox="1"/>
          <p:nvPr/>
        </p:nvSpPr>
        <p:spPr>
          <a:xfrm>
            <a:off x="10179854" y="519166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112" name="Gruppo 1111">
            <a:extLst>
              <a:ext uri="{FF2B5EF4-FFF2-40B4-BE49-F238E27FC236}">
                <a16:creationId xmlns:a16="http://schemas.microsoft.com/office/drawing/2014/main" id="{21D0C508-A40B-B944-D7B9-69ECFE87914E}"/>
              </a:ext>
            </a:extLst>
          </p:cNvPr>
          <p:cNvGrpSpPr/>
          <p:nvPr/>
        </p:nvGrpSpPr>
        <p:grpSpPr>
          <a:xfrm>
            <a:off x="12670685" y="3421465"/>
            <a:ext cx="1138334" cy="1810139"/>
            <a:chOff x="911291" y="1250302"/>
            <a:chExt cx="1138334" cy="1810139"/>
          </a:xfrm>
        </p:grpSpPr>
        <p:sp>
          <p:nvSpPr>
            <p:cNvPr id="1113" name="Rettangolo ad angolo ripiegato 1112">
              <a:extLst>
                <a:ext uri="{FF2B5EF4-FFF2-40B4-BE49-F238E27FC236}">
                  <a16:creationId xmlns:a16="http://schemas.microsoft.com/office/drawing/2014/main" id="{FB3C9585-EDEF-C2C7-DE84-5CD1B9BDD47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32D5A719-794F-9B68-DABC-7BED5B8D4DC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Connettore diritto 1114">
              <a:extLst>
                <a:ext uri="{FF2B5EF4-FFF2-40B4-BE49-F238E27FC236}">
                  <a16:creationId xmlns:a16="http://schemas.microsoft.com/office/drawing/2014/main" id="{C96969DA-DCEA-23EA-91CB-D1A47AF3AA5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Connettore diritto 1115">
              <a:extLst>
                <a:ext uri="{FF2B5EF4-FFF2-40B4-BE49-F238E27FC236}">
                  <a16:creationId xmlns:a16="http://schemas.microsoft.com/office/drawing/2014/main" id="{49B3CF8A-606A-5EC9-2F33-DE4F2DCFA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Connettore diritto 1116">
              <a:extLst>
                <a:ext uri="{FF2B5EF4-FFF2-40B4-BE49-F238E27FC236}">
                  <a16:creationId xmlns:a16="http://schemas.microsoft.com/office/drawing/2014/main" id="{CDB53F83-C98E-CBB9-B97A-230B71300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Connettore diritto 1117">
              <a:extLst>
                <a:ext uri="{FF2B5EF4-FFF2-40B4-BE49-F238E27FC236}">
                  <a16:creationId xmlns:a16="http://schemas.microsoft.com/office/drawing/2014/main" id="{5469DB70-DC28-A3A9-810F-1533928CA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Connettore diritto 1118">
              <a:extLst>
                <a:ext uri="{FF2B5EF4-FFF2-40B4-BE49-F238E27FC236}">
                  <a16:creationId xmlns:a16="http://schemas.microsoft.com/office/drawing/2014/main" id="{A674D9B3-1699-892A-F5EC-40776B92D0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nettore diritto 1119">
              <a:extLst>
                <a:ext uri="{FF2B5EF4-FFF2-40B4-BE49-F238E27FC236}">
                  <a16:creationId xmlns:a16="http://schemas.microsoft.com/office/drawing/2014/main" id="{CE8A553E-5BD6-DA79-48F8-AD7D5B9AF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Connettore diritto 1120">
              <a:extLst>
                <a:ext uri="{FF2B5EF4-FFF2-40B4-BE49-F238E27FC236}">
                  <a16:creationId xmlns:a16="http://schemas.microsoft.com/office/drawing/2014/main" id="{FC676BCC-B62C-A895-5247-692F2CC7B0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3" name="CasellaDiTesto 1122">
            <a:extLst>
              <a:ext uri="{FF2B5EF4-FFF2-40B4-BE49-F238E27FC236}">
                <a16:creationId xmlns:a16="http://schemas.microsoft.com/office/drawing/2014/main" id="{42C214E3-517A-CC04-C877-73603E7ECD5E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124" name="CasellaDiTesto 1123">
            <a:extLst>
              <a:ext uri="{FF2B5EF4-FFF2-40B4-BE49-F238E27FC236}">
                <a16:creationId xmlns:a16="http://schemas.microsoft.com/office/drawing/2014/main" id="{50F08E26-A187-4D22-F6F6-3A44FEEB04A3}"/>
              </a:ext>
            </a:extLst>
          </p:cNvPr>
          <p:cNvSpPr txBox="1"/>
          <p:nvPr/>
        </p:nvSpPr>
        <p:spPr>
          <a:xfrm>
            <a:off x="7597516" y="7819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125" name="CasellaDiTesto 1124">
            <a:extLst>
              <a:ext uri="{FF2B5EF4-FFF2-40B4-BE49-F238E27FC236}">
                <a16:creationId xmlns:a16="http://schemas.microsoft.com/office/drawing/2014/main" id="{5BDB02BA-D99B-A803-C3D5-329C6626515D}"/>
              </a:ext>
            </a:extLst>
          </p:cNvPr>
          <p:cNvSpPr txBox="1"/>
          <p:nvPr/>
        </p:nvSpPr>
        <p:spPr>
          <a:xfrm>
            <a:off x="77815" y="316849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126" name="CasellaDiTesto 1125">
            <a:extLst>
              <a:ext uri="{FF2B5EF4-FFF2-40B4-BE49-F238E27FC236}">
                <a16:creationId xmlns:a16="http://schemas.microsoft.com/office/drawing/2014/main" id="{FC0D7D54-F879-E680-F48B-096021AE9930}"/>
              </a:ext>
            </a:extLst>
          </p:cNvPr>
          <p:cNvSpPr txBox="1"/>
          <p:nvPr/>
        </p:nvSpPr>
        <p:spPr>
          <a:xfrm>
            <a:off x="7603769" y="315153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00447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36D5EE3-1031-8DBA-AE44-90B9BC3CD9FC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CB386E7-BAC0-B024-CF0A-FF88E8572FF5}"/>
              </a:ext>
            </a:extLst>
          </p:cNvPr>
          <p:cNvCxnSpPr>
            <a:cxnSpLocks/>
          </p:cNvCxnSpPr>
          <p:nvPr/>
        </p:nvCxnSpPr>
        <p:spPr>
          <a:xfrm>
            <a:off x="1682257" y="791307"/>
            <a:ext cx="7162800" cy="522263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AE24867-8EDB-8789-EB53-0F7FAE38A470}"/>
              </a:ext>
            </a:extLst>
          </p:cNvPr>
          <p:cNvSpPr/>
          <p:nvPr/>
        </p:nvSpPr>
        <p:spPr>
          <a:xfrm>
            <a:off x="6172198" y="3930162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3955E1F-A8D1-B2B0-8187-2A9F43AA29D8}"/>
              </a:ext>
            </a:extLst>
          </p:cNvPr>
          <p:cNvSpPr/>
          <p:nvPr/>
        </p:nvSpPr>
        <p:spPr>
          <a:xfrm>
            <a:off x="6992813" y="4576397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E951D20-CAD3-6510-7CF3-31E4245ED901}"/>
              </a:ext>
            </a:extLst>
          </p:cNvPr>
          <p:cNvSpPr/>
          <p:nvPr/>
        </p:nvSpPr>
        <p:spPr>
          <a:xfrm>
            <a:off x="7690336" y="5092948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15C8D597-F77E-133C-81DB-77187C221780}"/>
              </a:ext>
            </a:extLst>
          </p:cNvPr>
          <p:cNvSpPr/>
          <p:nvPr/>
        </p:nvSpPr>
        <p:spPr>
          <a:xfrm>
            <a:off x="1981198" y="902315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3E5EA00A-B195-ED34-77A4-1017AEB04FC5}"/>
              </a:ext>
            </a:extLst>
          </p:cNvPr>
          <p:cNvSpPr/>
          <p:nvPr/>
        </p:nvSpPr>
        <p:spPr>
          <a:xfrm>
            <a:off x="2801813" y="1548550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94CC205-3CF2-8915-6955-6D0122AF7E52}"/>
              </a:ext>
            </a:extLst>
          </p:cNvPr>
          <p:cNvSpPr/>
          <p:nvPr/>
        </p:nvSpPr>
        <p:spPr>
          <a:xfrm>
            <a:off x="3499336" y="2065101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43C13EA-4EAE-FC70-63D4-5E6CB5CFC809}"/>
              </a:ext>
            </a:extLst>
          </p:cNvPr>
          <p:cNvSpPr txBox="1"/>
          <p:nvPr/>
        </p:nvSpPr>
        <p:spPr>
          <a:xfrm>
            <a:off x="2557090" y="708834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learning </a:t>
            </a:r>
          </a:p>
          <a:p>
            <a:r>
              <a:rPr lang="en-US" b="1" dirty="0"/>
              <a:t>(NN, CNN, transformer, diffusion models)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BE8B6A9-02FC-4DA5-5753-C66D8F6A2DE1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C59D62C-C6D1-6C80-AA8A-B05A394373F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5185447-4A5D-0DBB-3A1C-8055528B6E51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F3515F3-C879-5A77-7023-7901C55EC46B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EFB8C8D-FB4A-ACD4-FE92-0E48FA16737B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86B83B1-E2FD-EFA7-034B-E89D1D2DA3A7}"/>
              </a:ext>
            </a:extLst>
          </p:cNvPr>
          <p:cNvGrpSpPr/>
          <p:nvPr/>
        </p:nvGrpSpPr>
        <p:grpSpPr>
          <a:xfrm rot="16200000">
            <a:off x="-1761848" y="3143872"/>
            <a:ext cx="5990505" cy="376027"/>
            <a:chOff x="1610452" y="6142470"/>
            <a:chExt cx="5990505" cy="376027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DD78694-E43A-2622-010E-3979B0169DAB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ECB55E2-F5CF-08CD-27FB-A484186A9E8C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1E5945D5-3071-88AB-ED5E-E8080B42D371}"/>
                </a:ext>
              </a:extLst>
            </p:cNvPr>
            <p:cNvSpPr txBox="1"/>
            <p:nvPr/>
          </p:nvSpPr>
          <p:spPr>
            <a:xfrm>
              <a:off x="6459422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2BAC6C9-7424-1D98-4FED-8D40D119FF85}"/>
              </a:ext>
            </a:extLst>
          </p:cNvPr>
          <p:cNvSpPr txBox="1"/>
          <p:nvPr/>
        </p:nvSpPr>
        <p:spPr>
          <a:xfrm>
            <a:off x="3296379" y="1355165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Ensemble methods</a:t>
            </a:r>
          </a:p>
          <a:p>
            <a:r>
              <a:rPr lang="en-US" b="1" dirty="0"/>
              <a:t>(random forest, </a:t>
            </a:r>
            <a:r>
              <a:rPr lang="en-US" b="1" dirty="0" err="1"/>
              <a:t>XGBoost</a:t>
            </a:r>
            <a:r>
              <a:rPr lang="en-US" b="1" dirty="0"/>
              <a:t>, </a:t>
            </a:r>
            <a:r>
              <a:rPr lang="en-US" b="1" dirty="0" err="1"/>
              <a:t>CatBoost</a:t>
            </a:r>
            <a:r>
              <a:rPr lang="en-US" b="1" dirty="0"/>
              <a:t>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31B746-94F6-0FB9-8574-B51DE55F7641}"/>
              </a:ext>
            </a:extLst>
          </p:cNvPr>
          <p:cNvSpPr txBox="1"/>
          <p:nvPr/>
        </p:nvSpPr>
        <p:spPr>
          <a:xfrm>
            <a:off x="4078153" y="201669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Kernel based methods</a:t>
            </a:r>
          </a:p>
          <a:p>
            <a:r>
              <a:rPr lang="en-US" b="1" dirty="0"/>
              <a:t>(PCA, SVM)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E3F5B71-0BA4-3675-840E-255A6327F12E}"/>
              </a:ext>
            </a:extLst>
          </p:cNvPr>
          <p:cNvSpPr txBox="1"/>
          <p:nvPr/>
        </p:nvSpPr>
        <p:spPr>
          <a:xfrm>
            <a:off x="6764946" y="3919814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0963DA0-BC19-13A8-FEAE-8B658BF39D2B}"/>
              </a:ext>
            </a:extLst>
          </p:cNvPr>
          <p:cNvSpPr txBox="1"/>
          <p:nvPr/>
        </p:nvSpPr>
        <p:spPr>
          <a:xfrm>
            <a:off x="7677143" y="4516619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Naïve Bayes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0DDF35D-D0D3-577A-3C0E-E7ACD347CDDB}"/>
              </a:ext>
            </a:extLst>
          </p:cNvPr>
          <p:cNvSpPr txBox="1"/>
          <p:nvPr/>
        </p:nvSpPr>
        <p:spPr>
          <a:xfrm>
            <a:off x="8474297" y="503444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models</a:t>
            </a:r>
          </a:p>
          <a:p>
            <a:r>
              <a:rPr lang="en-US" b="1" dirty="0"/>
              <a:t>Linear regression, logistic regression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88D17B4-968C-5359-52A7-881893640189}"/>
              </a:ext>
            </a:extLst>
          </p:cNvPr>
          <p:cNvSpPr txBox="1"/>
          <p:nvPr/>
        </p:nvSpPr>
        <p:spPr>
          <a:xfrm>
            <a:off x="7503494" y="1368002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Black Box models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C0B2F7F-5EF0-25F5-0CDF-9D916DD46DD3}"/>
              </a:ext>
            </a:extLst>
          </p:cNvPr>
          <p:cNvSpPr txBox="1"/>
          <p:nvPr/>
        </p:nvSpPr>
        <p:spPr>
          <a:xfrm>
            <a:off x="3048660" y="4800030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Interpretable models</a:t>
            </a:r>
          </a:p>
        </p:txBody>
      </p:sp>
    </p:spTree>
    <p:extLst>
      <p:ext uri="{BB962C8B-B14F-4D97-AF65-F5344CB8AC3E}">
        <p14:creationId xmlns:p14="http://schemas.microsoft.com/office/powerpoint/2010/main" val="375773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9C2376E8-7A4D-DAA4-FAEA-9050B89BD133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67614C3-7F74-AB51-4207-1CDC2A27EEEA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E2ACCE40-E352-7526-B13A-5EE34D30F41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BD0E029-FC1D-B6BA-B928-B418B1D1F3E2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Explainability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C40B7A1-43DE-43D0-9D97-6B235351681A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local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0A5AF02-F78D-BCCD-D1EC-807B6F9FA20D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global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3F0DBF33-7F5B-481D-CBB2-EB09116446AB}"/>
              </a:ext>
            </a:extLst>
          </p:cNvPr>
          <p:cNvGrpSpPr/>
          <p:nvPr/>
        </p:nvGrpSpPr>
        <p:grpSpPr>
          <a:xfrm rot="16200000">
            <a:off x="-1761848" y="3005375"/>
            <a:ext cx="5990504" cy="653026"/>
            <a:chOff x="1610452" y="6003972"/>
            <a:chExt cx="5990504" cy="653026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ECB2F1D-196E-F831-4100-130200716586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Method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6A1F2A8-98E7-FCD7-8530-861F409EFEF4}"/>
                </a:ext>
              </a:extLst>
            </p:cNvPr>
            <p:cNvSpPr txBox="1"/>
            <p:nvPr/>
          </p:nvSpPr>
          <p:spPr>
            <a:xfrm>
              <a:off x="1610452" y="6003972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specific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318D56C-DDC3-1528-3B94-AF8FCA9ED724}"/>
                </a:ext>
              </a:extLst>
            </p:cNvPr>
            <p:cNvSpPr txBox="1"/>
            <p:nvPr/>
          </p:nvSpPr>
          <p:spPr>
            <a:xfrm>
              <a:off x="6459421" y="6010667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agnostic</a:t>
              </a:r>
            </a:p>
          </p:txBody>
        </p:sp>
      </p:grp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3E9322D-353F-BBB1-27D6-D89D3C316410}"/>
              </a:ext>
            </a:extLst>
          </p:cNvPr>
          <p:cNvCxnSpPr>
            <a:cxnSpLocks/>
          </p:cNvCxnSpPr>
          <p:nvPr/>
        </p:nvCxnSpPr>
        <p:spPr>
          <a:xfrm>
            <a:off x="1638299" y="3445632"/>
            <a:ext cx="7365024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2850B4-1DF3-3E9A-0317-5716F86BDBE8}"/>
              </a:ext>
            </a:extLst>
          </p:cNvPr>
          <p:cNvCxnSpPr>
            <a:cxnSpLocks/>
          </p:cNvCxnSpPr>
          <p:nvPr/>
        </p:nvCxnSpPr>
        <p:spPr>
          <a:xfrm>
            <a:off x="5320811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D0A063EC-4A50-FAE8-FF9D-F402F68A84DB}"/>
              </a:ext>
            </a:extLst>
          </p:cNvPr>
          <p:cNvGrpSpPr/>
          <p:nvPr/>
        </p:nvGrpSpPr>
        <p:grpSpPr>
          <a:xfrm>
            <a:off x="2617772" y="400818"/>
            <a:ext cx="422024" cy="733858"/>
            <a:chOff x="4098983" y="1359773"/>
            <a:chExt cx="422024" cy="733858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097833FA-1A8F-A002-F6D4-2BD4E61A77BA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E211B9AB-BFB6-144D-E152-73351AA9BC4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4B475C02-1C7B-DD9A-76F6-3E97D8C07B6E}"/>
              </a:ext>
            </a:extLst>
          </p:cNvPr>
          <p:cNvGrpSpPr/>
          <p:nvPr/>
        </p:nvGrpSpPr>
        <p:grpSpPr>
          <a:xfrm>
            <a:off x="1751898" y="1373631"/>
            <a:ext cx="1705490" cy="899414"/>
            <a:chOff x="1929978" y="1431377"/>
            <a:chExt cx="1705490" cy="899414"/>
          </a:xfrm>
        </p:grpSpPr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10AE73CC-DCBB-55EA-9B53-AB7A2EF85B27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9C38A189-B5E2-E3F2-4A64-86C577510476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82E79DFB-FD6F-09C1-D717-FD2E9C4D5558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716C1CB8-D629-8B73-E46D-792219FFCBEC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51E01634-CBCB-491E-6A9B-F0F709AB17F0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C0D21AC8-498E-7DF3-0FC0-E02F9B1598E4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88432381-FD2F-4567-11CC-23877CB012D7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F6F32D3F-102D-043D-2FA9-70B1EB9C0E2F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49" name="Connettore diritto 48">
                <a:extLst>
                  <a:ext uri="{FF2B5EF4-FFF2-40B4-BE49-F238E27FC236}">
                    <a16:creationId xmlns:a16="http://schemas.microsoft.com/office/drawing/2014/main" id="{F4E966E0-4C29-6D60-C473-F60EC902D397}"/>
                  </a:ext>
                </a:extLst>
              </p:cNvPr>
              <p:cNvCxnSpPr>
                <a:stCxn id="42" idx="6"/>
                <a:endCxn id="4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>
                <a:extLst>
                  <a:ext uri="{FF2B5EF4-FFF2-40B4-BE49-F238E27FC236}">
                    <a16:creationId xmlns:a16="http://schemas.microsoft.com/office/drawing/2014/main" id="{167539F2-5B2E-4660-1812-4A00BC905C16}"/>
                  </a:ext>
                </a:extLst>
              </p:cNvPr>
              <p:cNvCxnSpPr>
                <a:cxnSpLocks/>
                <a:stCxn id="43" idx="6"/>
                <a:endCxn id="4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2D78C9B5-9647-8D0D-E8EF-64BAAD8E0832}"/>
                  </a:ext>
                </a:extLst>
              </p:cNvPr>
              <p:cNvCxnSpPr>
                <a:cxnSpLocks/>
                <a:stCxn id="42" idx="6"/>
                <a:endCxn id="4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>
                <a:extLst>
                  <a:ext uri="{FF2B5EF4-FFF2-40B4-BE49-F238E27FC236}">
                    <a16:creationId xmlns:a16="http://schemas.microsoft.com/office/drawing/2014/main" id="{21AAF43D-BD26-2459-2AFE-CAB3E84869F4}"/>
                  </a:ext>
                </a:extLst>
              </p:cNvPr>
              <p:cNvCxnSpPr>
                <a:cxnSpLocks/>
                <a:stCxn id="43" idx="6"/>
                <a:endCxn id="4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CB0A0F3E-14F7-D139-1F81-9FED4CDEF829}"/>
                  </a:ext>
                </a:extLst>
              </p:cNvPr>
              <p:cNvCxnSpPr>
                <a:cxnSpLocks/>
                <a:stCxn id="42" idx="6"/>
                <a:endCxn id="4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>
                <a:extLst>
                  <a:ext uri="{FF2B5EF4-FFF2-40B4-BE49-F238E27FC236}">
                    <a16:creationId xmlns:a16="http://schemas.microsoft.com/office/drawing/2014/main" id="{1E3DE9C0-A09F-763A-8EBA-28FEFC906605}"/>
                  </a:ext>
                </a:extLst>
              </p:cNvPr>
              <p:cNvCxnSpPr>
                <a:cxnSpLocks/>
                <a:stCxn id="43" idx="6"/>
                <a:endCxn id="4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>
                <a:extLst>
                  <a:ext uri="{FF2B5EF4-FFF2-40B4-BE49-F238E27FC236}">
                    <a16:creationId xmlns:a16="http://schemas.microsoft.com/office/drawing/2014/main" id="{D1384326-F956-4FA2-2A57-9CA0333A35C7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>
                <a:extLst>
                  <a:ext uri="{FF2B5EF4-FFF2-40B4-BE49-F238E27FC236}">
                    <a16:creationId xmlns:a16="http://schemas.microsoft.com/office/drawing/2014/main" id="{48EF6C30-B262-A664-69AD-0FD4DC197F64}"/>
                  </a:ext>
                </a:extLst>
              </p:cNvPr>
              <p:cNvCxnSpPr>
                <a:cxnSpLocks/>
                <a:stCxn id="44" idx="6"/>
                <a:endCxn id="4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65666A03-7DC7-0FB1-E2BC-47FDFF9567B0}"/>
                  </a:ext>
                </a:extLst>
              </p:cNvPr>
              <p:cNvCxnSpPr>
                <a:cxnSpLocks/>
                <a:stCxn id="44" idx="6"/>
                <a:endCxn id="4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diritto 57">
                <a:extLst>
                  <a:ext uri="{FF2B5EF4-FFF2-40B4-BE49-F238E27FC236}">
                    <a16:creationId xmlns:a16="http://schemas.microsoft.com/office/drawing/2014/main" id="{88386C02-5E31-947C-3A6F-3B9FC4466B43}"/>
                  </a:ext>
                </a:extLst>
              </p:cNvPr>
              <p:cNvCxnSpPr>
                <a:cxnSpLocks/>
                <a:stCxn id="45" idx="6"/>
                <a:endCxn id="4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diritto 58">
                <a:extLst>
                  <a:ext uri="{FF2B5EF4-FFF2-40B4-BE49-F238E27FC236}">
                    <a16:creationId xmlns:a16="http://schemas.microsoft.com/office/drawing/2014/main" id="{4569880C-097F-10D6-0BB2-27DEE0573AB7}"/>
                  </a:ext>
                </a:extLst>
              </p:cNvPr>
              <p:cNvCxnSpPr>
                <a:cxnSpLocks/>
                <a:stCxn id="46" idx="6"/>
                <a:endCxn id="4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diritto 59">
                <a:extLst>
                  <a:ext uri="{FF2B5EF4-FFF2-40B4-BE49-F238E27FC236}">
                    <a16:creationId xmlns:a16="http://schemas.microsoft.com/office/drawing/2014/main" id="{CFBDEEC7-9B3D-3AA2-B552-9BA0C3D56AAB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DCB728A-F310-986D-49B9-C8D89F189259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3364768-38ED-D6AA-B6F7-1FBDC4F3FAC9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C9E3C84B-BEF7-167A-8F6B-39ACA03CADD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6" name="Rettangolo 65">
            <a:extLst>
              <a:ext uri="{FF2B5EF4-FFF2-40B4-BE49-F238E27FC236}">
                <a16:creationId xmlns:a16="http://schemas.microsoft.com/office/drawing/2014/main" id="{3007CC37-4F68-D16D-21A6-BFC96D424DC1}"/>
              </a:ext>
            </a:extLst>
          </p:cNvPr>
          <p:cNvSpPr/>
          <p:nvPr/>
        </p:nvSpPr>
        <p:spPr>
          <a:xfrm>
            <a:off x="3591125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2185B752-16FA-7F1A-EC88-D722012FEB11}"/>
              </a:ext>
            </a:extLst>
          </p:cNvPr>
          <p:cNvSpPr/>
          <p:nvPr/>
        </p:nvSpPr>
        <p:spPr>
          <a:xfrm>
            <a:off x="3787127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EF01DDA-C337-1F95-53DE-3D0AB3FC0E1C}"/>
              </a:ext>
            </a:extLst>
          </p:cNvPr>
          <p:cNvSpPr txBox="1"/>
          <p:nvPr/>
        </p:nvSpPr>
        <p:spPr>
          <a:xfrm>
            <a:off x="4151076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DA19E42-8282-7EF4-8155-1E738657A11D}"/>
              </a:ext>
            </a:extLst>
          </p:cNvPr>
          <p:cNvSpPr txBox="1"/>
          <p:nvPr/>
        </p:nvSpPr>
        <p:spPr>
          <a:xfrm>
            <a:off x="3423340" y="538041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4F66AE29-D8C4-9F88-06BF-47B37DCEBAC0}"/>
              </a:ext>
            </a:extLst>
          </p:cNvPr>
          <p:cNvSpPr/>
          <p:nvPr/>
        </p:nvSpPr>
        <p:spPr>
          <a:xfrm>
            <a:off x="2215748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096EAB8-4CE0-9C3F-29AA-F8221E738934}"/>
              </a:ext>
            </a:extLst>
          </p:cNvPr>
          <p:cNvSpPr txBox="1"/>
          <p:nvPr/>
        </p:nvSpPr>
        <p:spPr>
          <a:xfrm>
            <a:off x="2255092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DA5A006E-B4D8-7644-477C-F919362C00EB}"/>
              </a:ext>
            </a:extLst>
          </p:cNvPr>
          <p:cNvGrpSpPr/>
          <p:nvPr/>
        </p:nvGrpSpPr>
        <p:grpSpPr>
          <a:xfrm>
            <a:off x="2670944" y="3560722"/>
            <a:ext cx="422024" cy="733858"/>
            <a:chOff x="4098983" y="1359773"/>
            <a:chExt cx="422024" cy="733858"/>
          </a:xfrm>
        </p:grpSpPr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26DDA057-030E-651D-1695-DA2F27A73810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EC743A98-5778-19AD-DA07-72EB3F2EFC1A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AC63221B-6073-6929-7F20-B3033E0FBA0A}"/>
              </a:ext>
            </a:extLst>
          </p:cNvPr>
          <p:cNvGrpSpPr/>
          <p:nvPr/>
        </p:nvGrpSpPr>
        <p:grpSpPr>
          <a:xfrm>
            <a:off x="1805070" y="4533535"/>
            <a:ext cx="1705490" cy="899414"/>
            <a:chOff x="1929978" y="1431377"/>
            <a:chExt cx="1705490" cy="899414"/>
          </a:xfrm>
        </p:grpSpPr>
        <p:grpSp>
          <p:nvGrpSpPr>
            <p:cNvPr id="76" name="Gruppo 75">
              <a:extLst>
                <a:ext uri="{FF2B5EF4-FFF2-40B4-BE49-F238E27FC236}">
                  <a16:creationId xmlns:a16="http://schemas.microsoft.com/office/drawing/2014/main" id="{0499893E-FDA3-56CF-5FD1-AC53CF1570B1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AA03F8F3-3DE1-D43F-9762-9FB39AA5DA7E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1" name="Ovale 80">
                <a:extLst>
                  <a:ext uri="{FF2B5EF4-FFF2-40B4-BE49-F238E27FC236}">
                    <a16:creationId xmlns:a16="http://schemas.microsoft.com/office/drawing/2014/main" id="{5DC87528-D9AC-0055-61C8-100BD27B66EF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2" name="Ovale 81">
                <a:extLst>
                  <a:ext uri="{FF2B5EF4-FFF2-40B4-BE49-F238E27FC236}">
                    <a16:creationId xmlns:a16="http://schemas.microsoft.com/office/drawing/2014/main" id="{73EA8BE3-5905-4DEB-EBFD-B98B147E1E3F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CB7B2F21-F27E-F44A-B34A-F6D24834D7C1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4" name="Ovale 83">
                <a:extLst>
                  <a:ext uri="{FF2B5EF4-FFF2-40B4-BE49-F238E27FC236}">
                    <a16:creationId xmlns:a16="http://schemas.microsoft.com/office/drawing/2014/main" id="{91835944-8B5B-9A54-3AC5-43FC07AFAA97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5" name="Ovale 84">
                <a:extLst>
                  <a:ext uri="{FF2B5EF4-FFF2-40B4-BE49-F238E27FC236}">
                    <a16:creationId xmlns:a16="http://schemas.microsoft.com/office/drawing/2014/main" id="{C3D165AF-7D0B-93B9-CFBB-94F4DFDA9C89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CDEC6150-1209-FA9B-359E-DA97D1D0D079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87" name="Connettore diritto 86">
                <a:extLst>
                  <a:ext uri="{FF2B5EF4-FFF2-40B4-BE49-F238E27FC236}">
                    <a16:creationId xmlns:a16="http://schemas.microsoft.com/office/drawing/2014/main" id="{EDFE3722-5232-DD28-98CE-A31EDBCA1D6A}"/>
                  </a:ext>
                </a:extLst>
              </p:cNvPr>
              <p:cNvCxnSpPr>
                <a:stCxn id="80" idx="6"/>
                <a:endCxn id="83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diritto 87">
                <a:extLst>
                  <a:ext uri="{FF2B5EF4-FFF2-40B4-BE49-F238E27FC236}">
                    <a16:creationId xmlns:a16="http://schemas.microsoft.com/office/drawing/2014/main" id="{296A763E-B470-00DC-3B7A-669136991638}"/>
                  </a:ext>
                </a:extLst>
              </p:cNvPr>
              <p:cNvCxnSpPr>
                <a:cxnSpLocks/>
                <a:stCxn id="81" idx="6"/>
                <a:endCxn id="83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diritto 88">
                <a:extLst>
                  <a:ext uri="{FF2B5EF4-FFF2-40B4-BE49-F238E27FC236}">
                    <a16:creationId xmlns:a16="http://schemas.microsoft.com/office/drawing/2014/main" id="{9429E009-F2FA-EDCD-EFCB-079BC865633B}"/>
                  </a:ext>
                </a:extLst>
              </p:cNvPr>
              <p:cNvCxnSpPr>
                <a:cxnSpLocks/>
                <a:stCxn id="80" idx="6"/>
                <a:endCxn id="84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ttore diritto 89">
                <a:extLst>
                  <a:ext uri="{FF2B5EF4-FFF2-40B4-BE49-F238E27FC236}">
                    <a16:creationId xmlns:a16="http://schemas.microsoft.com/office/drawing/2014/main" id="{3FDD090A-4001-9989-F815-F301620704E0}"/>
                  </a:ext>
                </a:extLst>
              </p:cNvPr>
              <p:cNvCxnSpPr>
                <a:cxnSpLocks/>
                <a:stCxn id="81" idx="6"/>
                <a:endCxn id="84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ttore diritto 90">
                <a:extLst>
                  <a:ext uri="{FF2B5EF4-FFF2-40B4-BE49-F238E27FC236}">
                    <a16:creationId xmlns:a16="http://schemas.microsoft.com/office/drawing/2014/main" id="{37137B4E-87E2-D332-C677-B56BC3C21A00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diritto 91">
                <a:extLst>
                  <a:ext uri="{FF2B5EF4-FFF2-40B4-BE49-F238E27FC236}">
                    <a16:creationId xmlns:a16="http://schemas.microsoft.com/office/drawing/2014/main" id="{57A0DF4D-8E3F-AC9C-FC1C-AA4FA474B387}"/>
                  </a:ext>
                </a:extLst>
              </p:cNvPr>
              <p:cNvCxnSpPr>
                <a:cxnSpLocks/>
                <a:stCxn id="81" idx="6"/>
                <a:endCxn id="85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diritto 92">
                <a:extLst>
                  <a:ext uri="{FF2B5EF4-FFF2-40B4-BE49-F238E27FC236}">
                    <a16:creationId xmlns:a16="http://schemas.microsoft.com/office/drawing/2014/main" id="{14847596-CE75-1F75-B0E3-3990AD17E79F}"/>
                  </a:ext>
                </a:extLst>
              </p:cNvPr>
              <p:cNvCxnSpPr>
                <a:cxnSpLocks/>
                <a:stCxn id="82" idx="6"/>
                <a:endCxn id="83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ttore diritto 93">
                <a:extLst>
                  <a:ext uri="{FF2B5EF4-FFF2-40B4-BE49-F238E27FC236}">
                    <a16:creationId xmlns:a16="http://schemas.microsoft.com/office/drawing/2014/main" id="{615C9439-91CF-0BDF-15DE-630992EBFD79}"/>
                  </a:ext>
                </a:extLst>
              </p:cNvPr>
              <p:cNvCxnSpPr>
                <a:cxnSpLocks/>
                <a:stCxn id="82" idx="6"/>
                <a:endCxn id="84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ttore diritto 94">
                <a:extLst>
                  <a:ext uri="{FF2B5EF4-FFF2-40B4-BE49-F238E27FC236}">
                    <a16:creationId xmlns:a16="http://schemas.microsoft.com/office/drawing/2014/main" id="{AA916C5A-40CF-A3D8-104B-69FFA5AF34BB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AAA20DA1-0B7F-07F6-4439-079A80F138C5}"/>
                  </a:ext>
                </a:extLst>
              </p:cNvPr>
              <p:cNvCxnSpPr>
                <a:cxnSpLocks/>
                <a:stCxn id="83" idx="6"/>
                <a:endCxn id="86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diritto 96">
                <a:extLst>
                  <a:ext uri="{FF2B5EF4-FFF2-40B4-BE49-F238E27FC236}">
                    <a16:creationId xmlns:a16="http://schemas.microsoft.com/office/drawing/2014/main" id="{D98E5F1F-B030-FA6C-C2A7-92B75CC2A8EA}"/>
                  </a:ext>
                </a:extLst>
              </p:cNvPr>
              <p:cNvCxnSpPr>
                <a:cxnSpLocks/>
                <a:stCxn id="84" idx="6"/>
                <a:endCxn id="86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diritto 97">
                <a:extLst>
                  <a:ext uri="{FF2B5EF4-FFF2-40B4-BE49-F238E27FC236}">
                    <a16:creationId xmlns:a16="http://schemas.microsoft.com/office/drawing/2014/main" id="{46C01E19-81FC-6B04-C9F3-F6EB1C9CEE06}"/>
                  </a:ext>
                </a:extLst>
              </p:cNvPr>
              <p:cNvCxnSpPr>
                <a:cxnSpLocks/>
                <a:stCxn id="85" idx="6"/>
                <a:endCxn id="86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8BC812DE-0BB8-0AD0-1851-FAC9275B91BE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ED839D86-C297-00F4-7D81-E890A5FEB5C0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DB3C7B7-4FD6-9AF2-6B28-1F80A49AEB36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99" name="Rettangolo 98">
            <a:extLst>
              <a:ext uri="{FF2B5EF4-FFF2-40B4-BE49-F238E27FC236}">
                <a16:creationId xmlns:a16="http://schemas.microsoft.com/office/drawing/2014/main" id="{3DFA64A8-C678-0309-08AA-BD5609D80DAE}"/>
              </a:ext>
            </a:extLst>
          </p:cNvPr>
          <p:cNvSpPr/>
          <p:nvPr/>
        </p:nvSpPr>
        <p:spPr>
          <a:xfrm>
            <a:off x="3644297" y="4703742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8617F22-60BC-478A-817A-4B1999B34CD7}"/>
              </a:ext>
            </a:extLst>
          </p:cNvPr>
          <p:cNvSpPr/>
          <p:nvPr/>
        </p:nvSpPr>
        <p:spPr>
          <a:xfrm>
            <a:off x="3840299" y="5032186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B1AD23C1-4FB4-7271-1764-8CB68EF4AADC}"/>
              </a:ext>
            </a:extLst>
          </p:cNvPr>
          <p:cNvSpPr txBox="1"/>
          <p:nvPr/>
        </p:nvSpPr>
        <p:spPr>
          <a:xfrm>
            <a:off x="4204248" y="4651000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267A4F2C-76F0-EBAB-571E-A1E58F595066}"/>
              </a:ext>
            </a:extLst>
          </p:cNvPr>
          <p:cNvSpPr txBox="1"/>
          <p:nvPr/>
        </p:nvSpPr>
        <p:spPr>
          <a:xfrm>
            <a:off x="3476512" y="3697945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2A609B49-CAAD-C1CD-A525-8650D7D61F96}"/>
              </a:ext>
            </a:extLst>
          </p:cNvPr>
          <p:cNvGrpSpPr/>
          <p:nvPr/>
        </p:nvGrpSpPr>
        <p:grpSpPr>
          <a:xfrm>
            <a:off x="6531307" y="400818"/>
            <a:ext cx="422024" cy="733858"/>
            <a:chOff x="4098983" y="1359773"/>
            <a:chExt cx="422024" cy="733858"/>
          </a:xfrm>
        </p:grpSpPr>
        <p:sp>
          <p:nvSpPr>
            <p:cNvPr id="106" name="Rettangolo con angoli arrotondati 105">
              <a:extLst>
                <a:ext uri="{FF2B5EF4-FFF2-40B4-BE49-F238E27FC236}">
                  <a16:creationId xmlns:a16="http://schemas.microsoft.com/office/drawing/2014/main" id="{85D26464-6669-7EE5-CBB6-BA0B42D88A6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7" name="Ovale 106">
              <a:extLst>
                <a:ext uri="{FF2B5EF4-FFF2-40B4-BE49-F238E27FC236}">
                  <a16:creationId xmlns:a16="http://schemas.microsoft.com/office/drawing/2014/main" id="{3D4CB464-ECE8-B646-3B9C-489E87D65E3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29F93392-CB0A-502A-36E6-35A78E3391B4}"/>
              </a:ext>
            </a:extLst>
          </p:cNvPr>
          <p:cNvGrpSpPr/>
          <p:nvPr/>
        </p:nvGrpSpPr>
        <p:grpSpPr>
          <a:xfrm>
            <a:off x="5665433" y="1373631"/>
            <a:ext cx="1705490" cy="899414"/>
            <a:chOff x="1929978" y="1431377"/>
            <a:chExt cx="1705490" cy="899414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A299B1E9-4EA4-C878-FC31-5268189DA419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13" name="Ovale 112">
                <a:extLst>
                  <a:ext uri="{FF2B5EF4-FFF2-40B4-BE49-F238E27FC236}">
                    <a16:creationId xmlns:a16="http://schemas.microsoft.com/office/drawing/2014/main" id="{3E7CA2E8-34F1-F022-52FF-5DA24FF4385B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8DD6475E-B64A-59C8-D365-D78480BDBFA6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5" name="Ovale 114">
                <a:extLst>
                  <a:ext uri="{FF2B5EF4-FFF2-40B4-BE49-F238E27FC236}">
                    <a16:creationId xmlns:a16="http://schemas.microsoft.com/office/drawing/2014/main" id="{D7A0FC2A-88B1-70AF-5E4B-22933E9DE938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6" name="Ovale 115">
                <a:extLst>
                  <a:ext uri="{FF2B5EF4-FFF2-40B4-BE49-F238E27FC236}">
                    <a16:creationId xmlns:a16="http://schemas.microsoft.com/office/drawing/2014/main" id="{35E35542-61EA-0E2A-C433-AFBED65ECD74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7" name="Ovale 116">
                <a:extLst>
                  <a:ext uri="{FF2B5EF4-FFF2-40B4-BE49-F238E27FC236}">
                    <a16:creationId xmlns:a16="http://schemas.microsoft.com/office/drawing/2014/main" id="{D4165772-B553-72DD-5E9A-30DD15F5898E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8" name="Ovale 117">
                <a:extLst>
                  <a:ext uri="{FF2B5EF4-FFF2-40B4-BE49-F238E27FC236}">
                    <a16:creationId xmlns:a16="http://schemas.microsoft.com/office/drawing/2014/main" id="{95835688-B540-7B98-B825-4F763BE325F3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9" name="Ovale 118">
                <a:extLst>
                  <a:ext uri="{FF2B5EF4-FFF2-40B4-BE49-F238E27FC236}">
                    <a16:creationId xmlns:a16="http://schemas.microsoft.com/office/drawing/2014/main" id="{50CA164C-CBF1-8CF3-71A8-B71E7B185041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20" name="Connettore diritto 119">
                <a:extLst>
                  <a:ext uri="{FF2B5EF4-FFF2-40B4-BE49-F238E27FC236}">
                    <a16:creationId xmlns:a16="http://schemas.microsoft.com/office/drawing/2014/main" id="{40A4AB1B-CE83-6DC8-ED10-08AE69825263}"/>
                  </a:ext>
                </a:extLst>
              </p:cNvPr>
              <p:cNvCxnSpPr>
                <a:stCxn id="113" idx="6"/>
                <a:endCxn id="116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ttore diritto 120">
                <a:extLst>
                  <a:ext uri="{FF2B5EF4-FFF2-40B4-BE49-F238E27FC236}">
                    <a16:creationId xmlns:a16="http://schemas.microsoft.com/office/drawing/2014/main" id="{E7D0C04A-195C-EFC0-337A-73EB48139C85}"/>
                  </a:ext>
                </a:extLst>
              </p:cNvPr>
              <p:cNvCxnSpPr>
                <a:cxnSpLocks/>
                <a:stCxn id="114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0AB20B05-1902-4575-4D03-2EA42C82A9FA}"/>
                  </a:ext>
                </a:extLst>
              </p:cNvPr>
              <p:cNvCxnSpPr>
                <a:cxnSpLocks/>
                <a:stCxn id="113" idx="6"/>
                <a:endCxn id="117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id="{AB96964C-02FA-8D60-B2A0-C026E9A05436}"/>
                  </a:ext>
                </a:extLst>
              </p:cNvPr>
              <p:cNvCxnSpPr>
                <a:cxnSpLocks/>
                <a:stCxn id="114" idx="6"/>
                <a:endCxn id="117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>
                <a:extLst>
                  <a:ext uri="{FF2B5EF4-FFF2-40B4-BE49-F238E27FC236}">
                    <a16:creationId xmlns:a16="http://schemas.microsoft.com/office/drawing/2014/main" id="{131C2225-196E-40F0-ACDA-E372ED30D41B}"/>
                  </a:ext>
                </a:extLst>
              </p:cNvPr>
              <p:cNvCxnSpPr>
                <a:cxnSpLocks/>
                <a:stCxn id="113" idx="6"/>
                <a:endCxn id="118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A3671532-2A8B-BC24-B777-CACCC015CD64}"/>
                  </a:ext>
                </a:extLst>
              </p:cNvPr>
              <p:cNvCxnSpPr>
                <a:cxnSpLocks/>
                <a:stCxn id="114" idx="6"/>
                <a:endCxn id="118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ttore diritto 125">
                <a:extLst>
                  <a:ext uri="{FF2B5EF4-FFF2-40B4-BE49-F238E27FC236}">
                    <a16:creationId xmlns:a16="http://schemas.microsoft.com/office/drawing/2014/main" id="{DF679120-B219-E775-F9BE-1119B4B15644}"/>
                  </a:ext>
                </a:extLst>
              </p:cNvPr>
              <p:cNvCxnSpPr>
                <a:cxnSpLocks/>
                <a:stCxn id="115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5A29496D-7C88-D197-2BFA-5A63F30BD3FA}"/>
                  </a:ext>
                </a:extLst>
              </p:cNvPr>
              <p:cNvCxnSpPr>
                <a:cxnSpLocks/>
                <a:stCxn id="115" idx="6"/>
                <a:endCxn id="117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47AB3AF5-8E00-68BB-4B74-98F600FF16BD}"/>
                  </a:ext>
                </a:extLst>
              </p:cNvPr>
              <p:cNvCxnSpPr>
                <a:cxnSpLocks/>
                <a:stCxn id="115" idx="6"/>
                <a:endCxn id="118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ttore diritto 128">
                <a:extLst>
                  <a:ext uri="{FF2B5EF4-FFF2-40B4-BE49-F238E27FC236}">
                    <a16:creationId xmlns:a16="http://schemas.microsoft.com/office/drawing/2014/main" id="{E5C55F65-C0E8-4D8D-533F-B48BB6D17E25}"/>
                  </a:ext>
                </a:extLst>
              </p:cNvPr>
              <p:cNvCxnSpPr>
                <a:cxnSpLocks/>
                <a:stCxn id="116" idx="6"/>
                <a:endCxn id="119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ttore diritto 129">
                <a:extLst>
                  <a:ext uri="{FF2B5EF4-FFF2-40B4-BE49-F238E27FC236}">
                    <a16:creationId xmlns:a16="http://schemas.microsoft.com/office/drawing/2014/main" id="{0B5339F2-400B-A449-BFF6-5C5825CE0A98}"/>
                  </a:ext>
                </a:extLst>
              </p:cNvPr>
              <p:cNvCxnSpPr>
                <a:cxnSpLocks/>
                <a:stCxn id="117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ttore diritto 130">
                <a:extLst>
                  <a:ext uri="{FF2B5EF4-FFF2-40B4-BE49-F238E27FC236}">
                    <a16:creationId xmlns:a16="http://schemas.microsoft.com/office/drawing/2014/main" id="{6E0F3861-EF5F-2787-503F-47287274B27E}"/>
                  </a:ext>
                </a:extLst>
              </p:cNvPr>
              <p:cNvCxnSpPr>
                <a:cxnSpLocks/>
                <a:stCxn id="118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7C4BB601-41C9-B982-B7A7-96B2F852EE57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11" name="Rettangolo 110">
              <a:extLst>
                <a:ext uri="{FF2B5EF4-FFF2-40B4-BE49-F238E27FC236}">
                  <a16:creationId xmlns:a16="http://schemas.microsoft.com/office/drawing/2014/main" id="{794D6A04-D686-4AC3-2401-E31EF7803657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2" name="Rettangolo 111">
              <a:extLst>
                <a:ext uri="{FF2B5EF4-FFF2-40B4-BE49-F238E27FC236}">
                  <a16:creationId xmlns:a16="http://schemas.microsoft.com/office/drawing/2014/main" id="{07C22E17-AA05-E8AE-A573-A32FF4B2F6A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9DC26D15-077C-4AAA-A515-8F42B00CF47D}"/>
              </a:ext>
            </a:extLst>
          </p:cNvPr>
          <p:cNvSpPr/>
          <p:nvPr/>
        </p:nvSpPr>
        <p:spPr>
          <a:xfrm>
            <a:off x="7504660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131C2C73-9FAA-C7D8-A03F-89DDE96859A6}"/>
              </a:ext>
            </a:extLst>
          </p:cNvPr>
          <p:cNvSpPr/>
          <p:nvPr/>
        </p:nvSpPr>
        <p:spPr>
          <a:xfrm>
            <a:off x="7700662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143B1C94-08BF-B0A6-764B-BC80D0CB0833}"/>
              </a:ext>
            </a:extLst>
          </p:cNvPr>
          <p:cNvSpPr txBox="1"/>
          <p:nvPr/>
        </p:nvSpPr>
        <p:spPr>
          <a:xfrm>
            <a:off x="8064611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AA34CE36-3760-7956-5B4F-B79AF4C722BD}"/>
              </a:ext>
            </a:extLst>
          </p:cNvPr>
          <p:cNvSpPr txBox="1"/>
          <p:nvPr/>
        </p:nvSpPr>
        <p:spPr>
          <a:xfrm>
            <a:off x="7618763" y="463254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D52026A6-826C-D3CD-2CDE-F3CF6854302F}"/>
              </a:ext>
            </a:extLst>
          </p:cNvPr>
          <p:cNvSpPr/>
          <p:nvPr/>
        </p:nvSpPr>
        <p:spPr>
          <a:xfrm>
            <a:off x="6129283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1850CA17-F64D-AF3E-18EB-A0BB64A61617}"/>
              </a:ext>
            </a:extLst>
          </p:cNvPr>
          <p:cNvSpPr txBox="1"/>
          <p:nvPr/>
        </p:nvSpPr>
        <p:spPr>
          <a:xfrm>
            <a:off x="6168627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FCBE6C6-9000-5BC6-7653-BCBBD37946FA}"/>
              </a:ext>
            </a:extLst>
          </p:cNvPr>
          <p:cNvGrpSpPr/>
          <p:nvPr/>
        </p:nvGrpSpPr>
        <p:grpSpPr>
          <a:xfrm>
            <a:off x="5986244" y="410433"/>
            <a:ext cx="422024" cy="733858"/>
            <a:chOff x="4098983" y="1359773"/>
            <a:chExt cx="422024" cy="733858"/>
          </a:xfrm>
        </p:grpSpPr>
        <p:sp>
          <p:nvSpPr>
            <p:cNvPr id="139" name="Rettangolo con angoli arrotondati 138">
              <a:extLst>
                <a:ext uri="{FF2B5EF4-FFF2-40B4-BE49-F238E27FC236}">
                  <a16:creationId xmlns:a16="http://schemas.microsoft.com/office/drawing/2014/main" id="{BC3BFB5B-F643-0490-D1ED-3953DDEA770D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734810C8-73EF-4E8B-7CFC-5A39DD60A81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8F8067B9-98EE-F624-42BB-5410C16ABDF2}"/>
              </a:ext>
            </a:extLst>
          </p:cNvPr>
          <p:cNvGrpSpPr/>
          <p:nvPr/>
        </p:nvGrpSpPr>
        <p:grpSpPr>
          <a:xfrm>
            <a:off x="7064326" y="395246"/>
            <a:ext cx="422024" cy="733858"/>
            <a:chOff x="4098983" y="1359773"/>
            <a:chExt cx="422024" cy="733858"/>
          </a:xfrm>
        </p:grpSpPr>
        <p:sp>
          <p:nvSpPr>
            <p:cNvPr id="142" name="Rettangolo con angoli arrotondati 141">
              <a:extLst>
                <a:ext uri="{FF2B5EF4-FFF2-40B4-BE49-F238E27FC236}">
                  <a16:creationId xmlns:a16="http://schemas.microsoft.com/office/drawing/2014/main" id="{46BD96AF-3D74-B4A8-F728-52F53B2287F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3" name="Ovale 142">
              <a:extLst>
                <a:ext uri="{FF2B5EF4-FFF2-40B4-BE49-F238E27FC236}">
                  <a16:creationId xmlns:a16="http://schemas.microsoft.com/office/drawing/2014/main" id="{1E4BF031-D4F2-6A2F-2BDE-44E1E39F4DD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6B019971-1FF9-DD15-9927-622BB8139AD3}"/>
              </a:ext>
            </a:extLst>
          </p:cNvPr>
          <p:cNvGrpSpPr/>
          <p:nvPr/>
        </p:nvGrpSpPr>
        <p:grpSpPr>
          <a:xfrm>
            <a:off x="5606707" y="4562959"/>
            <a:ext cx="1705490" cy="899414"/>
            <a:chOff x="1929978" y="1431377"/>
            <a:chExt cx="1705490" cy="899414"/>
          </a:xfrm>
        </p:grpSpPr>
        <p:grpSp>
          <p:nvGrpSpPr>
            <p:cNvPr id="148" name="Gruppo 147">
              <a:extLst>
                <a:ext uri="{FF2B5EF4-FFF2-40B4-BE49-F238E27FC236}">
                  <a16:creationId xmlns:a16="http://schemas.microsoft.com/office/drawing/2014/main" id="{AF3472C9-AA32-66ED-2805-E738FFF39B16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52" name="Ovale 151">
                <a:extLst>
                  <a:ext uri="{FF2B5EF4-FFF2-40B4-BE49-F238E27FC236}">
                    <a16:creationId xmlns:a16="http://schemas.microsoft.com/office/drawing/2014/main" id="{77ABB1B1-0B7B-E55D-7BA5-327FEC126341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3" name="Ovale 152">
                <a:extLst>
                  <a:ext uri="{FF2B5EF4-FFF2-40B4-BE49-F238E27FC236}">
                    <a16:creationId xmlns:a16="http://schemas.microsoft.com/office/drawing/2014/main" id="{74E331A7-FB84-3788-8D34-02DB09430321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4" name="Ovale 153">
                <a:extLst>
                  <a:ext uri="{FF2B5EF4-FFF2-40B4-BE49-F238E27FC236}">
                    <a16:creationId xmlns:a16="http://schemas.microsoft.com/office/drawing/2014/main" id="{DFD5C3F2-4553-26D4-844E-6B4869ED2B3D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5" name="Ovale 154">
                <a:extLst>
                  <a:ext uri="{FF2B5EF4-FFF2-40B4-BE49-F238E27FC236}">
                    <a16:creationId xmlns:a16="http://schemas.microsoft.com/office/drawing/2014/main" id="{A6C766A0-32EC-1C9A-EBB1-FEC08F39F36B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6" name="Ovale 155">
                <a:extLst>
                  <a:ext uri="{FF2B5EF4-FFF2-40B4-BE49-F238E27FC236}">
                    <a16:creationId xmlns:a16="http://schemas.microsoft.com/office/drawing/2014/main" id="{96272201-CC52-E845-A496-1EE79F75FB05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7" name="Ovale 156">
                <a:extLst>
                  <a:ext uri="{FF2B5EF4-FFF2-40B4-BE49-F238E27FC236}">
                    <a16:creationId xmlns:a16="http://schemas.microsoft.com/office/drawing/2014/main" id="{4868EA59-32B5-C0D1-1822-69287CE03F1E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8" name="Ovale 157">
                <a:extLst>
                  <a:ext uri="{FF2B5EF4-FFF2-40B4-BE49-F238E27FC236}">
                    <a16:creationId xmlns:a16="http://schemas.microsoft.com/office/drawing/2014/main" id="{E3D597B7-A3C1-C5F0-C9D3-547B79721A53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59" name="Connettore diritto 158">
                <a:extLst>
                  <a:ext uri="{FF2B5EF4-FFF2-40B4-BE49-F238E27FC236}">
                    <a16:creationId xmlns:a16="http://schemas.microsoft.com/office/drawing/2014/main" id="{465A6C5B-169A-FF97-D990-E95C24DF74A8}"/>
                  </a:ext>
                </a:extLst>
              </p:cNvPr>
              <p:cNvCxnSpPr>
                <a:stCxn id="152" idx="6"/>
                <a:endCxn id="15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ttore diritto 159">
                <a:extLst>
                  <a:ext uri="{FF2B5EF4-FFF2-40B4-BE49-F238E27FC236}">
                    <a16:creationId xmlns:a16="http://schemas.microsoft.com/office/drawing/2014/main" id="{B7E39462-8BE2-B358-437D-A8F1C347818A}"/>
                  </a:ext>
                </a:extLst>
              </p:cNvPr>
              <p:cNvCxnSpPr>
                <a:cxnSpLocks/>
                <a:stCxn id="153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FDAE523A-D660-A9A0-21B1-007DC80FC29A}"/>
                  </a:ext>
                </a:extLst>
              </p:cNvPr>
              <p:cNvCxnSpPr>
                <a:cxnSpLocks/>
                <a:stCxn id="152" idx="6"/>
                <a:endCxn id="15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DD91BBDE-F928-6C78-8D14-6104DBD18CC3}"/>
                  </a:ext>
                </a:extLst>
              </p:cNvPr>
              <p:cNvCxnSpPr>
                <a:cxnSpLocks/>
                <a:stCxn id="153" idx="6"/>
                <a:endCxn id="15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ttore diritto 162">
                <a:extLst>
                  <a:ext uri="{FF2B5EF4-FFF2-40B4-BE49-F238E27FC236}">
                    <a16:creationId xmlns:a16="http://schemas.microsoft.com/office/drawing/2014/main" id="{83312365-6BA1-8201-A876-57643E7DEF5F}"/>
                  </a:ext>
                </a:extLst>
              </p:cNvPr>
              <p:cNvCxnSpPr>
                <a:cxnSpLocks/>
                <a:stCxn id="152" idx="6"/>
                <a:endCxn id="15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ttore diritto 163">
                <a:extLst>
                  <a:ext uri="{FF2B5EF4-FFF2-40B4-BE49-F238E27FC236}">
                    <a16:creationId xmlns:a16="http://schemas.microsoft.com/office/drawing/2014/main" id="{AFEDDE72-B0AB-5E8E-0985-BA6B6A5DF1AB}"/>
                  </a:ext>
                </a:extLst>
              </p:cNvPr>
              <p:cNvCxnSpPr>
                <a:cxnSpLocks/>
                <a:stCxn id="153" idx="6"/>
                <a:endCxn id="15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ttore diritto 164">
                <a:extLst>
                  <a:ext uri="{FF2B5EF4-FFF2-40B4-BE49-F238E27FC236}">
                    <a16:creationId xmlns:a16="http://schemas.microsoft.com/office/drawing/2014/main" id="{569A85FA-3C47-6B8D-AACF-3954F2E85B3A}"/>
                  </a:ext>
                </a:extLst>
              </p:cNvPr>
              <p:cNvCxnSpPr>
                <a:cxnSpLocks/>
                <a:stCxn id="154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ttore diritto 165">
                <a:extLst>
                  <a:ext uri="{FF2B5EF4-FFF2-40B4-BE49-F238E27FC236}">
                    <a16:creationId xmlns:a16="http://schemas.microsoft.com/office/drawing/2014/main" id="{6D67F3E2-7B3E-10CE-2184-2548779B65A7}"/>
                  </a:ext>
                </a:extLst>
              </p:cNvPr>
              <p:cNvCxnSpPr>
                <a:cxnSpLocks/>
                <a:stCxn id="154" idx="6"/>
                <a:endCxn id="15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ttore diritto 166">
                <a:extLst>
                  <a:ext uri="{FF2B5EF4-FFF2-40B4-BE49-F238E27FC236}">
                    <a16:creationId xmlns:a16="http://schemas.microsoft.com/office/drawing/2014/main" id="{FA746999-23B0-2D80-B5F1-B46D469CFE0C}"/>
                  </a:ext>
                </a:extLst>
              </p:cNvPr>
              <p:cNvCxnSpPr>
                <a:cxnSpLocks/>
                <a:stCxn id="154" idx="6"/>
                <a:endCxn id="15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ttore diritto 167">
                <a:extLst>
                  <a:ext uri="{FF2B5EF4-FFF2-40B4-BE49-F238E27FC236}">
                    <a16:creationId xmlns:a16="http://schemas.microsoft.com/office/drawing/2014/main" id="{9FC7D622-E195-4411-AFF7-D997ABA92B4B}"/>
                  </a:ext>
                </a:extLst>
              </p:cNvPr>
              <p:cNvCxnSpPr>
                <a:cxnSpLocks/>
                <a:stCxn id="155" idx="6"/>
                <a:endCxn id="15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ttore diritto 168">
                <a:extLst>
                  <a:ext uri="{FF2B5EF4-FFF2-40B4-BE49-F238E27FC236}">
                    <a16:creationId xmlns:a16="http://schemas.microsoft.com/office/drawing/2014/main" id="{8CC7DD71-65D2-B60B-EEB4-C76172093C9C}"/>
                  </a:ext>
                </a:extLst>
              </p:cNvPr>
              <p:cNvCxnSpPr>
                <a:cxnSpLocks/>
                <a:stCxn id="156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ttore diritto 169">
                <a:extLst>
                  <a:ext uri="{FF2B5EF4-FFF2-40B4-BE49-F238E27FC236}">
                    <a16:creationId xmlns:a16="http://schemas.microsoft.com/office/drawing/2014/main" id="{836E0759-AA94-EF6B-F9CF-B28B668F6175}"/>
                  </a:ext>
                </a:extLst>
              </p:cNvPr>
              <p:cNvCxnSpPr>
                <a:cxnSpLocks/>
                <a:stCxn id="157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059F825A-B3FC-7647-29B0-3AF148F66792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0" name="Rettangolo 149">
              <a:extLst>
                <a:ext uri="{FF2B5EF4-FFF2-40B4-BE49-F238E27FC236}">
                  <a16:creationId xmlns:a16="http://schemas.microsoft.com/office/drawing/2014/main" id="{D8B6DE03-29CE-F784-C215-29DAA98B957C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1" name="Rettangolo 150">
              <a:extLst>
                <a:ext uri="{FF2B5EF4-FFF2-40B4-BE49-F238E27FC236}">
                  <a16:creationId xmlns:a16="http://schemas.microsoft.com/office/drawing/2014/main" id="{F90C3479-5094-0D23-95A8-8A75AE7E9251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C4858C3B-D2B6-27BA-11EE-C550F3FB2CAE}"/>
              </a:ext>
            </a:extLst>
          </p:cNvPr>
          <p:cNvSpPr/>
          <p:nvPr/>
        </p:nvSpPr>
        <p:spPr>
          <a:xfrm>
            <a:off x="7445934" y="4733166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016B55B4-9633-D0D5-A1B8-D88C40D1FE3A}"/>
              </a:ext>
            </a:extLst>
          </p:cNvPr>
          <p:cNvSpPr/>
          <p:nvPr/>
        </p:nvSpPr>
        <p:spPr>
          <a:xfrm>
            <a:off x="7641936" y="5061610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4A5F48E4-B910-C27E-8B9D-A37316AE4708}"/>
              </a:ext>
            </a:extLst>
          </p:cNvPr>
          <p:cNvSpPr txBox="1"/>
          <p:nvPr/>
        </p:nvSpPr>
        <p:spPr>
          <a:xfrm>
            <a:off x="8005885" y="4680424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grpSp>
        <p:nvGrpSpPr>
          <p:cNvPr id="175" name="Gruppo 174">
            <a:extLst>
              <a:ext uri="{FF2B5EF4-FFF2-40B4-BE49-F238E27FC236}">
                <a16:creationId xmlns:a16="http://schemas.microsoft.com/office/drawing/2014/main" id="{2BF8ECA6-B84A-D901-407D-D4E26862D969}"/>
              </a:ext>
            </a:extLst>
          </p:cNvPr>
          <p:cNvGrpSpPr/>
          <p:nvPr/>
        </p:nvGrpSpPr>
        <p:grpSpPr>
          <a:xfrm>
            <a:off x="6423267" y="3594996"/>
            <a:ext cx="422024" cy="733858"/>
            <a:chOff x="4098983" y="1359773"/>
            <a:chExt cx="422024" cy="733858"/>
          </a:xfrm>
        </p:grpSpPr>
        <p:sp>
          <p:nvSpPr>
            <p:cNvPr id="176" name="Rettangolo con angoli arrotondati 175">
              <a:extLst>
                <a:ext uri="{FF2B5EF4-FFF2-40B4-BE49-F238E27FC236}">
                  <a16:creationId xmlns:a16="http://schemas.microsoft.com/office/drawing/2014/main" id="{A55B9394-FD07-A06D-A867-A82A63AE63B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7" name="Ovale 176">
              <a:extLst>
                <a:ext uri="{FF2B5EF4-FFF2-40B4-BE49-F238E27FC236}">
                  <a16:creationId xmlns:a16="http://schemas.microsoft.com/office/drawing/2014/main" id="{529022ED-D433-EAB3-C208-BC26E5C06911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B68C1FDD-78A4-8E16-479D-8BFDDDAF6C50}"/>
              </a:ext>
            </a:extLst>
          </p:cNvPr>
          <p:cNvSpPr txBox="1"/>
          <p:nvPr/>
        </p:nvSpPr>
        <p:spPr>
          <a:xfrm>
            <a:off x="7510723" y="3657432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grpSp>
        <p:nvGrpSpPr>
          <p:cNvPr id="179" name="Gruppo 178">
            <a:extLst>
              <a:ext uri="{FF2B5EF4-FFF2-40B4-BE49-F238E27FC236}">
                <a16:creationId xmlns:a16="http://schemas.microsoft.com/office/drawing/2014/main" id="{98864426-C0B6-8ABC-5DA5-436AC740FDB8}"/>
              </a:ext>
            </a:extLst>
          </p:cNvPr>
          <p:cNvGrpSpPr/>
          <p:nvPr/>
        </p:nvGrpSpPr>
        <p:grpSpPr>
          <a:xfrm>
            <a:off x="5878204" y="3604611"/>
            <a:ext cx="422024" cy="733858"/>
            <a:chOff x="4098983" y="1359773"/>
            <a:chExt cx="422024" cy="733858"/>
          </a:xfrm>
        </p:grpSpPr>
        <p:sp>
          <p:nvSpPr>
            <p:cNvPr id="180" name="Rettangolo con angoli arrotondati 179">
              <a:extLst>
                <a:ext uri="{FF2B5EF4-FFF2-40B4-BE49-F238E27FC236}">
                  <a16:creationId xmlns:a16="http://schemas.microsoft.com/office/drawing/2014/main" id="{C7C33342-2AFB-E2DF-13D0-E20E79806E65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1" name="Ovale 180">
              <a:extLst>
                <a:ext uri="{FF2B5EF4-FFF2-40B4-BE49-F238E27FC236}">
                  <a16:creationId xmlns:a16="http://schemas.microsoft.com/office/drawing/2014/main" id="{E8669DEA-8BC5-4FF7-ABF7-8BC1D8DB1A18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E2D61984-AF5F-5913-6388-B3EBE861C6C7}"/>
              </a:ext>
            </a:extLst>
          </p:cNvPr>
          <p:cNvGrpSpPr/>
          <p:nvPr/>
        </p:nvGrpSpPr>
        <p:grpSpPr>
          <a:xfrm>
            <a:off x="6956286" y="3589424"/>
            <a:ext cx="422024" cy="733858"/>
            <a:chOff x="4098983" y="1359773"/>
            <a:chExt cx="422024" cy="733858"/>
          </a:xfrm>
        </p:grpSpPr>
        <p:sp>
          <p:nvSpPr>
            <p:cNvPr id="183" name="Rettangolo con angoli arrotondati 182">
              <a:extLst>
                <a:ext uri="{FF2B5EF4-FFF2-40B4-BE49-F238E27FC236}">
                  <a16:creationId xmlns:a16="http://schemas.microsoft.com/office/drawing/2014/main" id="{97A47084-E770-CC87-D6D8-1C5A188F6E4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B1EA4ED6-C45E-6C11-5A49-39D96E597763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206750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o 43">
            <a:extLst>
              <a:ext uri="{FF2B5EF4-FFF2-40B4-BE49-F238E27FC236}">
                <a16:creationId xmlns:a16="http://schemas.microsoft.com/office/drawing/2014/main" id="{DA499814-3110-B892-F21E-172AEAEA0D0B}"/>
              </a:ext>
            </a:extLst>
          </p:cNvPr>
          <p:cNvGrpSpPr/>
          <p:nvPr/>
        </p:nvGrpSpPr>
        <p:grpSpPr>
          <a:xfrm>
            <a:off x="2029680" y="432029"/>
            <a:ext cx="1934308" cy="1615720"/>
            <a:chOff x="3130062" y="826477"/>
            <a:chExt cx="1934308" cy="1615720"/>
          </a:xfrm>
        </p:grpSpPr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FBEF84DC-D457-5555-B7A8-58A288695F48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9D8A3727-0B85-38FF-2A89-198028A6A80D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2596B259-6940-FBF9-99DD-13855D1F72E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1B016AB2-168A-B6EC-C359-F9976A9B943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35AEA9BC-7931-ECF5-3626-D3A5EEB42CB9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9562B079-AF60-4FF5-6C95-8B40AD7118B7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85A6B31A-8A7B-1EAA-EA4D-296D6AFA3C1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CD2042-92BD-CF05-F6C0-1B1082918C9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5E16BEBE-27AA-1CD8-38F5-050B654B9DF6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F0D0417B-7031-1B29-6589-9F517CA38C8A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61EFBB1-81AE-A35B-69DF-81F4BAFBEDFA}"/>
                </a:ext>
              </a:extLst>
            </p:cNvPr>
            <p:cNvCxnSpPr>
              <a:cxnSpLocks/>
              <a:stCxn id="46" idx="6"/>
              <a:endCxn id="49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E1400AA-8B78-43CE-383D-C1089640B0B8}"/>
                </a:ext>
              </a:extLst>
            </p:cNvPr>
            <p:cNvCxnSpPr>
              <a:cxnSpLocks/>
              <a:stCxn id="45" idx="6"/>
              <a:endCxn id="50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B3FB2084-D82E-0EB3-D56D-CCEC6F449742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4AA9BC13-F46C-7F5A-7A43-CABB2A6B7090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1355B409-6C49-9C98-8FB8-A7528B8B99D8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71A864F8-D746-E91A-69F5-5924088133E4}"/>
                </a:ext>
              </a:extLst>
            </p:cNvPr>
            <p:cNvCxnSpPr>
              <a:cxnSpLocks/>
              <a:stCxn id="47" idx="6"/>
              <a:endCxn id="50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DD424C8E-3E9B-B46F-4CAF-C85CC190253B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140BEE59-DE25-9FD9-3CE3-CFC03F6401CA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C4E73E68-DF1B-8901-62D3-B54FD56370EB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C2FD15C-2D2F-D62C-BFAF-F3833EBABCBF}"/>
              </a:ext>
            </a:extLst>
          </p:cNvPr>
          <p:cNvSpPr txBox="1"/>
          <p:nvPr/>
        </p:nvSpPr>
        <p:spPr>
          <a:xfrm>
            <a:off x="1930685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9F9F9573-B1E8-C4F5-B2A3-3EBCF069D0F8}"/>
              </a:ext>
            </a:extLst>
          </p:cNvPr>
          <p:cNvGrpSpPr/>
          <p:nvPr/>
        </p:nvGrpSpPr>
        <p:grpSpPr>
          <a:xfrm>
            <a:off x="299926" y="444187"/>
            <a:ext cx="693519" cy="1009107"/>
            <a:chOff x="911291" y="1250302"/>
            <a:chExt cx="1138334" cy="1810139"/>
          </a:xfrm>
        </p:grpSpPr>
        <p:sp>
          <p:nvSpPr>
            <p:cNvPr id="66" name="Rettangolo ad angolo ripiegato 65">
              <a:extLst>
                <a:ext uri="{FF2B5EF4-FFF2-40B4-BE49-F238E27FC236}">
                  <a16:creationId xmlns:a16="http://schemas.microsoft.com/office/drawing/2014/main" id="{298B56F0-8F53-0CF5-B13D-1FCF5420603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838A867D-2190-7E69-AA9F-EDC29C2ABFC7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diritto 67">
              <a:extLst>
                <a:ext uri="{FF2B5EF4-FFF2-40B4-BE49-F238E27FC236}">
                  <a16:creationId xmlns:a16="http://schemas.microsoft.com/office/drawing/2014/main" id="{D7A86C14-C234-2789-8A9E-A39C5626575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4AAA0C3-4D64-BE01-F480-9F9F830CF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B4592DD7-E2F5-E5C7-049E-06B71460F6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diritto 70">
              <a:extLst>
                <a:ext uri="{FF2B5EF4-FFF2-40B4-BE49-F238E27FC236}">
                  <a16:creationId xmlns:a16="http://schemas.microsoft.com/office/drawing/2014/main" id="{E026EAA0-FCDC-71F9-54C6-049E852B7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44D2F2E1-2C24-D908-6D76-E11D07F023F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A71A0D05-4EAE-5DC9-FE49-DE52DA983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id="{68B28853-2DCC-9619-8841-04E21C9F96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92BBF06B-BE6A-6D28-D9A8-9D82E42316F1}"/>
              </a:ext>
            </a:extLst>
          </p:cNvPr>
          <p:cNvGrpSpPr/>
          <p:nvPr/>
        </p:nvGrpSpPr>
        <p:grpSpPr>
          <a:xfrm>
            <a:off x="524722" y="891475"/>
            <a:ext cx="693519" cy="1009107"/>
            <a:chOff x="911291" y="1250302"/>
            <a:chExt cx="1138334" cy="1810139"/>
          </a:xfrm>
        </p:grpSpPr>
        <p:sp>
          <p:nvSpPr>
            <p:cNvPr id="76" name="Rettangolo ad angolo ripiegato 75">
              <a:extLst>
                <a:ext uri="{FF2B5EF4-FFF2-40B4-BE49-F238E27FC236}">
                  <a16:creationId xmlns:a16="http://schemas.microsoft.com/office/drawing/2014/main" id="{C37D01E3-243E-DF9A-E53D-5872B004929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4F3FC3C7-37B2-6FF6-2121-F1C07E0854B2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BE9ADA13-8CFB-991D-DF7E-EC48355A86F8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4B1E53AE-F10A-F8A2-7C64-59FC6220FE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diritto 79">
              <a:extLst>
                <a:ext uri="{FF2B5EF4-FFF2-40B4-BE49-F238E27FC236}">
                  <a16:creationId xmlns:a16="http://schemas.microsoft.com/office/drawing/2014/main" id="{12117972-2511-9517-4179-1CC7AFBDB0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6CE4C92D-70DB-AFE0-3B55-F12F65B8C4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EEF51402-EE82-3B38-8963-B60EF23069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4B441503-3F67-7EC9-5FDA-EEA1C2BE38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FE689385-FE3B-8E64-D19A-3FA624764F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7C74C0EA-EB5C-4F93-709B-C4F67BF4BB06}"/>
              </a:ext>
            </a:extLst>
          </p:cNvPr>
          <p:cNvGrpSpPr/>
          <p:nvPr/>
        </p:nvGrpSpPr>
        <p:grpSpPr>
          <a:xfrm>
            <a:off x="781906" y="1316013"/>
            <a:ext cx="693519" cy="1009107"/>
            <a:chOff x="911291" y="1250302"/>
            <a:chExt cx="1138334" cy="1810139"/>
          </a:xfrm>
        </p:grpSpPr>
        <p:sp>
          <p:nvSpPr>
            <p:cNvPr id="86" name="Rettangolo ad angolo ripiegato 85">
              <a:extLst>
                <a:ext uri="{FF2B5EF4-FFF2-40B4-BE49-F238E27FC236}">
                  <a16:creationId xmlns:a16="http://schemas.microsoft.com/office/drawing/2014/main" id="{FEBE462C-5364-38ED-C875-CB4875606E9B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6783B6C1-22EA-8CCA-3A10-1092CB89430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FE46EE26-61F6-CA76-DA49-E214291A382C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BA95E265-FA9E-5A5F-5117-B6C14F0C76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diritto 89">
              <a:extLst>
                <a:ext uri="{FF2B5EF4-FFF2-40B4-BE49-F238E27FC236}">
                  <a16:creationId xmlns:a16="http://schemas.microsoft.com/office/drawing/2014/main" id="{43F57EF3-9D7A-97A0-B42D-10878EC4F2E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diritto 90">
              <a:extLst>
                <a:ext uri="{FF2B5EF4-FFF2-40B4-BE49-F238E27FC236}">
                  <a16:creationId xmlns:a16="http://schemas.microsoft.com/office/drawing/2014/main" id="{45A66804-2740-30DE-BB4D-6E77863D8E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diritto 91">
              <a:extLst>
                <a:ext uri="{FF2B5EF4-FFF2-40B4-BE49-F238E27FC236}">
                  <a16:creationId xmlns:a16="http://schemas.microsoft.com/office/drawing/2014/main" id="{ACC521DA-74AA-44B3-243E-EB0FC73ED5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diritto 92">
              <a:extLst>
                <a:ext uri="{FF2B5EF4-FFF2-40B4-BE49-F238E27FC236}">
                  <a16:creationId xmlns:a16="http://schemas.microsoft.com/office/drawing/2014/main" id="{86CE448D-8108-C753-F51F-F25CD1591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3A703B23-9995-5E33-2BBE-CE99A81D68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8A3662B6-47EE-7AC0-77A0-3C5EF5DA9A14}"/>
              </a:ext>
            </a:extLst>
          </p:cNvPr>
          <p:cNvSpPr/>
          <p:nvPr/>
        </p:nvSpPr>
        <p:spPr>
          <a:xfrm>
            <a:off x="4234429" y="326905"/>
            <a:ext cx="1629103" cy="78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76B5C7F7-59F6-1E9B-68E3-5A9C9E5B85CA}"/>
              </a:ext>
            </a:extLst>
          </p:cNvPr>
          <p:cNvSpPr/>
          <p:nvPr/>
        </p:nvSpPr>
        <p:spPr>
          <a:xfrm>
            <a:off x="4244739" y="1540140"/>
            <a:ext cx="1629103" cy="784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ttangolo ad angolo ripiegato 95">
            <a:extLst>
              <a:ext uri="{FF2B5EF4-FFF2-40B4-BE49-F238E27FC236}">
                <a16:creationId xmlns:a16="http://schemas.microsoft.com/office/drawing/2014/main" id="{D3309C15-1AA4-3880-9799-7E4857FC9A63}"/>
              </a:ext>
            </a:extLst>
          </p:cNvPr>
          <p:cNvSpPr/>
          <p:nvPr/>
        </p:nvSpPr>
        <p:spPr>
          <a:xfrm rot="10800000" flipH="1">
            <a:off x="445111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ttangolo ad angolo ripiegato 116">
            <a:extLst>
              <a:ext uri="{FF2B5EF4-FFF2-40B4-BE49-F238E27FC236}">
                <a16:creationId xmlns:a16="http://schemas.microsoft.com/office/drawing/2014/main" id="{17263335-BE11-A091-13DE-70B9482F0C5A}"/>
              </a:ext>
            </a:extLst>
          </p:cNvPr>
          <p:cNvSpPr/>
          <p:nvPr/>
        </p:nvSpPr>
        <p:spPr>
          <a:xfrm rot="10800000" flipH="1">
            <a:off x="4804221" y="55034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ttangolo ad angolo ripiegato 117">
            <a:extLst>
              <a:ext uri="{FF2B5EF4-FFF2-40B4-BE49-F238E27FC236}">
                <a16:creationId xmlns:a16="http://schemas.microsoft.com/office/drawing/2014/main" id="{3463F54A-3FFC-4861-C57B-7703474ACA23}"/>
              </a:ext>
            </a:extLst>
          </p:cNvPr>
          <p:cNvSpPr/>
          <p:nvPr/>
        </p:nvSpPr>
        <p:spPr>
          <a:xfrm rot="10800000" flipH="1">
            <a:off x="516564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ttangolo ad angolo ripiegato 118">
            <a:extLst>
              <a:ext uri="{FF2B5EF4-FFF2-40B4-BE49-F238E27FC236}">
                <a16:creationId xmlns:a16="http://schemas.microsoft.com/office/drawing/2014/main" id="{9C132CFB-E684-0A42-0859-F170BBCCAF5F}"/>
              </a:ext>
            </a:extLst>
          </p:cNvPr>
          <p:cNvSpPr/>
          <p:nvPr/>
        </p:nvSpPr>
        <p:spPr>
          <a:xfrm rot="10800000" flipH="1">
            <a:off x="4455457" y="176867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ttangolo ad angolo ripiegato 119">
            <a:extLst>
              <a:ext uri="{FF2B5EF4-FFF2-40B4-BE49-F238E27FC236}">
                <a16:creationId xmlns:a16="http://schemas.microsoft.com/office/drawing/2014/main" id="{C2346032-E5B1-9527-A30B-8A8B3DF6B0C4}"/>
              </a:ext>
            </a:extLst>
          </p:cNvPr>
          <p:cNvSpPr/>
          <p:nvPr/>
        </p:nvSpPr>
        <p:spPr>
          <a:xfrm rot="10800000" flipH="1">
            <a:off x="4808559" y="1758013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ADC73C61-77FE-17C4-3657-998648E3D473}"/>
              </a:ext>
            </a:extLst>
          </p:cNvPr>
          <p:cNvGrpSpPr/>
          <p:nvPr/>
        </p:nvGrpSpPr>
        <p:grpSpPr>
          <a:xfrm>
            <a:off x="8387384" y="432029"/>
            <a:ext cx="1934308" cy="1615720"/>
            <a:chOff x="3130062" y="826477"/>
            <a:chExt cx="1934308" cy="1615720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03477DF9-67D9-4466-005B-80CD58FF062E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E67F450E-B050-AA54-F1D1-4809D2F002AE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23F0254C-0FBA-1167-B750-A327EE456BA1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446B3989-F2B4-A19D-086C-59A872A6D42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0E52290B-898E-5D3D-CE54-9A69026F777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9A09FC3D-636D-7AFD-A6F0-3A4379658CB5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B0EDFB6D-4A68-8561-DECB-DDCC84F413D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7996B411-2890-30B9-9F0D-8E9B52C7D479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5DF97158-01B1-D96D-AB9A-FFB48DE6159D}"/>
                </a:ext>
              </a:extLst>
            </p:cNvPr>
            <p:cNvCxnSpPr>
              <a:cxnSpLocks/>
              <a:stCxn id="123" idx="6"/>
              <a:endCxn id="125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81A164C5-AA3F-5A3E-E874-A43990394CE9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1B31397B-C266-F37B-BE8D-B51501521F85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E25FE85-E52C-ADCC-924C-77B05965DF06}"/>
                </a:ext>
              </a:extLst>
            </p:cNvPr>
            <p:cNvCxnSpPr>
              <a:cxnSpLocks/>
              <a:stCxn id="122" idx="6"/>
              <a:endCxn id="127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01FF6029-7B52-976A-9F70-35AC1438FD6F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774FFD06-D057-224D-5B6F-D0796EE051EC}"/>
                </a:ext>
              </a:extLst>
            </p:cNvPr>
            <p:cNvCxnSpPr>
              <a:cxnSpLocks/>
              <a:stCxn id="124" idx="6"/>
              <a:endCxn id="125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F2554D15-A085-B827-773B-56D07E57C047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55C335A9-D522-15B3-7ADB-2F6E1CD8ACC9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diritto 137">
              <a:extLst>
                <a:ext uri="{FF2B5EF4-FFF2-40B4-BE49-F238E27FC236}">
                  <a16:creationId xmlns:a16="http://schemas.microsoft.com/office/drawing/2014/main" id="{17F2362F-A7CC-4948-D11D-07EA7E164612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F2B52078-E3CA-54DC-8506-4B30AC56EFE1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29FB347C-3CD3-5679-F63B-6D3B615FF2F1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D85CFDFF-E546-8CAC-1AF1-5AA4689EE67D}"/>
              </a:ext>
            </a:extLst>
          </p:cNvPr>
          <p:cNvSpPr txBox="1"/>
          <p:nvPr/>
        </p:nvSpPr>
        <p:spPr>
          <a:xfrm>
            <a:off x="8288389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5A39B307-82D0-BFD5-0944-60DC78CCDB4E}"/>
              </a:ext>
            </a:extLst>
          </p:cNvPr>
          <p:cNvGrpSpPr/>
          <p:nvPr/>
        </p:nvGrpSpPr>
        <p:grpSpPr>
          <a:xfrm>
            <a:off x="6657630" y="444187"/>
            <a:ext cx="693519" cy="1009107"/>
            <a:chOff x="911291" y="1250302"/>
            <a:chExt cx="1138334" cy="1810139"/>
          </a:xfrm>
        </p:grpSpPr>
        <p:sp>
          <p:nvSpPr>
            <p:cNvPr id="143" name="Rettangolo ad angolo ripiegato 142">
              <a:extLst>
                <a:ext uri="{FF2B5EF4-FFF2-40B4-BE49-F238E27FC236}">
                  <a16:creationId xmlns:a16="http://schemas.microsoft.com/office/drawing/2014/main" id="{6DD7224A-F532-A400-04BF-9EFF74F1653E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1397E561-71A7-401E-F213-496B0A741D6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2F683EAA-C820-AD52-C3FE-E46F0C8656C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diritto 145">
              <a:extLst>
                <a:ext uri="{FF2B5EF4-FFF2-40B4-BE49-F238E27FC236}">
                  <a16:creationId xmlns:a16="http://schemas.microsoft.com/office/drawing/2014/main" id="{A0941A40-4E0F-92FA-A6D3-33B0D05A67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diritto 146">
              <a:extLst>
                <a:ext uri="{FF2B5EF4-FFF2-40B4-BE49-F238E27FC236}">
                  <a16:creationId xmlns:a16="http://schemas.microsoft.com/office/drawing/2014/main" id="{23A0F12A-BD44-0AA0-E29E-9E0A20C1C6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diritto 147">
              <a:extLst>
                <a:ext uri="{FF2B5EF4-FFF2-40B4-BE49-F238E27FC236}">
                  <a16:creationId xmlns:a16="http://schemas.microsoft.com/office/drawing/2014/main" id="{4F325ECD-DDC8-7DA2-01E1-7973E9503A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diritto 148">
              <a:extLst>
                <a:ext uri="{FF2B5EF4-FFF2-40B4-BE49-F238E27FC236}">
                  <a16:creationId xmlns:a16="http://schemas.microsoft.com/office/drawing/2014/main" id="{4B6E8E66-8C30-9BE9-5CD1-A585CAAD1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diritto 149">
              <a:extLst>
                <a:ext uri="{FF2B5EF4-FFF2-40B4-BE49-F238E27FC236}">
                  <a16:creationId xmlns:a16="http://schemas.microsoft.com/office/drawing/2014/main" id="{BE85D475-B6BD-35A6-EFE4-EE51AB74F7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diritto 150">
              <a:extLst>
                <a:ext uri="{FF2B5EF4-FFF2-40B4-BE49-F238E27FC236}">
                  <a16:creationId xmlns:a16="http://schemas.microsoft.com/office/drawing/2014/main" id="{6490DC50-CDCE-BA33-25C8-C9E201AD86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uppo 151">
            <a:extLst>
              <a:ext uri="{FF2B5EF4-FFF2-40B4-BE49-F238E27FC236}">
                <a16:creationId xmlns:a16="http://schemas.microsoft.com/office/drawing/2014/main" id="{D66A6AE2-9CC7-5C72-0E96-008D0DED0B4C}"/>
              </a:ext>
            </a:extLst>
          </p:cNvPr>
          <p:cNvGrpSpPr/>
          <p:nvPr/>
        </p:nvGrpSpPr>
        <p:grpSpPr>
          <a:xfrm>
            <a:off x="6882426" y="891475"/>
            <a:ext cx="693519" cy="1009107"/>
            <a:chOff x="911291" y="1250302"/>
            <a:chExt cx="1138334" cy="1810139"/>
          </a:xfrm>
        </p:grpSpPr>
        <p:sp>
          <p:nvSpPr>
            <p:cNvPr id="153" name="Rettangolo ad angolo ripiegato 152">
              <a:extLst>
                <a:ext uri="{FF2B5EF4-FFF2-40B4-BE49-F238E27FC236}">
                  <a16:creationId xmlns:a16="http://schemas.microsoft.com/office/drawing/2014/main" id="{5E9A582A-8AD9-1EF4-C1AC-D23B288244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Connettore diritto 153">
              <a:extLst>
                <a:ext uri="{FF2B5EF4-FFF2-40B4-BE49-F238E27FC236}">
                  <a16:creationId xmlns:a16="http://schemas.microsoft.com/office/drawing/2014/main" id="{A1B89080-A6BC-CF13-E1BB-D8A5139D08AA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diritto 154">
              <a:extLst>
                <a:ext uri="{FF2B5EF4-FFF2-40B4-BE49-F238E27FC236}">
                  <a16:creationId xmlns:a16="http://schemas.microsoft.com/office/drawing/2014/main" id="{25CBD82F-1E4A-118A-7265-6D8A7C45CCF9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diritto 155">
              <a:extLst>
                <a:ext uri="{FF2B5EF4-FFF2-40B4-BE49-F238E27FC236}">
                  <a16:creationId xmlns:a16="http://schemas.microsoft.com/office/drawing/2014/main" id="{305D21B9-FC11-8546-837F-9102CCACD1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diritto 156">
              <a:extLst>
                <a:ext uri="{FF2B5EF4-FFF2-40B4-BE49-F238E27FC236}">
                  <a16:creationId xmlns:a16="http://schemas.microsoft.com/office/drawing/2014/main" id="{B1C55745-FC9A-2B3F-C439-37119E7A0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diritto 157">
              <a:extLst>
                <a:ext uri="{FF2B5EF4-FFF2-40B4-BE49-F238E27FC236}">
                  <a16:creationId xmlns:a16="http://schemas.microsoft.com/office/drawing/2014/main" id="{51F81419-51CA-CE2C-6523-6309884819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diritto 158">
              <a:extLst>
                <a:ext uri="{FF2B5EF4-FFF2-40B4-BE49-F238E27FC236}">
                  <a16:creationId xmlns:a16="http://schemas.microsoft.com/office/drawing/2014/main" id="{11685C13-4227-689C-0AA9-5175CBD456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diritto 159">
              <a:extLst>
                <a:ext uri="{FF2B5EF4-FFF2-40B4-BE49-F238E27FC236}">
                  <a16:creationId xmlns:a16="http://schemas.microsoft.com/office/drawing/2014/main" id="{8B07B40F-AA9C-8E56-AB22-02CB0E4A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diritto 160">
              <a:extLst>
                <a:ext uri="{FF2B5EF4-FFF2-40B4-BE49-F238E27FC236}">
                  <a16:creationId xmlns:a16="http://schemas.microsoft.com/office/drawing/2014/main" id="{8280F054-7951-A10E-EFC6-C3B8457D24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C220AEA6-77AB-FAE6-F136-9F5E507E61BC}"/>
              </a:ext>
            </a:extLst>
          </p:cNvPr>
          <p:cNvGrpSpPr/>
          <p:nvPr/>
        </p:nvGrpSpPr>
        <p:grpSpPr>
          <a:xfrm>
            <a:off x="7139610" y="1316013"/>
            <a:ext cx="693519" cy="1009107"/>
            <a:chOff x="911291" y="1250302"/>
            <a:chExt cx="1138334" cy="1810139"/>
          </a:xfrm>
        </p:grpSpPr>
        <p:sp>
          <p:nvSpPr>
            <p:cNvPr id="163" name="Rettangolo ad angolo ripiegato 162">
              <a:extLst>
                <a:ext uri="{FF2B5EF4-FFF2-40B4-BE49-F238E27FC236}">
                  <a16:creationId xmlns:a16="http://schemas.microsoft.com/office/drawing/2014/main" id="{859A2999-56DC-F075-9633-BA8E7D8BEE51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Connettore diritto 163">
              <a:extLst>
                <a:ext uri="{FF2B5EF4-FFF2-40B4-BE49-F238E27FC236}">
                  <a16:creationId xmlns:a16="http://schemas.microsoft.com/office/drawing/2014/main" id="{21795346-E5D8-7522-8B82-4436CF1A3ED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>
              <a:extLst>
                <a:ext uri="{FF2B5EF4-FFF2-40B4-BE49-F238E27FC236}">
                  <a16:creationId xmlns:a16="http://schemas.microsoft.com/office/drawing/2014/main" id="{217D712B-5EC7-766C-5F37-89E45AD4E8E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>
              <a:extLst>
                <a:ext uri="{FF2B5EF4-FFF2-40B4-BE49-F238E27FC236}">
                  <a16:creationId xmlns:a16="http://schemas.microsoft.com/office/drawing/2014/main" id="{94335D51-4E14-369E-8FFD-C763CB864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>
              <a:extLst>
                <a:ext uri="{FF2B5EF4-FFF2-40B4-BE49-F238E27FC236}">
                  <a16:creationId xmlns:a16="http://schemas.microsoft.com/office/drawing/2014/main" id="{ACEE68B8-D81D-B73E-5390-BD4EDB04BA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>
              <a:extLst>
                <a:ext uri="{FF2B5EF4-FFF2-40B4-BE49-F238E27FC236}">
                  <a16:creationId xmlns:a16="http://schemas.microsoft.com/office/drawing/2014/main" id="{3B173E05-BC2B-9526-5C2C-F2706AAFE8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>
              <a:extLst>
                <a:ext uri="{FF2B5EF4-FFF2-40B4-BE49-F238E27FC236}">
                  <a16:creationId xmlns:a16="http://schemas.microsoft.com/office/drawing/2014/main" id="{242D409C-C14A-A811-E125-C30F647C4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>
              <a:extLst>
                <a:ext uri="{FF2B5EF4-FFF2-40B4-BE49-F238E27FC236}">
                  <a16:creationId xmlns:a16="http://schemas.microsoft.com/office/drawing/2014/main" id="{DEBF078F-6EAC-27D7-3A61-682F4B8316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>
              <a:extLst>
                <a:ext uri="{FF2B5EF4-FFF2-40B4-BE49-F238E27FC236}">
                  <a16:creationId xmlns:a16="http://schemas.microsoft.com/office/drawing/2014/main" id="{E974A262-8930-74EE-C3F2-A2F64A8EDE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4A354938-F154-03BB-E5FA-5CBEF3C71C3F}"/>
              </a:ext>
            </a:extLst>
          </p:cNvPr>
          <p:cNvGrpSpPr/>
          <p:nvPr/>
        </p:nvGrpSpPr>
        <p:grpSpPr>
          <a:xfrm>
            <a:off x="10716576" y="663111"/>
            <a:ext cx="693519" cy="1009107"/>
            <a:chOff x="911291" y="1250302"/>
            <a:chExt cx="1138334" cy="1810139"/>
          </a:xfrm>
        </p:grpSpPr>
        <p:sp>
          <p:nvSpPr>
            <p:cNvPr id="173" name="Rettangolo ad angolo ripiegato 172">
              <a:extLst>
                <a:ext uri="{FF2B5EF4-FFF2-40B4-BE49-F238E27FC236}">
                  <a16:creationId xmlns:a16="http://schemas.microsoft.com/office/drawing/2014/main" id="{D9AE0A5F-AC2A-F57E-3CB7-8704E0BC5E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2A348D54-F79F-369C-4F2A-3DDB5C2819A5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892D9D16-F5D9-9328-854D-C98FB7F1A681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DAE1441E-41D3-39B2-DF88-2DB9EE430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5A5F9C01-F70A-B7BA-E940-092C11FB05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72C2B8D-6E7C-077F-4176-9619A776DC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77A33CDC-E188-C6CE-44A7-27106C56308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B3B1C773-CEDF-9FF9-F21A-CC2BB59869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2897D6BC-D8BB-985A-E215-B10EE36DAB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B0B4BC50-8863-F6A4-F627-070066CC08B0}"/>
              </a:ext>
            </a:extLst>
          </p:cNvPr>
          <p:cNvGrpSpPr/>
          <p:nvPr/>
        </p:nvGrpSpPr>
        <p:grpSpPr>
          <a:xfrm>
            <a:off x="2029680" y="3493154"/>
            <a:ext cx="1934308" cy="1615720"/>
            <a:chOff x="3130062" y="826477"/>
            <a:chExt cx="1934308" cy="1615720"/>
          </a:xfrm>
        </p:grpSpPr>
        <p:sp>
          <p:nvSpPr>
            <p:cNvPr id="183" name="Ovale 182">
              <a:extLst>
                <a:ext uri="{FF2B5EF4-FFF2-40B4-BE49-F238E27FC236}">
                  <a16:creationId xmlns:a16="http://schemas.microsoft.com/office/drawing/2014/main" id="{4A3FD5E8-BAB7-61F3-8E54-ED063AF669D7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E5B0F915-7CE3-A6F9-7E43-D98562923768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e 184">
              <a:extLst>
                <a:ext uri="{FF2B5EF4-FFF2-40B4-BE49-F238E27FC236}">
                  <a16:creationId xmlns:a16="http://schemas.microsoft.com/office/drawing/2014/main" id="{9557EA2D-E907-C35C-6FAD-7A32AD28847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e 185">
              <a:extLst>
                <a:ext uri="{FF2B5EF4-FFF2-40B4-BE49-F238E27FC236}">
                  <a16:creationId xmlns:a16="http://schemas.microsoft.com/office/drawing/2014/main" id="{3DF3B1E0-1B7D-267C-DBCF-CB81DAC27D40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e 186">
              <a:extLst>
                <a:ext uri="{FF2B5EF4-FFF2-40B4-BE49-F238E27FC236}">
                  <a16:creationId xmlns:a16="http://schemas.microsoft.com/office/drawing/2014/main" id="{C2EE0A23-CE50-B688-54A5-44027774766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e 187">
              <a:extLst>
                <a:ext uri="{FF2B5EF4-FFF2-40B4-BE49-F238E27FC236}">
                  <a16:creationId xmlns:a16="http://schemas.microsoft.com/office/drawing/2014/main" id="{256BA285-9972-C65A-07EF-2E7052B886E4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e 188">
              <a:extLst>
                <a:ext uri="{FF2B5EF4-FFF2-40B4-BE49-F238E27FC236}">
                  <a16:creationId xmlns:a16="http://schemas.microsoft.com/office/drawing/2014/main" id="{2064B6E3-50C7-A968-D412-F56A68B21D89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Connettore diritto 189">
              <a:extLst>
                <a:ext uri="{FF2B5EF4-FFF2-40B4-BE49-F238E27FC236}">
                  <a16:creationId xmlns:a16="http://schemas.microsoft.com/office/drawing/2014/main" id="{1D09675E-38FA-6973-B785-F957AF3EE77C}"/>
                </a:ext>
              </a:extLst>
            </p:cNvPr>
            <p:cNvCxnSpPr>
              <a:stCxn id="183" idx="6"/>
              <a:endCxn id="18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diritto 190">
              <a:extLst>
                <a:ext uri="{FF2B5EF4-FFF2-40B4-BE49-F238E27FC236}">
                  <a16:creationId xmlns:a16="http://schemas.microsoft.com/office/drawing/2014/main" id="{9CA71B6F-275A-274E-C8E0-1F70E50887EA}"/>
                </a:ext>
              </a:extLst>
            </p:cNvPr>
            <p:cNvCxnSpPr>
              <a:cxnSpLocks/>
              <a:stCxn id="184" idx="6"/>
              <a:endCxn id="18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diritto 191">
              <a:extLst>
                <a:ext uri="{FF2B5EF4-FFF2-40B4-BE49-F238E27FC236}">
                  <a16:creationId xmlns:a16="http://schemas.microsoft.com/office/drawing/2014/main" id="{07C9611B-7797-C4E3-44B5-DD30D0FCDCB0}"/>
                </a:ext>
              </a:extLst>
            </p:cNvPr>
            <p:cNvCxnSpPr>
              <a:cxnSpLocks/>
              <a:stCxn id="183" idx="6"/>
              <a:endCxn id="18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diritto 192">
              <a:extLst>
                <a:ext uri="{FF2B5EF4-FFF2-40B4-BE49-F238E27FC236}">
                  <a16:creationId xmlns:a16="http://schemas.microsoft.com/office/drawing/2014/main" id="{2AA77E0C-5601-B8DD-C6D7-A85E5ACC3299}"/>
                </a:ext>
              </a:extLst>
            </p:cNvPr>
            <p:cNvCxnSpPr>
              <a:cxnSpLocks/>
              <a:stCxn id="184" idx="6"/>
              <a:endCxn id="18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diritto 193">
              <a:extLst>
                <a:ext uri="{FF2B5EF4-FFF2-40B4-BE49-F238E27FC236}">
                  <a16:creationId xmlns:a16="http://schemas.microsoft.com/office/drawing/2014/main" id="{72ED78B6-84E8-CF05-3641-0E634A3A2ED9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diritto 194">
              <a:extLst>
                <a:ext uri="{FF2B5EF4-FFF2-40B4-BE49-F238E27FC236}">
                  <a16:creationId xmlns:a16="http://schemas.microsoft.com/office/drawing/2014/main" id="{24F81070-9120-CCF5-BC28-A36D40B35962}"/>
                </a:ext>
              </a:extLst>
            </p:cNvPr>
            <p:cNvCxnSpPr>
              <a:cxnSpLocks/>
              <a:stCxn id="184" idx="6"/>
              <a:endCxn id="18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diritto 195">
              <a:extLst>
                <a:ext uri="{FF2B5EF4-FFF2-40B4-BE49-F238E27FC236}">
                  <a16:creationId xmlns:a16="http://schemas.microsoft.com/office/drawing/2014/main" id="{6CBB9335-43CD-7489-B793-2CCDD36A7C71}"/>
                </a:ext>
              </a:extLst>
            </p:cNvPr>
            <p:cNvCxnSpPr>
              <a:cxnSpLocks/>
              <a:stCxn id="185" idx="6"/>
              <a:endCxn id="18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diritto 196">
              <a:extLst>
                <a:ext uri="{FF2B5EF4-FFF2-40B4-BE49-F238E27FC236}">
                  <a16:creationId xmlns:a16="http://schemas.microsoft.com/office/drawing/2014/main" id="{68A8683C-2121-56F9-77BE-F0EA35E7197B}"/>
                </a:ext>
              </a:extLst>
            </p:cNvPr>
            <p:cNvCxnSpPr>
              <a:cxnSpLocks/>
              <a:stCxn id="185" idx="6"/>
              <a:endCxn id="18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diritto 197">
              <a:extLst>
                <a:ext uri="{FF2B5EF4-FFF2-40B4-BE49-F238E27FC236}">
                  <a16:creationId xmlns:a16="http://schemas.microsoft.com/office/drawing/2014/main" id="{72E9D574-BE1A-DEDC-3081-B890836039F2}"/>
                </a:ext>
              </a:extLst>
            </p:cNvPr>
            <p:cNvCxnSpPr>
              <a:cxnSpLocks/>
              <a:stCxn id="185" idx="6"/>
              <a:endCxn id="18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diritto 198">
              <a:extLst>
                <a:ext uri="{FF2B5EF4-FFF2-40B4-BE49-F238E27FC236}">
                  <a16:creationId xmlns:a16="http://schemas.microsoft.com/office/drawing/2014/main" id="{F07F7450-A2FC-F876-E38A-6EF7BF81A231}"/>
                </a:ext>
              </a:extLst>
            </p:cNvPr>
            <p:cNvCxnSpPr>
              <a:cxnSpLocks/>
              <a:stCxn id="186" idx="6"/>
              <a:endCxn id="18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diritto 199">
              <a:extLst>
                <a:ext uri="{FF2B5EF4-FFF2-40B4-BE49-F238E27FC236}">
                  <a16:creationId xmlns:a16="http://schemas.microsoft.com/office/drawing/2014/main" id="{8BF8DE49-98C2-5354-BB92-B00E4B5F674D}"/>
                </a:ext>
              </a:extLst>
            </p:cNvPr>
            <p:cNvCxnSpPr>
              <a:cxnSpLocks/>
              <a:stCxn id="187" idx="6"/>
              <a:endCxn id="18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diritto 200">
              <a:extLst>
                <a:ext uri="{FF2B5EF4-FFF2-40B4-BE49-F238E27FC236}">
                  <a16:creationId xmlns:a16="http://schemas.microsoft.com/office/drawing/2014/main" id="{C2643787-3E8E-200D-7A61-DE6122E75239}"/>
                </a:ext>
              </a:extLst>
            </p:cNvPr>
            <p:cNvCxnSpPr>
              <a:cxnSpLocks/>
              <a:stCxn id="188" idx="6"/>
              <a:endCxn id="18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1E18DDB3-7D82-D1A6-1866-91C81742C701}"/>
              </a:ext>
            </a:extLst>
          </p:cNvPr>
          <p:cNvSpPr txBox="1"/>
          <p:nvPr/>
        </p:nvSpPr>
        <p:spPr>
          <a:xfrm>
            <a:off x="1930685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03" name="Gruppo 202">
            <a:extLst>
              <a:ext uri="{FF2B5EF4-FFF2-40B4-BE49-F238E27FC236}">
                <a16:creationId xmlns:a16="http://schemas.microsoft.com/office/drawing/2014/main" id="{33C9BE89-6129-E91F-621A-B1F0BE5963CE}"/>
              </a:ext>
            </a:extLst>
          </p:cNvPr>
          <p:cNvGrpSpPr/>
          <p:nvPr/>
        </p:nvGrpSpPr>
        <p:grpSpPr>
          <a:xfrm>
            <a:off x="299926" y="3505312"/>
            <a:ext cx="693519" cy="1009107"/>
            <a:chOff x="911291" y="1250302"/>
            <a:chExt cx="1138334" cy="1810139"/>
          </a:xfrm>
        </p:grpSpPr>
        <p:sp>
          <p:nvSpPr>
            <p:cNvPr id="204" name="Rettangolo ad angolo ripiegato 203">
              <a:extLst>
                <a:ext uri="{FF2B5EF4-FFF2-40B4-BE49-F238E27FC236}">
                  <a16:creationId xmlns:a16="http://schemas.microsoft.com/office/drawing/2014/main" id="{DB9722D1-66BC-34CD-558F-8577A85B83A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Connettore diritto 204">
              <a:extLst>
                <a:ext uri="{FF2B5EF4-FFF2-40B4-BE49-F238E27FC236}">
                  <a16:creationId xmlns:a16="http://schemas.microsoft.com/office/drawing/2014/main" id="{6377E7A1-1AE0-641F-E2BE-B491D69C34A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diritto 205">
              <a:extLst>
                <a:ext uri="{FF2B5EF4-FFF2-40B4-BE49-F238E27FC236}">
                  <a16:creationId xmlns:a16="http://schemas.microsoft.com/office/drawing/2014/main" id="{1ED24689-B2CC-09D1-CD07-1511CB7758F5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diritto 206">
              <a:extLst>
                <a:ext uri="{FF2B5EF4-FFF2-40B4-BE49-F238E27FC236}">
                  <a16:creationId xmlns:a16="http://schemas.microsoft.com/office/drawing/2014/main" id="{E3ECAD15-F9C5-143F-5895-A2F8707897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diritto 207">
              <a:extLst>
                <a:ext uri="{FF2B5EF4-FFF2-40B4-BE49-F238E27FC236}">
                  <a16:creationId xmlns:a16="http://schemas.microsoft.com/office/drawing/2014/main" id="{B9292617-D10A-DE12-FB1B-7696F9E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diritto 208">
              <a:extLst>
                <a:ext uri="{FF2B5EF4-FFF2-40B4-BE49-F238E27FC236}">
                  <a16:creationId xmlns:a16="http://schemas.microsoft.com/office/drawing/2014/main" id="{BEC1FC00-86F8-9583-ACD3-49F84BECEF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diritto 209">
              <a:extLst>
                <a:ext uri="{FF2B5EF4-FFF2-40B4-BE49-F238E27FC236}">
                  <a16:creationId xmlns:a16="http://schemas.microsoft.com/office/drawing/2014/main" id="{EF251F8B-A730-1D45-77BC-CD65AB854C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B758B4B6-70C4-1240-C932-E416060055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diritto 211">
              <a:extLst>
                <a:ext uri="{FF2B5EF4-FFF2-40B4-BE49-F238E27FC236}">
                  <a16:creationId xmlns:a16="http://schemas.microsoft.com/office/drawing/2014/main" id="{5F2E3691-0454-A844-78A5-C562E1C9F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769B8113-144A-BBF1-16BE-A56FE2FD6079}"/>
              </a:ext>
            </a:extLst>
          </p:cNvPr>
          <p:cNvGrpSpPr/>
          <p:nvPr/>
        </p:nvGrpSpPr>
        <p:grpSpPr>
          <a:xfrm>
            <a:off x="524722" y="3952600"/>
            <a:ext cx="693519" cy="1009107"/>
            <a:chOff x="911291" y="1250302"/>
            <a:chExt cx="1138334" cy="1810139"/>
          </a:xfrm>
        </p:grpSpPr>
        <p:sp>
          <p:nvSpPr>
            <p:cNvPr id="214" name="Rettangolo ad angolo ripiegato 213">
              <a:extLst>
                <a:ext uri="{FF2B5EF4-FFF2-40B4-BE49-F238E27FC236}">
                  <a16:creationId xmlns:a16="http://schemas.microsoft.com/office/drawing/2014/main" id="{3A0262D8-6D2F-90C4-49D4-155B38E2D6C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Connettore diritto 214">
              <a:extLst>
                <a:ext uri="{FF2B5EF4-FFF2-40B4-BE49-F238E27FC236}">
                  <a16:creationId xmlns:a16="http://schemas.microsoft.com/office/drawing/2014/main" id="{34F689BB-8050-3D58-AE61-DD3A8A77071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diritto 215">
              <a:extLst>
                <a:ext uri="{FF2B5EF4-FFF2-40B4-BE49-F238E27FC236}">
                  <a16:creationId xmlns:a16="http://schemas.microsoft.com/office/drawing/2014/main" id="{7583D913-BC1D-C779-45C5-6F707D9F7B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diritto 216">
              <a:extLst>
                <a:ext uri="{FF2B5EF4-FFF2-40B4-BE49-F238E27FC236}">
                  <a16:creationId xmlns:a16="http://schemas.microsoft.com/office/drawing/2014/main" id="{2AD3F2F6-1D58-E8FC-0640-5B8081D35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diritto 217">
              <a:extLst>
                <a:ext uri="{FF2B5EF4-FFF2-40B4-BE49-F238E27FC236}">
                  <a16:creationId xmlns:a16="http://schemas.microsoft.com/office/drawing/2014/main" id="{56ECAC24-0AA7-039D-0265-2BFA86AC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diritto 218">
              <a:extLst>
                <a:ext uri="{FF2B5EF4-FFF2-40B4-BE49-F238E27FC236}">
                  <a16:creationId xmlns:a16="http://schemas.microsoft.com/office/drawing/2014/main" id="{D6CC5094-C39A-1875-6067-7870BE4F71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diritto 219">
              <a:extLst>
                <a:ext uri="{FF2B5EF4-FFF2-40B4-BE49-F238E27FC236}">
                  <a16:creationId xmlns:a16="http://schemas.microsoft.com/office/drawing/2014/main" id="{05DB7E5A-64EB-C9C1-51B3-D0D49C21233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diritto 220">
              <a:extLst>
                <a:ext uri="{FF2B5EF4-FFF2-40B4-BE49-F238E27FC236}">
                  <a16:creationId xmlns:a16="http://schemas.microsoft.com/office/drawing/2014/main" id="{7339C668-4825-AF80-D905-3302F10B8E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diritto 221">
              <a:extLst>
                <a:ext uri="{FF2B5EF4-FFF2-40B4-BE49-F238E27FC236}">
                  <a16:creationId xmlns:a16="http://schemas.microsoft.com/office/drawing/2014/main" id="{C3CE425C-F85B-AEBC-A309-7151522D25B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o 222">
            <a:extLst>
              <a:ext uri="{FF2B5EF4-FFF2-40B4-BE49-F238E27FC236}">
                <a16:creationId xmlns:a16="http://schemas.microsoft.com/office/drawing/2014/main" id="{52A24C73-0D2E-F947-D2A5-DFDD90D31F0C}"/>
              </a:ext>
            </a:extLst>
          </p:cNvPr>
          <p:cNvGrpSpPr/>
          <p:nvPr/>
        </p:nvGrpSpPr>
        <p:grpSpPr>
          <a:xfrm>
            <a:off x="781906" y="4377138"/>
            <a:ext cx="693519" cy="1009107"/>
            <a:chOff x="911291" y="1250302"/>
            <a:chExt cx="1138334" cy="1810139"/>
          </a:xfrm>
        </p:grpSpPr>
        <p:sp>
          <p:nvSpPr>
            <p:cNvPr id="224" name="Rettangolo ad angolo ripiegato 223">
              <a:extLst>
                <a:ext uri="{FF2B5EF4-FFF2-40B4-BE49-F238E27FC236}">
                  <a16:creationId xmlns:a16="http://schemas.microsoft.com/office/drawing/2014/main" id="{41FBD42D-F4B4-03B4-5D3B-C13EDCD5F90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Connettore diritto 224">
              <a:extLst>
                <a:ext uri="{FF2B5EF4-FFF2-40B4-BE49-F238E27FC236}">
                  <a16:creationId xmlns:a16="http://schemas.microsoft.com/office/drawing/2014/main" id="{231B3167-828C-34DF-8C41-732AB4EFCFA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diritto 225">
              <a:extLst>
                <a:ext uri="{FF2B5EF4-FFF2-40B4-BE49-F238E27FC236}">
                  <a16:creationId xmlns:a16="http://schemas.microsoft.com/office/drawing/2014/main" id="{CA1BDA74-7002-DF12-7FC3-B798FF13237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diritto 226">
              <a:extLst>
                <a:ext uri="{FF2B5EF4-FFF2-40B4-BE49-F238E27FC236}">
                  <a16:creationId xmlns:a16="http://schemas.microsoft.com/office/drawing/2014/main" id="{78999004-1F26-D974-0CBA-B34F8C8E83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diritto 227">
              <a:extLst>
                <a:ext uri="{FF2B5EF4-FFF2-40B4-BE49-F238E27FC236}">
                  <a16:creationId xmlns:a16="http://schemas.microsoft.com/office/drawing/2014/main" id="{B02C6547-2D12-D01C-5078-8BE6438801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A043B80C-4CC6-0D49-7F38-5A0A87A547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3014AD45-EB13-6F11-E673-4188D4AE0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diritto 230">
              <a:extLst>
                <a:ext uri="{FF2B5EF4-FFF2-40B4-BE49-F238E27FC236}">
                  <a16:creationId xmlns:a16="http://schemas.microsoft.com/office/drawing/2014/main" id="{3F094A13-386D-CE68-9F79-9D861A8467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diritto 231">
              <a:extLst>
                <a:ext uri="{FF2B5EF4-FFF2-40B4-BE49-F238E27FC236}">
                  <a16:creationId xmlns:a16="http://schemas.microsoft.com/office/drawing/2014/main" id="{BC7FC1AA-8AC5-61EB-C567-880B0B6C11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Rettangolo con angoli arrotondati 232">
            <a:extLst>
              <a:ext uri="{FF2B5EF4-FFF2-40B4-BE49-F238E27FC236}">
                <a16:creationId xmlns:a16="http://schemas.microsoft.com/office/drawing/2014/main" id="{8F8C5764-34E8-5FB9-7BE8-55C46EDE2FA4}"/>
              </a:ext>
            </a:extLst>
          </p:cNvPr>
          <p:cNvSpPr/>
          <p:nvPr/>
        </p:nvSpPr>
        <p:spPr>
          <a:xfrm>
            <a:off x="4440018" y="3682920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234" name="Rettangolo con angoli arrotondati 233">
            <a:extLst>
              <a:ext uri="{FF2B5EF4-FFF2-40B4-BE49-F238E27FC236}">
                <a16:creationId xmlns:a16="http://schemas.microsoft.com/office/drawing/2014/main" id="{37361DE2-6A10-1B09-B697-7BD3F802A5E7}"/>
              </a:ext>
            </a:extLst>
          </p:cNvPr>
          <p:cNvSpPr/>
          <p:nvPr/>
        </p:nvSpPr>
        <p:spPr>
          <a:xfrm>
            <a:off x="4440018" y="4099696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235" name="Rettangolo con angoli arrotondati 234">
            <a:extLst>
              <a:ext uri="{FF2B5EF4-FFF2-40B4-BE49-F238E27FC236}">
                <a16:creationId xmlns:a16="http://schemas.microsoft.com/office/drawing/2014/main" id="{84FD6CDD-290B-3288-DBB5-72C23865DC23}"/>
              </a:ext>
            </a:extLst>
          </p:cNvPr>
          <p:cNvSpPr/>
          <p:nvPr/>
        </p:nvSpPr>
        <p:spPr>
          <a:xfrm>
            <a:off x="4440018" y="4516472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236" name="Rettangolo con angoli arrotondati 235">
            <a:extLst>
              <a:ext uri="{FF2B5EF4-FFF2-40B4-BE49-F238E27FC236}">
                <a16:creationId xmlns:a16="http://schemas.microsoft.com/office/drawing/2014/main" id="{1A472E2D-CE2F-8653-6AE6-3C3F5C40C595}"/>
              </a:ext>
            </a:extLst>
          </p:cNvPr>
          <p:cNvSpPr/>
          <p:nvPr/>
        </p:nvSpPr>
        <p:spPr>
          <a:xfrm>
            <a:off x="4440018" y="4915903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237" name="Rettangolo 236">
            <a:extLst>
              <a:ext uri="{FF2B5EF4-FFF2-40B4-BE49-F238E27FC236}">
                <a16:creationId xmlns:a16="http://schemas.microsoft.com/office/drawing/2014/main" id="{718867FA-5F9E-5F7A-FBF8-5E8AF419518D}"/>
              </a:ext>
            </a:extLst>
          </p:cNvPr>
          <p:cNvSpPr/>
          <p:nvPr/>
        </p:nvSpPr>
        <p:spPr>
          <a:xfrm>
            <a:off x="4019288" y="3730393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ttangolo 237">
            <a:extLst>
              <a:ext uri="{FF2B5EF4-FFF2-40B4-BE49-F238E27FC236}">
                <a16:creationId xmlns:a16="http://schemas.microsoft.com/office/drawing/2014/main" id="{9C59CC60-9FB5-C6C2-A500-10C4982FF372}"/>
              </a:ext>
            </a:extLst>
          </p:cNvPr>
          <p:cNvSpPr/>
          <p:nvPr/>
        </p:nvSpPr>
        <p:spPr>
          <a:xfrm>
            <a:off x="4180154" y="4180032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ttangolo 238">
            <a:extLst>
              <a:ext uri="{FF2B5EF4-FFF2-40B4-BE49-F238E27FC236}">
                <a16:creationId xmlns:a16="http://schemas.microsoft.com/office/drawing/2014/main" id="{A23AFA20-F4D8-68FF-D471-65FFA3CDAF5E}"/>
              </a:ext>
            </a:extLst>
          </p:cNvPr>
          <p:cNvSpPr/>
          <p:nvPr/>
        </p:nvSpPr>
        <p:spPr>
          <a:xfrm>
            <a:off x="4253100" y="4589670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ttangolo 239">
            <a:extLst>
              <a:ext uri="{FF2B5EF4-FFF2-40B4-BE49-F238E27FC236}">
                <a16:creationId xmlns:a16="http://schemas.microsoft.com/office/drawing/2014/main" id="{3A644487-DCA9-849E-A318-AC98FF14B8A3}"/>
              </a:ext>
            </a:extLst>
          </p:cNvPr>
          <p:cNvSpPr/>
          <p:nvPr/>
        </p:nvSpPr>
        <p:spPr>
          <a:xfrm>
            <a:off x="4307678" y="4949807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6BE96E46-4D39-F135-4293-73197455242E}"/>
              </a:ext>
            </a:extLst>
          </p:cNvPr>
          <p:cNvSpPr txBox="1"/>
          <p:nvPr/>
        </p:nvSpPr>
        <p:spPr>
          <a:xfrm>
            <a:off x="4035897" y="3179691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grpSp>
        <p:nvGrpSpPr>
          <p:cNvPr id="242" name="Gruppo 241">
            <a:extLst>
              <a:ext uri="{FF2B5EF4-FFF2-40B4-BE49-F238E27FC236}">
                <a16:creationId xmlns:a16="http://schemas.microsoft.com/office/drawing/2014/main" id="{116D84FD-0B5B-46B8-A0FC-EA89F1415C71}"/>
              </a:ext>
            </a:extLst>
          </p:cNvPr>
          <p:cNvGrpSpPr/>
          <p:nvPr/>
        </p:nvGrpSpPr>
        <p:grpSpPr>
          <a:xfrm>
            <a:off x="8312564" y="3493154"/>
            <a:ext cx="1934308" cy="1615720"/>
            <a:chOff x="3130062" y="826477"/>
            <a:chExt cx="1934308" cy="1615720"/>
          </a:xfrm>
        </p:grpSpPr>
        <p:sp>
          <p:nvSpPr>
            <p:cNvPr id="243" name="Ovale 242">
              <a:extLst>
                <a:ext uri="{FF2B5EF4-FFF2-40B4-BE49-F238E27FC236}">
                  <a16:creationId xmlns:a16="http://schemas.microsoft.com/office/drawing/2014/main" id="{E819E643-05BB-34B2-01F9-8140370BE08B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e 243">
              <a:extLst>
                <a:ext uri="{FF2B5EF4-FFF2-40B4-BE49-F238E27FC236}">
                  <a16:creationId xmlns:a16="http://schemas.microsoft.com/office/drawing/2014/main" id="{29F76F34-27A2-5489-2F74-507FFBCB1060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3A78396F-29EA-DDF2-CC46-757C916CD0A6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e 245">
              <a:extLst>
                <a:ext uri="{FF2B5EF4-FFF2-40B4-BE49-F238E27FC236}">
                  <a16:creationId xmlns:a16="http://schemas.microsoft.com/office/drawing/2014/main" id="{93096703-781E-0D8A-6B44-BB5117E191BE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e 246">
              <a:extLst>
                <a:ext uri="{FF2B5EF4-FFF2-40B4-BE49-F238E27FC236}">
                  <a16:creationId xmlns:a16="http://schemas.microsoft.com/office/drawing/2014/main" id="{3D66A814-B306-9CE6-2535-85520B003A81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e 247">
              <a:extLst>
                <a:ext uri="{FF2B5EF4-FFF2-40B4-BE49-F238E27FC236}">
                  <a16:creationId xmlns:a16="http://schemas.microsoft.com/office/drawing/2014/main" id="{89C542A2-3CEE-CDBF-FF20-EC3CDD71415F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e 248">
              <a:extLst>
                <a:ext uri="{FF2B5EF4-FFF2-40B4-BE49-F238E27FC236}">
                  <a16:creationId xmlns:a16="http://schemas.microsoft.com/office/drawing/2014/main" id="{77E52C56-8FB3-9D91-92DA-5DA12CF62CD2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Connettore diritto 249">
              <a:extLst>
                <a:ext uri="{FF2B5EF4-FFF2-40B4-BE49-F238E27FC236}">
                  <a16:creationId xmlns:a16="http://schemas.microsoft.com/office/drawing/2014/main" id="{219EA44D-422F-C352-8D36-3C825891B552}"/>
                </a:ext>
              </a:extLst>
            </p:cNvPr>
            <p:cNvCxnSpPr>
              <a:stCxn id="243" idx="6"/>
              <a:endCxn id="24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diritto 250">
              <a:extLst>
                <a:ext uri="{FF2B5EF4-FFF2-40B4-BE49-F238E27FC236}">
                  <a16:creationId xmlns:a16="http://schemas.microsoft.com/office/drawing/2014/main" id="{8F5CC6C1-DE47-CEB7-B417-942CE781E229}"/>
                </a:ext>
              </a:extLst>
            </p:cNvPr>
            <p:cNvCxnSpPr>
              <a:cxnSpLocks/>
              <a:stCxn id="244" idx="6"/>
              <a:endCxn id="24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diritto 251">
              <a:extLst>
                <a:ext uri="{FF2B5EF4-FFF2-40B4-BE49-F238E27FC236}">
                  <a16:creationId xmlns:a16="http://schemas.microsoft.com/office/drawing/2014/main" id="{D461F72D-43E3-F5E9-3751-6EA20DCE814F}"/>
                </a:ext>
              </a:extLst>
            </p:cNvPr>
            <p:cNvCxnSpPr>
              <a:cxnSpLocks/>
              <a:stCxn id="243" idx="6"/>
              <a:endCxn id="24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diritto 252">
              <a:extLst>
                <a:ext uri="{FF2B5EF4-FFF2-40B4-BE49-F238E27FC236}">
                  <a16:creationId xmlns:a16="http://schemas.microsoft.com/office/drawing/2014/main" id="{86093464-295C-BA39-2ADC-3013FED20DCC}"/>
                </a:ext>
              </a:extLst>
            </p:cNvPr>
            <p:cNvCxnSpPr>
              <a:cxnSpLocks/>
              <a:stCxn id="244" idx="6"/>
              <a:endCxn id="24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diritto 253">
              <a:extLst>
                <a:ext uri="{FF2B5EF4-FFF2-40B4-BE49-F238E27FC236}">
                  <a16:creationId xmlns:a16="http://schemas.microsoft.com/office/drawing/2014/main" id="{41657DA6-059B-CD24-C1AB-83D34A61EE22}"/>
                </a:ext>
              </a:extLst>
            </p:cNvPr>
            <p:cNvCxnSpPr>
              <a:cxnSpLocks/>
              <a:stCxn id="243" idx="6"/>
              <a:endCxn id="24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diritto 254">
              <a:extLst>
                <a:ext uri="{FF2B5EF4-FFF2-40B4-BE49-F238E27FC236}">
                  <a16:creationId xmlns:a16="http://schemas.microsoft.com/office/drawing/2014/main" id="{846FE286-F05E-DED4-D12A-88A95BAB13EA}"/>
                </a:ext>
              </a:extLst>
            </p:cNvPr>
            <p:cNvCxnSpPr>
              <a:cxnSpLocks/>
              <a:stCxn id="244" idx="6"/>
              <a:endCxn id="24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diritto 255">
              <a:extLst>
                <a:ext uri="{FF2B5EF4-FFF2-40B4-BE49-F238E27FC236}">
                  <a16:creationId xmlns:a16="http://schemas.microsoft.com/office/drawing/2014/main" id="{8CFA7415-200D-AEB9-5950-83444FFCDE08}"/>
                </a:ext>
              </a:extLst>
            </p:cNvPr>
            <p:cNvCxnSpPr>
              <a:cxnSpLocks/>
              <a:stCxn id="245" idx="6"/>
              <a:endCxn id="24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diritto 256">
              <a:extLst>
                <a:ext uri="{FF2B5EF4-FFF2-40B4-BE49-F238E27FC236}">
                  <a16:creationId xmlns:a16="http://schemas.microsoft.com/office/drawing/2014/main" id="{8B410F65-877E-141B-EB5D-ED641469E90F}"/>
                </a:ext>
              </a:extLst>
            </p:cNvPr>
            <p:cNvCxnSpPr>
              <a:cxnSpLocks/>
              <a:stCxn id="245" idx="6"/>
              <a:endCxn id="24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diritto 257">
              <a:extLst>
                <a:ext uri="{FF2B5EF4-FFF2-40B4-BE49-F238E27FC236}">
                  <a16:creationId xmlns:a16="http://schemas.microsoft.com/office/drawing/2014/main" id="{07D5AAF2-C85B-1860-ECD1-4B2A1A7882AA}"/>
                </a:ext>
              </a:extLst>
            </p:cNvPr>
            <p:cNvCxnSpPr>
              <a:cxnSpLocks/>
              <a:stCxn id="245" idx="6"/>
              <a:endCxn id="24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diritto 258">
              <a:extLst>
                <a:ext uri="{FF2B5EF4-FFF2-40B4-BE49-F238E27FC236}">
                  <a16:creationId xmlns:a16="http://schemas.microsoft.com/office/drawing/2014/main" id="{FCFA9E4F-23D7-CB4D-5889-73B061BBAA7C}"/>
                </a:ext>
              </a:extLst>
            </p:cNvPr>
            <p:cNvCxnSpPr>
              <a:cxnSpLocks/>
              <a:stCxn id="246" idx="6"/>
              <a:endCxn id="24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diritto 259">
              <a:extLst>
                <a:ext uri="{FF2B5EF4-FFF2-40B4-BE49-F238E27FC236}">
                  <a16:creationId xmlns:a16="http://schemas.microsoft.com/office/drawing/2014/main" id="{38C4DC5F-B24B-4D46-D76A-0B219B4B8839}"/>
                </a:ext>
              </a:extLst>
            </p:cNvPr>
            <p:cNvCxnSpPr>
              <a:cxnSpLocks/>
              <a:stCxn id="247" idx="6"/>
              <a:endCxn id="24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diritto 260">
              <a:extLst>
                <a:ext uri="{FF2B5EF4-FFF2-40B4-BE49-F238E27FC236}">
                  <a16:creationId xmlns:a16="http://schemas.microsoft.com/office/drawing/2014/main" id="{B3F193BF-602C-3B01-8D76-0E8C93A2ED12}"/>
                </a:ext>
              </a:extLst>
            </p:cNvPr>
            <p:cNvCxnSpPr>
              <a:cxnSpLocks/>
              <a:stCxn id="248" idx="6"/>
              <a:endCxn id="24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027D21C3-14E3-DF95-CC16-89E1311A1E85}"/>
              </a:ext>
            </a:extLst>
          </p:cNvPr>
          <p:cNvSpPr txBox="1"/>
          <p:nvPr/>
        </p:nvSpPr>
        <p:spPr>
          <a:xfrm>
            <a:off x="8213569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63" name="Gruppo 262">
            <a:extLst>
              <a:ext uri="{FF2B5EF4-FFF2-40B4-BE49-F238E27FC236}">
                <a16:creationId xmlns:a16="http://schemas.microsoft.com/office/drawing/2014/main" id="{26D1EAB1-BFF3-1ED3-4451-A13AE0367466}"/>
              </a:ext>
            </a:extLst>
          </p:cNvPr>
          <p:cNvGrpSpPr/>
          <p:nvPr/>
        </p:nvGrpSpPr>
        <p:grpSpPr>
          <a:xfrm>
            <a:off x="7345413" y="3923341"/>
            <a:ext cx="422024" cy="733858"/>
            <a:chOff x="4098983" y="1359773"/>
            <a:chExt cx="422024" cy="733858"/>
          </a:xfrm>
        </p:grpSpPr>
        <p:sp>
          <p:nvSpPr>
            <p:cNvPr id="264" name="Rettangolo con angoli arrotondati 263">
              <a:extLst>
                <a:ext uri="{FF2B5EF4-FFF2-40B4-BE49-F238E27FC236}">
                  <a16:creationId xmlns:a16="http://schemas.microsoft.com/office/drawing/2014/main" id="{8F296BB6-74A4-62C9-472A-4F0ED15081A8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65" name="Ovale 264">
              <a:extLst>
                <a:ext uri="{FF2B5EF4-FFF2-40B4-BE49-F238E27FC236}">
                  <a16:creationId xmlns:a16="http://schemas.microsoft.com/office/drawing/2014/main" id="{60250828-754C-2A56-7A3A-0FE10BFB65B7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69" name="Fumetto: ovale 268">
            <a:extLst>
              <a:ext uri="{FF2B5EF4-FFF2-40B4-BE49-F238E27FC236}">
                <a16:creationId xmlns:a16="http://schemas.microsoft.com/office/drawing/2014/main" id="{B1C2CB98-1B53-5E32-F96D-BBF488D0B65E}"/>
              </a:ext>
            </a:extLst>
          </p:cNvPr>
          <p:cNvSpPr/>
          <p:nvPr/>
        </p:nvSpPr>
        <p:spPr>
          <a:xfrm>
            <a:off x="10295205" y="3045111"/>
            <a:ext cx="1589315" cy="827594"/>
          </a:xfrm>
          <a:prstGeom prst="wedgeEllipseCallout">
            <a:avLst>
              <a:gd name="adj1" fmla="val -78794"/>
              <a:gd name="adj2" fmla="val 582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Hi, I am here…</a:t>
            </a:r>
          </a:p>
        </p:txBody>
      </p: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7B8F18B8-0389-4859-C2B8-7B931CA7DD33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9EAF0B79-8842-2024-98B0-E29B6A5F2A07}"/>
              </a:ext>
            </a:extLst>
          </p:cNvPr>
          <p:cNvSpPr txBox="1"/>
          <p:nvPr/>
        </p:nvSpPr>
        <p:spPr>
          <a:xfrm>
            <a:off x="6367427" y="-3065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11087C58-844E-8C1C-4D73-D2C0AB163515}"/>
              </a:ext>
            </a:extLst>
          </p:cNvPr>
          <p:cNvSpPr txBox="1"/>
          <p:nvPr/>
        </p:nvSpPr>
        <p:spPr>
          <a:xfrm>
            <a:off x="77815" y="305963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92851FCE-39A0-8D33-B405-6FCE933281E0}"/>
              </a:ext>
            </a:extLst>
          </p:cNvPr>
          <p:cNvSpPr txBox="1"/>
          <p:nvPr/>
        </p:nvSpPr>
        <p:spPr>
          <a:xfrm>
            <a:off x="6373680" y="3042673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17814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38AD8C0-E0F0-4489-1490-B2AB0267560D}"/>
              </a:ext>
            </a:extLst>
          </p:cNvPr>
          <p:cNvSpPr/>
          <p:nvPr/>
        </p:nvSpPr>
        <p:spPr>
          <a:xfrm>
            <a:off x="685799" y="0"/>
            <a:ext cx="2268415" cy="756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Attention based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29B98C2-C70E-7060-75E7-BE033FB5FE1D}"/>
              </a:ext>
            </a:extLst>
          </p:cNvPr>
          <p:cNvSpPr/>
          <p:nvPr/>
        </p:nvSpPr>
        <p:spPr>
          <a:xfrm>
            <a:off x="685799" y="2356339"/>
            <a:ext cx="2268415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attribution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EF8ACA-776D-4E31-96A2-C2EE0C33A1A0}"/>
              </a:ext>
            </a:extLst>
          </p:cNvPr>
          <p:cNvSpPr/>
          <p:nvPr/>
        </p:nvSpPr>
        <p:spPr>
          <a:xfrm>
            <a:off x="685799" y="4583723"/>
            <a:ext cx="226841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based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AB8E3E-E38A-6461-DF10-50CBBDDE263A}"/>
              </a:ext>
            </a:extLst>
          </p:cNvPr>
          <p:cNvSpPr/>
          <p:nvPr/>
        </p:nvSpPr>
        <p:spPr>
          <a:xfrm>
            <a:off x="685799" y="6264570"/>
            <a:ext cx="226841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Natural language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9B5FD29-6C60-966B-6759-707C039729FD}"/>
              </a:ext>
            </a:extLst>
          </p:cNvPr>
          <p:cNvSpPr/>
          <p:nvPr/>
        </p:nvSpPr>
        <p:spPr>
          <a:xfrm>
            <a:off x="4067906" y="-38685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 based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05F665A-3356-C689-F685-56BB814BD13F}"/>
              </a:ext>
            </a:extLst>
          </p:cNvPr>
          <p:cNvSpPr/>
          <p:nvPr/>
        </p:nvSpPr>
        <p:spPr>
          <a:xfrm>
            <a:off x="4067905" y="36927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Visualization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321646-6476-6FD6-BF1C-4B5F2F3F3EAD}"/>
              </a:ext>
            </a:extLst>
          </p:cNvPr>
          <p:cNvSpPr/>
          <p:nvPr/>
        </p:nvSpPr>
        <p:spPr>
          <a:xfrm>
            <a:off x="4067907" y="1257301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Perturbation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3DE9E4-F8CB-95B8-AF5A-ABC5D1B7F4C0}"/>
              </a:ext>
            </a:extLst>
          </p:cNvPr>
          <p:cNvSpPr/>
          <p:nvPr/>
        </p:nvSpPr>
        <p:spPr>
          <a:xfrm>
            <a:off x="4067906" y="20691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Gradient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4DF7112-E848-986D-AB4D-5A091BC3DE78}"/>
              </a:ext>
            </a:extLst>
          </p:cNvPr>
          <p:cNvSpPr/>
          <p:nvPr/>
        </p:nvSpPr>
        <p:spPr>
          <a:xfrm>
            <a:off x="4067905" y="2793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Surrogate model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240BF9B-188F-CCB2-4255-F20CF00B2C50}"/>
              </a:ext>
            </a:extLst>
          </p:cNvPr>
          <p:cNvSpPr/>
          <p:nvPr/>
        </p:nvSpPr>
        <p:spPr>
          <a:xfrm>
            <a:off x="4067905" y="3555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Decomposition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D28B9DE-5A1E-CC4D-1237-3B3342F756F5}"/>
              </a:ext>
            </a:extLst>
          </p:cNvPr>
          <p:cNvSpPr/>
          <p:nvPr/>
        </p:nvSpPr>
        <p:spPr>
          <a:xfrm>
            <a:off x="4067905" y="4583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counterfactual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8B82E6A-F7A6-6FF2-A390-A298B6C7ED41}"/>
              </a:ext>
            </a:extLst>
          </p:cNvPr>
          <p:cNvSpPr/>
          <p:nvPr/>
        </p:nvSpPr>
        <p:spPr>
          <a:xfrm>
            <a:off x="4067905" y="5345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Adversarial example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825B0D7-DE63-1795-B95B-90691F1E9837}"/>
              </a:ext>
            </a:extLst>
          </p:cNvPr>
          <p:cNvSpPr txBox="1"/>
          <p:nvPr/>
        </p:nvSpPr>
        <p:spPr>
          <a:xfrm>
            <a:off x="7067060" y="1228646"/>
            <a:ext cx="615583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Context</a:t>
            </a:r>
            <a:r>
              <a:rPr lang="en-US" sz="1600" dirty="0"/>
              <a:t>: In 1899, John Jacob Astor IV invested $100,000 for Tesla to further develop and produce a new lighting system. Instead, Tesla used the money to fund his </a:t>
            </a:r>
            <a:r>
              <a:rPr lang="en-US" sz="1600" dirty="0">
                <a:solidFill>
                  <a:srgbClr val="0070C0"/>
                </a:solidFill>
              </a:rPr>
              <a:t>Colorado Springs experiments</a:t>
            </a:r>
            <a:r>
              <a:rPr lang="en-US" sz="1600" dirty="0"/>
              <a:t>. </a:t>
            </a:r>
            <a:r>
              <a:rPr lang="en-US" sz="1600" b="1" dirty="0"/>
              <a:t>Original </a:t>
            </a:r>
            <a:r>
              <a:rPr lang="en-US" sz="1600" dirty="0"/>
              <a:t>What </a:t>
            </a:r>
            <a:r>
              <a:rPr lang="en-US" sz="1600" dirty="0">
                <a:solidFill>
                  <a:srgbClr val="C00000"/>
                </a:solidFill>
              </a:rPr>
              <a:t>did</a:t>
            </a:r>
            <a:r>
              <a:rPr lang="en-US" sz="1600" dirty="0"/>
              <a:t> Tesla spend Astor’s money on ? </a:t>
            </a:r>
            <a:r>
              <a:rPr lang="en-US" sz="1600" b="1" dirty="0"/>
              <a:t>Confidence </a:t>
            </a:r>
            <a:r>
              <a:rPr lang="en-US" sz="1600" dirty="0"/>
              <a:t>0.78 → 0.91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6E2A7A7-4479-AC19-79CB-1BED6BBE9134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6336322" y="1512278"/>
            <a:ext cx="730738" cy="254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50D75FBB-4F4D-A276-5744-F8F2997D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415" y="-709984"/>
            <a:ext cx="1912786" cy="1844200"/>
          </a:xfrm>
          <a:prstGeom prst="rect">
            <a:avLst/>
          </a:prstGeom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35A3AA2-C52C-405B-415A-E4BFF1B171F6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6336320" y="212116"/>
            <a:ext cx="3257095" cy="412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27">
            <a:extLst>
              <a:ext uri="{FF2B5EF4-FFF2-40B4-BE49-F238E27FC236}">
                <a16:creationId xmlns:a16="http://schemas.microsoft.com/office/drawing/2014/main" id="{9C9F681E-99D7-B966-7844-3ECE64DD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60" y="3106387"/>
            <a:ext cx="5212532" cy="701101"/>
          </a:xfrm>
          <a:prstGeom prst="rect">
            <a:avLst/>
          </a:prstGeom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857B72E-1020-4AD9-B0F7-9254990C1E5B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6336320" y="3048001"/>
            <a:ext cx="730740" cy="408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1EE00BB-6DF5-C44E-65D3-939AAE85801F}"/>
              </a:ext>
            </a:extLst>
          </p:cNvPr>
          <p:cNvSpPr txBox="1"/>
          <p:nvPr/>
        </p:nvSpPr>
        <p:spPr>
          <a:xfrm>
            <a:off x="6901960" y="6697494"/>
            <a:ext cx="61558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Question</a:t>
            </a:r>
            <a:r>
              <a:rPr lang="en-US" sz="1600" dirty="0"/>
              <a:t>: After getting drunk people couldn’t understand </a:t>
            </a:r>
            <a:r>
              <a:rPr lang="en-US" sz="1600" dirty="0" err="1"/>
              <a:t>him,it</a:t>
            </a:r>
            <a:r>
              <a:rPr lang="en-US" sz="1600" dirty="0"/>
              <a:t> was because of his what? </a:t>
            </a:r>
            <a:r>
              <a:rPr lang="en-US" sz="1600" b="1" dirty="0"/>
              <a:t>Choices</a:t>
            </a:r>
            <a:r>
              <a:rPr lang="en-US" sz="1600" dirty="0"/>
              <a:t>: lower standards, </a:t>
            </a:r>
            <a:r>
              <a:rPr lang="en-US" sz="1600" dirty="0">
                <a:solidFill>
                  <a:srgbClr val="0070C0"/>
                </a:solidFill>
              </a:rPr>
              <a:t>slurred speech</a:t>
            </a:r>
            <a:r>
              <a:rPr lang="en-US" sz="1600" dirty="0"/>
              <a:t>, or falling down </a:t>
            </a:r>
            <a:r>
              <a:rPr lang="en-US" sz="1600" b="1" dirty="0"/>
              <a:t>Explanation</a:t>
            </a:r>
            <a:r>
              <a:rPr lang="en-US" sz="1600" dirty="0"/>
              <a:t>: People who are drunk have difficulty speaking.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FB683C6-D0F6-FD95-88B4-5315CD894877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2954214" y="6721770"/>
            <a:ext cx="3947746" cy="391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2849A10-BBD3-20E2-3FA7-31A81FDEDD8D}"/>
              </a:ext>
            </a:extLst>
          </p:cNvPr>
          <p:cNvSpPr txBox="1"/>
          <p:nvPr/>
        </p:nvSpPr>
        <p:spPr>
          <a:xfrm>
            <a:off x="7067060" y="4744248"/>
            <a:ext cx="61558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product is amazing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Contradiction: </a:t>
            </a:r>
            <a:r>
              <a:rPr lang="en-US" sz="1600" dirty="0"/>
              <a:t>The product is not good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3762CF9-9547-7C64-A6BE-D02F34A11B28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>
            <a:off x="6336320" y="4838699"/>
            <a:ext cx="730740" cy="197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DD700FB-32C1-A49F-0908-9DF1CEE4FE51}"/>
              </a:ext>
            </a:extLst>
          </p:cNvPr>
          <p:cNvSpPr txBox="1"/>
          <p:nvPr/>
        </p:nvSpPr>
        <p:spPr>
          <a:xfrm>
            <a:off x="7067060" y="5517884"/>
            <a:ext cx="615583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characters, cast in impossibly contrived situations, are totally estranged from reality.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Attack:  </a:t>
            </a:r>
            <a:r>
              <a:rPr lang="en-US" sz="1600" dirty="0"/>
              <a:t>The characters, cast in impossibly </a:t>
            </a:r>
            <a:r>
              <a:rPr lang="en-US" sz="1600" dirty="0">
                <a:solidFill>
                  <a:srgbClr val="C00000"/>
                </a:solidFill>
              </a:rPr>
              <a:t>engineered circumstances</a:t>
            </a:r>
            <a:r>
              <a:rPr lang="en-US" sz="1600" dirty="0"/>
              <a:t>, are </a:t>
            </a:r>
            <a:r>
              <a:rPr lang="en-US" sz="1600" dirty="0">
                <a:solidFill>
                  <a:srgbClr val="C00000"/>
                </a:solidFill>
              </a:rPr>
              <a:t>fully</a:t>
            </a:r>
            <a:r>
              <a:rPr lang="en-US" sz="1600" dirty="0"/>
              <a:t> estranged from reality.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0652EBC-9AF7-DF55-8068-8DCB3A03AA15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6336320" y="5600699"/>
            <a:ext cx="730740" cy="455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915CF26C-BCAF-13F3-DEE4-AD709B43B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460" y="-2549886"/>
            <a:ext cx="1638442" cy="2659610"/>
          </a:xfrm>
          <a:prstGeom prst="rect">
            <a:avLst/>
          </a:prstGeom>
        </p:spPr>
      </p:pic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175940A-A082-2AEB-61F9-99A057D41AFD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 flipV="1">
            <a:off x="6336321" y="-1220081"/>
            <a:ext cx="1010139" cy="108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158FB79-B24E-0176-85E1-E97BF1A2BE6C}"/>
              </a:ext>
            </a:extLst>
          </p:cNvPr>
          <p:cNvSpPr txBox="1"/>
          <p:nvPr/>
        </p:nvSpPr>
        <p:spPr>
          <a:xfrm>
            <a:off x="7067060" y="2449871"/>
            <a:ext cx="6629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Sentence: </a:t>
            </a:r>
            <a:r>
              <a:rPr lang="en-US" sz="1600" dirty="0"/>
              <a:t>a </a:t>
            </a:r>
            <a:r>
              <a:rPr lang="en-US" sz="1600" b="1" u="sng" dirty="0"/>
              <a:t>well-made</a:t>
            </a:r>
            <a:r>
              <a:rPr lang="en-US" sz="1600" dirty="0"/>
              <a:t> and often </a:t>
            </a:r>
            <a:r>
              <a:rPr lang="en-US" sz="1600" b="1" dirty="0"/>
              <a:t>lovely</a:t>
            </a:r>
            <a:r>
              <a:rPr lang="en-US" sz="1600" dirty="0"/>
              <a:t> depiction of the mysteries of friendship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9BD74E1-B1BC-6934-5209-726FAC48C843}"/>
              </a:ext>
            </a:extLst>
          </p:cNvPr>
          <p:cNvCxnSpPr>
            <a:cxnSpLocks/>
            <a:stCxn id="10" idx="3"/>
            <a:endCxn id="61" idx="1"/>
          </p:cNvCxnSpPr>
          <p:nvPr/>
        </p:nvCxnSpPr>
        <p:spPr>
          <a:xfrm>
            <a:off x="6336321" y="2324101"/>
            <a:ext cx="730739" cy="418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6EBE4E21-168C-E6D8-FB7C-7C0A32C65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867" y="3816313"/>
            <a:ext cx="3071126" cy="823031"/>
          </a:xfrm>
          <a:prstGeom prst="rect">
            <a:avLst/>
          </a:prstGeom>
        </p:spPr>
      </p:pic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2F021F4B-CF7B-B380-1819-02A93853F861}"/>
              </a:ext>
            </a:extLst>
          </p:cNvPr>
          <p:cNvCxnSpPr>
            <a:cxnSpLocks/>
            <a:stCxn id="12" idx="3"/>
            <a:endCxn id="66" idx="1"/>
          </p:cNvCxnSpPr>
          <p:nvPr/>
        </p:nvCxnSpPr>
        <p:spPr>
          <a:xfrm>
            <a:off x="6336320" y="3810001"/>
            <a:ext cx="1628547" cy="417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99A777C6-C420-50E3-41ED-8677749738BB}"/>
              </a:ext>
            </a:extLst>
          </p:cNvPr>
          <p:cNvSpPr txBox="1"/>
          <p:nvPr/>
        </p:nvSpPr>
        <p:spPr>
          <a:xfrm>
            <a:off x="3352800" y="-38685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A)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97942C57-4B65-08E0-1257-ECA19A7CA5AF}"/>
              </a:ext>
            </a:extLst>
          </p:cNvPr>
          <p:cNvSpPr txBox="1"/>
          <p:nvPr/>
        </p:nvSpPr>
        <p:spPr>
          <a:xfrm>
            <a:off x="3358659" y="37422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B)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55668581-D9C9-1DB7-96C9-1D558BF422B4}"/>
              </a:ext>
            </a:extLst>
          </p:cNvPr>
          <p:cNvSpPr txBox="1"/>
          <p:nvPr/>
        </p:nvSpPr>
        <p:spPr>
          <a:xfrm>
            <a:off x="3355227" y="1335569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C)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4D2BD0DE-B99B-EF2A-9FB7-56B1A8ADF0FE}"/>
              </a:ext>
            </a:extLst>
          </p:cNvPr>
          <p:cNvSpPr txBox="1"/>
          <p:nvPr/>
        </p:nvSpPr>
        <p:spPr>
          <a:xfrm>
            <a:off x="3361086" y="209665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D)</a:t>
            </a:r>
          </a:p>
        </p:txBody>
      </p:sp>
      <p:sp>
        <p:nvSpPr>
          <p:cNvPr id="74" name="CasellaDiTesto 73">
            <a:extLst>
              <a:ext uri="{FF2B5EF4-FFF2-40B4-BE49-F238E27FC236}">
                <a16:creationId xmlns:a16="http://schemas.microsoft.com/office/drawing/2014/main" id="{53EC074A-7CC5-4187-12B2-99D166ED1297}"/>
              </a:ext>
            </a:extLst>
          </p:cNvPr>
          <p:cNvSpPr txBox="1"/>
          <p:nvPr/>
        </p:nvSpPr>
        <p:spPr>
          <a:xfrm>
            <a:off x="3355227" y="287056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E)</a:t>
            </a:r>
          </a:p>
        </p:txBody>
      </p:sp>
      <p:sp>
        <p:nvSpPr>
          <p:cNvPr id="75" name="CasellaDiTesto 74">
            <a:extLst>
              <a:ext uri="{FF2B5EF4-FFF2-40B4-BE49-F238E27FC236}">
                <a16:creationId xmlns:a16="http://schemas.microsoft.com/office/drawing/2014/main" id="{3565B377-ABAA-D848-7B6A-CCDE1012E99A}"/>
              </a:ext>
            </a:extLst>
          </p:cNvPr>
          <p:cNvSpPr txBox="1"/>
          <p:nvPr/>
        </p:nvSpPr>
        <p:spPr>
          <a:xfrm>
            <a:off x="3361086" y="363164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F)</a:t>
            </a:r>
          </a:p>
        </p:txBody>
      </p:sp>
      <p:sp>
        <p:nvSpPr>
          <p:cNvPr id="76" name="CasellaDiTesto 75">
            <a:extLst>
              <a:ext uri="{FF2B5EF4-FFF2-40B4-BE49-F238E27FC236}">
                <a16:creationId xmlns:a16="http://schemas.microsoft.com/office/drawing/2014/main" id="{AEDE28E9-FF8F-4A69-2878-3542997304A8}"/>
              </a:ext>
            </a:extLst>
          </p:cNvPr>
          <p:cNvSpPr txBox="1"/>
          <p:nvPr/>
        </p:nvSpPr>
        <p:spPr>
          <a:xfrm>
            <a:off x="3355227" y="4590471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G)</a:t>
            </a:r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32F1ACA9-AB26-B51C-269E-1B2F4A34F4EA}"/>
              </a:ext>
            </a:extLst>
          </p:cNvPr>
          <p:cNvSpPr txBox="1"/>
          <p:nvPr/>
        </p:nvSpPr>
        <p:spPr>
          <a:xfrm>
            <a:off x="3361086" y="5351557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H)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03E310BC-F464-A6F6-5D0E-BD16F911B55E}"/>
              </a:ext>
            </a:extLst>
          </p:cNvPr>
          <p:cNvSpPr txBox="1"/>
          <p:nvPr/>
        </p:nvSpPr>
        <p:spPr>
          <a:xfrm>
            <a:off x="3361086" y="6210145"/>
            <a:ext cx="419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I)</a:t>
            </a:r>
          </a:p>
        </p:txBody>
      </p:sp>
    </p:spTree>
    <p:extLst>
      <p:ext uri="{BB962C8B-B14F-4D97-AF65-F5344CB8AC3E}">
        <p14:creationId xmlns:p14="http://schemas.microsoft.com/office/powerpoint/2010/main" val="18319320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" name="Immagine 64">
            <a:extLst>
              <a:ext uri="{FF2B5EF4-FFF2-40B4-BE49-F238E27FC236}">
                <a16:creationId xmlns:a16="http://schemas.microsoft.com/office/drawing/2014/main" id="{5B39C8BB-F937-F621-0933-7D7EBFEA776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87" t="56507" r="-363" b="-1153"/>
          <a:stretch/>
        </p:blipFill>
        <p:spPr>
          <a:xfrm>
            <a:off x="7472530" y="4982350"/>
            <a:ext cx="1885692" cy="1858950"/>
          </a:xfrm>
          <a:prstGeom prst="rect">
            <a:avLst/>
          </a:prstGeom>
        </p:spPr>
      </p:pic>
      <p:pic>
        <p:nvPicPr>
          <p:cNvPr id="64" name="Immagine 63">
            <a:extLst>
              <a:ext uri="{FF2B5EF4-FFF2-40B4-BE49-F238E27FC236}">
                <a16:creationId xmlns:a16="http://schemas.microsoft.com/office/drawing/2014/main" id="{255973F1-0895-D230-2E0D-9B9BF157E3D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" t="56842" r="56777" b="-419"/>
          <a:stretch/>
        </p:blipFill>
        <p:spPr>
          <a:xfrm>
            <a:off x="7452156" y="2831084"/>
            <a:ext cx="1885692" cy="1814436"/>
          </a:xfrm>
          <a:prstGeom prst="rect">
            <a:avLst/>
          </a:prstGeom>
        </p:spPr>
      </p:pic>
      <p:pic>
        <p:nvPicPr>
          <p:cNvPr id="63" name="Immagine 62">
            <a:extLst>
              <a:ext uri="{FF2B5EF4-FFF2-40B4-BE49-F238E27FC236}">
                <a16:creationId xmlns:a16="http://schemas.microsoft.com/office/drawing/2014/main" id="{6171EB4B-7E3E-C33E-FD87-E9C0BFD3B2F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24" t="7665" b="48758"/>
          <a:stretch/>
        </p:blipFill>
        <p:spPr>
          <a:xfrm>
            <a:off x="7441689" y="601562"/>
            <a:ext cx="1885692" cy="1814436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6E2131A7-6C6B-E68C-484E-2ADA1E8A694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38" t="57026" r="57978" b="830"/>
          <a:stretch/>
        </p:blipFill>
        <p:spPr>
          <a:xfrm>
            <a:off x="5558070" y="5005635"/>
            <a:ext cx="1842662" cy="1756013"/>
          </a:xfrm>
          <a:prstGeom prst="rect">
            <a:avLst/>
          </a:prstGeom>
        </p:spPr>
      </p:pic>
      <p:pic>
        <p:nvPicPr>
          <p:cNvPr id="51" name="Immagine 50">
            <a:extLst>
              <a:ext uri="{FF2B5EF4-FFF2-40B4-BE49-F238E27FC236}">
                <a16:creationId xmlns:a16="http://schemas.microsoft.com/office/drawing/2014/main" id="{9BDC0C7E-3E69-7023-1931-D272AB3B2E8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57" t="57191" r="-117" b="665"/>
          <a:stretch/>
        </p:blipFill>
        <p:spPr>
          <a:xfrm>
            <a:off x="5541610" y="2831084"/>
            <a:ext cx="1842662" cy="1756013"/>
          </a:xfrm>
          <a:prstGeom prst="rect">
            <a:avLst/>
          </a:prstGeom>
        </p:spPr>
      </p:pic>
      <p:pic>
        <p:nvPicPr>
          <p:cNvPr id="49" name="Immagine 48">
            <a:extLst>
              <a:ext uri="{FF2B5EF4-FFF2-40B4-BE49-F238E27FC236}">
                <a16:creationId xmlns:a16="http://schemas.microsoft.com/office/drawing/2014/main" id="{5D8930DF-1D2D-B876-7244-E659C88E4C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856" b="50000"/>
          <a:stretch/>
        </p:blipFill>
        <p:spPr>
          <a:xfrm>
            <a:off x="5549536" y="578617"/>
            <a:ext cx="1842662" cy="1756013"/>
          </a:xfrm>
          <a:prstGeom prst="rect">
            <a:avLst/>
          </a:prstGeom>
        </p:spPr>
      </p:pic>
      <p:pic>
        <p:nvPicPr>
          <p:cNvPr id="39" name="Immagine 38">
            <a:extLst>
              <a:ext uri="{FF2B5EF4-FFF2-40B4-BE49-F238E27FC236}">
                <a16:creationId xmlns:a16="http://schemas.microsoft.com/office/drawing/2014/main" id="{95706E1D-84B7-BED6-F7E9-B0FD97A27BB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052" t="40275" r="-807" b="33892"/>
          <a:stretch/>
        </p:blipFill>
        <p:spPr>
          <a:xfrm>
            <a:off x="3788479" y="4988607"/>
            <a:ext cx="1900588" cy="1756013"/>
          </a:xfrm>
          <a:prstGeom prst="rect">
            <a:avLst/>
          </a:prstGeom>
        </p:spPr>
      </p:pic>
      <p:pic>
        <p:nvPicPr>
          <p:cNvPr id="38" name="Immagine 37">
            <a:extLst>
              <a:ext uri="{FF2B5EF4-FFF2-40B4-BE49-F238E27FC236}">
                <a16:creationId xmlns:a16="http://schemas.microsoft.com/office/drawing/2014/main" id="{01DC40FF-4317-7FD4-D06E-E4B549499DB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" t="73155" r="74813" b="1012"/>
          <a:stretch/>
        </p:blipFill>
        <p:spPr>
          <a:xfrm>
            <a:off x="3723943" y="2786570"/>
            <a:ext cx="1900588" cy="1756013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4A6931D-2448-D935-E2EB-320DDEF26062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8" t="6012" r="58172" b="50854"/>
          <a:stretch/>
        </p:blipFill>
        <p:spPr>
          <a:xfrm>
            <a:off x="8780" y="557048"/>
            <a:ext cx="1724894" cy="1744718"/>
          </a:xfrm>
          <a:prstGeom prst="rect">
            <a:avLst/>
          </a:prstGeom>
        </p:spPr>
      </p:pic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CBA2350D-1030-21EA-55E5-BDFC0DECC3B2}"/>
              </a:ext>
            </a:extLst>
          </p:cNvPr>
          <p:cNvCxnSpPr/>
          <p:nvPr/>
        </p:nvCxnSpPr>
        <p:spPr>
          <a:xfrm>
            <a:off x="1775238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9EE8E2DF-A70A-49CB-2D27-0EF592C0466E}"/>
              </a:ext>
            </a:extLst>
          </p:cNvPr>
          <p:cNvSpPr txBox="1"/>
          <p:nvPr/>
        </p:nvSpPr>
        <p:spPr>
          <a:xfrm>
            <a:off x="8780" y="-105509"/>
            <a:ext cx="1591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47B0913C-258A-9E74-AA8C-6F899B9D435C}"/>
              </a:ext>
            </a:extLst>
          </p:cNvPr>
          <p:cNvSpPr txBox="1"/>
          <p:nvPr/>
        </p:nvSpPr>
        <p:spPr>
          <a:xfrm>
            <a:off x="2139970" y="-105123"/>
            <a:ext cx="1383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GradCam</a:t>
            </a:r>
            <a:endParaRPr lang="en-US" dirty="0"/>
          </a:p>
        </p:txBody>
      </p:sp>
      <p:cxnSp>
        <p:nvCxnSpPr>
          <p:cNvPr id="8" name="Connettore diritto 7">
            <a:extLst>
              <a:ext uri="{FF2B5EF4-FFF2-40B4-BE49-F238E27FC236}">
                <a16:creationId xmlns:a16="http://schemas.microsoft.com/office/drawing/2014/main" id="{3507CF98-D93A-D182-621A-78E8CCC6DB6C}"/>
              </a:ext>
            </a:extLst>
          </p:cNvPr>
          <p:cNvCxnSpPr/>
          <p:nvPr/>
        </p:nvCxnSpPr>
        <p:spPr>
          <a:xfrm>
            <a:off x="365093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Immagine 8">
            <a:extLst>
              <a:ext uri="{FF2B5EF4-FFF2-40B4-BE49-F238E27FC236}">
                <a16:creationId xmlns:a16="http://schemas.microsoft.com/office/drawing/2014/main" id="{C9A03516-9AC2-C2A3-EAE4-81E6D320E18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167" t="5941" r="1673" b="50925"/>
          <a:stretch/>
        </p:blipFill>
        <p:spPr>
          <a:xfrm>
            <a:off x="1884471" y="539321"/>
            <a:ext cx="1724894" cy="1744718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55091BFB-9322-4025-30B8-92052368D53D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5" t="54908" r="58085" b="1958"/>
          <a:stretch/>
        </p:blipFill>
        <p:spPr>
          <a:xfrm>
            <a:off x="1871416" y="2629536"/>
            <a:ext cx="1724894" cy="1744718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5E2301A0-F3BD-F145-0B1D-C70D8705B8D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948" t="58120" r="1892" b="-1254"/>
          <a:stretch/>
        </p:blipFill>
        <p:spPr>
          <a:xfrm>
            <a:off x="1798402" y="4855376"/>
            <a:ext cx="1724894" cy="1744718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0697022-1586-F32E-57AB-3DA9EDC958A8}"/>
              </a:ext>
            </a:extLst>
          </p:cNvPr>
          <p:cNvSpPr txBox="1"/>
          <p:nvPr/>
        </p:nvSpPr>
        <p:spPr>
          <a:xfrm>
            <a:off x="1816803" y="2260204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3739E5B1-DD2D-7080-7EF2-4DE159775146}"/>
              </a:ext>
            </a:extLst>
          </p:cNvPr>
          <p:cNvSpPr txBox="1"/>
          <p:nvPr/>
        </p:nvSpPr>
        <p:spPr>
          <a:xfrm>
            <a:off x="1793632" y="4430149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Activation map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D68C2766-05CE-EB27-E15D-1925488A2D01}"/>
              </a:ext>
            </a:extLst>
          </p:cNvPr>
          <p:cNvSpPr txBox="1"/>
          <p:nvPr/>
        </p:nvSpPr>
        <p:spPr>
          <a:xfrm>
            <a:off x="1793631" y="659576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Heatmap on image</a:t>
            </a:r>
          </a:p>
        </p:txBody>
      </p: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924C3E3A-A37B-30E7-116F-F94F16A7DDBC}"/>
              </a:ext>
            </a:extLst>
          </p:cNvPr>
          <p:cNvSpPr txBox="1"/>
          <p:nvPr/>
        </p:nvSpPr>
        <p:spPr>
          <a:xfrm>
            <a:off x="3778565" y="-105123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Grad times images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67974440-C690-B14F-4CBA-E7326BF662FF}"/>
              </a:ext>
            </a:extLst>
          </p:cNvPr>
          <p:cNvSpPr txBox="1"/>
          <p:nvPr/>
        </p:nvSpPr>
        <p:spPr>
          <a:xfrm>
            <a:off x="3723943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Vanilla grad x image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5C5FF9EA-726B-63F5-24BA-F8D560D7AF9C}"/>
              </a:ext>
            </a:extLst>
          </p:cNvPr>
          <p:cNvSpPr txBox="1"/>
          <p:nvPr/>
        </p:nvSpPr>
        <p:spPr>
          <a:xfrm>
            <a:off x="3700772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Integrated grad x image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1AFA4BE5-8D23-D4F6-2467-EC85974382E5}"/>
              </a:ext>
            </a:extLst>
          </p:cNvPr>
          <p:cNvSpPr txBox="1"/>
          <p:nvPr/>
        </p:nvSpPr>
        <p:spPr>
          <a:xfrm>
            <a:off x="3682378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integrated grad x image</a:t>
            </a:r>
          </a:p>
        </p:txBody>
      </p:sp>
      <p:pic>
        <p:nvPicPr>
          <p:cNvPr id="37" name="Immagine 36">
            <a:extLst>
              <a:ext uri="{FF2B5EF4-FFF2-40B4-BE49-F238E27FC236}">
                <a16:creationId xmlns:a16="http://schemas.microsoft.com/office/drawing/2014/main" id="{5CEE7A3D-5007-E6B2-98F5-3CC8E3C3222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45" t="7706" b="66461"/>
          <a:stretch/>
        </p:blipFill>
        <p:spPr>
          <a:xfrm>
            <a:off x="3692495" y="561959"/>
            <a:ext cx="1900588" cy="1756013"/>
          </a:xfrm>
          <a:prstGeom prst="rect">
            <a:avLst/>
          </a:prstGeom>
        </p:spPr>
      </p:pic>
      <p:cxnSp>
        <p:nvCxnSpPr>
          <p:cNvPr id="29" name="Connettore diritto 28">
            <a:extLst>
              <a:ext uri="{FF2B5EF4-FFF2-40B4-BE49-F238E27FC236}">
                <a16:creationId xmlns:a16="http://schemas.microsoft.com/office/drawing/2014/main" id="{B7A9C928-2336-B234-8F3B-7C827A3C11C6}"/>
              </a:ext>
            </a:extLst>
          </p:cNvPr>
          <p:cNvCxnSpPr/>
          <p:nvPr/>
        </p:nvCxnSpPr>
        <p:spPr>
          <a:xfrm>
            <a:off x="5558070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BA958F2-65E0-561C-A9B1-011FD0133728}"/>
              </a:ext>
            </a:extLst>
          </p:cNvPr>
          <p:cNvSpPr txBox="1"/>
          <p:nvPr/>
        </p:nvSpPr>
        <p:spPr>
          <a:xfrm>
            <a:off x="5654257" y="-105123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LayerCAM</a:t>
            </a:r>
            <a:endParaRPr lang="en-US" dirty="0"/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F2FB4BAE-D6C9-DDF1-BA17-7EBA77356D7B}"/>
              </a:ext>
            </a:extLst>
          </p:cNvPr>
          <p:cNvSpPr txBox="1"/>
          <p:nvPr/>
        </p:nvSpPr>
        <p:spPr>
          <a:xfrm>
            <a:off x="5599635" y="226020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A0DF3ED5-936D-D242-268B-0EEBEEA5F74D}"/>
              </a:ext>
            </a:extLst>
          </p:cNvPr>
          <p:cNvSpPr txBox="1"/>
          <p:nvPr/>
        </p:nvSpPr>
        <p:spPr>
          <a:xfrm>
            <a:off x="5576464" y="4430149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1BF190D3-D58C-BDEA-FF50-B981E85AFBED}"/>
              </a:ext>
            </a:extLst>
          </p:cNvPr>
          <p:cNvSpPr txBox="1"/>
          <p:nvPr/>
        </p:nvSpPr>
        <p:spPr>
          <a:xfrm>
            <a:off x="5558070" y="6595768"/>
            <a:ext cx="172488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 on image</a:t>
            </a:r>
          </a:p>
        </p:txBody>
      </p: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EBAF9FA-5AA2-AFFC-C3F5-1A100DE504D2}"/>
              </a:ext>
            </a:extLst>
          </p:cNvPr>
          <p:cNvCxnSpPr/>
          <p:nvPr/>
        </p:nvCxnSpPr>
        <p:spPr>
          <a:xfrm>
            <a:off x="7433762" y="0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10FBF99E-1CF9-DCC0-6288-7573D3D4BD4A}"/>
              </a:ext>
            </a:extLst>
          </p:cNvPr>
          <p:cNvSpPr txBox="1"/>
          <p:nvPr/>
        </p:nvSpPr>
        <p:spPr>
          <a:xfrm>
            <a:off x="7617484" y="-70340"/>
            <a:ext cx="17444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Layerwise</a:t>
            </a:r>
            <a:r>
              <a:rPr lang="en-US" dirty="0"/>
              <a:t> relevance (LRP)</a:t>
            </a:r>
          </a:p>
        </p:txBody>
      </p:sp>
      <p:sp>
        <p:nvSpPr>
          <p:cNvPr id="58" name="CasellaDiTesto 57">
            <a:extLst>
              <a:ext uri="{FF2B5EF4-FFF2-40B4-BE49-F238E27FC236}">
                <a16:creationId xmlns:a16="http://schemas.microsoft.com/office/drawing/2014/main" id="{B7F94844-F15D-E2F9-FB12-1F9F749E28A6}"/>
              </a:ext>
            </a:extLst>
          </p:cNvPr>
          <p:cNvSpPr txBox="1"/>
          <p:nvPr/>
        </p:nvSpPr>
        <p:spPr>
          <a:xfrm>
            <a:off x="7562862" y="2294987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1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60ACC85C-94BF-AB80-DD8E-77BF070E4DF5}"/>
              </a:ext>
            </a:extLst>
          </p:cNvPr>
          <p:cNvSpPr txBox="1"/>
          <p:nvPr/>
        </p:nvSpPr>
        <p:spPr>
          <a:xfrm>
            <a:off x="7539691" y="4464932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Layer3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DB163687-9054-9AEA-41F2-1D2D92B0AFB9}"/>
              </a:ext>
            </a:extLst>
          </p:cNvPr>
          <p:cNvSpPr txBox="1"/>
          <p:nvPr/>
        </p:nvSpPr>
        <p:spPr>
          <a:xfrm>
            <a:off x="7521297" y="6630551"/>
            <a:ext cx="1724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7</a:t>
            </a:r>
          </a:p>
        </p:txBody>
      </p:sp>
      <p:cxnSp>
        <p:nvCxnSpPr>
          <p:cNvPr id="61" name="Connettore diritto 60">
            <a:extLst>
              <a:ext uri="{FF2B5EF4-FFF2-40B4-BE49-F238E27FC236}">
                <a16:creationId xmlns:a16="http://schemas.microsoft.com/office/drawing/2014/main" id="{CF34336E-D22F-43E4-56DB-90726D4E3FF2}"/>
              </a:ext>
            </a:extLst>
          </p:cNvPr>
          <p:cNvCxnSpPr/>
          <p:nvPr/>
        </p:nvCxnSpPr>
        <p:spPr>
          <a:xfrm>
            <a:off x="9396989" y="34783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CasellaDiTesto 69">
            <a:extLst>
              <a:ext uri="{FF2B5EF4-FFF2-40B4-BE49-F238E27FC236}">
                <a16:creationId xmlns:a16="http://schemas.microsoft.com/office/drawing/2014/main" id="{2EB33363-945A-AB0B-F8DE-E1A8D3DADD8B}"/>
              </a:ext>
            </a:extLst>
          </p:cNvPr>
          <p:cNvSpPr txBox="1"/>
          <p:nvPr/>
        </p:nvSpPr>
        <p:spPr>
          <a:xfrm>
            <a:off x="9651531" y="-321768"/>
            <a:ext cx="17444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Layer activation with guided backpropagation</a:t>
            </a:r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4F8A70A6-ECA6-6F7B-DE04-51137517E714}"/>
              </a:ext>
            </a:extLst>
          </p:cNvPr>
          <p:cNvSpPr txBox="1"/>
          <p:nvPr/>
        </p:nvSpPr>
        <p:spPr>
          <a:xfrm>
            <a:off x="9596910" y="2313930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Positive saliency map</a:t>
            </a:r>
          </a:p>
        </p:txBody>
      </p:sp>
      <p:sp>
        <p:nvSpPr>
          <p:cNvPr id="72" name="CasellaDiTesto 71">
            <a:extLst>
              <a:ext uri="{FF2B5EF4-FFF2-40B4-BE49-F238E27FC236}">
                <a16:creationId xmlns:a16="http://schemas.microsoft.com/office/drawing/2014/main" id="{DE1C9046-085A-0E39-F66C-B3D67A325566}"/>
              </a:ext>
            </a:extLst>
          </p:cNvPr>
          <p:cNvSpPr txBox="1"/>
          <p:nvPr/>
        </p:nvSpPr>
        <p:spPr>
          <a:xfrm>
            <a:off x="9393234" y="4483875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Grayscale guided backprop</a:t>
            </a:r>
          </a:p>
        </p:txBody>
      </p:sp>
      <p:sp>
        <p:nvSpPr>
          <p:cNvPr id="73" name="CasellaDiTesto 72">
            <a:extLst>
              <a:ext uri="{FF2B5EF4-FFF2-40B4-BE49-F238E27FC236}">
                <a16:creationId xmlns:a16="http://schemas.microsoft.com/office/drawing/2014/main" id="{83489E22-078A-89FB-ED97-66FFA4DC70B1}"/>
              </a:ext>
            </a:extLst>
          </p:cNvPr>
          <p:cNvSpPr txBox="1"/>
          <p:nvPr/>
        </p:nvSpPr>
        <p:spPr>
          <a:xfrm>
            <a:off x="9555345" y="6649494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colored guided backprop</a:t>
            </a:r>
          </a:p>
        </p:txBody>
      </p:sp>
      <p:cxnSp>
        <p:nvCxnSpPr>
          <p:cNvPr id="74" name="Connettore diritto 73">
            <a:extLst>
              <a:ext uri="{FF2B5EF4-FFF2-40B4-BE49-F238E27FC236}">
                <a16:creationId xmlns:a16="http://schemas.microsoft.com/office/drawing/2014/main" id="{1FD99D36-84D7-78D8-25B8-042F56154B53}"/>
              </a:ext>
            </a:extLst>
          </p:cNvPr>
          <p:cNvCxnSpPr/>
          <p:nvPr/>
        </p:nvCxnSpPr>
        <p:spPr>
          <a:xfrm>
            <a:off x="11431037" y="53726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6" name="Immagine 75">
            <a:extLst>
              <a:ext uri="{FF2B5EF4-FFF2-40B4-BE49-F238E27FC236}">
                <a16:creationId xmlns:a16="http://schemas.microsoft.com/office/drawing/2014/main" id="{C4DCDEE2-65B4-0813-979A-A6836BEE7A45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" t="55658" r="66837" b="1167"/>
          <a:stretch/>
        </p:blipFill>
        <p:spPr>
          <a:xfrm>
            <a:off x="9618869" y="575991"/>
            <a:ext cx="1702928" cy="1668551"/>
          </a:xfrm>
          <a:prstGeom prst="rect">
            <a:avLst/>
          </a:prstGeom>
        </p:spPr>
      </p:pic>
      <p:pic>
        <p:nvPicPr>
          <p:cNvPr id="79" name="Immagine 78">
            <a:extLst>
              <a:ext uri="{FF2B5EF4-FFF2-40B4-BE49-F238E27FC236}">
                <a16:creationId xmlns:a16="http://schemas.microsoft.com/office/drawing/2014/main" id="{CB534742-2B52-058C-6BA2-4C022303FD4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266" t="6825" b="50000"/>
          <a:stretch/>
        </p:blipFill>
        <p:spPr>
          <a:xfrm>
            <a:off x="9577304" y="2885630"/>
            <a:ext cx="1702928" cy="1668551"/>
          </a:xfrm>
          <a:prstGeom prst="rect">
            <a:avLst/>
          </a:prstGeom>
        </p:spPr>
      </p:pic>
      <p:pic>
        <p:nvPicPr>
          <p:cNvPr id="80" name="Immagine 79">
            <a:extLst>
              <a:ext uri="{FF2B5EF4-FFF2-40B4-BE49-F238E27FC236}">
                <a16:creationId xmlns:a16="http://schemas.microsoft.com/office/drawing/2014/main" id="{2E953EAE-966D-49C6-F955-C7CAD52FDEE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415" t="7497" r="33851" b="49328"/>
          <a:stretch/>
        </p:blipFill>
        <p:spPr>
          <a:xfrm>
            <a:off x="9596562" y="5055791"/>
            <a:ext cx="1702928" cy="1668551"/>
          </a:xfrm>
          <a:prstGeom prst="rect">
            <a:avLst/>
          </a:prstGeom>
        </p:spPr>
      </p:pic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2F750F67-DDEF-3A57-0DC7-1E335CD3DA23}"/>
              </a:ext>
            </a:extLst>
          </p:cNvPr>
          <p:cNvSpPr txBox="1"/>
          <p:nvPr/>
        </p:nvSpPr>
        <p:spPr>
          <a:xfrm>
            <a:off x="11592543" y="-105509"/>
            <a:ext cx="1744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endParaRPr lang="en-US" dirty="0"/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E17E107F-4F43-5DA4-89ED-E5905F2AD964}"/>
              </a:ext>
            </a:extLst>
          </p:cNvPr>
          <p:cNvSpPr txBox="1"/>
          <p:nvPr/>
        </p:nvSpPr>
        <p:spPr>
          <a:xfrm>
            <a:off x="11578312" y="2334208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heatmap</a:t>
            </a:r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D9AFECF4-D225-15B3-D112-D1F8CA807E3F}"/>
              </a:ext>
            </a:extLst>
          </p:cNvPr>
          <p:cNvSpPr txBox="1"/>
          <p:nvPr/>
        </p:nvSpPr>
        <p:spPr>
          <a:xfrm>
            <a:off x="11536747" y="6669772"/>
            <a:ext cx="17248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Scorecam</a:t>
            </a:r>
            <a:r>
              <a:rPr lang="en-US" dirty="0"/>
              <a:t> on image</a:t>
            </a:r>
          </a:p>
        </p:txBody>
      </p:sp>
      <p:cxnSp>
        <p:nvCxnSpPr>
          <p:cNvPr id="84" name="Connettore diritto 83">
            <a:extLst>
              <a:ext uri="{FF2B5EF4-FFF2-40B4-BE49-F238E27FC236}">
                <a16:creationId xmlns:a16="http://schemas.microsoft.com/office/drawing/2014/main" id="{B981CC6A-F197-DA90-D1AE-820D8E7EB6A8}"/>
              </a:ext>
            </a:extLst>
          </p:cNvPr>
          <p:cNvCxnSpPr/>
          <p:nvPr/>
        </p:nvCxnSpPr>
        <p:spPr>
          <a:xfrm>
            <a:off x="13412439" y="74004"/>
            <a:ext cx="0" cy="68580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CasellaDiTesto 87">
            <a:extLst>
              <a:ext uri="{FF2B5EF4-FFF2-40B4-BE49-F238E27FC236}">
                <a16:creationId xmlns:a16="http://schemas.microsoft.com/office/drawing/2014/main" id="{5DCB0F44-2807-67B8-1527-3210F4C84521}"/>
              </a:ext>
            </a:extLst>
          </p:cNvPr>
          <p:cNvSpPr txBox="1"/>
          <p:nvPr/>
        </p:nvSpPr>
        <p:spPr>
          <a:xfrm>
            <a:off x="11285509" y="4483874"/>
            <a:ext cx="20027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Class activation map</a:t>
            </a:r>
          </a:p>
        </p:txBody>
      </p:sp>
      <p:pic>
        <p:nvPicPr>
          <p:cNvPr id="91" name="Immagine 90">
            <a:extLst>
              <a:ext uri="{FF2B5EF4-FFF2-40B4-BE49-F238E27FC236}">
                <a16:creationId xmlns:a16="http://schemas.microsoft.com/office/drawing/2014/main" id="{79180286-65E3-E484-09AC-BF8FADFD9374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696" t="56922" r="58536" b="860"/>
          <a:stretch/>
        </p:blipFill>
        <p:spPr>
          <a:xfrm>
            <a:off x="11568690" y="2898134"/>
            <a:ext cx="1724887" cy="1646699"/>
          </a:xfrm>
          <a:prstGeom prst="rect">
            <a:avLst/>
          </a:prstGeom>
        </p:spPr>
      </p:pic>
      <p:pic>
        <p:nvPicPr>
          <p:cNvPr id="92" name="Immagine 91">
            <a:extLst>
              <a:ext uri="{FF2B5EF4-FFF2-40B4-BE49-F238E27FC236}">
                <a16:creationId xmlns:a16="http://schemas.microsoft.com/office/drawing/2014/main" id="{62F504F0-0C15-30BD-FB5C-E8A403BF90FA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840" t="7093" b="50689"/>
          <a:stretch/>
        </p:blipFill>
        <p:spPr>
          <a:xfrm>
            <a:off x="11568690" y="535217"/>
            <a:ext cx="1724887" cy="1646699"/>
          </a:xfrm>
          <a:prstGeom prst="rect">
            <a:avLst/>
          </a:prstGeom>
        </p:spPr>
      </p:pic>
      <p:pic>
        <p:nvPicPr>
          <p:cNvPr id="93" name="Immagine 92">
            <a:extLst>
              <a:ext uri="{FF2B5EF4-FFF2-40B4-BE49-F238E27FC236}">
                <a16:creationId xmlns:a16="http://schemas.microsoft.com/office/drawing/2014/main" id="{38301A0F-B5C4-C51C-3FA7-3D9EE8B1929E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63" t="56383" r="677" b="1399"/>
          <a:stretch/>
        </p:blipFill>
        <p:spPr>
          <a:xfrm>
            <a:off x="11523957" y="5023073"/>
            <a:ext cx="1724887" cy="1646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173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e 2">
            <a:extLst>
              <a:ext uri="{FF2B5EF4-FFF2-40B4-BE49-F238E27FC236}">
                <a16:creationId xmlns:a16="http://schemas.microsoft.com/office/drawing/2014/main" id="{6C1FB64F-08F9-21B1-C5A4-DF0A1C1E71A1}"/>
              </a:ext>
            </a:extLst>
          </p:cNvPr>
          <p:cNvSpPr/>
          <p:nvPr/>
        </p:nvSpPr>
        <p:spPr>
          <a:xfrm>
            <a:off x="1189349" y="49450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ADC8A520-F375-4243-91D3-75B28151EADD}"/>
              </a:ext>
            </a:extLst>
          </p:cNvPr>
          <p:cNvSpPr/>
          <p:nvPr/>
        </p:nvSpPr>
        <p:spPr>
          <a:xfrm>
            <a:off x="526701" y="102204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EF4F29C0-7E54-374A-7E9B-46B5EB910047}"/>
              </a:ext>
            </a:extLst>
          </p:cNvPr>
          <p:cNvSpPr/>
          <p:nvPr/>
        </p:nvSpPr>
        <p:spPr>
          <a:xfrm>
            <a:off x="1060288" y="166520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180C44F0-09FB-9C7C-693E-5C535840A347}"/>
              </a:ext>
            </a:extLst>
          </p:cNvPr>
          <p:cNvSpPr/>
          <p:nvPr/>
        </p:nvSpPr>
        <p:spPr>
          <a:xfrm>
            <a:off x="2231570" y="298180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0E8E6CCE-B96B-0A75-0FA6-B7E8FB1643A7}"/>
              </a:ext>
            </a:extLst>
          </p:cNvPr>
          <p:cNvSpPr/>
          <p:nvPr/>
        </p:nvSpPr>
        <p:spPr>
          <a:xfrm>
            <a:off x="2015905" y="1041880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76798B5A-2BEA-F442-304B-09B97BE4DD43}"/>
              </a:ext>
            </a:extLst>
          </p:cNvPr>
          <p:cNvSpPr/>
          <p:nvPr/>
        </p:nvSpPr>
        <p:spPr>
          <a:xfrm>
            <a:off x="2187609" y="168819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896B7466-E7ED-48F4-FE76-CBDDF3B9726C}"/>
              </a:ext>
            </a:extLst>
          </p:cNvPr>
          <p:cNvSpPr/>
          <p:nvPr/>
        </p:nvSpPr>
        <p:spPr>
          <a:xfrm>
            <a:off x="2987535" y="103196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Connettore diritto 9">
            <a:extLst>
              <a:ext uri="{FF2B5EF4-FFF2-40B4-BE49-F238E27FC236}">
                <a16:creationId xmlns:a16="http://schemas.microsoft.com/office/drawing/2014/main" id="{F40B65F1-83D7-635C-06C8-9A86C8BD1B89}"/>
              </a:ext>
            </a:extLst>
          </p:cNvPr>
          <p:cNvCxnSpPr>
            <a:stCxn id="3" idx="6"/>
            <a:endCxn id="6" idx="2"/>
          </p:cNvCxnSpPr>
          <p:nvPr/>
        </p:nvCxnSpPr>
        <p:spPr>
          <a:xfrm flipV="1">
            <a:off x="1611379" y="509196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5F495622-F6AD-4667-32CB-D40D19AFCA11}"/>
              </a:ext>
            </a:extLst>
          </p:cNvPr>
          <p:cNvCxnSpPr>
            <a:cxnSpLocks/>
            <a:stCxn id="3" idx="6"/>
            <a:endCxn id="7" idx="2"/>
          </p:cNvCxnSpPr>
          <p:nvPr/>
        </p:nvCxnSpPr>
        <p:spPr>
          <a:xfrm>
            <a:off x="1611379" y="705524"/>
            <a:ext cx="404526" cy="5473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A0011CD-BF52-31A6-8341-5F9651626AF5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948731" y="1233062"/>
            <a:ext cx="1067174" cy="198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diritto 14">
            <a:extLst>
              <a:ext uri="{FF2B5EF4-FFF2-40B4-BE49-F238E27FC236}">
                <a16:creationId xmlns:a16="http://schemas.microsoft.com/office/drawing/2014/main" id="{CEAFF4BD-8BBD-E5D5-3188-FA40FE666E76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948731" y="1233062"/>
            <a:ext cx="1238878" cy="666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ttore diritto 16">
            <a:extLst>
              <a:ext uri="{FF2B5EF4-FFF2-40B4-BE49-F238E27FC236}">
                <a16:creationId xmlns:a16="http://schemas.microsoft.com/office/drawing/2014/main" id="{A75C8BC1-5800-7C5D-A5B5-55046BCB3E29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1482318" y="1252896"/>
            <a:ext cx="533587" cy="6233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diritto 17">
            <a:extLst>
              <a:ext uri="{FF2B5EF4-FFF2-40B4-BE49-F238E27FC236}">
                <a16:creationId xmlns:a16="http://schemas.microsoft.com/office/drawing/2014/main" id="{EC0B95B4-266B-738B-69C9-E5B8B3AB5F02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1482318" y="1876220"/>
            <a:ext cx="705291" cy="22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C64E089E-072B-B550-1FE2-22BD1FE79624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2653600" y="509196"/>
            <a:ext cx="333935" cy="73378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255C0479-DA4E-C342-D3FC-9853ED9D6433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 flipV="1">
            <a:off x="2437935" y="1242979"/>
            <a:ext cx="549600" cy="99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diritto 20">
            <a:extLst>
              <a:ext uri="{FF2B5EF4-FFF2-40B4-BE49-F238E27FC236}">
                <a16:creationId xmlns:a16="http://schemas.microsoft.com/office/drawing/2014/main" id="{5E3E7BBA-5F13-5B76-6146-ED537083575B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2609639" y="1242979"/>
            <a:ext cx="377896" cy="65623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Ovale 56">
            <a:extLst>
              <a:ext uri="{FF2B5EF4-FFF2-40B4-BE49-F238E27FC236}">
                <a16:creationId xmlns:a16="http://schemas.microsoft.com/office/drawing/2014/main" id="{E801182C-A80F-2F95-ADEE-58C5FFB9FF58}"/>
              </a:ext>
            </a:extLst>
          </p:cNvPr>
          <p:cNvSpPr/>
          <p:nvPr/>
        </p:nvSpPr>
        <p:spPr>
          <a:xfrm>
            <a:off x="5093942" y="561730"/>
            <a:ext cx="422030" cy="42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riangolo isoscele 57">
            <a:extLst>
              <a:ext uri="{FF2B5EF4-FFF2-40B4-BE49-F238E27FC236}">
                <a16:creationId xmlns:a16="http://schemas.microsoft.com/office/drawing/2014/main" id="{59AD55E7-00E7-ABD5-12F8-6EE838D20853}"/>
              </a:ext>
            </a:extLst>
          </p:cNvPr>
          <p:cNvSpPr/>
          <p:nvPr/>
        </p:nvSpPr>
        <p:spPr>
          <a:xfrm>
            <a:off x="4431294" y="1089268"/>
            <a:ext cx="422030" cy="422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e 58">
            <a:extLst>
              <a:ext uri="{FF2B5EF4-FFF2-40B4-BE49-F238E27FC236}">
                <a16:creationId xmlns:a16="http://schemas.microsoft.com/office/drawing/2014/main" id="{AD9C7A92-2EEB-B99A-01A0-55AC122CA48C}"/>
              </a:ext>
            </a:extLst>
          </p:cNvPr>
          <p:cNvSpPr/>
          <p:nvPr/>
        </p:nvSpPr>
        <p:spPr>
          <a:xfrm>
            <a:off x="4964881" y="173242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e 59">
            <a:extLst>
              <a:ext uri="{FF2B5EF4-FFF2-40B4-BE49-F238E27FC236}">
                <a16:creationId xmlns:a16="http://schemas.microsoft.com/office/drawing/2014/main" id="{7B03B4D9-3083-1DB3-FA74-46F7AC9DE3B1}"/>
              </a:ext>
            </a:extLst>
          </p:cNvPr>
          <p:cNvSpPr/>
          <p:nvPr/>
        </p:nvSpPr>
        <p:spPr>
          <a:xfrm>
            <a:off x="6136163" y="365402"/>
            <a:ext cx="422030" cy="422031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ombo 60">
            <a:extLst>
              <a:ext uri="{FF2B5EF4-FFF2-40B4-BE49-F238E27FC236}">
                <a16:creationId xmlns:a16="http://schemas.microsoft.com/office/drawing/2014/main" id="{1CBD54C6-F467-FAC6-9A81-E5BF49B1F153}"/>
              </a:ext>
            </a:extLst>
          </p:cNvPr>
          <p:cNvSpPr/>
          <p:nvPr/>
        </p:nvSpPr>
        <p:spPr>
          <a:xfrm>
            <a:off x="5920498" y="1109102"/>
            <a:ext cx="422030" cy="422031"/>
          </a:xfrm>
          <a:prstGeom prst="diamon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riangolo isoscele 61">
            <a:extLst>
              <a:ext uri="{FF2B5EF4-FFF2-40B4-BE49-F238E27FC236}">
                <a16:creationId xmlns:a16="http://schemas.microsoft.com/office/drawing/2014/main" id="{2A52E38E-C57A-20A4-88CE-0AD1582CF29D}"/>
              </a:ext>
            </a:extLst>
          </p:cNvPr>
          <p:cNvSpPr/>
          <p:nvPr/>
        </p:nvSpPr>
        <p:spPr>
          <a:xfrm>
            <a:off x="6092202" y="1755419"/>
            <a:ext cx="422030" cy="422031"/>
          </a:xfrm>
          <a:prstGeom prst="triangl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6CB3E5D9-1250-7DE3-8815-4E54072578B8}"/>
              </a:ext>
            </a:extLst>
          </p:cNvPr>
          <p:cNvSpPr/>
          <p:nvPr/>
        </p:nvSpPr>
        <p:spPr>
          <a:xfrm>
            <a:off x="6892128" y="109918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ttore diritto 63">
            <a:extLst>
              <a:ext uri="{FF2B5EF4-FFF2-40B4-BE49-F238E27FC236}">
                <a16:creationId xmlns:a16="http://schemas.microsoft.com/office/drawing/2014/main" id="{8CD04459-EFFD-2DE9-E9B8-680CBE220406}"/>
              </a:ext>
            </a:extLst>
          </p:cNvPr>
          <p:cNvCxnSpPr>
            <a:stCxn id="57" idx="6"/>
            <a:endCxn id="60" idx="2"/>
          </p:cNvCxnSpPr>
          <p:nvPr/>
        </p:nvCxnSpPr>
        <p:spPr>
          <a:xfrm flipV="1">
            <a:off x="5515972" y="576418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ttore diritto 64">
            <a:extLst>
              <a:ext uri="{FF2B5EF4-FFF2-40B4-BE49-F238E27FC236}">
                <a16:creationId xmlns:a16="http://schemas.microsoft.com/office/drawing/2014/main" id="{D7CFC7FB-FCDF-455D-A1E5-53EBB36F4140}"/>
              </a:ext>
            </a:extLst>
          </p:cNvPr>
          <p:cNvCxnSpPr>
            <a:cxnSpLocks/>
            <a:stCxn id="57" idx="6"/>
          </p:cNvCxnSpPr>
          <p:nvPr/>
        </p:nvCxnSpPr>
        <p:spPr>
          <a:xfrm>
            <a:off x="5515972" y="772746"/>
            <a:ext cx="404526" cy="547372"/>
          </a:xfrm>
          <a:prstGeom prst="line">
            <a:avLst/>
          </a:prstGeom>
          <a:ln w="3810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ttore diritto 65">
            <a:extLst>
              <a:ext uri="{FF2B5EF4-FFF2-40B4-BE49-F238E27FC236}">
                <a16:creationId xmlns:a16="http://schemas.microsoft.com/office/drawing/2014/main" id="{7DD7D7C3-B811-2620-586C-3042FB91263E}"/>
              </a:ext>
            </a:extLst>
          </p:cNvPr>
          <p:cNvCxnSpPr>
            <a:cxnSpLocks/>
            <a:stCxn id="58" idx="5"/>
          </p:cNvCxnSpPr>
          <p:nvPr/>
        </p:nvCxnSpPr>
        <p:spPr>
          <a:xfrm>
            <a:off x="4747817" y="1300284"/>
            <a:ext cx="1172681" cy="1983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ttore diritto 66">
            <a:extLst>
              <a:ext uri="{FF2B5EF4-FFF2-40B4-BE49-F238E27FC236}">
                <a16:creationId xmlns:a16="http://schemas.microsoft.com/office/drawing/2014/main" id="{3B89E9F7-663B-8F9A-7D1B-A9FFAFFDEC5B}"/>
              </a:ext>
            </a:extLst>
          </p:cNvPr>
          <p:cNvCxnSpPr>
            <a:cxnSpLocks/>
            <a:stCxn id="58" idx="5"/>
            <a:endCxn id="62" idx="1"/>
          </p:cNvCxnSpPr>
          <p:nvPr/>
        </p:nvCxnSpPr>
        <p:spPr>
          <a:xfrm>
            <a:off x="4747817" y="1300284"/>
            <a:ext cx="1449893" cy="66615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ttore diritto 67">
            <a:extLst>
              <a:ext uri="{FF2B5EF4-FFF2-40B4-BE49-F238E27FC236}">
                <a16:creationId xmlns:a16="http://schemas.microsoft.com/office/drawing/2014/main" id="{A7AC6058-A571-5DD9-74FC-DD39ADB99BE8}"/>
              </a:ext>
            </a:extLst>
          </p:cNvPr>
          <p:cNvCxnSpPr>
            <a:cxnSpLocks/>
            <a:stCxn id="59" idx="6"/>
          </p:cNvCxnSpPr>
          <p:nvPr/>
        </p:nvCxnSpPr>
        <p:spPr>
          <a:xfrm flipV="1">
            <a:off x="5386911" y="1320118"/>
            <a:ext cx="533587" cy="62332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ttore diritto 68">
            <a:extLst>
              <a:ext uri="{FF2B5EF4-FFF2-40B4-BE49-F238E27FC236}">
                <a16:creationId xmlns:a16="http://schemas.microsoft.com/office/drawing/2014/main" id="{D76277AF-301E-396B-D54F-E62124C64B5C}"/>
              </a:ext>
            </a:extLst>
          </p:cNvPr>
          <p:cNvCxnSpPr>
            <a:cxnSpLocks/>
            <a:stCxn id="59" idx="6"/>
            <a:endCxn id="62" idx="1"/>
          </p:cNvCxnSpPr>
          <p:nvPr/>
        </p:nvCxnSpPr>
        <p:spPr>
          <a:xfrm>
            <a:off x="5386911" y="1943442"/>
            <a:ext cx="810799" cy="2299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ttore diritto 69">
            <a:extLst>
              <a:ext uri="{FF2B5EF4-FFF2-40B4-BE49-F238E27FC236}">
                <a16:creationId xmlns:a16="http://schemas.microsoft.com/office/drawing/2014/main" id="{B2C90C86-4CA6-FD56-333E-840744C3F12F}"/>
              </a:ext>
            </a:extLst>
          </p:cNvPr>
          <p:cNvCxnSpPr>
            <a:cxnSpLocks/>
            <a:stCxn id="60" idx="6"/>
            <a:endCxn id="63" idx="2"/>
          </p:cNvCxnSpPr>
          <p:nvPr/>
        </p:nvCxnSpPr>
        <p:spPr>
          <a:xfrm>
            <a:off x="6558193" y="576418"/>
            <a:ext cx="333935" cy="733783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ttore diritto 70">
            <a:extLst>
              <a:ext uri="{FF2B5EF4-FFF2-40B4-BE49-F238E27FC236}">
                <a16:creationId xmlns:a16="http://schemas.microsoft.com/office/drawing/2014/main" id="{7B6FDCD4-3D0C-22E1-94E8-32553AD8CA75}"/>
              </a:ext>
            </a:extLst>
          </p:cNvPr>
          <p:cNvCxnSpPr>
            <a:cxnSpLocks/>
            <a:endCxn id="63" idx="2"/>
          </p:cNvCxnSpPr>
          <p:nvPr/>
        </p:nvCxnSpPr>
        <p:spPr>
          <a:xfrm flipV="1">
            <a:off x="6342528" y="1310201"/>
            <a:ext cx="549600" cy="991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8FBBC644-8FD0-7123-E6FF-38DDAD71D6C9}"/>
              </a:ext>
            </a:extLst>
          </p:cNvPr>
          <p:cNvCxnSpPr>
            <a:cxnSpLocks/>
            <a:stCxn id="62" idx="5"/>
            <a:endCxn id="63" idx="2"/>
          </p:cNvCxnSpPr>
          <p:nvPr/>
        </p:nvCxnSpPr>
        <p:spPr>
          <a:xfrm flipV="1">
            <a:off x="6408725" y="1310201"/>
            <a:ext cx="483403" cy="6562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77">
            <a:extLst>
              <a:ext uri="{FF2B5EF4-FFF2-40B4-BE49-F238E27FC236}">
                <a16:creationId xmlns:a16="http://schemas.microsoft.com/office/drawing/2014/main" id="{F38E1A49-B88F-A705-DE72-D0B3746EBEC6}"/>
              </a:ext>
            </a:extLst>
          </p:cNvPr>
          <p:cNvCxnSpPr>
            <a:cxnSpLocks/>
          </p:cNvCxnSpPr>
          <p:nvPr/>
        </p:nvCxnSpPr>
        <p:spPr>
          <a:xfrm flipV="1">
            <a:off x="4713762" y="1216190"/>
            <a:ext cx="1253441" cy="695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>
            <a:extLst>
              <a:ext uri="{FF2B5EF4-FFF2-40B4-BE49-F238E27FC236}">
                <a16:creationId xmlns:a16="http://schemas.microsoft.com/office/drawing/2014/main" id="{2AAB0DE8-8FD0-E042-6F3C-152D8FF8FA62}"/>
              </a:ext>
            </a:extLst>
          </p:cNvPr>
          <p:cNvSpPr/>
          <p:nvPr/>
        </p:nvSpPr>
        <p:spPr>
          <a:xfrm>
            <a:off x="8492896" y="54170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e2</a:t>
            </a:r>
          </a:p>
        </p:txBody>
      </p:sp>
      <p:sp>
        <p:nvSpPr>
          <p:cNvPr id="82" name="Ovale 81">
            <a:extLst>
              <a:ext uri="{FF2B5EF4-FFF2-40B4-BE49-F238E27FC236}">
                <a16:creationId xmlns:a16="http://schemas.microsoft.com/office/drawing/2014/main" id="{7BD26995-8D32-0274-7DCF-B7E68ABDA508}"/>
              </a:ext>
            </a:extLst>
          </p:cNvPr>
          <p:cNvSpPr/>
          <p:nvPr/>
        </p:nvSpPr>
        <p:spPr>
          <a:xfrm>
            <a:off x="7830248" y="1069247"/>
            <a:ext cx="422030" cy="422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e1</a:t>
            </a:r>
          </a:p>
        </p:txBody>
      </p:sp>
      <p:sp>
        <p:nvSpPr>
          <p:cNvPr id="83" name="Ovale 82">
            <a:extLst>
              <a:ext uri="{FF2B5EF4-FFF2-40B4-BE49-F238E27FC236}">
                <a16:creationId xmlns:a16="http://schemas.microsoft.com/office/drawing/2014/main" id="{2AF3757E-E9E5-6CA0-0C7A-0ADF5E65EA37}"/>
              </a:ext>
            </a:extLst>
          </p:cNvPr>
          <p:cNvSpPr/>
          <p:nvPr/>
        </p:nvSpPr>
        <p:spPr>
          <a:xfrm>
            <a:off x="8363835" y="171240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e3</a:t>
            </a:r>
          </a:p>
        </p:txBody>
      </p:sp>
      <p:sp>
        <p:nvSpPr>
          <p:cNvPr id="84" name="Ovale 83">
            <a:extLst>
              <a:ext uri="{FF2B5EF4-FFF2-40B4-BE49-F238E27FC236}">
                <a16:creationId xmlns:a16="http://schemas.microsoft.com/office/drawing/2014/main" id="{906F22CE-33F8-1190-420F-C31B9F4C4D9A}"/>
              </a:ext>
            </a:extLst>
          </p:cNvPr>
          <p:cNvSpPr/>
          <p:nvPr/>
        </p:nvSpPr>
        <p:spPr>
          <a:xfrm>
            <a:off x="9535117" y="34538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e7</a:t>
            </a:r>
          </a:p>
        </p:txBody>
      </p:sp>
      <p:sp>
        <p:nvSpPr>
          <p:cNvPr id="85" name="Ovale 84">
            <a:extLst>
              <a:ext uri="{FF2B5EF4-FFF2-40B4-BE49-F238E27FC236}">
                <a16:creationId xmlns:a16="http://schemas.microsoft.com/office/drawing/2014/main" id="{506FE44B-B7AC-2F1B-3718-13C9EEA292EF}"/>
              </a:ext>
            </a:extLst>
          </p:cNvPr>
          <p:cNvSpPr/>
          <p:nvPr/>
        </p:nvSpPr>
        <p:spPr>
          <a:xfrm>
            <a:off x="9319452" y="1089081"/>
            <a:ext cx="422030" cy="4220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e4</a:t>
            </a:r>
          </a:p>
        </p:txBody>
      </p:sp>
      <p:sp>
        <p:nvSpPr>
          <p:cNvPr id="86" name="Ovale 85">
            <a:extLst>
              <a:ext uri="{FF2B5EF4-FFF2-40B4-BE49-F238E27FC236}">
                <a16:creationId xmlns:a16="http://schemas.microsoft.com/office/drawing/2014/main" id="{F37C8E16-A2F4-0466-9982-2C4DB634D4D7}"/>
              </a:ext>
            </a:extLst>
          </p:cNvPr>
          <p:cNvSpPr/>
          <p:nvPr/>
        </p:nvSpPr>
        <p:spPr>
          <a:xfrm>
            <a:off x="9491156" y="173539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e5</a:t>
            </a:r>
          </a:p>
        </p:txBody>
      </p:sp>
      <p:sp>
        <p:nvSpPr>
          <p:cNvPr id="87" name="Ovale 86">
            <a:extLst>
              <a:ext uri="{FF2B5EF4-FFF2-40B4-BE49-F238E27FC236}">
                <a16:creationId xmlns:a16="http://schemas.microsoft.com/office/drawing/2014/main" id="{F637EE0B-FD77-23A2-FD29-1C2B9D2F6968}"/>
              </a:ext>
            </a:extLst>
          </p:cNvPr>
          <p:cNvSpPr/>
          <p:nvPr/>
        </p:nvSpPr>
        <p:spPr>
          <a:xfrm>
            <a:off x="10291082" y="107916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e6</a:t>
            </a:r>
          </a:p>
        </p:txBody>
      </p:sp>
      <p:cxnSp>
        <p:nvCxnSpPr>
          <p:cNvPr id="88" name="Connettore diritto 87">
            <a:extLst>
              <a:ext uri="{FF2B5EF4-FFF2-40B4-BE49-F238E27FC236}">
                <a16:creationId xmlns:a16="http://schemas.microsoft.com/office/drawing/2014/main" id="{C5DEF583-5C06-CE0B-DE8A-948A18749B6B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 flipV="1">
            <a:off x="8914926" y="556397"/>
            <a:ext cx="620191" cy="196328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ttore diritto 88">
            <a:extLst>
              <a:ext uri="{FF2B5EF4-FFF2-40B4-BE49-F238E27FC236}">
                <a16:creationId xmlns:a16="http://schemas.microsoft.com/office/drawing/2014/main" id="{7DB2076E-BE21-4D53-CE32-358A2C39E8BD}"/>
              </a:ext>
            </a:extLst>
          </p:cNvPr>
          <p:cNvCxnSpPr>
            <a:cxnSpLocks/>
            <a:stCxn id="81" idx="6"/>
            <a:endCxn id="85" idx="2"/>
          </p:cNvCxnSpPr>
          <p:nvPr/>
        </p:nvCxnSpPr>
        <p:spPr>
          <a:xfrm>
            <a:off x="8914926" y="752725"/>
            <a:ext cx="404526" cy="547372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ttore diritto 89">
            <a:extLst>
              <a:ext uri="{FF2B5EF4-FFF2-40B4-BE49-F238E27FC236}">
                <a16:creationId xmlns:a16="http://schemas.microsoft.com/office/drawing/2014/main" id="{962915C5-2487-215F-6E17-B93D14299AAD}"/>
              </a:ext>
            </a:extLst>
          </p:cNvPr>
          <p:cNvCxnSpPr>
            <a:cxnSpLocks/>
            <a:stCxn id="82" idx="6"/>
            <a:endCxn id="85" idx="2"/>
          </p:cNvCxnSpPr>
          <p:nvPr/>
        </p:nvCxnSpPr>
        <p:spPr>
          <a:xfrm>
            <a:off x="8252278" y="1280263"/>
            <a:ext cx="1067174" cy="198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ttore diritto 90">
            <a:extLst>
              <a:ext uri="{FF2B5EF4-FFF2-40B4-BE49-F238E27FC236}">
                <a16:creationId xmlns:a16="http://schemas.microsoft.com/office/drawing/2014/main" id="{156DA81A-FF07-F352-AF39-BE5C065D62C3}"/>
              </a:ext>
            </a:extLst>
          </p:cNvPr>
          <p:cNvCxnSpPr>
            <a:cxnSpLocks/>
            <a:stCxn id="82" idx="6"/>
            <a:endCxn id="86" idx="2"/>
          </p:cNvCxnSpPr>
          <p:nvPr/>
        </p:nvCxnSpPr>
        <p:spPr>
          <a:xfrm>
            <a:off x="8252278" y="1280263"/>
            <a:ext cx="1238878" cy="666151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ttore diritto 91">
            <a:extLst>
              <a:ext uri="{FF2B5EF4-FFF2-40B4-BE49-F238E27FC236}">
                <a16:creationId xmlns:a16="http://schemas.microsoft.com/office/drawing/2014/main" id="{53B1C210-9BB3-3478-927E-1BFDC31E3C5F}"/>
              </a:ext>
            </a:extLst>
          </p:cNvPr>
          <p:cNvCxnSpPr>
            <a:cxnSpLocks/>
            <a:stCxn id="83" idx="6"/>
            <a:endCxn id="85" idx="2"/>
          </p:cNvCxnSpPr>
          <p:nvPr/>
        </p:nvCxnSpPr>
        <p:spPr>
          <a:xfrm flipV="1">
            <a:off x="8785865" y="1300097"/>
            <a:ext cx="533587" cy="62332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ttore diritto 92">
            <a:extLst>
              <a:ext uri="{FF2B5EF4-FFF2-40B4-BE49-F238E27FC236}">
                <a16:creationId xmlns:a16="http://schemas.microsoft.com/office/drawing/2014/main" id="{03432BF4-D0B8-864D-21C1-625B167A79B3}"/>
              </a:ext>
            </a:extLst>
          </p:cNvPr>
          <p:cNvCxnSpPr>
            <a:cxnSpLocks/>
            <a:stCxn id="83" idx="6"/>
            <a:endCxn id="86" idx="2"/>
          </p:cNvCxnSpPr>
          <p:nvPr/>
        </p:nvCxnSpPr>
        <p:spPr>
          <a:xfrm>
            <a:off x="8785865" y="1923421"/>
            <a:ext cx="705291" cy="2299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ttore diritto 93">
            <a:extLst>
              <a:ext uri="{FF2B5EF4-FFF2-40B4-BE49-F238E27FC236}">
                <a16:creationId xmlns:a16="http://schemas.microsoft.com/office/drawing/2014/main" id="{264493E0-ACA7-2D00-7DB5-F840885DD787}"/>
              </a:ext>
            </a:extLst>
          </p:cNvPr>
          <p:cNvCxnSpPr>
            <a:cxnSpLocks/>
            <a:stCxn id="84" idx="6"/>
            <a:endCxn id="87" idx="2"/>
          </p:cNvCxnSpPr>
          <p:nvPr/>
        </p:nvCxnSpPr>
        <p:spPr>
          <a:xfrm>
            <a:off x="9957147" y="556397"/>
            <a:ext cx="333935" cy="733783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ttore diritto 94">
            <a:extLst>
              <a:ext uri="{FF2B5EF4-FFF2-40B4-BE49-F238E27FC236}">
                <a16:creationId xmlns:a16="http://schemas.microsoft.com/office/drawing/2014/main" id="{53A9AA82-F21D-491C-0572-B99EC9DA17DC}"/>
              </a:ext>
            </a:extLst>
          </p:cNvPr>
          <p:cNvCxnSpPr>
            <a:cxnSpLocks/>
            <a:stCxn id="85" idx="6"/>
            <a:endCxn id="87" idx="2"/>
          </p:cNvCxnSpPr>
          <p:nvPr/>
        </p:nvCxnSpPr>
        <p:spPr>
          <a:xfrm flipV="1">
            <a:off x="9741482" y="1290180"/>
            <a:ext cx="549600" cy="9917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ttore diritto 95">
            <a:extLst>
              <a:ext uri="{FF2B5EF4-FFF2-40B4-BE49-F238E27FC236}">
                <a16:creationId xmlns:a16="http://schemas.microsoft.com/office/drawing/2014/main" id="{7A2B4DBB-BE19-6C60-1B38-4D2DDBCD0A9C}"/>
              </a:ext>
            </a:extLst>
          </p:cNvPr>
          <p:cNvCxnSpPr>
            <a:cxnSpLocks/>
            <a:stCxn id="86" idx="6"/>
            <a:endCxn id="87" idx="2"/>
          </p:cNvCxnSpPr>
          <p:nvPr/>
        </p:nvCxnSpPr>
        <p:spPr>
          <a:xfrm flipV="1">
            <a:off x="9913186" y="1290180"/>
            <a:ext cx="377896" cy="656234"/>
          </a:xfrm>
          <a:prstGeom prst="line">
            <a:avLst/>
          </a:prstGeom>
          <a:ln w="3810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asellaDiTesto 98">
            <a:extLst>
              <a:ext uri="{FF2B5EF4-FFF2-40B4-BE49-F238E27FC236}">
                <a16:creationId xmlns:a16="http://schemas.microsoft.com/office/drawing/2014/main" id="{37446F3F-0BA5-1114-1CDE-FE29C187AF59}"/>
              </a:ext>
            </a:extLst>
          </p:cNvPr>
          <p:cNvSpPr txBox="1"/>
          <p:nvPr/>
        </p:nvSpPr>
        <p:spPr>
          <a:xfrm>
            <a:off x="7830248" y="767412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EF2A16BE-A91D-8F7A-4AD4-4910156744E2}"/>
              </a:ext>
            </a:extLst>
          </p:cNvPr>
          <p:cNvSpPr txBox="1"/>
          <p:nvPr/>
        </p:nvSpPr>
        <p:spPr>
          <a:xfrm>
            <a:off x="8467018" y="940868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r1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7D716E3C-E0BC-B8A1-3B9D-0AFA50DF3FE0}"/>
              </a:ext>
            </a:extLst>
          </p:cNvPr>
          <p:cNvSpPr txBox="1"/>
          <p:nvPr/>
        </p:nvSpPr>
        <p:spPr>
          <a:xfrm>
            <a:off x="9319452" y="779292"/>
            <a:ext cx="404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119" name="CasellaDiTesto 118">
            <a:extLst>
              <a:ext uri="{FF2B5EF4-FFF2-40B4-BE49-F238E27FC236}">
                <a16:creationId xmlns:a16="http://schemas.microsoft.com/office/drawing/2014/main" id="{0672FF2B-63CB-2D8B-7383-1A7FBF35656C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20" name="CasellaDiTesto 119">
            <a:extLst>
              <a:ext uri="{FF2B5EF4-FFF2-40B4-BE49-F238E27FC236}">
                <a16:creationId xmlns:a16="http://schemas.microsoft.com/office/drawing/2014/main" id="{67DB7E30-8BC8-F55D-8470-EDC1A9506675}"/>
              </a:ext>
            </a:extLst>
          </p:cNvPr>
          <p:cNvSpPr txBox="1"/>
          <p:nvPr/>
        </p:nvSpPr>
        <p:spPr>
          <a:xfrm>
            <a:off x="4357367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21" name="CasellaDiTesto 120">
            <a:extLst>
              <a:ext uri="{FF2B5EF4-FFF2-40B4-BE49-F238E27FC236}">
                <a16:creationId xmlns:a16="http://schemas.microsoft.com/office/drawing/2014/main" id="{6E3EC55D-3404-0132-ACAD-59EFE7F0B87A}"/>
              </a:ext>
            </a:extLst>
          </p:cNvPr>
          <p:cNvSpPr txBox="1"/>
          <p:nvPr/>
        </p:nvSpPr>
        <p:spPr>
          <a:xfrm>
            <a:off x="7756321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AAFBBBEC-198F-D220-42CA-F2B899A004C6}"/>
              </a:ext>
            </a:extLst>
          </p:cNvPr>
          <p:cNvGrpSpPr/>
          <p:nvPr/>
        </p:nvGrpSpPr>
        <p:grpSpPr>
          <a:xfrm>
            <a:off x="691126" y="3429000"/>
            <a:ext cx="1166632" cy="990037"/>
            <a:chOff x="315686" y="3161410"/>
            <a:chExt cx="2882864" cy="1812048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144DD9B1-C2DD-0B7D-6C76-03792AAAEBA4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448BBC0F-D67C-D3E4-943F-89D5A3D14419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07FE334B-8A6A-1E98-A0BD-0D71E3F3BD47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85120515-36D4-C27B-7C92-7E8F1F2C91D9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2B4F8ABD-834C-33E5-AAB6-BFE02D4A98DF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B4935110-678A-77C7-BBD3-80B325BB9BCB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2C1EC4B7-E2A6-41FF-66F2-A9F9CE844D55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544D2D3C-342A-316F-25D2-F9F058E1FF45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8632FACC-D72F-6BA5-A8F6-36CB00CF99F1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DFE5BEA0-195E-2B5C-5556-A1A5A6C571AE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7823BBF1-0612-9DCA-AF70-6D962601A273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A58F3EE-6876-BD74-9C6F-01944D6A03C9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9B5642E3-C89A-847B-CB2E-E54FDFD14EDA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070E424F-EBF9-9986-6010-24DEF4EC3BC9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CB3A0333-28A3-1C2C-A2F7-B7232DC7571B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396CEF05-AA12-DEB6-52CC-451D9A08734A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9" name="Freccia a destra 138">
            <a:extLst>
              <a:ext uri="{FF2B5EF4-FFF2-40B4-BE49-F238E27FC236}">
                <a16:creationId xmlns:a16="http://schemas.microsoft.com/office/drawing/2014/main" id="{57F41672-4541-5D40-F74C-63E9783EE396}"/>
              </a:ext>
            </a:extLst>
          </p:cNvPr>
          <p:cNvSpPr/>
          <p:nvPr/>
        </p:nvSpPr>
        <p:spPr>
          <a:xfrm>
            <a:off x="2033695" y="3647932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ttangolo 139">
            <a:extLst>
              <a:ext uri="{FF2B5EF4-FFF2-40B4-BE49-F238E27FC236}">
                <a16:creationId xmlns:a16="http://schemas.microsoft.com/office/drawing/2014/main" id="{564E7123-B11C-EEFC-DE84-1389CD034EBE}"/>
              </a:ext>
            </a:extLst>
          </p:cNvPr>
          <p:cNvSpPr/>
          <p:nvPr/>
        </p:nvSpPr>
        <p:spPr>
          <a:xfrm>
            <a:off x="2712735" y="3429000"/>
            <a:ext cx="1123541" cy="99003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vale 157">
            <a:extLst>
              <a:ext uri="{FF2B5EF4-FFF2-40B4-BE49-F238E27FC236}">
                <a16:creationId xmlns:a16="http://schemas.microsoft.com/office/drawing/2014/main" id="{6C79710E-AB8F-BB39-D878-DFF2CC36FBF4}"/>
              </a:ext>
            </a:extLst>
          </p:cNvPr>
          <p:cNvSpPr/>
          <p:nvPr/>
        </p:nvSpPr>
        <p:spPr>
          <a:xfrm>
            <a:off x="2762478" y="3814428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vale 158">
            <a:extLst>
              <a:ext uri="{FF2B5EF4-FFF2-40B4-BE49-F238E27FC236}">
                <a16:creationId xmlns:a16="http://schemas.microsoft.com/office/drawing/2014/main" id="{C1B06364-8292-0A83-DE98-A8259975E281}"/>
              </a:ext>
            </a:extLst>
          </p:cNvPr>
          <p:cNvSpPr/>
          <p:nvPr/>
        </p:nvSpPr>
        <p:spPr>
          <a:xfrm>
            <a:off x="2895121" y="4123211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Ovale 159">
            <a:extLst>
              <a:ext uri="{FF2B5EF4-FFF2-40B4-BE49-F238E27FC236}">
                <a16:creationId xmlns:a16="http://schemas.microsoft.com/office/drawing/2014/main" id="{068EAB8D-5D9F-CDC5-236E-EEE4555B24D0}"/>
              </a:ext>
            </a:extLst>
          </p:cNvPr>
          <p:cNvSpPr/>
          <p:nvPr/>
        </p:nvSpPr>
        <p:spPr>
          <a:xfrm>
            <a:off x="3027139" y="3916033"/>
            <a:ext cx="170786" cy="23058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e 160">
            <a:extLst>
              <a:ext uri="{FF2B5EF4-FFF2-40B4-BE49-F238E27FC236}">
                <a16:creationId xmlns:a16="http://schemas.microsoft.com/office/drawing/2014/main" id="{F34E10F1-3F31-DB83-72CF-8F0234F1F8DD}"/>
              </a:ext>
            </a:extLst>
          </p:cNvPr>
          <p:cNvSpPr/>
          <p:nvPr/>
        </p:nvSpPr>
        <p:spPr>
          <a:xfrm>
            <a:off x="3449455" y="3482633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Ovale 161">
            <a:extLst>
              <a:ext uri="{FF2B5EF4-FFF2-40B4-BE49-F238E27FC236}">
                <a16:creationId xmlns:a16="http://schemas.microsoft.com/office/drawing/2014/main" id="{14ECB4D4-5D6C-5C76-B9E9-6B321FF281E4}"/>
              </a:ext>
            </a:extLst>
          </p:cNvPr>
          <p:cNvSpPr/>
          <p:nvPr/>
        </p:nvSpPr>
        <p:spPr>
          <a:xfrm>
            <a:off x="3632456" y="3450224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Ovale 162">
            <a:extLst>
              <a:ext uri="{FF2B5EF4-FFF2-40B4-BE49-F238E27FC236}">
                <a16:creationId xmlns:a16="http://schemas.microsoft.com/office/drawing/2014/main" id="{78ABA86F-EEDC-E7F3-2487-079554D5911C}"/>
              </a:ext>
            </a:extLst>
          </p:cNvPr>
          <p:cNvSpPr/>
          <p:nvPr/>
        </p:nvSpPr>
        <p:spPr>
          <a:xfrm>
            <a:off x="3557472" y="3688788"/>
            <a:ext cx="170786" cy="230582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Ovale 163">
            <a:extLst>
              <a:ext uri="{FF2B5EF4-FFF2-40B4-BE49-F238E27FC236}">
                <a16:creationId xmlns:a16="http://schemas.microsoft.com/office/drawing/2014/main" id="{1A06336B-F5EF-5404-D00B-3B06981A8A99}"/>
              </a:ext>
            </a:extLst>
          </p:cNvPr>
          <p:cNvSpPr/>
          <p:nvPr/>
        </p:nvSpPr>
        <p:spPr>
          <a:xfrm>
            <a:off x="3627246" y="4144184"/>
            <a:ext cx="170786" cy="23058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CasellaDiTesto 164">
            <a:extLst>
              <a:ext uri="{FF2B5EF4-FFF2-40B4-BE49-F238E27FC236}">
                <a16:creationId xmlns:a16="http://schemas.microsoft.com/office/drawing/2014/main" id="{4A5CF98C-5944-ED86-BC47-FA27A4C57BC2}"/>
              </a:ext>
            </a:extLst>
          </p:cNvPr>
          <p:cNvSpPr txBox="1"/>
          <p:nvPr/>
        </p:nvSpPr>
        <p:spPr>
          <a:xfrm>
            <a:off x="176650" y="284884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grpSp>
        <p:nvGrpSpPr>
          <p:cNvPr id="166" name="Gruppo 165">
            <a:extLst>
              <a:ext uri="{FF2B5EF4-FFF2-40B4-BE49-F238E27FC236}">
                <a16:creationId xmlns:a16="http://schemas.microsoft.com/office/drawing/2014/main" id="{A6916676-697D-0B82-C230-03C23B44AE90}"/>
              </a:ext>
            </a:extLst>
          </p:cNvPr>
          <p:cNvGrpSpPr/>
          <p:nvPr/>
        </p:nvGrpSpPr>
        <p:grpSpPr>
          <a:xfrm>
            <a:off x="4800571" y="3384729"/>
            <a:ext cx="1166632" cy="990037"/>
            <a:chOff x="315686" y="3161410"/>
            <a:chExt cx="2882864" cy="1812048"/>
          </a:xfrm>
        </p:grpSpPr>
        <p:sp>
          <p:nvSpPr>
            <p:cNvPr id="167" name="Ovale 166">
              <a:extLst>
                <a:ext uri="{FF2B5EF4-FFF2-40B4-BE49-F238E27FC236}">
                  <a16:creationId xmlns:a16="http://schemas.microsoft.com/office/drawing/2014/main" id="{B0897D65-07E3-795F-E18F-C59EA5508073}"/>
                </a:ext>
              </a:extLst>
            </p:cNvPr>
            <p:cNvSpPr/>
            <p:nvPr/>
          </p:nvSpPr>
          <p:spPr>
            <a:xfrm>
              <a:off x="978334" y="3357738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8" name="Ovale 167">
              <a:extLst>
                <a:ext uri="{FF2B5EF4-FFF2-40B4-BE49-F238E27FC236}">
                  <a16:creationId xmlns:a16="http://schemas.microsoft.com/office/drawing/2014/main" id="{91CC7A4C-E112-95C8-C113-ED70C33D3DC7}"/>
                </a:ext>
              </a:extLst>
            </p:cNvPr>
            <p:cNvSpPr/>
            <p:nvPr/>
          </p:nvSpPr>
          <p:spPr>
            <a:xfrm>
              <a:off x="315686" y="3885276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9" name="Ovale 168">
              <a:extLst>
                <a:ext uri="{FF2B5EF4-FFF2-40B4-BE49-F238E27FC236}">
                  <a16:creationId xmlns:a16="http://schemas.microsoft.com/office/drawing/2014/main" id="{10D34AE4-936C-ECC3-C602-1BBE8EAA94B6}"/>
                </a:ext>
              </a:extLst>
            </p:cNvPr>
            <p:cNvSpPr/>
            <p:nvPr/>
          </p:nvSpPr>
          <p:spPr>
            <a:xfrm>
              <a:off x="849273" y="4528434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0" name="Ovale 169">
              <a:extLst>
                <a:ext uri="{FF2B5EF4-FFF2-40B4-BE49-F238E27FC236}">
                  <a16:creationId xmlns:a16="http://schemas.microsoft.com/office/drawing/2014/main" id="{C3BF64E9-8535-26B1-BB27-B20F570D74EE}"/>
                </a:ext>
              </a:extLst>
            </p:cNvPr>
            <p:cNvSpPr/>
            <p:nvPr/>
          </p:nvSpPr>
          <p:spPr>
            <a:xfrm>
              <a:off x="2020555" y="31614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1" name="Ovale 170">
              <a:extLst>
                <a:ext uri="{FF2B5EF4-FFF2-40B4-BE49-F238E27FC236}">
                  <a16:creationId xmlns:a16="http://schemas.microsoft.com/office/drawing/2014/main" id="{153F140C-B89B-E6C3-4976-07F5D721A258}"/>
                </a:ext>
              </a:extLst>
            </p:cNvPr>
            <p:cNvSpPr/>
            <p:nvPr/>
          </p:nvSpPr>
          <p:spPr>
            <a:xfrm>
              <a:off x="1804890" y="3905110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2" name="Ovale 171">
              <a:extLst>
                <a:ext uri="{FF2B5EF4-FFF2-40B4-BE49-F238E27FC236}">
                  <a16:creationId xmlns:a16="http://schemas.microsoft.com/office/drawing/2014/main" id="{C6E4543C-5C1D-AD24-64A9-77FD637EA798}"/>
                </a:ext>
              </a:extLst>
            </p:cNvPr>
            <p:cNvSpPr/>
            <p:nvPr/>
          </p:nvSpPr>
          <p:spPr>
            <a:xfrm>
              <a:off x="1976594" y="4551427"/>
              <a:ext cx="422030" cy="422031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3" name="Ovale 172">
              <a:extLst>
                <a:ext uri="{FF2B5EF4-FFF2-40B4-BE49-F238E27FC236}">
                  <a16:creationId xmlns:a16="http://schemas.microsoft.com/office/drawing/2014/main" id="{31A7CDC9-FA36-9F7D-D2F1-87476F409976}"/>
                </a:ext>
              </a:extLst>
            </p:cNvPr>
            <p:cNvSpPr/>
            <p:nvPr/>
          </p:nvSpPr>
          <p:spPr>
            <a:xfrm>
              <a:off x="2776520" y="3895193"/>
              <a:ext cx="422030" cy="422031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D5A0328F-863A-26CA-B378-1148532794E6}"/>
                </a:ext>
              </a:extLst>
            </p:cNvPr>
            <p:cNvCxnSpPr>
              <a:stCxn id="167" idx="6"/>
              <a:endCxn id="170" idx="2"/>
            </p:cNvCxnSpPr>
            <p:nvPr/>
          </p:nvCxnSpPr>
          <p:spPr>
            <a:xfrm flipV="1">
              <a:off x="1400364" y="3372426"/>
              <a:ext cx="620191" cy="19632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298D6A91-C0FC-55A9-3A99-87FC26CD94B7}"/>
                </a:ext>
              </a:extLst>
            </p:cNvPr>
            <p:cNvCxnSpPr>
              <a:cxnSpLocks/>
              <a:stCxn id="167" idx="6"/>
              <a:endCxn id="171" idx="2"/>
            </p:cNvCxnSpPr>
            <p:nvPr/>
          </p:nvCxnSpPr>
          <p:spPr>
            <a:xfrm>
              <a:off x="1400364" y="3568754"/>
              <a:ext cx="404526" cy="5473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A741C62A-B561-8874-CFB8-940779D3950B}"/>
                </a:ext>
              </a:extLst>
            </p:cNvPr>
            <p:cNvCxnSpPr>
              <a:cxnSpLocks/>
              <a:stCxn id="168" idx="6"/>
              <a:endCxn id="171" idx="2"/>
            </p:cNvCxnSpPr>
            <p:nvPr/>
          </p:nvCxnSpPr>
          <p:spPr>
            <a:xfrm>
              <a:off x="737716" y="4096292"/>
              <a:ext cx="1067174" cy="198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74732CC7-2B89-7E76-5919-87CB3F1D81CF}"/>
                </a:ext>
              </a:extLst>
            </p:cNvPr>
            <p:cNvCxnSpPr>
              <a:cxnSpLocks/>
              <a:stCxn id="168" idx="6"/>
              <a:endCxn id="172" idx="2"/>
            </p:cNvCxnSpPr>
            <p:nvPr/>
          </p:nvCxnSpPr>
          <p:spPr>
            <a:xfrm>
              <a:off x="737716" y="4096292"/>
              <a:ext cx="1238878" cy="66615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205BFDD-7641-4EBB-6078-B7B626FB4125}"/>
                </a:ext>
              </a:extLst>
            </p:cNvPr>
            <p:cNvCxnSpPr>
              <a:cxnSpLocks/>
              <a:stCxn id="169" idx="6"/>
              <a:endCxn id="171" idx="2"/>
            </p:cNvCxnSpPr>
            <p:nvPr/>
          </p:nvCxnSpPr>
          <p:spPr>
            <a:xfrm flipV="1">
              <a:off x="1271303" y="4116126"/>
              <a:ext cx="533587" cy="623324"/>
            </a:xfrm>
            <a:prstGeom prst="lin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3AF89722-48DC-4B66-2DC2-E7F38E87C48D}"/>
                </a:ext>
              </a:extLst>
            </p:cNvPr>
            <p:cNvCxnSpPr>
              <a:cxnSpLocks/>
              <a:stCxn id="169" idx="6"/>
              <a:endCxn id="172" idx="2"/>
            </p:cNvCxnSpPr>
            <p:nvPr/>
          </p:nvCxnSpPr>
          <p:spPr>
            <a:xfrm>
              <a:off x="1271303" y="4739450"/>
              <a:ext cx="705291" cy="2299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A0B7F87C-7DA3-26F2-B369-357EC22D0D1C}"/>
                </a:ext>
              </a:extLst>
            </p:cNvPr>
            <p:cNvCxnSpPr>
              <a:cxnSpLocks/>
              <a:stCxn id="170" idx="6"/>
              <a:endCxn id="173" idx="2"/>
            </p:cNvCxnSpPr>
            <p:nvPr/>
          </p:nvCxnSpPr>
          <p:spPr>
            <a:xfrm>
              <a:off x="2442585" y="3372426"/>
              <a:ext cx="333935" cy="73378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605E34E2-1289-870D-AC0F-65EFF1B6A44B}"/>
                </a:ext>
              </a:extLst>
            </p:cNvPr>
            <p:cNvCxnSpPr>
              <a:cxnSpLocks/>
              <a:stCxn id="171" idx="6"/>
              <a:endCxn id="173" idx="2"/>
            </p:cNvCxnSpPr>
            <p:nvPr/>
          </p:nvCxnSpPr>
          <p:spPr>
            <a:xfrm flipV="1">
              <a:off x="2226920" y="4106209"/>
              <a:ext cx="549600" cy="99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diritto 181">
              <a:extLst>
                <a:ext uri="{FF2B5EF4-FFF2-40B4-BE49-F238E27FC236}">
                  <a16:creationId xmlns:a16="http://schemas.microsoft.com/office/drawing/2014/main" id="{1ECE4C10-85F7-EA7F-8A1D-E76341BF09F0}"/>
                </a:ext>
              </a:extLst>
            </p:cNvPr>
            <p:cNvCxnSpPr>
              <a:cxnSpLocks/>
              <a:stCxn id="172" idx="6"/>
              <a:endCxn id="173" idx="2"/>
            </p:cNvCxnSpPr>
            <p:nvPr/>
          </p:nvCxnSpPr>
          <p:spPr>
            <a:xfrm flipV="1">
              <a:off x="2398624" y="4106209"/>
              <a:ext cx="377896" cy="65623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3" name="Freccia a destra 182">
            <a:extLst>
              <a:ext uri="{FF2B5EF4-FFF2-40B4-BE49-F238E27FC236}">
                <a16:creationId xmlns:a16="http://schemas.microsoft.com/office/drawing/2014/main" id="{AC18EF70-2EBB-B1EF-BF54-6F9750308E24}"/>
              </a:ext>
            </a:extLst>
          </p:cNvPr>
          <p:cNvSpPr/>
          <p:nvPr/>
        </p:nvSpPr>
        <p:spPr>
          <a:xfrm>
            <a:off x="6143140" y="3603661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ttangolo 183">
            <a:extLst>
              <a:ext uri="{FF2B5EF4-FFF2-40B4-BE49-F238E27FC236}">
                <a16:creationId xmlns:a16="http://schemas.microsoft.com/office/drawing/2014/main" id="{91ED8422-A4C6-D711-4DA3-B775010DE4EF}"/>
              </a:ext>
            </a:extLst>
          </p:cNvPr>
          <p:cNvSpPr/>
          <p:nvPr/>
        </p:nvSpPr>
        <p:spPr>
          <a:xfrm>
            <a:off x="7121769" y="3384729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ttangolo 184">
            <a:extLst>
              <a:ext uri="{FF2B5EF4-FFF2-40B4-BE49-F238E27FC236}">
                <a16:creationId xmlns:a16="http://schemas.microsoft.com/office/drawing/2014/main" id="{CCFAE007-B3F9-A4E2-528E-8642FD0787D8}"/>
              </a:ext>
            </a:extLst>
          </p:cNvPr>
          <p:cNvSpPr/>
          <p:nvPr/>
        </p:nvSpPr>
        <p:spPr>
          <a:xfrm>
            <a:off x="7558900" y="3384728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6" name="Rettangolo 185">
            <a:extLst>
              <a:ext uri="{FF2B5EF4-FFF2-40B4-BE49-F238E27FC236}">
                <a16:creationId xmlns:a16="http://schemas.microsoft.com/office/drawing/2014/main" id="{B5965322-95F3-39FE-5EBE-3A70EBCD60DA}"/>
              </a:ext>
            </a:extLst>
          </p:cNvPr>
          <p:cNvSpPr/>
          <p:nvPr/>
        </p:nvSpPr>
        <p:spPr>
          <a:xfrm>
            <a:off x="8009990" y="3384729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ttangolo 186">
            <a:extLst>
              <a:ext uri="{FF2B5EF4-FFF2-40B4-BE49-F238E27FC236}">
                <a16:creationId xmlns:a16="http://schemas.microsoft.com/office/drawing/2014/main" id="{7A12568A-D284-B191-09A2-097C534A1C8D}"/>
              </a:ext>
            </a:extLst>
          </p:cNvPr>
          <p:cNvSpPr/>
          <p:nvPr/>
        </p:nvSpPr>
        <p:spPr>
          <a:xfrm>
            <a:off x="8447121" y="3384728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ttangolo 187">
            <a:extLst>
              <a:ext uri="{FF2B5EF4-FFF2-40B4-BE49-F238E27FC236}">
                <a16:creationId xmlns:a16="http://schemas.microsoft.com/office/drawing/2014/main" id="{C826E59A-B2B3-424E-7073-E23624116085}"/>
              </a:ext>
            </a:extLst>
          </p:cNvPr>
          <p:cNvSpPr/>
          <p:nvPr/>
        </p:nvSpPr>
        <p:spPr>
          <a:xfrm>
            <a:off x="6949771" y="3218172"/>
            <a:ext cx="1960245" cy="127546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Freccia a destra 189">
            <a:extLst>
              <a:ext uri="{FF2B5EF4-FFF2-40B4-BE49-F238E27FC236}">
                <a16:creationId xmlns:a16="http://schemas.microsoft.com/office/drawing/2014/main" id="{0D270989-4EEC-26B9-CA1D-F7006359DC7E}"/>
              </a:ext>
            </a:extLst>
          </p:cNvPr>
          <p:cNvSpPr/>
          <p:nvPr/>
        </p:nvSpPr>
        <p:spPr>
          <a:xfrm>
            <a:off x="9052658" y="3556927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CasellaDiTesto 190">
            <a:extLst>
              <a:ext uri="{FF2B5EF4-FFF2-40B4-BE49-F238E27FC236}">
                <a16:creationId xmlns:a16="http://schemas.microsoft.com/office/drawing/2014/main" id="{DF1E8AEC-82C4-3A03-6633-717DB7A629BF}"/>
              </a:ext>
            </a:extLst>
          </p:cNvPr>
          <p:cNvSpPr txBox="1"/>
          <p:nvPr/>
        </p:nvSpPr>
        <p:spPr>
          <a:xfrm>
            <a:off x="9913186" y="3659582"/>
            <a:ext cx="9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92" name="Rettangolo 191">
            <a:extLst>
              <a:ext uri="{FF2B5EF4-FFF2-40B4-BE49-F238E27FC236}">
                <a16:creationId xmlns:a16="http://schemas.microsoft.com/office/drawing/2014/main" id="{3BD618AB-9CEC-1011-F317-7B156A525125}"/>
              </a:ext>
            </a:extLst>
          </p:cNvPr>
          <p:cNvSpPr/>
          <p:nvPr/>
        </p:nvSpPr>
        <p:spPr>
          <a:xfrm>
            <a:off x="1122430" y="4978591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ttangolo 192">
            <a:extLst>
              <a:ext uri="{FF2B5EF4-FFF2-40B4-BE49-F238E27FC236}">
                <a16:creationId xmlns:a16="http://schemas.microsoft.com/office/drawing/2014/main" id="{1BBBAF3F-F35F-7974-6096-186BD09FA0EB}"/>
              </a:ext>
            </a:extLst>
          </p:cNvPr>
          <p:cNvSpPr/>
          <p:nvPr/>
        </p:nvSpPr>
        <p:spPr>
          <a:xfrm>
            <a:off x="1559561" y="4978590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ttangolo 193">
            <a:extLst>
              <a:ext uri="{FF2B5EF4-FFF2-40B4-BE49-F238E27FC236}">
                <a16:creationId xmlns:a16="http://schemas.microsoft.com/office/drawing/2014/main" id="{2FE8D9B6-4076-32A3-3327-8A543DDA0B23}"/>
              </a:ext>
            </a:extLst>
          </p:cNvPr>
          <p:cNvSpPr/>
          <p:nvPr/>
        </p:nvSpPr>
        <p:spPr>
          <a:xfrm>
            <a:off x="2010651" y="4978591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5" name="Rettangolo 194">
            <a:extLst>
              <a:ext uri="{FF2B5EF4-FFF2-40B4-BE49-F238E27FC236}">
                <a16:creationId xmlns:a16="http://schemas.microsoft.com/office/drawing/2014/main" id="{436E06D8-C23E-903D-302F-6BA4448F7DD0}"/>
              </a:ext>
            </a:extLst>
          </p:cNvPr>
          <p:cNvSpPr/>
          <p:nvPr/>
        </p:nvSpPr>
        <p:spPr>
          <a:xfrm>
            <a:off x="2447782" y="4978590"/>
            <a:ext cx="323713" cy="9900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ttangolo 195">
            <a:extLst>
              <a:ext uri="{FF2B5EF4-FFF2-40B4-BE49-F238E27FC236}">
                <a16:creationId xmlns:a16="http://schemas.microsoft.com/office/drawing/2014/main" id="{0E0AC0AA-14DE-AE3C-16E1-0A0F3FE54814}"/>
              </a:ext>
            </a:extLst>
          </p:cNvPr>
          <p:cNvSpPr/>
          <p:nvPr/>
        </p:nvSpPr>
        <p:spPr>
          <a:xfrm>
            <a:off x="950432" y="4812034"/>
            <a:ext cx="1960245" cy="1275463"/>
          </a:xfrm>
          <a:prstGeom prst="rect">
            <a:avLst/>
          </a:prstGeom>
          <a:solidFill>
            <a:schemeClr val="accent1">
              <a:alpha val="4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Freccia a destra 196">
            <a:extLst>
              <a:ext uri="{FF2B5EF4-FFF2-40B4-BE49-F238E27FC236}">
                <a16:creationId xmlns:a16="http://schemas.microsoft.com/office/drawing/2014/main" id="{C9DCBC5E-4F4B-164D-A11F-968E91AF3FFD}"/>
              </a:ext>
            </a:extLst>
          </p:cNvPr>
          <p:cNvSpPr/>
          <p:nvPr/>
        </p:nvSpPr>
        <p:spPr>
          <a:xfrm>
            <a:off x="3053319" y="5150789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CasellaDiTesto 197">
            <a:extLst>
              <a:ext uri="{FF2B5EF4-FFF2-40B4-BE49-F238E27FC236}">
                <a16:creationId xmlns:a16="http://schemas.microsoft.com/office/drawing/2014/main" id="{E7451DF7-16CE-B7D1-37D4-56A669B8C3D5}"/>
              </a:ext>
            </a:extLst>
          </p:cNvPr>
          <p:cNvSpPr txBox="1"/>
          <p:nvPr/>
        </p:nvSpPr>
        <p:spPr>
          <a:xfrm>
            <a:off x="3666024" y="5257976"/>
            <a:ext cx="9057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</a:t>
            </a:r>
          </a:p>
        </p:txBody>
      </p:sp>
      <p:sp>
        <p:nvSpPr>
          <p:cNvPr id="199" name="Freccia a destra 198">
            <a:extLst>
              <a:ext uri="{FF2B5EF4-FFF2-40B4-BE49-F238E27FC236}">
                <a16:creationId xmlns:a16="http://schemas.microsoft.com/office/drawing/2014/main" id="{AE70FCDC-E92A-4BD9-BAEF-BDAA03054126}"/>
              </a:ext>
            </a:extLst>
          </p:cNvPr>
          <p:cNvSpPr/>
          <p:nvPr/>
        </p:nvSpPr>
        <p:spPr>
          <a:xfrm rot="8740335">
            <a:off x="2079781" y="4272739"/>
            <a:ext cx="593734" cy="58370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CasellaDiTesto 199">
            <a:extLst>
              <a:ext uri="{FF2B5EF4-FFF2-40B4-BE49-F238E27FC236}">
                <a16:creationId xmlns:a16="http://schemas.microsoft.com/office/drawing/2014/main" id="{BAC4CACB-52C4-9F41-1BC9-F15D8EF7D114}"/>
              </a:ext>
            </a:extLst>
          </p:cNvPr>
          <p:cNvSpPr txBox="1"/>
          <p:nvPr/>
        </p:nvSpPr>
        <p:spPr>
          <a:xfrm>
            <a:off x="4362219" y="284884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</p:spTree>
    <p:extLst>
      <p:ext uri="{BB962C8B-B14F-4D97-AF65-F5344CB8AC3E}">
        <p14:creationId xmlns:p14="http://schemas.microsoft.com/office/powerpoint/2010/main" val="42473681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848</TotalTime>
  <Words>505</Words>
  <Application>Microsoft Office PowerPoint</Application>
  <PresentationFormat>Widescreen</PresentationFormat>
  <Paragraphs>141</Paragraphs>
  <Slides>8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Raieli</dc:creator>
  <cp:lastModifiedBy>Salvatore Raieli</cp:lastModifiedBy>
  <cp:revision>9</cp:revision>
  <dcterms:created xsi:type="dcterms:W3CDTF">2024-05-09T12:23:10Z</dcterms:created>
  <dcterms:modified xsi:type="dcterms:W3CDTF">2024-08-25T10:21:12Z</dcterms:modified>
</cp:coreProperties>
</file>