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8764" autoAdjust="0"/>
  </p:normalViewPr>
  <p:slideViewPr>
    <p:cSldViewPr snapToGrid="0">
      <p:cViewPr>
        <p:scale>
          <a:sx n="40" d="100"/>
          <a:sy n="40" d="100"/>
        </p:scale>
        <p:origin x="2218" y="9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436AA-BBA3-41B5-A45C-EE3A47F06D69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43C6F9-6011-468F-BEB0-51C2A350541A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549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ung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en.wikipedia.org/wiki/Eosin" TargetMode="External"/><Relationship Id="rId4" Type="http://schemas.openxmlformats.org/officeDocument/2006/relationships/hyperlink" Target="https://en.wikipedia.org/wiki/Hematoxylin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radiograph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CT scan of the thorax. The axial slice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 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chest X-ray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 (</a:t>
            </a:r>
            <a:r>
              <a:rPr lang="en-US" b="1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CXR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),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Normal fundus photographs of the right eye,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Intravascular ultrasound image of a coronary artery, 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Human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Lung"/>
              </a:rPr>
              <a:t>lung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tissue stained with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Hematoxylin"/>
              </a:rPr>
              <a:t>hematoxylin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and </a:t>
            </a:r>
            <a:r>
              <a:rPr lang="en-US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5" tooltip="Eosin"/>
              </a:rPr>
              <a:t>eosin</a:t>
            </a:r>
            <a:r>
              <a:rPr lang="en-US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 as seen under a microscope. PET scan of the human brain,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cancerous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(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right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) </a:t>
            </a:r>
            <a:r>
              <a:rPr lang="it-IT" b="0" i="0" dirty="0" err="1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mammography</a:t>
            </a:r>
            <a:r>
              <a:rPr lang="it-IT" b="0" i="0" dirty="0">
                <a:solidFill>
                  <a:srgbClr val="202122"/>
                </a:solidFill>
                <a:effectLst/>
                <a:highlight>
                  <a:srgbClr val="F8F9FA"/>
                </a:highlight>
                <a:latin typeface="Arial" panose="020B0604020202020204" pitchFamily="34" charset="0"/>
              </a:rPr>
              <a:t> image</a:t>
            </a:r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843C6F9-6011-468F-BEB0-51C2A350541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79599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666FE08-5A49-C0A1-DD8D-EC11D2417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53F73F6A-5C2E-56E6-DB92-1D666E2E319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E7A59E4-6FEB-1F40-6419-72BEE52CB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81DF014-4813-14AF-95BE-F87E6AA14D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5473EAB-C79F-F241-1144-8ED01030B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4097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4056978-4198-5503-7C72-3C3F0C2A9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BCC18405-9E45-F0AB-178C-6A7CDA904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0C75DC4-BCAB-6E2E-67B9-505CEDEE2E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100B074-B925-2102-6742-B616948D3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BC31227-49A4-8424-9C75-E97B918EE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998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8C36F91E-50EF-A6F7-5051-516FA14500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AC88694-ECA6-27CC-94F5-19046F1B60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C9E7499-74D4-3399-ED99-687D3E589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DF0EB48-358B-3E19-8A33-1D59D9895F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A3430BB-4898-6CC8-EA46-5EE5DEC56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614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3CFC732-FAB5-34B6-BF6C-4F0140169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C764CF5-645B-3464-B09C-67A346BE0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1619980-6AE2-75E1-D97E-DE5F80450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F173119F-48C3-FC82-3670-6157C16CD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79C99539-4C4C-50A3-0C3A-4DC85B4E62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323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CA5175-B42C-9816-5B8B-D1E3651D06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E181F38E-2B5F-E89C-BA91-37C62E25B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C2B9FB-97A6-63EA-EA7C-852655BB4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82E253E-649E-C8BC-1DBC-B0B28B281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0FDEDD-07CF-9EE4-D50B-97656D732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639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C7705B6-F4F2-EBF9-C12F-433D0BE31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5DAEAB-1C9A-B29E-D392-BC6B728AC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F5D78E2-6ADD-98AB-CD05-DAFD3163F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59BFC4-3FB6-8E54-F913-5E1CDF28AC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7755CA8-6224-6C20-E180-F6FCB583D8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53231BD-780C-C699-E189-07B0CDCF5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422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47BEFBF-B629-51F7-9C99-167AE3E04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3AC177B-4E9D-683C-4656-E0517CCF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13E6B552-6051-9148-E7E1-C79A9D3632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3DFB9EC2-CB6E-7B07-0100-688564522CB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B4C54E1F-84BF-70BD-AC12-D8BA488671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9447684C-2E86-6E1F-9CD8-FE0ECE83C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B18CE30A-5CC6-3725-346B-EEC17C41E3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F317BA8-05C3-CBD7-8095-58C433617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249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7DD7A3-3539-0E40-7136-057FB42D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8ADEC126-24FA-D79B-DF1A-84911B0869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AB26E33-6AD5-2470-AA58-22833687F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2AA1C8E6-2F7B-B5B5-5C6B-7766D6D21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E9152E1D-D26F-A653-EEA5-146213447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65420BDE-EA25-BF40-001B-9D68BBAC2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05F8236-2E7A-2C1D-7ABB-761F77DCEB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1665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2C3EC2F-D499-49B5-89B7-CF872ED977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65CEAAA-4204-7CDE-2775-B6AE7BCE8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1FAAD9C-C81E-7032-18B1-12C9B06DA0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8E81DBE-42BF-44CD-0594-02F88434E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CD4DBAF-C6BA-4754-3F00-580CA37CE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89A134D-84E1-685F-B7D6-A6D0E0F695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6060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8BDE248-74AA-6725-80CB-970614648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ECDE9856-8B59-961D-2582-DC9365452B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02CA6CBE-C55C-6A0C-3FD9-E6DA898DEB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9A45894-51A4-40CA-8E2B-84FC20793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C34DCD0-F16F-AC64-7177-B4B865F0AF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DE81A1-2604-0AB7-FA38-E860516B1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769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B4CDAD83-9FA2-6C89-B099-4100E75C4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5DED703-8D73-B57C-B5FA-CA8CE153D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5FA1830-28C8-01E1-14CD-AAE0966FE1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849B51-CB8F-4E70-B214-8C45EFD2E0E3}" type="datetimeFigureOut">
              <a:rPr lang="en-US" smtClean="0"/>
              <a:t>7/28/2024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CAFBB1-A289-7E7A-23AC-354AACC10A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8E28C7-B107-39F5-C49E-0D9EB23F9A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C69800-5F7B-4D1B-BDF7-53AF6F755C39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048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10" Type="http://schemas.openxmlformats.org/officeDocument/2006/relationships/image" Target="../media/image8.jpeg"/><Relationship Id="rId4" Type="http://schemas.openxmlformats.org/officeDocument/2006/relationships/image" Target="../media/image2.jpeg"/><Relationship Id="rId9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73F63C40-A39F-5150-4EAC-2B09738432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330" y="536427"/>
            <a:ext cx="26670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undefined">
            <a:extLst>
              <a:ext uri="{FF2B5EF4-FFF2-40B4-BE49-F238E27FC236}">
                <a16:creationId xmlns:a16="http://schemas.microsoft.com/office/drawing/2014/main" id="{290CB033-7884-B3BE-72A8-D692E57890C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949"/>
          <a:stretch/>
        </p:blipFill>
        <p:spPr bwMode="auto">
          <a:xfrm>
            <a:off x="6785467" y="600537"/>
            <a:ext cx="2189603" cy="29266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defined">
            <a:extLst>
              <a:ext uri="{FF2B5EF4-FFF2-40B4-BE49-F238E27FC236}">
                <a16:creationId xmlns:a16="http://schemas.microsoft.com/office/drawing/2014/main" id="{D02FBDBE-048C-2E20-783B-22C4405FF85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520"/>
          <a:stretch/>
        </p:blipFill>
        <p:spPr bwMode="auto">
          <a:xfrm>
            <a:off x="3065425" y="600537"/>
            <a:ext cx="3476947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undus photography - Wikipedia">
            <a:extLst>
              <a:ext uri="{FF2B5EF4-FFF2-40B4-BE49-F238E27FC236}">
                <a16:creationId xmlns:a16="http://schemas.microsoft.com/office/drawing/2014/main" id="{F0BBEA2E-57A0-2626-D8D3-AEA66204F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51076" y="607451"/>
            <a:ext cx="2919779" cy="2919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undefined">
            <a:extLst>
              <a:ext uri="{FF2B5EF4-FFF2-40B4-BE49-F238E27FC236}">
                <a16:creationId xmlns:a16="http://schemas.microsoft.com/office/drawing/2014/main" id="{42ADCF84-918A-39BF-BE1E-B8C2C12EA42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00"/>
          <a:stretch/>
        </p:blipFill>
        <p:spPr bwMode="auto">
          <a:xfrm>
            <a:off x="155330" y="4135412"/>
            <a:ext cx="2667000" cy="2618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undefined">
            <a:extLst>
              <a:ext uri="{FF2B5EF4-FFF2-40B4-BE49-F238E27FC236}">
                <a16:creationId xmlns:a16="http://schemas.microsoft.com/office/drawing/2014/main" id="{B65B33D4-DD80-3DC4-4F3E-62F2F435F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5424" y="4164720"/>
            <a:ext cx="3476947" cy="2587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5DBC5E19-7A39-B8A4-9ECF-9BA1D5682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6652438" y="4339337"/>
            <a:ext cx="2483055" cy="218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undefined">
            <a:extLst>
              <a:ext uri="{FF2B5EF4-FFF2-40B4-BE49-F238E27FC236}">
                <a16:creationId xmlns:a16="http://schemas.microsoft.com/office/drawing/2014/main" id="{82AE48E2-4A7D-85EB-1C3D-4F643DF67AE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778"/>
          <a:stretch/>
        </p:blipFill>
        <p:spPr bwMode="auto">
          <a:xfrm>
            <a:off x="9219349" y="4164719"/>
            <a:ext cx="2255231" cy="2649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asellaDiTesto 1">
            <a:extLst>
              <a:ext uri="{FF2B5EF4-FFF2-40B4-BE49-F238E27FC236}">
                <a16:creationId xmlns:a16="http://schemas.microsoft.com/office/drawing/2014/main" id="{DBE20C5B-1659-A5E8-6E64-543510933CAA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CCF61CCE-4F8A-6045-7B34-09D6CBF982F4}"/>
              </a:ext>
            </a:extLst>
          </p:cNvPr>
          <p:cNvSpPr txBox="1"/>
          <p:nvPr/>
        </p:nvSpPr>
        <p:spPr>
          <a:xfrm>
            <a:off x="3012872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1C24104-1ED5-9712-E60E-B8D9F7F81AC2}"/>
              </a:ext>
            </a:extLst>
          </p:cNvPr>
          <p:cNvSpPr txBox="1"/>
          <p:nvPr/>
        </p:nvSpPr>
        <p:spPr>
          <a:xfrm>
            <a:off x="6805128" y="11058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2E8F4A7-8416-8EB5-106A-2E9DD34935F1}"/>
              </a:ext>
            </a:extLst>
          </p:cNvPr>
          <p:cNvSpPr txBox="1"/>
          <p:nvPr/>
        </p:nvSpPr>
        <p:spPr>
          <a:xfrm>
            <a:off x="9137151" y="147588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1708E1B2-C5B8-D66C-B22B-5F07494C386C}"/>
              </a:ext>
            </a:extLst>
          </p:cNvPr>
          <p:cNvSpPr txBox="1"/>
          <p:nvPr/>
        </p:nvSpPr>
        <p:spPr>
          <a:xfrm>
            <a:off x="129786" y="3728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E)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F9BCB7CC-2FB8-579B-2789-C0F6321466DF}"/>
              </a:ext>
            </a:extLst>
          </p:cNvPr>
          <p:cNvSpPr txBox="1"/>
          <p:nvPr/>
        </p:nvSpPr>
        <p:spPr>
          <a:xfrm>
            <a:off x="2987328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F)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36C1819D-D175-F543-1BA5-3B09A1D3A60A}"/>
              </a:ext>
            </a:extLst>
          </p:cNvPr>
          <p:cNvSpPr txBox="1"/>
          <p:nvPr/>
        </p:nvSpPr>
        <p:spPr>
          <a:xfrm>
            <a:off x="6779584" y="3765294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G)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B4BC7D2A-2E6B-E9E1-FA3D-B9AFEDD8E6BB}"/>
              </a:ext>
            </a:extLst>
          </p:cNvPr>
          <p:cNvSpPr txBox="1"/>
          <p:nvPr/>
        </p:nvSpPr>
        <p:spPr>
          <a:xfrm>
            <a:off x="9111607" y="380230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H)</a:t>
            </a:r>
          </a:p>
        </p:txBody>
      </p:sp>
    </p:spTree>
    <p:extLst>
      <p:ext uri="{BB962C8B-B14F-4D97-AF65-F5344CB8AC3E}">
        <p14:creationId xmlns:p14="http://schemas.microsoft.com/office/powerpoint/2010/main" val="4231469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D8903C9-87B1-2AB3-D09E-B8DB0B0CA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696362"/>
            <a:ext cx="1937239" cy="2213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e 3">
            <a:extLst>
              <a:ext uri="{FF2B5EF4-FFF2-40B4-BE49-F238E27FC236}">
                <a16:creationId xmlns:a16="http://schemas.microsoft.com/office/drawing/2014/main" id="{960D7C9F-C344-FD4D-CCD6-AB71B01FC5A3}"/>
              </a:ext>
            </a:extLst>
          </p:cNvPr>
          <p:cNvSpPr/>
          <p:nvPr/>
        </p:nvSpPr>
        <p:spPr>
          <a:xfrm>
            <a:off x="3130062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e 4">
            <a:extLst>
              <a:ext uri="{FF2B5EF4-FFF2-40B4-BE49-F238E27FC236}">
                <a16:creationId xmlns:a16="http://schemas.microsoft.com/office/drawing/2014/main" id="{D534F008-E7C7-583C-FE62-AA9136D17190}"/>
              </a:ext>
            </a:extLst>
          </p:cNvPr>
          <p:cNvSpPr/>
          <p:nvPr/>
        </p:nvSpPr>
        <p:spPr>
          <a:xfrm>
            <a:off x="3130062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2B59F31-2B9F-FA84-5ED5-DAE34C2ACB03}"/>
              </a:ext>
            </a:extLst>
          </p:cNvPr>
          <p:cNvSpPr/>
          <p:nvPr/>
        </p:nvSpPr>
        <p:spPr>
          <a:xfrm>
            <a:off x="3130062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e 6">
            <a:extLst>
              <a:ext uri="{FF2B5EF4-FFF2-40B4-BE49-F238E27FC236}">
                <a16:creationId xmlns:a16="http://schemas.microsoft.com/office/drawing/2014/main" id="{C7111AED-82DA-8B45-1A0D-3DE1B4B60EF2}"/>
              </a:ext>
            </a:extLst>
          </p:cNvPr>
          <p:cNvSpPr/>
          <p:nvPr/>
        </p:nvSpPr>
        <p:spPr>
          <a:xfrm>
            <a:off x="3886201" y="826477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e 7">
            <a:extLst>
              <a:ext uri="{FF2B5EF4-FFF2-40B4-BE49-F238E27FC236}">
                <a16:creationId xmlns:a16="http://schemas.microsoft.com/office/drawing/2014/main" id="{A52E87D6-DD37-3C0D-3183-A95E6AF6835C}"/>
              </a:ext>
            </a:extLst>
          </p:cNvPr>
          <p:cNvSpPr/>
          <p:nvPr/>
        </p:nvSpPr>
        <p:spPr>
          <a:xfrm>
            <a:off x="3886201" y="141649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e 8">
            <a:extLst>
              <a:ext uri="{FF2B5EF4-FFF2-40B4-BE49-F238E27FC236}">
                <a16:creationId xmlns:a16="http://schemas.microsoft.com/office/drawing/2014/main" id="{4937D1A3-2D5D-6138-2579-964EB7CE4EF2}"/>
              </a:ext>
            </a:extLst>
          </p:cNvPr>
          <p:cNvSpPr/>
          <p:nvPr/>
        </p:nvSpPr>
        <p:spPr>
          <a:xfrm>
            <a:off x="3886201" y="2020166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e 9">
            <a:extLst>
              <a:ext uri="{FF2B5EF4-FFF2-40B4-BE49-F238E27FC236}">
                <a16:creationId xmlns:a16="http://schemas.microsoft.com/office/drawing/2014/main" id="{B8D4D8FB-150A-7B7F-CD40-664DCB53CDC7}"/>
              </a:ext>
            </a:extLst>
          </p:cNvPr>
          <p:cNvSpPr/>
          <p:nvPr/>
        </p:nvSpPr>
        <p:spPr>
          <a:xfrm>
            <a:off x="4642340" y="1416493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Connettore diritto 11">
            <a:extLst>
              <a:ext uri="{FF2B5EF4-FFF2-40B4-BE49-F238E27FC236}">
                <a16:creationId xmlns:a16="http://schemas.microsoft.com/office/drawing/2014/main" id="{AF5AE4C8-905D-E167-EBF1-1084F2CCD75C}"/>
              </a:ext>
            </a:extLst>
          </p:cNvPr>
          <p:cNvCxnSpPr>
            <a:stCxn id="4" idx="6"/>
            <a:endCxn id="7" idx="2"/>
          </p:cNvCxnSpPr>
          <p:nvPr/>
        </p:nvCxnSpPr>
        <p:spPr>
          <a:xfrm>
            <a:off x="3552092" y="1037493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ttore diritto 12">
            <a:extLst>
              <a:ext uri="{FF2B5EF4-FFF2-40B4-BE49-F238E27FC236}">
                <a16:creationId xmlns:a16="http://schemas.microsoft.com/office/drawing/2014/main" id="{CCCF5AE5-2BB4-00D8-7458-A6DE4715A632}"/>
              </a:ext>
            </a:extLst>
          </p:cNvPr>
          <p:cNvCxnSpPr>
            <a:cxnSpLocks/>
            <a:stCxn id="5" idx="6"/>
            <a:endCxn id="7" idx="2"/>
          </p:cNvCxnSpPr>
          <p:nvPr/>
        </p:nvCxnSpPr>
        <p:spPr>
          <a:xfrm flipV="1"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ttore diritto 15">
            <a:extLst>
              <a:ext uri="{FF2B5EF4-FFF2-40B4-BE49-F238E27FC236}">
                <a16:creationId xmlns:a16="http://schemas.microsoft.com/office/drawing/2014/main" id="{4CB3C296-43FE-223A-2A22-2C5107AD1CBB}"/>
              </a:ext>
            </a:extLst>
          </p:cNvPr>
          <p:cNvCxnSpPr>
            <a:cxnSpLocks/>
            <a:stCxn id="4" idx="6"/>
            <a:endCxn id="8" idx="2"/>
          </p:cNvCxnSpPr>
          <p:nvPr/>
        </p:nvCxnSpPr>
        <p:spPr>
          <a:xfrm>
            <a:off x="3552092" y="1037493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ttore diritto 18">
            <a:extLst>
              <a:ext uri="{FF2B5EF4-FFF2-40B4-BE49-F238E27FC236}">
                <a16:creationId xmlns:a16="http://schemas.microsoft.com/office/drawing/2014/main" id="{EAAA216D-C8F6-8D5A-EB88-E922A43EFECC}"/>
              </a:ext>
            </a:extLst>
          </p:cNvPr>
          <p:cNvCxnSpPr>
            <a:cxnSpLocks/>
            <a:stCxn id="5" idx="6"/>
            <a:endCxn id="8" idx="2"/>
          </p:cNvCxnSpPr>
          <p:nvPr/>
        </p:nvCxnSpPr>
        <p:spPr>
          <a:xfrm>
            <a:off x="3552092" y="162751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ttore diritto 21">
            <a:extLst>
              <a:ext uri="{FF2B5EF4-FFF2-40B4-BE49-F238E27FC236}">
                <a16:creationId xmlns:a16="http://schemas.microsoft.com/office/drawing/2014/main" id="{16F5558F-FBD5-FD11-6ADF-472F6CCD1F9C}"/>
              </a:ext>
            </a:extLst>
          </p:cNvPr>
          <p:cNvCxnSpPr>
            <a:cxnSpLocks/>
            <a:stCxn id="4" idx="6"/>
            <a:endCxn id="9" idx="2"/>
          </p:cNvCxnSpPr>
          <p:nvPr/>
        </p:nvCxnSpPr>
        <p:spPr>
          <a:xfrm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diritto 24">
            <a:extLst>
              <a:ext uri="{FF2B5EF4-FFF2-40B4-BE49-F238E27FC236}">
                <a16:creationId xmlns:a16="http://schemas.microsoft.com/office/drawing/2014/main" id="{A5088221-AE7A-1F29-EE37-3F66497FBDCF}"/>
              </a:ext>
            </a:extLst>
          </p:cNvPr>
          <p:cNvCxnSpPr>
            <a:cxnSpLocks/>
            <a:stCxn id="5" idx="6"/>
            <a:endCxn id="9" idx="2"/>
          </p:cNvCxnSpPr>
          <p:nvPr/>
        </p:nvCxnSpPr>
        <p:spPr>
          <a:xfrm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diritto 27">
            <a:extLst>
              <a:ext uri="{FF2B5EF4-FFF2-40B4-BE49-F238E27FC236}">
                <a16:creationId xmlns:a16="http://schemas.microsoft.com/office/drawing/2014/main" id="{726265C2-60C6-DE62-3199-0BB53F59DA83}"/>
              </a:ext>
            </a:extLst>
          </p:cNvPr>
          <p:cNvCxnSpPr>
            <a:cxnSpLocks/>
            <a:stCxn id="6" idx="6"/>
            <a:endCxn id="7" idx="2"/>
          </p:cNvCxnSpPr>
          <p:nvPr/>
        </p:nvCxnSpPr>
        <p:spPr>
          <a:xfrm flipV="1">
            <a:off x="3552092" y="1037493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diritto 30">
            <a:extLst>
              <a:ext uri="{FF2B5EF4-FFF2-40B4-BE49-F238E27FC236}">
                <a16:creationId xmlns:a16="http://schemas.microsoft.com/office/drawing/2014/main" id="{13AD28BC-E29A-3D95-F774-FDFE054E857E}"/>
              </a:ext>
            </a:extLst>
          </p:cNvPr>
          <p:cNvCxnSpPr>
            <a:cxnSpLocks/>
            <a:stCxn id="6" idx="6"/>
            <a:endCxn id="8" idx="2"/>
          </p:cNvCxnSpPr>
          <p:nvPr/>
        </p:nvCxnSpPr>
        <p:spPr>
          <a:xfrm flipV="1">
            <a:off x="3552092" y="1627510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diritto 33">
            <a:extLst>
              <a:ext uri="{FF2B5EF4-FFF2-40B4-BE49-F238E27FC236}">
                <a16:creationId xmlns:a16="http://schemas.microsoft.com/office/drawing/2014/main" id="{A0461582-4963-9FC7-F21A-7804452D6E77}"/>
              </a:ext>
            </a:extLst>
          </p:cNvPr>
          <p:cNvCxnSpPr>
            <a:cxnSpLocks/>
            <a:stCxn id="6" idx="6"/>
            <a:endCxn id="9" idx="2"/>
          </p:cNvCxnSpPr>
          <p:nvPr/>
        </p:nvCxnSpPr>
        <p:spPr>
          <a:xfrm>
            <a:off x="3552092" y="2231182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969A25ED-ADD6-64E5-0760-C5479AF39608}"/>
              </a:ext>
            </a:extLst>
          </p:cNvPr>
          <p:cNvCxnSpPr>
            <a:cxnSpLocks/>
            <a:stCxn id="7" idx="6"/>
            <a:endCxn id="10" idx="2"/>
          </p:cNvCxnSpPr>
          <p:nvPr/>
        </p:nvCxnSpPr>
        <p:spPr>
          <a:xfrm>
            <a:off x="4308231" y="1037493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ttore diritto 39">
            <a:extLst>
              <a:ext uri="{FF2B5EF4-FFF2-40B4-BE49-F238E27FC236}">
                <a16:creationId xmlns:a16="http://schemas.microsoft.com/office/drawing/2014/main" id="{AC77DAE0-1CD6-8777-BEFD-73FFB8EACC00}"/>
              </a:ext>
            </a:extLst>
          </p:cNvPr>
          <p:cNvCxnSpPr>
            <a:cxnSpLocks/>
            <a:stCxn id="8" idx="6"/>
            <a:endCxn id="10" idx="2"/>
          </p:cNvCxnSpPr>
          <p:nvPr/>
        </p:nvCxnSpPr>
        <p:spPr>
          <a:xfrm flipV="1">
            <a:off x="4308231" y="1627509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ttore diritto 46">
            <a:extLst>
              <a:ext uri="{FF2B5EF4-FFF2-40B4-BE49-F238E27FC236}">
                <a16:creationId xmlns:a16="http://schemas.microsoft.com/office/drawing/2014/main" id="{E2E0E7FD-360A-CF11-A2A7-38FF85DC2870}"/>
              </a:ext>
            </a:extLst>
          </p:cNvPr>
          <p:cNvCxnSpPr>
            <a:cxnSpLocks/>
            <a:stCxn id="9" idx="6"/>
            <a:endCxn id="10" idx="2"/>
          </p:cNvCxnSpPr>
          <p:nvPr/>
        </p:nvCxnSpPr>
        <p:spPr>
          <a:xfrm flipV="1">
            <a:off x="4308231" y="1627509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E9356905-779E-E114-AEED-3980074A7459}"/>
              </a:ext>
            </a:extLst>
          </p:cNvPr>
          <p:cNvSpPr/>
          <p:nvPr/>
        </p:nvSpPr>
        <p:spPr>
          <a:xfrm>
            <a:off x="5585397" y="866927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D07DFA86-BE2B-2270-1E2E-3B163535B119}"/>
              </a:ext>
            </a:extLst>
          </p:cNvPr>
          <p:cNvSpPr/>
          <p:nvPr/>
        </p:nvSpPr>
        <p:spPr>
          <a:xfrm>
            <a:off x="5585397" y="1283703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A6610E35-6FCA-4939-84B5-5310E8F355B1}"/>
              </a:ext>
            </a:extLst>
          </p:cNvPr>
          <p:cNvSpPr/>
          <p:nvPr/>
        </p:nvSpPr>
        <p:spPr>
          <a:xfrm>
            <a:off x="5585397" y="1700479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E2D77F3E-97DA-3ADD-E8D7-DB0920CC566C}"/>
              </a:ext>
            </a:extLst>
          </p:cNvPr>
          <p:cNvSpPr/>
          <p:nvPr/>
        </p:nvSpPr>
        <p:spPr>
          <a:xfrm>
            <a:off x="5585397" y="2099910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55" name="Rettangolo 54">
            <a:extLst>
              <a:ext uri="{FF2B5EF4-FFF2-40B4-BE49-F238E27FC236}">
                <a16:creationId xmlns:a16="http://schemas.microsoft.com/office/drawing/2014/main" id="{7BAD56F8-B955-FD8F-FDCB-F1E6047486AB}"/>
              </a:ext>
            </a:extLst>
          </p:cNvPr>
          <p:cNvSpPr/>
          <p:nvPr/>
        </p:nvSpPr>
        <p:spPr>
          <a:xfrm>
            <a:off x="5164667" y="914400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ttangolo 55">
            <a:extLst>
              <a:ext uri="{FF2B5EF4-FFF2-40B4-BE49-F238E27FC236}">
                <a16:creationId xmlns:a16="http://schemas.microsoft.com/office/drawing/2014/main" id="{E70BA1CB-277C-118C-07A8-663552B3DDD7}"/>
              </a:ext>
            </a:extLst>
          </p:cNvPr>
          <p:cNvSpPr/>
          <p:nvPr/>
        </p:nvSpPr>
        <p:spPr>
          <a:xfrm>
            <a:off x="5325533" y="1364039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F78F43D3-879C-4BFF-465A-442E0CE2F36C}"/>
              </a:ext>
            </a:extLst>
          </p:cNvPr>
          <p:cNvSpPr/>
          <p:nvPr/>
        </p:nvSpPr>
        <p:spPr>
          <a:xfrm>
            <a:off x="5398479" y="1773677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7B760DD6-8398-8F94-4DE4-C9B880417081}"/>
              </a:ext>
            </a:extLst>
          </p:cNvPr>
          <p:cNvSpPr/>
          <p:nvPr/>
        </p:nvSpPr>
        <p:spPr>
          <a:xfrm>
            <a:off x="5453057" y="2133814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539BE484-7846-6D69-DCEF-5221DCA8035D}"/>
              </a:ext>
            </a:extLst>
          </p:cNvPr>
          <p:cNvSpPr txBox="1"/>
          <p:nvPr/>
        </p:nvSpPr>
        <p:spPr>
          <a:xfrm>
            <a:off x="3031067" y="2582103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2026024E-144A-96E9-FC91-5CE2887E48EA}"/>
              </a:ext>
            </a:extLst>
          </p:cNvPr>
          <p:cNvSpPr txBox="1"/>
          <p:nvPr/>
        </p:nvSpPr>
        <p:spPr>
          <a:xfrm>
            <a:off x="5181276" y="363698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5E1EFAD-20B1-BA66-51E7-D3ADEBF373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5048"/>
          <a:stretch/>
        </p:blipFill>
        <p:spPr bwMode="auto">
          <a:xfrm>
            <a:off x="8167400" y="548364"/>
            <a:ext cx="1617133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2">
            <a:extLst>
              <a:ext uri="{FF2B5EF4-FFF2-40B4-BE49-F238E27FC236}">
                <a16:creationId xmlns:a16="http://schemas.microsoft.com/office/drawing/2014/main" id="{2BCC34B5-BBCC-3934-B3F1-44AAA048BB3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501" r="31658"/>
          <a:stretch/>
        </p:blipFill>
        <p:spPr bwMode="auto">
          <a:xfrm>
            <a:off x="12438829" y="548364"/>
            <a:ext cx="1473201" cy="197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" name="Ovale 61">
            <a:extLst>
              <a:ext uri="{FF2B5EF4-FFF2-40B4-BE49-F238E27FC236}">
                <a16:creationId xmlns:a16="http://schemas.microsoft.com/office/drawing/2014/main" id="{00A9FCC2-A273-1941-CAE6-2351D75EC549}"/>
              </a:ext>
            </a:extLst>
          </p:cNvPr>
          <p:cNvSpPr/>
          <p:nvPr/>
        </p:nvSpPr>
        <p:spPr>
          <a:xfrm>
            <a:off x="10295466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Ovale 62">
            <a:extLst>
              <a:ext uri="{FF2B5EF4-FFF2-40B4-BE49-F238E27FC236}">
                <a16:creationId xmlns:a16="http://schemas.microsoft.com/office/drawing/2014/main" id="{54143ACC-4D9E-8C7F-33E0-47BB83587A36}"/>
              </a:ext>
            </a:extLst>
          </p:cNvPr>
          <p:cNvSpPr/>
          <p:nvPr/>
        </p:nvSpPr>
        <p:spPr>
          <a:xfrm>
            <a:off x="10295466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4" name="Ovale 1023">
            <a:extLst>
              <a:ext uri="{FF2B5EF4-FFF2-40B4-BE49-F238E27FC236}">
                <a16:creationId xmlns:a16="http://schemas.microsoft.com/office/drawing/2014/main" id="{358AAD47-CA96-FC67-5E8A-D3364DEF11C7}"/>
              </a:ext>
            </a:extLst>
          </p:cNvPr>
          <p:cNvSpPr/>
          <p:nvPr/>
        </p:nvSpPr>
        <p:spPr>
          <a:xfrm>
            <a:off x="10295466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5" name="Ovale 1024">
            <a:extLst>
              <a:ext uri="{FF2B5EF4-FFF2-40B4-BE49-F238E27FC236}">
                <a16:creationId xmlns:a16="http://schemas.microsoft.com/office/drawing/2014/main" id="{F7205CD7-FC79-8AC8-264F-7C72946228C7}"/>
              </a:ext>
            </a:extLst>
          </p:cNvPr>
          <p:cNvSpPr/>
          <p:nvPr/>
        </p:nvSpPr>
        <p:spPr>
          <a:xfrm>
            <a:off x="11051605" y="58345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7" name="Ovale 1026">
            <a:extLst>
              <a:ext uri="{FF2B5EF4-FFF2-40B4-BE49-F238E27FC236}">
                <a16:creationId xmlns:a16="http://schemas.microsoft.com/office/drawing/2014/main" id="{3F23568A-5A4B-ACDA-DFC3-C8337B949B1C}"/>
              </a:ext>
            </a:extLst>
          </p:cNvPr>
          <p:cNvSpPr/>
          <p:nvPr/>
        </p:nvSpPr>
        <p:spPr>
          <a:xfrm>
            <a:off x="11051605" y="117346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8" name="Ovale 1027">
            <a:extLst>
              <a:ext uri="{FF2B5EF4-FFF2-40B4-BE49-F238E27FC236}">
                <a16:creationId xmlns:a16="http://schemas.microsoft.com/office/drawing/2014/main" id="{B80AA000-2DF6-0F12-5A55-18C81EE1660E}"/>
              </a:ext>
            </a:extLst>
          </p:cNvPr>
          <p:cNvSpPr/>
          <p:nvPr/>
        </p:nvSpPr>
        <p:spPr>
          <a:xfrm>
            <a:off x="11051605" y="177714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9" name="Ovale 1028">
            <a:extLst>
              <a:ext uri="{FF2B5EF4-FFF2-40B4-BE49-F238E27FC236}">
                <a16:creationId xmlns:a16="http://schemas.microsoft.com/office/drawing/2014/main" id="{5FE4914D-CB1C-8305-53EC-584BB3227E5F}"/>
              </a:ext>
            </a:extLst>
          </p:cNvPr>
          <p:cNvSpPr/>
          <p:nvPr/>
        </p:nvSpPr>
        <p:spPr>
          <a:xfrm>
            <a:off x="11807744" y="117346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30" name="Connettore diritto 1029">
            <a:extLst>
              <a:ext uri="{FF2B5EF4-FFF2-40B4-BE49-F238E27FC236}">
                <a16:creationId xmlns:a16="http://schemas.microsoft.com/office/drawing/2014/main" id="{BAAC492C-E7D6-8E82-4AA7-FEC61CAC7487}"/>
              </a:ext>
            </a:extLst>
          </p:cNvPr>
          <p:cNvCxnSpPr>
            <a:stCxn id="62" idx="6"/>
            <a:endCxn id="1025" idx="2"/>
          </p:cNvCxnSpPr>
          <p:nvPr/>
        </p:nvCxnSpPr>
        <p:spPr>
          <a:xfrm>
            <a:off x="10717496" y="79446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Connettore diritto 1030">
            <a:extLst>
              <a:ext uri="{FF2B5EF4-FFF2-40B4-BE49-F238E27FC236}">
                <a16:creationId xmlns:a16="http://schemas.microsoft.com/office/drawing/2014/main" id="{1FBC7928-63ED-E748-DAFC-28E16257DA4B}"/>
              </a:ext>
            </a:extLst>
          </p:cNvPr>
          <p:cNvCxnSpPr>
            <a:cxnSpLocks/>
            <a:stCxn id="63" idx="6"/>
            <a:endCxn id="1025" idx="2"/>
          </p:cNvCxnSpPr>
          <p:nvPr/>
        </p:nvCxnSpPr>
        <p:spPr>
          <a:xfrm flipV="1"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2" name="Connettore diritto 1031">
            <a:extLst>
              <a:ext uri="{FF2B5EF4-FFF2-40B4-BE49-F238E27FC236}">
                <a16:creationId xmlns:a16="http://schemas.microsoft.com/office/drawing/2014/main" id="{622E8F6B-3208-62C2-B540-31AA2A9731F1}"/>
              </a:ext>
            </a:extLst>
          </p:cNvPr>
          <p:cNvCxnSpPr>
            <a:cxnSpLocks/>
            <a:stCxn id="62" idx="6"/>
            <a:endCxn id="1027" idx="2"/>
          </p:cNvCxnSpPr>
          <p:nvPr/>
        </p:nvCxnSpPr>
        <p:spPr>
          <a:xfrm>
            <a:off x="10717496" y="79446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3" name="Connettore diritto 1032">
            <a:extLst>
              <a:ext uri="{FF2B5EF4-FFF2-40B4-BE49-F238E27FC236}">
                <a16:creationId xmlns:a16="http://schemas.microsoft.com/office/drawing/2014/main" id="{535A4529-69A2-EF2F-16DE-6EE27B49D696}"/>
              </a:ext>
            </a:extLst>
          </p:cNvPr>
          <p:cNvCxnSpPr>
            <a:cxnSpLocks/>
            <a:stCxn id="63" idx="6"/>
            <a:endCxn id="1027" idx="2"/>
          </p:cNvCxnSpPr>
          <p:nvPr/>
        </p:nvCxnSpPr>
        <p:spPr>
          <a:xfrm>
            <a:off x="10717496" y="138448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4" name="Connettore diritto 1033">
            <a:extLst>
              <a:ext uri="{FF2B5EF4-FFF2-40B4-BE49-F238E27FC236}">
                <a16:creationId xmlns:a16="http://schemas.microsoft.com/office/drawing/2014/main" id="{EB13E533-8085-AF1D-ACDB-34D95EB6E2AA}"/>
              </a:ext>
            </a:extLst>
          </p:cNvPr>
          <p:cNvCxnSpPr>
            <a:cxnSpLocks/>
            <a:stCxn id="62" idx="6"/>
            <a:endCxn id="1028" idx="2"/>
          </p:cNvCxnSpPr>
          <p:nvPr/>
        </p:nvCxnSpPr>
        <p:spPr>
          <a:xfrm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5" name="Connettore diritto 1034">
            <a:extLst>
              <a:ext uri="{FF2B5EF4-FFF2-40B4-BE49-F238E27FC236}">
                <a16:creationId xmlns:a16="http://schemas.microsoft.com/office/drawing/2014/main" id="{34EF4C9C-BAB4-5FB4-0D83-AC7890663877}"/>
              </a:ext>
            </a:extLst>
          </p:cNvPr>
          <p:cNvCxnSpPr>
            <a:cxnSpLocks/>
            <a:stCxn id="63" idx="6"/>
            <a:endCxn id="1028" idx="2"/>
          </p:cNvCxnSpPr>
          <p:nvPr/>
        </p:nvCxnSpPr>
        <p:spPr>
          <a:xfrm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6" name="Connettore diritto 1035">
            <a:extLst>
              <a:ext uri="{FF2B5EF4-FFF2-40B4-BE49-F238E27FC236}">
                <a16:creationId xmlns:a16="http://schemas.microsoft.com/office/drawing/2014/main" id="{2997BA25-478E-DB28-F2DE-D35CEAFF9AF8}"/>
              </a:ext>
            </a:extLst>
          </p:cNvPr>
          <p:cNvCxnSpPr>
            <a:cxnSpLocks/>
            <a:stCxn id="1024" idx="6"/>
            <a:endCxn id="1025" idx="2"/>
          </p:cNvCxnSpPr>
          <p:nvPr/>
        </p:nvCxnSpPr>
        <p:spPr>
          <a:xfrm flipV="1">
            <a:off x="10717496" y="79446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onnettore diritto 1036">
            <a:extLst>
              <a:ext uri="{FF2B5EF4-FFF2-40B4-BE49-F238E27FC236}">
                <a16:creationId xmlns:a16="http://schemas.microsoft.com/office/drawing/2014/main" id="{4FFF326A-DFA5-E221-5D21-74ED4002E4F1}"/>
              </a:ext>
            </a:extLst>
          </p:cNvPr>
          <p:cNvCxnSpPr>
            <a:cxnSpLocks/>
            <a:stCxn id="1024" idx="6"/>
            <a:endCxn id="1027" idx="2"/>
          </p:cNvCxnSpPr>
          <p:nvPr/>
        </p:nvCxnSpPr>
        <p:spPr>
          <a:xfrm flipV="1">
            <a:off x="10717496" y="138448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8" name="Connettore diritto 1037">
            <a:extLst>
              <a:ext uri="{FF2B5EF4-FFF2-40B4-BE49-F238E27FC236}">
                <a16:creationId xmlns:a16="http://schemas.microsoft.com/office/drawing/2014/main" id="{29FEA433-B415-613B-B414-5F78F2B53124}"/>
              </a:ext>
            </a:extLst>
          </p:cNvPr>
          <p:cNvCxnSpPr>
            <a:cxnSpLocks/>
            <a:stCxn id="1024" idx="6"/>
            <a:endCxn id="1028" idx="2"/>
          </p:cNvCxnSpPr>
          <p:nvPr/>
        </p:nvCxnSpPr>
        <p:spPr>
          <a:xfrm>
            <a:off x="10717496" y="198815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Connettore diritto 1038">
            <a:extLst>
              <a:ext uri="{FF2B5EF4-FFF2-40B4-BE49-F238E27FC236}">
                <a16:creationId xmlns:a16="http://schemas.microsoft.com/office/drawing/2014/main" id="{C356D18C-4819-7C54-0548-F354EA85E269}"/>
              </a:ext>
            </a:extLst>
          </p:cNvPr>
          <p:cNvCxnSpPr>
            <a:cxnSpLocks/>
            <a:stCxn id="1025" idx="6"/>
            <a:endCxn id="1029" idx="2"/>
          </p:cNvCxnSpPr>
          <p:nvPr/>
        </p:nvCxnSpPr>
        <p:spPr>
          <a:xfrm>
            <a:off x="11473635" y="79446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0" name="Connettore diritto 1039">
            <a:extLst>
              <a:ext uri="{FF2B5EF4-FFF2-40B4-BE49-F238E27FC236}">
                <a16:creationId xmlns:a16="http://schemas.microsoft.com/office/drawing/2014/main" id="{DB4D032A-DB80-4AF1-68FE-20FB9AE07764}"/>
              </a:ext>
            </a:extLst>
          </p:cNvPr>
          <p:cNvCxnSpPr>
            <a:cxnSpLocks/>
            <a:stCxn id="1027" idx="6"/>
            <a:endCxn id="1029" idx="2"/>
          </p:cNvCxnSpPr>
          <p:nvPr/>
        </p:nvCxnSpPr>
        <p:spPr>
          <a:xfrm flipV="1">
            <a:off x="11473635" y="138448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onnettore diritto 1040">
            <a:extLst>
              <a:ext uri="{FF2B5EF4-FFF2-40B4-BE49-F238E27FC236}">
                <a16:creationId xmlns:a16="http://schemas.microsoft.com/office/drawing/2014/main" id="{30BC7178-FAB0-48DB-F1E9-6375E4D05791}"/>
              </a:ext>
            </a:extLst>
          </p:cNvPr>
          <p:cNvCxnSpPr>
            <a:cxnSpLocks/>
            <a:stCxn id="1028" idx="6"/>
            <a:endCxn id="1029" idx="2"/>
          </p:cNvCxnSpPr>
          <p:nvPr/>
        </p:nvCxnSpPr>
        <p:spPr>
          <a:xfrm flipV="1">
            <a:off x="11473635" y="138448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2" name="CasellaDiTesto 1041">
            <a:extLst>
              <a:ext uri="{FF2B5EF4-FFF2-40B4-BE49-F238E27FC236}">
                <a16:creationId xmlns:a16="http://schemas.microsoft.com/office/drawing/2014/main" id="{A659036D-89CE-818E-5221-07992AD56E2D}"/>
              </a:ext>
            </a:extLst>
          </p:cNvPr>
          <p:cNvSpPr txBox="1"/>
          <p:nvPr/>
        </p:nvSpPr>
        <p:spPr>
          <a:xfrm>
            <a:off x="10196471" y="233907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63" name="Picture 4" descr="Leukaemia">
            <a:extLst>
              <a:ext uri="{FF2B5EF4-FFF2-40B4-BE49-F238E27FC236}">
                <a16:creationId xmlns:a16="http://schemas.microsoft.com/office/drawing/2014/main" id="{C1D39D72-363D-A63B-0377-A39A20FE8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145" y="3606520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4" name="Ovale 1063">
            <a:extLst>
              <a:ext uri="{FF2B5EF4-FFF2-40B4-BE49-F238E27FC236}">
                <a16:creationId xmlns:a16="http://schemas.microsoft.com/office/drawing/2014/main" id="{32B0626B-A77F-C4D4-498B-9E1A608A6626}"/>
              </a:ext>
            </a:extLst>
          </p:cNvPr>
          <p:cNvSpPr/>
          <p:nvPr/>
        </p:nvSpPr>
        <p:spPr>
          <a:xfrm>
            <a:off x="3227428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5" name="Ovale 1064">
            <a:extLst>
              <a:ext uri="{FF2B5EF4-FFF2-40B4-BE49-F238E27FC236}">
                <a16:creationId xmlns:a16="http://schemas.microsoft.com/office/drawing/2014/main" id="{A9ED6815-8AD6-DEF3-BF7D-793B8C76C9A1}"/>
              </a:ext>
            </a:extLst>
          </p:cNvPr>
          <p:cNvSpPr/>
          <p:nvPr/>
        </p:nvSpPr>
        <p:spPr>
          <a:xfrm>
            <a:off x="3227428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6" name="Ovale 1065">
            <a:extLst>
              <a:ext uri="{FF2B5EF4-FFF2-40B4-BE49-F238E27FC236}">
                <a16:creationId xmlns:a16="http://schemas.microsoft.com/office/drawing/2014/main" id="{B3AB0A25-E3EC-28ED-EF48-C5C85391933B}"/>
              </a:ext>
            </a:extLst>
          </p:cNvPr>
          <p:cNvSpPr/>
          <p:nvPr/>
        </p:nvSpPr>
        <p:spPr>
          <a:xfrm>
            <a:off x="3227428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7" name="Ovale 1066">
            <a:extLst>
              <a:ext uri="{FF2B5EF4-FFF2-40B4-BE49-F238E27FC236}">
                <a16:creationId xmlns:a16="http://schemas.microsoft.com/office/drawing/2014/main" id="{7E62876B-05AD-E5FE-B2BF-7510C033A01F}"/>
              </a:ext>
            </a:extLst>
          </p:cNvPr>
          <p:cNvSpPr/>
          <p:nvPr/>
        </p:nvSpPr>
        <p:spPr>
          <a:xfrm>
            <a:off x="3983567" y="3420755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8" name="Ovale 1067">
            <a:extLst>
              <a:ext uri="{FF2B5EF4-FFF2-40B4-BE49-F238E27FC236}">
                <a16:creationId xmlns:a16="http://schemas.microsoft.com/office/drawing/2014/main" id="{40128F36-F62F-7869-2ED3-DE8D8A0F22BD}"/>
              </a:ext>
            </a:extLst>
          </p:cNvPr>
          <p:cNvSpPr/>
          <p:nvPr/>
        </p:nvSpPr>
        <p:spPr>
          <a:xfrm>
            <a:off x="3983567" y="401077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9" name="Ovale 1068">
            <a:extLst>
              <a:ext uri="{FF2B5EF4-FFF2-40B4-BE49-F238E27FC236}">
                <a16:creationId xmlns:a16="http://schemas.microsoft.com/office/drawing/2014/main" id="{EC776F53-399D-D03A-7849-018313FB690A}"/>
              </a:ext>
            </a:extLst>
          </p:cNvPr>
          <p:cNvSpPr/>
          <p:nvPr/>
        </p:nvSpPr>
        <p:spPr>
          <a:xfrm>
            <a:off x="3983567" y="4614444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0" name="Ovale 1069">
            <a:extLst>
              <a:ext uri="{FF2B5EF4-FFF2-40B4-BE49-F238E27FC236}">
                <a16:creationId xmlns:a16="http://schemas.microsoft.com/office/drawing/2014/main" id="{2006A0EB-AE67-6670-93C6-82B076009D9D}"/>
              </a:ext>
            </a:extLst>
          </p:cNvPr>
          <p:cNvSpPr/>
          <p:nvPr/>
        </p:nvSpPr>
        <p:spPr>
          <a:xfrm>
            <a:off x="4739706" y="401077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71" name="Connettore diritto 1070">
            <a:extLst>
              <a:ext uri="{FF2B5EF4-FFF2-40B4-BE49-F238E27FC236}">
                <a16:creationId xmlns:a16="http://schemas.microsoft.com/office/drawing/2014/main" id="{0A83E29D-2BAE-E6EC-D4E1-7D09D32EB7F5}"/>
              </a:ext>
            </a:extLst>
          </p:cNvPr>
          <p:cNvCxnSpPr>
            <a:stCxn id="1064" idx="6"/>
            <a:endCxn id="1067" idx="2"/>
          </p:cNvCxnSpPr>
          <p:nvPr/>
        </p:nvCxnSpPr>
        <p:spPr>
          <a:xfrm>
            <a:off x="3649458" y="3631771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onnettore diritto 1071">
            <a:extLst>
              <a:ext uri="{FF2B5EF4-FFF2-40B4-BE49-F238E27FC236}">
                <a16:creationId xmlns:a16="http://schemas.microsoft.com/office/drawing/2014/main" id="{FFCE0411-C97D-1C51-3930-8858D9E23EDD}"/>
              </a:ext>
            </a:extLst>
          </p:cNvPr>
          <p:cNvCxnSpPr>
            <a:cxnSpLocks/>
            <a:stCxn id="1065" idx="6"/>
            <a:endCxn id="1067" idx="2"/>
          </p:cNvCxnSpPr>
          <p:nvPr/>
        </p:nvCxnSpPr>
        <p:spPr>
          <a:xfrm flipV="1"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3" name="Connettore diritto 1072">
            <a:extLst>
              <a:ext uri="{FF2B5EF4-FFF2-40B4-BE49-F238E27FC236}">
                <a16:creationId xmlns:a16="http://schemas.microsoft.com/office/drawing/2014/main" id="{8A13B619-FD73-181F-5151-873719123ED3}"/>
              </a:ext>
            </a:extLst>
          </p:cNvPr>
          <p:cNvCxnSpPr>
            <a:cxnSpLocks/>
            <a:stCxn id="1064" idx="6"/>
            <a:endCxn id="1068" idx="2"/>
          </p:cNvCxnSpPr>
          <p:nvPr/>
        </p:nvCxnSpPr>
        <p:spPr>
          <a:xfrm>
            <a:off x="3649458" y="3631771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4" name="Connettore diritto 1073">
            <a:extLst>
              <a:ext uri="{FF2B5EF4-FFF2-40B4-BE49-F238E27FC236}">
                <a16:creationId xmlns:a16="http://schemas.microsoft.com/office/drawing/2014/main" id="{56C433B8-106F-D1C7-9D22-14A6EC4D2DD3}"/>
              </a:ext>
            </a:extLst>
          </p:cNvPr>
          <p:cNvCxnSpPr>
            <a:cxnSpLocks/>
            <a:stCxn id="1065" idx="6"/>
            <a:endCxn id="1068" idx="2"/>
          </p:cNvCxnSpPr>
          <p:nvPr/>
        </p:nvCxnSpPr>
        <p:spPr>
          <a:xfrm>
            <a:off x="3649458" y="422178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5" name="Connettore diritto 1074">
            <a:extLst>
              <a:ext uri="{FF2B5EF4-FFF2-40B4-BE49-F238E27FC236}">
                <a16:creationId xmlns:a16="http://schemas.microsoft.com/office/drawing/2014/main" id="{19F8CA23-4BB8-1922-192E-C9F78C222C66}"/>
              </a:ext>
            </a:extLst>
          </p:cNvPr>
          <p:cNvCxnSpPr>
            <a:cxnSpLocks/>
            <a:stCxn id="1064" idx="6"/>
            <a:endCxn id="1069" idx="2"/>
          </p:cNvCxnSpPr>
          <p:nvPr/>
        </p:nvCxnSpPr>
        <p:spPr>
          <a:xfrm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6" name="Connettore diritto 1075">
            <a:extLst>
              <a:ext uri="{FF2B5EF4-FFF2-40B4-BE49-F238E27FC236}">
                <a16:creationId xmlns:a16="http://schemas.microsoft.com/office/drawing/2014/main" id="{1B3B58DB-E68A-2C26-3EE0-943AE36E4220}"/>
              </a:ext>
            </a:extLst>
          </p:cNvPr>
          <p:cNvCxnSpPr>
            <a:cxnSpLocks/>
            <a:stCxn id="1065" idx="6"/>
            <a:endCxn id="1069" idx="2"/>
          </p:cNvCxnSpPr>
          <p:nvPr/>
        </p:nvCxnSpPr>
        <p:spPr>
          <a:xfrm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7" name="Connettore diritto 1076">
            <a:extLst>
              <a:ext uri="{FF2B5EF4-FFF2-40B4-BE49-F238E27FC236}">
                <a16:creationId xmlns:a16="http://schemas.microsoft.com/office/drawing/2014/main" id="{77C6EA6D-DE98-5ECC-38D4-1FA11B9C4423}"/>
              </a:ext>
            </a:extLst>
          </p:cNvPr>
          <p:cNvCxnSpPr>
            <a:cxnSpLocks/>
            <a:stCxn id="1066" idx="6"/>
            <a:endCxn id="1067" idx="2"/>
          </p:cNvCxnSpPr>
          <p:nvPr/>
        </p:nvCxnSpPr>
        <p:spPr>
          <a:xfrm flipV="1">
            <a:off x="3649458" y="3631771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Connettore diritto 1077">
            <a:extLst>
              <a:ext uri="{FF2B5EF4-FFF2-40B4-BE49-F238E27FC236}">
                <a16:creationId xmlns:a16="http://schemas.microsoft.com/office/drawing/2014/main" id="{4DE8B85F-DC57-7215-6D13-DF75B3FA3BE6}"/>
              </a:ext>
            </a:extLst>
          </p:cNvPr>
          <p:cNvCxnSpPr>
            <a:cxnSpLocks/>
            <a:stCxn id="1066" idx="6"/>
            <a:endCxn id="1068" idx="2"/>
          </p:cNvCxnSpPr>
          <p:nvPr/>
        </p:nvCxnSpPr>
        <p:spPr>
          <a:xfrm flipV="1">
            <a:off x="3649458" y="4221788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9" name="Connettore diritto 1078">
            <a:extLst>
              <a:ext uri="{FF2B5EF4-FFF2-40B4-BE49-F238E27FC236}">
                <a16:creationId xmlns:a16="http://schemas.microsoft.com/office/drawing/2014/main" id="{BAE19A60-21EC-592D-5FF1-36798E78965E}"/>
              </a:ext>
            </a:extLst>
          </p:cNvPr>
          <p:cNvCxnSpPr>
            <a:cxnSpLocks/>
            <a:stCxn id="1066" idx="6"/>
            <a:endCxn id="1069" idx="2"/>
          </p:cNvCxnSpPr>
          <p:nvPr/>
        </p:nvCxnSpPr>
        <p:spPr>
          <a:xfrm>
            <a:off x="3649458" y="4825460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0" name="Connettore diritto 1079">
            <a:extLst>
              <a:ext uri="{FF2B5EF4-FFF2-40B4-BE49-F238E27FC236}">
                <a16:creationId xmlns:a16="http://schemas.microsoft.com/office/drawing/2014/main" id="{417637DB-E92D-7C19-1B1B-F7A703F3038A}"/>
              </a:ext>
            </a:extLst>
          </p:cNvPr>
          <p:cNvCxnSpPr>
            <a:cxnSpLocks/>
            <a:stCxn id="1067" idx="6"/>
            <a:endCxn id="1070" idx="2"/>
          </p:cNvCxnSpPr>
          <p:nvPr/>
        </p:nvCxnSpPr>
        <p:spPr>
          <a:xfrm>
            <a:off x="4405597" y="3631771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Connettore diritto 1080">
            <a:extLst>
              <a:ext uri="{FF2B5EF4-FFF2-40B4-BE49-F238E27FC236}">
                <a16:creationId xmlns:a16="http://schemas.microsoft.com/office/drawing/2014/main" id="{CC9EF067-6D58-6CFC-18E8-AEBFE2ED2F16}"/>
              </a:ext>
            </a:extLst>
          </p:cNvPr>
          <p:cNvCxnSpPr>
            <a:cxnSpLocks/>
            <a:stCxn id="1068" idx="6"/>
            <a:endCxn id="1070" idx="2"/>
          </p:cNvCxnSpPr>
          <p:nvPr/>
        </p:nvCxnSpPr>
        <p:spPr>
          <a:xfrm flipV="1">
            <a:off x="4405597" y="4221787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2" name="Connettore diritto 1081">
            <a:extLst>
              <a:ext uri="{FF2B5EF4-FFF2-40B4-BE49-F238E27FC236}">
                <a16:creationId xmlns:a16="http://schemas.microsoft.com/office/drawing/2014/main" id="{645C8350-279A-B98B-758C-258EDE7D5899}"/>
              </a:ext>
            </a:extLst>
          </p:cNvPr>
          <p:cNvCxnSpPr>
            <a:cxnSpLocks/>
            <a:stCxn id="1069" idx="6"/>
            <a:endCxn id="1070" idx="2"/>
          </p:cNvCxnSpPr>
          <p:nvPr/>
        </p:nvCxnSpPr>
        <p:spPr>
          <a:xfrm flipV="1">
            <a:off x="4405597" y="4221787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3" name="CasellaDiTesto 1082">
            <a:extLst>
              <a:ext uri="{FF2B5EF4-FFF2-40B4-BE49-F238E27FC236}">
                <a16:creationId xmlns:a16="http://schemas.microsoft.com/office/drawing/2014/main" id="{2DFA0AF4-03C3-CE4A-F30A-130E94703A31}"/>
              </a:ext>
            </a:extLst>
          </p:cNvPr>
          <p:cNvSpPr txBox="1"/>
          <p:nvPr/>
        </p:nvSpPr>
        <p:spPr>
          <a:xfrm>
            <a:off x="3128433" y="5176381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pic>
        <p:nvPicPr>
          <p:cNvPr id="1084" name="Picture 4" descr="Leukaemia">
            <a:extLst>
              <a:ext uri="{FF2B5EF4-FFF2-40B4-BE49-F238E27FC236}">
                <a16:creationId xmlns:a16="http://schemas.microsoft.com/office/drawing/2014/main" id="{077FEA12-4188-E24F-CB27-7F3FF6918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3269" y="3495357"/>
            <a:ext cx="2261333" cy="155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85" name="Cornice 1084">
            <a:extLst>
              <a:ext uri="{FF2B5EF4-FFF2-40B4-BE49-F238E27FC236}">
                <a16:creationId xmlns:a16="http://schemas.microsoft.com/office/drawing/2014/main" id="{307750BC-DD1B-9044-EA37-80FEF5EBCA0B}"/>
              </a:ext>
            </a:extLst>
          </p:cNvPr>
          <p:cNvSpPr/>
          <p:nvPr/>
        </p:nvSpPr>
        <p:spPr>
          <a:xfrm>
            <a:off x="5293269" y="3375319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7" name="Cornice 1086">
            <a:extLst>
              <a:ext uri="{FF2B5EF4-FFF2-40B4-BE49-F238E27FC236}">
                <a16:creationId xmlns:a16="http://schemas.microsoft.com/office/drawing/2014/main" id="{3C38199D-5269-EB45-C483-9A4C32E0F4B4}"/>
              </a:ext>
            </a:extLst>
          </p:cNvPr>
          <p:cNvSpPr/>
          <p:nvPr/>
        </p:nvSpPr>
        <p:spPr>
          <a:xfrm>
            <a:off x="6441354" y="4311564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8" name="Cornice 1087">
            <a:extLst>
              <a:ext uri="{FF2B5EF4-FFF2-40B4-BE49-F238E27FC236}">
                <a16:creationId xmlns:a16="http://schemas.microsoft.com/office/drawing/2014/main" id="{D6F1157C-F1AF-A24A-EAED-6A612C234524}"/>
              </a:ext>
            </a:extLst>
          </p:cNvPr>
          <p:cNvSpPr/>
          <p:nvPr/>
        </p:nvSpPr>
        <p:spPr>
          <a:xfrm>
            <a:off x="6938761" y="3970385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89" name="Cornice 1088">
            <a:extLst>
              <a:ext uri="{FF2B5EF4-FFF2-40B4-BE49-F238E27FC236}">
                <a16:creationId xmlns:a16="http://schemas.microsoft.com/office/drawing/2014/main" id="{473F69DC-22B1-FE78-6B12-E08E1C1591FD}"/>
              </a:ext>
            </a:extLst>
          </p:cNvPr>
          <p:cNvSpPr/>
          <p:nvPr/>
        </p:nvSpPr>
        <p:spPr>
          <a:xfrm>
            <a:off x="7163779" y="3697832"/>
            <a:ext cx="450036" cy="523954"/>
          </a:xfrm>
          <a:prstGeom prst="fram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1090" name="Picture 6" descr="undefined">
            <a:extLst>
              <a:ext uri="{FF2B5EF4-FFF2-40B4-BE49-F238E27FC236}">
                <a16:creationId xmlns:a16="http://schemas.microsoft.com/office/drawing/2014/main" id="{C13D3956-C3E1-583D-0502-0A50BEE8D2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93022" y="3520863"/>
            <a:ext cx="1564107" cy="16921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1" name="Ovale 1090">
            <a:extLst>
              <a:ext uri="{FF2B5EF4-FFF2-40B4-BE49-F238E27FC236}">
                <a16:creationId xmlns:a16="http://schemas.microsoft.com/office/drawing/2014/main" id="{0C040BC7-932A-9332-C4F6-E8FF2504D91B}"/>
              </a:ext>
            </a:extLst>
          </p:cNvPr>
          <p:cNvSpPr/>
          <p:nvPr/>
        </p:nvSpPr>
        <p:spPr>
          <a:xfrm>
            <a:off x="10278849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2" name="Ovale 1091">
            <a:extLst>
              <a:ext uri="{FF2B5EF4-FFF2-40B4-BE49-F238E27FC236}">
                <a16:creationId xmlns:a16="http://schemas.microsoft.com/office/drawing/2014/main" id="{FB9336D4-E6FA-1435-CFB6-117E80E06415}"/>
              </a:ext>
            </a:extLst>
          </p:cNvPr>
          <p:cNvSpPr/>
          <p:nvPr/>
        </p:nvSpPr>
        <p:spPr>
          <a:xfrm>
            <a:off x="10278849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3" name="Ovale 1092">
            <a:extLst>
              <a:ext uri="{FF2B5EF4-FFF2-40B4-BE49-F238E27FC236}">
                <a16:creationId xmlns:a16="http://schemas.microsoft.com/office/drawing/2014/main" id="{E2CD9DDB-5D3B-7E22-FB38-C92FBABA9867}"/>
              </a:ext>
            </a:extLst>
          </p:cNvPr>
          <p:cNvSpPr/>
          <p:nvPr/>
        </p:nvSpPr>
        <p:spPr>
          <a:xfrm>
            <a:off x="10278849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4" name="Ovale 1093">
            <a:extLst>
              <a:ext uri="{FF2B5EF4-FFF2-40B4-BE49-F238E27FC236}">
                <a16:creationId xmlns:a16="http://schemas.microsoft.com/office/drawing/2014/main" id="{3CCA1D64-D30D-157C-D178-2AF9CDA0D9E0}"/>
              </a:ext>
            </a:extLst>
          </p:cNvPr>
          <p:cNvSpPr/>
          <p:nvPr/>
        </p:nvSpPr>
        <p:spPr>
          <a:xfrm>
            <a:off x="11034988" y="3436042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5" name="Ovale 1094">
            <a:extLst>
              <a:ext uri="{FF2B5EF4-FFF2-40B4-BE49-F238E27FC236}">
                <a16:creationId xmlns:a16="http://schemas.microsoft.com/office/drawing/2014/main" id="{53C2A446-264B-8455-8B5E-CFB9836F9D4F}"/>
              </a:ext>
            </a:extLst>
          </p:cNvPr>
          <p:cNvSpPr/>
          <p:nvPr/>
        </p:nvSpPr>
        <p:spPr>
          <a:xfrm>
            <a:off x="11034988" y="4026059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6" name="Ovale 1095">
            <a:extLst>
              <a:ext uri="{FF2B5EF4-FFF2-40B4-BE49-F238E27FC236}">
                <a16:creationId xmlns:a16="http://schemas.microsoft.com/office/drawing/2014/main" id="{BD425A64-443E-02F6-8B2E-BEB7FC0991AB}"/>
              </a:ext>
            </a:extLst>
          </p:cNvPr>
          <p:cNvSpPr/>
          <p:nvPr/>
        </p:nvSpPr>
        <p:spPr>
          <a:xfrm>
            <a:off x="11034988" y="4629731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7" name="Ovale 1096">
            <a:extLst>
              <a:ext uri="{FF2B5EF4-FFF2-40B4-BE49-F238E27FC236}">
                <a16:creationId xmlns:a16="http://schemas.microsoft.com/office/drawing/2014/main" id="{5E056C2E-3C8A-29D8-68AA-75241A79890E}"/>
              </a:ext>
            </a:extLst>
          </p:cNvPr>
          <p:cNvSpPr/>
          <p:nvPr/>
        </p:nvSpPr>
        <p:spPr>
          <a:xfrm>
            <a:off x="11791127" y="4026058"/>
            <a:ext cx="422030" cy="42203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98" name="Connettore diritto 1097">
            <a:extLst>
              <a:ext uri="{FF2B5EF4-FFF2-40B4-BE49-F238E27FC236}">
                <a16:creationId xmlns:a16="http://schemas.microsoft.com/office/drawing/2014/main" id="{3E39C801-30A6-5A22-83AF-0E270438485F}"/>
              </a:ext>
            </a:extLst>
          </p:cNvPr>
          <p:cNvCxnSpPr>
            <a:stCxn id="1091" idx="6"/>
            <a:endCxn id="1094" idx="2"/>
          </p:cNvCxnSpPr>
          <p:nvPr/>
        </p:nvCxnSpPr>
        <p:spPr>
          <a:xfrm>
            <a:off x="10700879" y="3647058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9" name="Connettore diritto 1098">
            <a:extLst>
              <a:ext uri="{FF2B5EF4-FFF2-40B4-BE49-F238E27FC236}">
                <a16:creationId xmlns:a16="http://schemas.microsoft.com/office/drawing/2014/main" id="{D531DDA1-B102-A92F-8ABB-0ED3061F8836}"/>
              </a:ext>
            </a:extLst>
          </p:cNvPr>
          <p:cNvCxnSpPr>
            <a:cxnSpLocks/>
            <a:stCxn id="1092" idx="6"/>
            <a:endCxn id="1094" idx="2"/>
          </p:cNvCxnSpPr>
          <p:nvPr/>
        </p:nvCxnSpPr>
        <p:spPr>
          <a:xfrm flipV="1"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0" name="Connettore diritto 1099">
            <a:extLst>
              <a:ext uri="{FF2B5EF4-FFF2-40B4-BE49-F238E27FC236}">
                <a16:creationId xmlns:a16="http://schemas.microsoft.com/office/drawing/2014/main" id="{811B1D22-67C1-23A9-92EE-146E472EEF12}"/>
              </a:ext>
            </a:extLst>
          </p:cNvPr>
          <p:cNvCxnSpPr>
            <a:cxnSpLocks/>
            <a:stCxn id="1091" idx="6"/>
            <a:endCxn id="1095" idx="2"/>
          </p:cNvCxnSpPr>
          <p:nvPr/>
        </p:nvCxnSpPr>
        <p:spPr>
          <a:xfrm>
            <a:off x="10700879" y="3647058"/>
            <a:ext cx="334109" cy="590017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1" name="Connettore diritto 1100">
            <a:extLst>
              <a:ext uri="{FF2B5EF4-FFF2-40B4-BE49-F238E27FC236}">
                <a16:creationId xmlns:a16="http://schemas.microsoft.com/office/drawing/2014/main" id="{D684B7D4-ED22-5E2E-B380-E1AF0F95D489}"/>
              </a:ext>
            </a:extLst>
          </p:cNvPr>
          <p:cNvCxnSpPr>
            <a:cxnSpLocks/>
            <a:stCxn id="1092" idx="6"/>
            <a:endCxn id="1095" idx="2"/>
          </p:cNvCxnSpPr>
          <p:nvPr/>
        </p:nvCxnSpPr>
        <p:spPr>
          <a:xfrm>
            <a:off x="10700879" y="4237075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2" name="Connettore diritto 1101">
            <a:extLst>
              <a:ext uri="{FF2B5EF4-FFF2-40B4-BE49-F238E27FC236}">
                <a16:creationId xmlns:a16="http://schemas.microsoft.com/office/drawing/2014/main" id="{B8284554-27E9-D0AE-3313-F6CBEC1BC0C8}"/>
              </a:ext>
            </a:extLst>
          </p:cNvPr>
          <p:cNvCxnSpPr>
            <a:cxnSpLocks/>
            <a:stCxn id="1091" idx="6"/>
            <a:endCxn id="1096" idx="2"/>
          </p:cNvCxnSpPr>
          <p:nvPr/>
        </p:nvCxnSpPr>
        <p:spPr>
          <a:xfrm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3" name="Connettore diritto 1102">
            <a:extLst>
              <a:ext uri="{FF2B5EF4-FFF2-40B4-BE49-F238E27FC236}">
                <a16:creationId xmlns:a16="http://schemas.microsoft.com/office/drawing/2014/main" id="{02EF7CBB-7D7F-84B9-F1C3-759D47AC8C05}"/>
              </a:ext>
            </a:extLst>
          </p:cNvPr>
          <p:cNvCxnSpPr>
            <a:cxnSpLocks/>
            <a:stCxn id="1092" idx="6"/>
            <a:endCxn id="1096" idx="2"/>
          </p:cNvCxnSpPr>
          <p:nvPr/>
        </p:nvCxnSpPr>
        <p:spPr>
          <a:xfrm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4" name="Connettore diritto 1103">
            <a:extLst>
              <a:ext uri="{FF2B5EF4-FFF2-40B4-BE49-F238E27FC236}">
                <a16:creationId xmlns:a16="http://schemas.microsoft.com/office/drawing/2014/main" id="{4E1CCC2F-812D-9838-E30C-278DCF7B7825}"/>
              </a:ext>
            </a:extLst>
          </p:cNvPr>
          <p:cNvCxnSpPr>
            <a:cxnSpLocks/>
            <a:stCxn id="1093" idx="6"/>
            <a:endCxn id="1094" idx="2"/>
          </p:cNvCxnSpPr>
          <p:nvPr/>
        </p:nvCxnSpPr>
        <p:spPr>
          <a:xfrm flipV="1">
            <a:off x="10700879" y="3647058"/>
            <a:ext cx="334109" cy="1193689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5" name="Connettore diritto 1104">
            <a:extLst>
              <a:ext uri="{FF2B5EF4-FFF2-40B4-BE49-F238E27FC236}">
                <a16:creationId xmlns:a16="http://schemas.microsoft.com/office/drawing/2014/main" id="{E3B3EA70-8656-B9E6-53DB-2E16C7B3F5E6}"/>
              </a:ext>
            </a:extLst>
          </p:cNvPr>
          <p:cNvCxnSpPr>
            <a:cxnSpLocks/>
            <a:stCxn id="1093" idx="6"/>
            <a:endCxn id="1095" idx="2"/>
          </p:cNvCxnSpPr>
          <p:nvPr/>
        </p:nvCxnSpPr>
        <p:spPr>
          <a:xfrm flipV="1">
            <a:off x="10700879" y="4237075"/>
            <a:ext cx="334109" cy="603672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6" name="Connettore diritto 1105">
            <a:extLst>
              <a:ext uri="{FF2B5EF4-FFF2-40B4-BE49-F238E27FC236}">
                <a16:creationId xmlns:a16="http://schemas.microsoft.com/office/drawing/2014/main" id="{6F3086A8-BB56-7CC0-E690-5643B6FA7036}"/>
              </a:ext>
            </a:extLst>
          </p:cNvPr>
          <p:cNvCxnSpPr>
            <a:cxnSpLocks/>
            <a:stCxn id="1093" idx="6"/>
            <a:endCxn id="1096" idx="2"/>
          </p:cNvCxnSpPr>
          <p:nvPr/>
        </p:nvCxnSpPr>
        <p:spPr>
          <a:xfrm>
            <a:off x="10700879" y="4840747"/>
            <a:ext cx="334109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7" name="Connettore diritto 1106">
            <a:extLst>
              <a:ext uri="{FF2B5EF4-FFF2-40B4-BE49-F238E27FC236}">
                <a16:creationId xmlns:a16="http://schemas.microsoft.com/office/drawing/2014/main" id="{8AC4D92A-45E4-2702-A138-6564AECDD900}"/>
              </a:ext>
            </a:extLst>
          </p:cNvPr>
          <p:cNvCxnSpPr>
            <a:cxnSpLocks/>
            <a:stCxn id="1094" idx="6"/>
            <a:endCxn id="1097" idx="2"/>
          </p:cNvCxnSpPr>
          <p:nvPr/>
        </p:nvCxnSpPr>
        <p:spPr>
          <a:xfrm>
            <a:off x="11457018" y="3647058"/>
            <a:ext cx="334109" cy="590016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8" name="Connettore diritto 1107">
            <a:extLst>
              <a:ext uri="{FF2B5EF4-FFF2-40B4-BE49-F238E27FC236}">
                <a16:creationId xmlns:a16="http://schemas.microsoft.com/office/drawing/2014/main" id="{8FB34C04-5DE4-ED72-94A4-419E0EB6C4A9}"/>
              </a:ext>
            </a:extLst>
          </p:cNvPr>
          <p:cNvCxnSpPr>
            <a:cxnSpLocks/>
            <a:stCxn id="1095" idx="6"/>
            <a:endCxn id="1097" idx="2"/>
          </p:cNvCxnSpPr>
          <p:nvPr/>
        </p:nvCxnSpPr>
        <p:spPr>
          <a:xfrm flipV="1">
            <a:off x="11457018" y="4237074"/>
            <a:ext cx="334109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9" name="Connettore diritto 1108">
            <a:extLst>
              <a:ext uri="{FF2B5EF4-FFF2-40B4-BE49-F238E27FC236}">
                <a16:creationId xmlns:a16="http://schemas.microsoft.com/office/drawing/2014/main" id="{189AAACA-3ED8-5B1A-DD8C-4BD6F206C840}"/>
              </a:ext>
            </a:extLst>
          </p:cNvPr>
          <p:cNvCxnSpPr>
            <a:cxnSpLocks/>
            <a:stCxn id="1096" idx="6"/>
            <a:endCxn id="1097" idx="2"/>
          </p:cNvCxnSpPr>
          <p:nvPr/>
        </p:nvCxnSpPr>
        <p:spPr>
          <a:xfrm flipV="1">
            <a:off x="11457018" y="4237074"/>
            <a:ext cx="334109" cy="603673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0" name="CasellaDiTesto 1109">
            <a:extLst>
              <a:ext uri="{FF2B5EF4-FFF2-40B4-BE49-F238E27FC236}">
                <a16:creationId xmlns:a16="http://schemas.microsoft.com/office/drawing/2014/main" id="{E35F52AB-6355-2B9C-F2FF-BB25E0A94BDB}"/>
              </a:ext>
            </a:extLst>
          </p:cNvPr>
          <p:cNvSpPr txBox="1"/>
          <p:nvPr/>
        </p:nvSpPr>
        <p:spPr>
          <a:xfrm>
            <a:off x="10179854" y="5191668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112" name="Gruppo 1111">
            <a:extLst>
              <a:ext uri="{FF2B5EF4-FFF2-40B4-BE49-F238E27FC236}">
                <a16:creationId xmlns:a16="http://schemas.microsoft.com/office/drawing/2014/main" id="{21D0C508-A40B-B944-D7B9-69ECFE87914E}"/>
              </a:ext>
            </a:extLst>
          </p:cNvPr>
          <p:cNvGrpSpPr/>
          <p:nvPr/>
        </p:nvGrpSpPr>
        <p:grpSpPr>
          <a:xfrm>
            <a:off x="12670685" y="3421465"/>
            <a:ext cx="1138334" cy="1810139"/>
            <a:chOff x="911291" y="1250302"/>
            <a:chExt cx="1138334" cy="1810139"/>
          </a:xfrm>
        </p:grpSpPr>
        <p:sp>
          <p:nvSpPr>
            <p:cNvPr id="1113" name="Rettangolo ad angolo ripiegato 1112">
              <a:extLst>
                <a:ext uri="{FF2B5EF4-FFF2-40B4-BE49-F238E27FC236}">
                  <a16:creationId xmlns:a16="http://schemas.microsoft.com/office/drawing/2014/main" id="{FB3C9585-EDEF-C2C7-DE84-5CD1B9BDD474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14" name="Connettore diritto 1113">
              <a:extLst>
                <a:ext uri="{FF2B5EF4-FFF2-40B4-BE49-F238E27FC236}">
                  <a16:creationId xmlns:a16="http://schemas.microsoft.com/office/drawing/2014/main" id="{32D5A719-794F-9B68-DABC-7BED5B8D4DC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5" name="Connettore diritto 1114">
              <a:extLst>
                <a:ext uri="{FF2B5EF4-FFF2-40B4-BE49-F238E27FC236}">
                  <a16:creationId xmlns:a16="http://schemas.microsoft.com/office/drawing/2014/main" id="{C96969DA-DCEA-23EA-91CB-D1A47AF3AA5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6" name="Connettore diritto 1115">
              <a:extLst>
                <a:ext uri="{FF2B5EF4-FFF2-40B4-BE49-F238E27FC236}">
                  <a16:creationId xmlns:a16="http://schemas.microsoft.com/office/drawing/2014/main" id="{49B3CF8A-606A-5EC9-2F33-DE4F2DCFA5B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7" name="Connettore diritto 1116">
              <a:extLst>
                <a:ext uri="{FF2B5EF4-FFF2-40B4-BE49-F238E27FC236}">
                  <a16:creationId xmlns:a16="http://schemas.microsoft.com/office/drawing/2014/main" id="{CDB53F83-C98E-CBB9-B97A-230B713003A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8" name="Connettore diritto 1117">
              <a:extLst>
                <a:ext uri="{FF2B5EF4-FFF2-40B4-BE49-F238E27FC236}">
                  <a16:creationId xmlns:a16="http://schemas.microsoft.com/office/drawing/2014/main" id="{5469DB70-DC28-A3A9-810F-1533928CAD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9" name="Connettore diritto 1118">
              <a:extLst>
                <a:ext uri="{FF2B5EF4-FFF2-40B4-BE49-F238E27FC236}">
                  <a16:creationId xmlns:a16="http://schemas.microsoft.com/office/drawing/2014/main" id="{A674D9B3-1699-892A-F5EC-40776B92D0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0" name="Connettore diritto 1119">
              <a:extLst>
                <a:ext uri="{FF2B5EF4-FFF2-40B4-BE49-F238E27FC236}">
                  <a16:creationId xmlns:a16="http://schemas.microsoft.com/office/drawing/2014/main" id="{CE8A553E-5BD6-DA79-48F8-AD7D5B9AF7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1" name="Connettore diritto 1120">
              <a:extLst>
                <a:ext uri="{FF2B5EF4-FFF2-40B4-BE49-F238E27FC236}">
                  <a16:creationId xmlns:a16="http://schemas.microsoft.com/office/drawing/2014/main" id="{FC676BCC-B62C-A895-5247-692F2CC7B0D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23" name="CasellaDiTesto 1122">
            <a:extLst>
              <a:ext uri="{FF2B5EF4-FFF2-40B4-BE49-F238E27FC236}">
                <a16:creationId xmlns:a16="http://schemas.microsoft.com/office/drawing/2014/main" id="{42C214E3-517A-CC04-C877-73603E7ECD5E}"/>
              </a:ext>
            </a:extLst>
          </p:cNvPr>
          <p:cNvSpPr txBox="1"/>
          <p:nvPr/>
        </p:nvSpPr>
        <p:spPr>
          <a:xfrm>
            <a:off x="155330" y="7357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124" name="CasellaDiTesto 1123">
            <a:extLst>
              <a:ext uri="{FF2B5EF4-FFF2-40B4-BE49-F238E27FC236}">
                <a16:creationId xmlns:a16="http://schemas.microsoft.com/office/drawing/2014/main" id="{50F08E26-A187-4D22-F6F6-3A44FEEB04A3}"/>
              </a:ext>
            </a:extLst>
          </p:cNvPr>
          <p:cNvSpPr txBox="1"/>
          <p:nvPr/>
        </p:nvSpPr>
        <p:spPr>
          <a:xfrm>
            <a:off x="7597516" y="7819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125" name="CasellaDiTesto 1124">
            <a:extLst>
              <a:ext uri="{FF2B5EF4-FFF2-40B4-BE49-F238E27FC236}">
                <a16:creationId xmlns:a16="http://schemas.microsoft.com/office/drawing/2014/main" id="{5BDB02BA-D99B-A803-C3D5-329C6626515D}"/>
              </a:ext>
            </a:extLst>
          </p:cNvPr>
          <p:cNvSpPr txBox="1"/>
          <p:nvPr/>
        </p:nvSpPr>
        <p:spPr>
          <a:xfrm>
            <a:off x="77815" y="3168490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126" name="CasellaDiTesto 1125">
            <a:extLst>
              <a:ext uri="{FF2B5EF4-FFF2-40B4-BE49-F238E27FC236}">
                <a16:creationId xmlns:a16="http://schemas.microsoft.com/office/drawing/2014/main" id="{FC0D7D54-F879-E680-F48B-096021AE9930}"/>
              </a:ext>
            </a:extLst>
          </p:cNvPr>
          <p:cNvSpPr txBox="1"/>
          <p:nvPr/>
        </p:nvSpPr>
        <p:spPr>
          <a:xfrm>
            <a:off x="7603769" y="3151531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3004475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436D5EE3-1031-8DBA-AE44-90B9BC3CD9FC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ttore 2 6">
            <a:extLst>
              <a:ext uri="{FF2B5EF4-FFF2-40B4-BE49-F238E27FC236}">
                <a16:creationId xmlns:a16="http://schemas.microsoft.com/office/drawing/2014/main" id="{4CB386E7-BAC0-B024-CF0A-FF88E8572FF5}"/>
              </a:ext>
            </a:extLst>
          </p:cNvPr>
          <p:cNvCxnSpPr>
            <a:cxnSpLocks/>
          </p:cNvCxnSpPr>
          <p:nvPr/>
        </p:nvCxnSpPr>
        <p:spPr>
          <a:xfrm>
            <a:off x="1682257" y="791307"/>
            <a:ext cx="7162800" cy="5222631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e 12">
            <a:extLst>
              <a:ext uri="{FF2B5EF4-FFF2-40B4-BE49-F238E27FC236}">
                <a16:creationId xmlns:a16="http://schemas.microsoft.com/office/drawing/2014/main" id="{0AE24867-8EDB-8789-EB53-0F7FAE38A470}"/>
              </a:ext>
            </a:extLst>
          </p:cNvPr>
          <p:cNvSpPr/>
          <p:nvPr/>
        </p:nvSpPr>
        <p:spPr>
          <a:xfrm>
            <a:off x="6172198" y="3930162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3955E1F-A8D1-B2B0-8187-2A9F43AA29D8}"/>
              </a:ext>
            </a:extLst>
          </p:cNvPr>
          <p:cNvSpPr/>
          <p:nvPr/>
        </p:nvSpPr>
        <p:spPr>
          <a:xfrm>
            <a:off x="6992813" y="4576397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E951D20-CAD3-6510-7CF3-31E4245ED901}"/>
              </a:ext>
            </a:extLst>
          </p:cNvPr>
          <p:cNvSpPr/>
          <p:nvPr/>
        </p:nvSpPr>
        <p:spPr>
          <a:xfrm>
            <a:off x="7690336" y="5092948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15C8D597-F77E-133C-81DB-77187C221780}"/>
              </a:ext>
            </a:extLst>
          </p:cNvPr>
          <p:cNvSpPr/>
          <p:nvPr/>
        </p:nvSpPr>
        <p:spPr>
          <a:xfrm>
            <a:off x="1981198" y="902315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3E5EA00A-B195-ED34-77A4-1017AEB04FC5}"/>
              </a:ext>
            </a:extLst>
          </p:cNvPr>
          <p:cNvSpPr/>
          <p:nvPr/>
        </p:nvSpPr>
        <p:spPr>
          <a:xfrm>
            <a:off x="2801813" y="1548550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694CC205-3CF2-8915-6955-6D0122AF7E52}"/>
              </a:ext>
            </a:extLst>
          </p:cNvPr>
          <p:cNvSpPr/>
          <p:nvPr/>
        </p:nvSpPr>
        <p:spPr>
          <a:xfrm>
            <a:off x="3499336" y="2065101"/>
            <a:ext cx="404444" cy="40444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C43C13EA-4EAE-FC70-63D4-5E6CB5CFC809}"/>
              </a:ext>
            </a:extLst>
          </p:cNvPr>
          <p:cNvSpPr txBox="1"/>
          <p:nvPr/>
        </p:nvSpPr>
        <p:spPr>
          <a:xfrm>
            <a:off x="2557090" y="708834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Deep learning </a:t>
            </a:r>
          </a:p>
          <a:p>
            <a:r>
              <a:rPr lang="en-US" b="1" dirty="0"/>
              <a:t>(NN, CNN, transformer, diffusion models)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2BE8B6A9-02FC-4DA5-5753-C66D8F6A2DE1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uppo 22">
            <a:extLst>
              <a:ext uri="{FF2B5EF4-FFF2-40B4-BE49-F238E27FC236}">
                <a16:creationId xmlns:a16="http://schemas.microsoft.com/office/drawing/2014/main" id="{2C59D62C-C6D1-6C80-AA8A-B05A394373F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D5185447-4A5D-0DBB-3A1C-8055528B6E51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0" name="CasellaDiTesto 19">
              <a:extLst>
                <a:ext uri="{FF2B5EF4-FFF2-40B4-BE49-F238E27FC236}">
                  <a16:creationId xmlns:a16="http://schemas.microsoft.com/office/drawing/2014/main" id="{2F3515F3-C879-5A77-7023-7901C55EC46B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1" name="CasellaDiTesto 20">
              <a:extLst>
                <a:ext uri="{FF2B5EF4-FFF2-40B4-BE49-F238E27FC236}">
                  <a16:creationId xmlns:a16="http://schemas.microsoft.com/office/drawing/2014/main" id="{6EFB8C8D-FB4A-ACD4-FE92-0E48FA16737B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grpSp>
        <p:nvGrpSpPr>
          <p:cNvPr id="24" name="Gruppo 23">
            <a:extLst>
              <a:ext uri="{FF2B5EF4-FFF2-40B4-BE49-F238E27FC236}">
                <a16:creationId xmlns:a16="http://schemas.microsoft.com/office/drawing/2014/main" id="{686B83B1-E2FD-EFA7-034B-E89D1D2DA3A7}"/>
              </a:ext>
            </a:extLst>
          </p:cNvPr>
          <p:cNvGrpSpPr/>
          <p:nvPr/>
        </p:nvGrpSpPr>
        <p:grpSpPr>
          <a:xfrm rot="16200000">
            <a:off x="-1761848" y="3143872"/>
            <a:ext cx="5990505" cy="376027"/>
            <a:chOff x="1610452" y="6142470"/>
            <a:chExt cx="5990505" cy="376027"/>
          </a:xfrm>
        </p:grpSpPr>
        <p:sp>
          <p:nvSpPr>
            <p:cNvPr id="25" name="CasellaDiTesto 24">
              <a:extLst>
                <a:ext uri="{FF2B5EF4-FFF2-40B4-BE49-F238E27FC236}">
                  <a16:creationId xmlns:a16="http://schemas.microsoft.com/office/drawing/2014/main" id="{ADD78694-E43A-2622-010E-3979B0169DAB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Interpretability</a:t>
              </a:r>
            </a:p>
          </p:txBody>
        </p:sp>
        <p:sp>
          <p:nvSpPr>
            <p:cNvPr id="26" name="CasellaDiTesto 25">
              <a:extLst>
                <a:ext uri="{FF2B5EF4-FFF2-40B4-BE49-F238E27FC236}">
                  <a16:creationId xmlns:a16="http://schemas.microsoft.com/office/drawing/2014/main" id="{8ECB55E2-F5CF-08CD-27FB-A484186A9E8C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Low</a:t>
              </a:r>
            </a:p>
          </p:txBody>
        </p:sp>
        <p:sp>
          <p:nvSpPr>
            <p:cNvPr id="27" name="CasellaDiTesto 26">
              <a:extLst>
                <a:ext uri="{FF2B5EF4-FFF2-40B4-BE49-F238E27FC236}">
                  <a16:creationId xmlns:a16="http://schemas.microsoft.com/office/drawing/2014/main" id="{1E5945D5-3071-88AB-ED5E-E8080B42D371}"/>
                </a:ext>
              </a:extLst>
            </p:cNvPr>
            <p:cNvSpPr txBox="1"/>
            <p:nvPr/>
          </p:nvSpPr>
          <p:spPr>
            <a:xfrm>
              <a:off x="6459422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high</a:t>
              </a:r>
            </a:p>
          </p:txBody>
        </p:sp>
      </p:grpSp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72BAC6C9-7424-1D98-4FED-8D40D119FF85}"/>
              </a:ext>
            </a:extLst>
          </p:cNvPr>
          <p:cNvSpPr txBox="1"/>
          <p:nvPr/>
        </p:nvSpPr>
        <p:spPr>
          <a:xfrm>
            <a:off x="3296379" y="1355165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Ensemble methods</a:t>
            </a:r>
          </a:p>
          <a:p>
            <a:r>
              <a:rPr lang="en-US" b="1" dirty="0"/>
              <a:t>(random forest, </a:t>
            </a:r>
            <a:r>
              <a:rPr lang="en-US" b="1" dirty="0" err="1"/>
              <a:t>XGBoost</a:t>
            </a:r>
            <a:r>
              <a:rPr lang="en-US" b="1" dirty="0"/>
              <a:t>, </a:t>
            </a:r>
            <a:r>
              <a:rPr lang="en-US" b="1" dirty="0" err="1"/>
              <a:t>CatBoost</a:t>
            </a:r>
            <a:r>
              <a:rPr lang="en-US" b="1" dirty="0"/>
              <a:t>)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3A31B746-94F6-0FB9-8574-B51DE55F7641}"/>
              </a:ext>
            </a:extLst>
          </p:cNvPr>
          <p:cNvSpPr txBox="1"/>
          <p:nvPr/>
        </p:nvSpPr>
        <p:spPr>
          <a:xfrm>
            <a:off x="4078153" y="201669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Kernel based methods</a:t>
            </a:r>
          </a:p>
          <a:p>
            <a:r>
              <a:rPr lang="en-US" b="1" dirty="0"/>
              <a:t>(PCA, SVM)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DE3F5B71-0BA4-3675-840E-255A6327F12E}"/>
              </a:ext>
            </a:extLst>
          </p:cNvPr>
          <p:cNvSpPr txBox="1"/>
          <p:nvPr/>
        </p:nvSpPr>
        <p:spPr>
          <a:xfrm>
            <a:off x="6764946" y="3919814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Decision trees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10963DA0-BC19-13A8-FEAE-8B658BF39D2B}"/>
              </a:ext>
            </a:extLst>
          </p:cNvPr>
          <p:cNvSpPr txBox="1"/>
          <p:nvPr/>
        </p:nvSpPr>
        <p:spPr>
          <a:xfrm>
            <a:off x="7677143" y="4516619"/>
            <a:ext cx="41602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Naïve Bayes</a:t>
            </a:r>
          </a:p>
        </p:txBody>
      </p: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20DDF35D-D0D3-577A-3C0E-E7ACD347CDDB}"/>
              </a:ext>
            </a:extLst>
          </p:cNvPr>
          <p:cNvSpPr txBox="1"/>
          <p:nvPr/>
        </p:nvSpPr>
        <p:spPr>
          <a:xfrm>
            <a:off x="8474297" y="5034446"/>
            <a:ext cx="4160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Linear models</a:t>
            </a:r>
          </a:p>
          <a:p>
            <a:r>
              <a:rPr lang="en-US" b="1" dirty="0"/>
              <a:t>Linear regression, logistic regression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188D17B4-968C-5359-52A7-881893640189}"/>
              </a:ext>
            </a:extLst>
          </p:cNvPr>
          <p:cNvSpPr txBox="1"/>
          <p:nvPr/>
        </p:nvSpPr>
        <p:spPr>
          <a:xfrm>
            <a:off x="7503494" y="1368002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Black Box models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DC0B2F7F-5EF0-25F5-0CDF-9D916DD46DD3}"/>
              </a:ext>
            </a:extLst>
          </p:cNvPr>
          <p:cNvSpPr txBox="1"/>
          <p:nvPr/>
        </p:nvSpPr>
        <p:spPr>
          <a:xfrm>
            <a:off x="3048660" y="4800030"/>
            <a:ext cx="368331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Interpretable models</a:t>
            </a:r>
          </a:p>
        </p:txBody>
      </p:sp>
    </p:spTree>
    <p:extLst>
      <p:ext uri="{BB962C8B-B14F-4D97-AF65-F5344CB8AC3E}">
        <p14:creationId xmlns:p14="http://schemas.microsoft.com/office/powerpoint/2010/main" val="37577387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Connettore 2 1">
            <a:extLst>
              <a:ext uri="{FF2B5EF4-FFF2-40B4-BE49-F238E27FC236}">
                <a16:creationId xmlns:a16="http://schemas.microsoft.com/office/drawing/2014/main" id="{9C2376E8-7A4D-DAA4-FAEA-9050B89BD133}"/>
              </a:ext>
            </a:extLst>
          </p:cNvPr>
          <p:cNvCxnSpPr>
            <a:cxnSpLocks/>
          </p:cNvCxnSpPr>
          <p:nvPr/>
        </p:nvCxnSpPr>
        <p:spPr>
          <a:xfrm flipV="1">
            <a:off x="1529857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Connettore 2 2">
            <a:extLst>
              <a:ext uri="{FF2B5EF4-FFF2-40B4-BE49-F238E27FC236}">
                <a16:creationId xmlns:a16="http://schemas.microsoft.com/office/drawing/2014/main" id="{E67614C3-7F74-AB51-4207-1CDC2A27EEEA}"/>
              </a:ext>
            </a:extLst>
          </p:cNvPr>
          <p:cNvCxnSpPr>
            <a:cxnSpLocks/>
          </p:cNvCxnSpPr>
          <p:nvPr/>
        </p:nvCxnSpPr>
        <p:spPr>
          <a:xfrm>
            <a:off x="1529857" y="6013938"/>
            <a:ext cx="7772403" cy="17585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uppo 3">
            <a:extLst>
              <a:ext uri="{FF2B5EF4-FFF2-40B4-BE49-F238E27FC236}">
                <a16:creationId xmlns:a16="http://schemas.microsoft.com/office/drawing/2014/main" id="{E2ACCE40-E352-7526-B13A-5EE34D30F414}"/>
              </a:ext>
            </a:extLst>
          </p:cNvPr>
          <p:cNvGrpSpPr/>
          <p:nvPr/>
        </p:nvGrpSpPr>
        <p:grpSpPr>
          <a:xfrm>
            <a:off x="1610452" y="6142470"/>
            <a:ext cx="7625863" cy="376027"/>
            <a:chOff x="1610452" y="6142470"/>
            <a:chExt cx="7625863" cy="376027"/>
          </a:xfrm>
        </p:grpSpPr>
        <p:sp>
          <p:nvSpPr>
            <p:cNvPr id="5" name="CasellaDiTesto 4">
              <a:extLst>
                <a:ext uri="{FF2B5EF4-FFF2-40B4-BE49-F238E27FC236}">
                  <a16:creationId xmlns:a16="http://schemas.microsoft.com/office/drawing/2014/main" id="{EBD0E029-FC1D-B6BA-B928-B418B1D1F3E2}"/>
                </a:ext>
              </a:extLst>
            </p:cNvPr>
            <p:cNvSpPr txBox="1"/>
            <p:nvPr/>
          </p:nvSpPr>
          <p:spPr>
            <a:xfrm>
              <a:off x="3933098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Explainability </a:t>
              </a:r>
            </a:p>
          </p:txBody>
        </p:sp>
        <p:sp>
          <p:nvSpPr>
            <p:cNvPr id="6" name="CasellaDiTesto 5">
              <a:extLst>
                <a:ext uri="{FF2B5EF4-FFF2-40B4-BE49-F238E27FC236}">
                  <a16:creationId xmlns:a16="http://schemas.microsoft.com/office/drawing/2014/main" id="{EC40B7A1-43DE-43D0-9D97-6B235351681A}"/>
                </a:ext>
              </a:extLst>
            </p:cNvPr>
            <p:cNvSpPr txBox="1"/>
            <p:nvPr/>
          </p:nvSpPr>
          <p:spPr>
            <a:xfrm>
              <a:off x="1610452" y="6142470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local</a:t>
              </a:r>
            </a:p>
          </p:txBody>
        </p:sp>
        <p:sp>
          <p:nvSpPr>
            <p:cNvPr id="7" name="CasellaDiTesto 6">
              <a:extLst>
                <a:ext uri="{FF2B5EF4-FFF2-40B4-BE49-F238E27FC236}">
                  <a16:creationId xmlns:a16="http://schemas.microsoft.com/office/drawing/2014/main" id="{B0A5AF02-F78D-BCCD-D1EC-807B6F9FA20D}"/>
                </a:ext>
              </a:extLst>
            </p:cNvPr>
            <p:cNvSpPr txBox="1"/>
            <p:nvPr/>
          </p:nvSpPr>
          <p:spPr>
            <a:xfrm>
              <a:off x="8094780" y="6149165"/>
              <a:ext cx="114153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global</a:t>
              </a:r>
            </a:p>
          </p:txBody>
        </p:sp>
      </p:grpSp>
      <p:grpSp>
        <p:nvGrpSpPr>
          <p:cNvPr id="8" name="Gruppo 7">
            <a:extLst>
              <a:ext uri="{FF2B5EF4-FFF2-40B4-BE49-F238E27FC236}">
                <a16:creationId xmlns:a16="http://schemas.microsoft.com/office/drawing/2014/main" id="{3F0DBF33-7F5B-481D-CBB2-EB09116446AB}"/>
              </a:ext>
            </a:extLst>
          </p:cNvPr>
          <p:cNvGrpSpPr/>
          <p:nvPr/>
        </p:nvGrpSpPr>
        <p:grpSpPr>
          <a:xfrm rot="16200000">
            <a:off x="-1761848" y="3005375"/>
            <a:ext cx="5990504" cy="653026"/>
            <a:chOff x="1610452" y="6003972"/>
            <a:chExt cx="5990504" cy="653026"/>
          </a:xfrm>
        </p:grpSpPr>
        <p:sp>
          <p:nvSpPr>
            <p:cNvPr id="9" name="CasellaDiTesto 8">
              <a:extLst>
                <a:ext uri="{FF2B5EF4-FFF2-40B4-BE49-F238E27FC236}">
                  <a16:creationId xmlns:a16="http://schemas.microsoft.com/office/drawing/2014/main" id="{1ECB2F1D-196E-F831-4100-130200716586}"/>
                </a:ext>
              </a:extLst>
            </p:cNvPr>
            <p:cNvSpPr txBox="1"/>
            <p:nvPr/>
          </p:nvSpPr>
          <p:spPr>
            <a:xfrm>
              <a:off x="3124200" y="6149165"/>
              <a:ext cx="262596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Method</a:t>
              </a:r>
            </a:p>
          </p:txBody>
        </p:sp>
        <p:sp>
          <p:nvSpPr>
            <p:cNvPr id="10" name="CasellaDiTesto 9">
              <a:extLst>
                <a:ext uri="{FF2B5EF4-FFF2-40B4-BE49-F238E27FC236}">
                  <a16:creationId xmlns:a16="http://schemas.microsoft.com/office/drawing/2014/main" id="{B6A1F2A8-98E7-FCD7-8530-861F409EFEF4}"/>
                </a:ext>
              </a:extLst>
            </p:cNvPr>
            <p:cNvSpPr txBox="1"/>
            <p:nvPr/>
          </p:nvSpPr>
          <p:spPr>
            <a:xfrm>
              <a:off x="1610452" y="6003972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specific</a:t>
              </a:r>
            </a:p>
          </p:txBody>
        </p:sp>
        <p:sp>
          <p:nvSpPr>
            <p:cNvPr id="11" name="CasellaDiTesto 10">
              <a:extLst>
                <a:ext uri="{FF2B5EF4-FFF2-40B4-BE49-F238E27FC236}">
                  <a16:creationId xmlns:a16="http://schemas.microsoft.com/office/drawing/2014/main" id="{0318D56C-DDC3-1528-3B94-AF8FCA9ED724}"/>
                </a:ext>
              </a:extLst>
            </p:cNvPr>
            <p:cNvSpPr txBox="1"/>
            <p:nvPr/>
          </p:nvSpPr>
          <p:spPr>
            <a:xfrm>
              <a:off x="6459421" y="6010667"/>
              <a:ext cx="114153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u="sng" dirty="0"/>
                <a:t>Model agnostic</a:t>
              </a:r>
            </a:p>
          </p:txBody>
        </p:sp>
      </p:grpSp>
      <p:cxnSp>
        <p:nvCxnSpPr>
          <p:cNvPr id="12" name="Connettore 2 11">
            <a:extLst>
              <a:ext uri="{FF2B5EF4-FFF2-40B4-BE49-F238E27FC236}">
                <a16:creationId xmlns:a16="http://schemas.microsoft.com/office/drawing/2014/main" id="{E3E9322D-353F-BBB1-27D6-D89D3C316410}"/>
              </a:ext>
            </a:extLst>
          </p:cNvPr>
          <p:cNvCxnSpPr>
            <a:cxnSpLocks/>
          </p:cNvCxnSpPr>
          <p:nvPr/>
        </p:nvCxnSpPr>
        <p:spPr>
          <a:xfrm>
            <a:off x="1638299" y="3445632"/>
            <a:ext cx="7365024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ttore 2 14">
            <a:extLst>
              <a:ext uri="{FF2B5EF4-FFF2-40B4-BE49-F238E27FC236}">
                <a16:creationId xmlns:a16="http://schemas.microsoft.com/office/drawing/2014/main" id="{482850B4-1DF3-3E9A-0317-5716F86BDBE8}"/>
              </a:ext>
            </a:extLst>
          </p:cNvPr>
          <p:cNvCxnSpPr>
            <a:cxnSpLocks/>
          </p:cNvCxnSpPr>
          <p:nvPr/>
        </p:nvCxnSpPr>
        <p:spPr>
          <a:xfrm>
            <a:off x="5320811" y="492369"/>
            <a:ext cx="0" cy="5521569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uppo 40">
            <a:extLst>
              <a:ext uri="{FF2B5EF4-FFF2-40B4-BE49-F238E27FC236}">
                <a16:creationId xmlns:a16="http://schemas.microsoft.com/office/drawing/2014/main" id="{D0A063EC-4A50-FAE8-FF9D-F402F68A84DB}"/>
              </a:ext>
            </a:extLst>
          </p:cNvPr>
          <p:cNvGrpSpPr/>
          <p:nvPr/>
        </p:nvGrpSpPr>
        <p:grpSpPr>
          <a:xfrm>
            <a:off x="2617772" y="400818"/>
            <a:ext cx="422024" cy="733858"/>
            <a:chOff x="4098983" y="1359773"/>
            <a:chExt cx="422024" cy="733858"/>
          </a:xfrm>
        </p:grpSpPr>
        <p:sp>
          <p:nvSpPr>
            <p:cNvPr id="20" name="Rettangolo con angoli arrotondati 19">
              <a:extLst>
                <a:ext uri="{FF2B5EF4-FFF2-40B4-BE49-F238E27FC236}">
                  <a16:creationId xmlns:a16="http://schemas.microsoft.com/office/drawing/2014/main" id="{097833FA-1A8F-A002-F6D4-2BD4E61A77BA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1" name="Ovale 20">
              <a:extLst>
                <a:ext uri="{FF2B5EF4-FFF2-40B4-BE49-F238E27FC236}">
                  <a16:creationId xmlns:a16="http://schemas.microsoft.com/office/drawing/2014/main" id="{E211B9AB-BFB6-144D-E152-73351AA9BC4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4B475C02-1C7B-DD9A-76F6-3E97D8C07B6E}"/>
              </a:ext>
            </a:extLst>
          </p:cNvPr>
          <p:cNvGrpSpPr/>
          <p:nvPr/>
        </p:nvGrpSpPr>
        <p:grpSpPr>
          <a:xfrm>
            <a:off x="1751898" y="1373631"/>
            <a:ext cx="1705490" cy="899414"/>
            <a:chOff x="1929978" y="1431377"/>
            <a:chExt cx="1705490" cy="899414"/>
          </a:xfrm>
        </p:grpSpPr>
        <p:grpSp>
          <p:nvGrpSpPr>
            <p:cNvPr id="61" name="Gruppo 60">
              <a:extLst>
                <a:ext uri="{FF2B5EF4-FFF2-40B4-BE49-F238E27FC236}">
                  <a16:creationId xmlns:a16="http://schemas.microsoft.com/office/drawing/2014/main" id="{10AE73CC-DCBB-55EA-9B53-AB7A2EF85B27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42" name="Ovale 41">
                <a:extLst>
                  <a:ext uri="{FF2B5EF4-FFF2-40B4-BE49-F238E27FC236}">
                    <a16:creationId xmlns:a16="http://schemas.microsoft.com/office/drawing/2014/main" id="{9C38A189-B5E2-E3F2-4A64-86C577510476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3" name="Ovale 42">
                <a:extLst>
                  <a:ext uri="{FF2B5EF4-FFF2-40B4-BE49-F238E27FC236}">
                    <a16:creationId xmlns:a16="http://schemas.microsoft.com/office/drawing/2014/main" id="{82E79DFB-FD6F-09C1-D717-FD2E9C4D5558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4" name="Ovale 43">
                <a:extLst>
                  <a:ext uri="{FF2B5EF4-FFF2-40B4-BE49-F238E27FC236}">
                    <a16:creationId xmlns:a16="http://schemas.microsoft.com/office/drawing/2014/main" id="{716C1CB8-D629-8B73-E46D-792219FFCBEC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5" name="Ovale 44">
                <a:extLst>
                  <a:ext uri="{FF2B5EF4-FFF2-40B4-BE49-F238E27FC236}">
                    <a16:creationId xmlns:a16="http://schemas.microsoft.com/office/drawing/2014/main" id="{51E01634-CBCB-491E-6A9B-F0F709AB17F0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6" name="Ovale 45">
                <a:extLst>
                  <a:ext uri="{FF2B5EF4-FFF2-40B4-BE49-F238E27FC236}">
                    <a16:creationId xmlns:a16="http://schemas.microsoft.com/office/drawing/2014/main" id="{C0D21AC8-498E-7DF3-0FC0-E02F9B1598E4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7" name="Ovale 46">
                <a:extLst>
                  <a:ext uri="{FF2B5EF4-FFF2-40B4-BE49-F238E27FC236}">
                    <a16:creationId xmlns:a16="http://schemas.microsoft.com/office/drawing/2014/main" id="{88432381-FD2F-4567-11CC-23877CB012D7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48" name="Ovale 47">
                <a:extLst>
                  <a:ext uri="{FF2B5EF4-FFF2-40B4-BE49-F238E27FC236}">
                    <a16:creationId xmlns:a16="http://schemas.microsoft.com/office/drawing/2014/main" id="{F6F32D3F-102D-043D-2FA9-70B1EB9C0E2F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49" name="Connettore diritto 48">
                <a:extLst>
                  <a:ext uri="{FF2B5EF4-FFF2-40B4-BE49-F238E27FC236}">
                    <a16:creationId xmlns:a16="http://schemas.microsoft.com/office/drawing/2014/main" id="{F4E966E0-4C29-6D60-C473-F60EC902D397}"/>
                  </a:ext>
                </a:extLst>
              </p:cNvPr>
              <p:cNvCxnSpPr>
                <a:stCxn id="42" idx="6"/>
                <a:endCxn id="4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Connettore diritto 49">
                <a:extLst>
                  <a:ext uri="{FF2B5EF4-FFF2-40B4-BE49-F238E27FC236}">
                    <a16:creationId xmlns:a16="http://schemas.microsoft.com/office/drawing/2014/main" id="{167539F2-5B2E-4660-1812-4A00BC905C16}"/>
                  </a:ext>
                </a:extLst>
              </p:cNvPr>
              <p:cNvCxnSpPr>
                <a:cxnSpLocks/>
                <a:stCxn id="43" idx="6"/>
                <a:endCxn id="4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Connettore diritto 50">
                <a:extLst>
                  <a:ext uri="{FF2B5EF4-FFF2-40B4-BE49-F238E27FC236}">
                    <a16:creationId xmlns:a16="http://schemas.microsoft.com/office/drawing/2014/main" id="{2D78C9B5-9647-8D0D-E8EF-64BAAD8E0832}"/>
                  </a:ext>
                </a:extLst>
              </p:cNvPr>
              <p:cNvCxnSpPr>
                <a:cxnSpLocks/>
                <a:stCxn id="42" idx="6"/>
                <a:endCxn id="4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Connettore diritto 51">
                <a:extLst>
                  <a:ext uri="{FF2B5EF4-FFF2-40B4-BE49-F238E27FC236}">
                    <a16:creationId xmlns:a16="http://schemas.microsoft.com/office/drawing/2014/main" id="{21AAF43D-BD26-2459-2AFE-CAB3E84869F4}"/>
                  </a:ext>
                </a:extLst>
              </p:cNvPr>
              <p:cNvCxnSpPr>
                <a:cxnSpLocks/>
                <a:stCxn id="43" idx="6"/>
                <a:endCxn id="4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Connettore diritto 52">
                <a:extLst>
                  <a:ext uri="{FF2B5EF4-FFF2-40B4-BE49-F238E27FC236}">
                    <a16:creationId xmlns:a16="http://schemas.microsoft.com/office/drawing/2014/main" id="{CB0A0F3E-14F7-D139-1F81-9FED4CDEF829}"/>
                  </a:ext>
                </a:extLst>
              </p:cNvPr>
              <p:cNvCxnSpPr>
                <a:cxnSpLocks/>
                <a:stCxn id="42" idx="6"/>
                <a:endCxn id="4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Connettore diritto 53">
                <a:extLst>
                  <a:ext uri="{FF2B5EF4-FFF2-40B4-BE49-F238E27FC236}">
                    <a16:creationId xmlns:a16="http://schemas.microsoft.com/office/drawing/2014/main" id="{1E3DE9C0-A09F-763A-8EBA-28FEFC906605}"/>
                  </a:ext>
                </a:extLst>
              </p:cNvPr>
              <p:cNvCxnSpPr>
                <a:cxnSpLocks/>
                <a:stCxn id="43" idx="6"/>
                <a:endCxn id="4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Connettore diritto 54">
                <a:extLst>
                  <a:ext uri="{FF2B5EF4-FFF2-40B4-BE49-F238E27FC236}">
                    <a16:creationId xmlns:a16="http://schemas.microsoft.com/office/drawing/2014/main" id="{D1384326-F956-4FA2-2A57-9CA0333A35C7}"/>
                  </a:ext>
                </a:extLst>
              </p:cNvPr>
              <p:cNvCxnSpPr>
                <a:cxnSpLocks/>
                <a:stCxn id="44" idx="6"/>
                <a:endCxn id="4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Connettore diritto 55">
                <a:extLst>
                  <a:ext uri="{FF2B5EF4-FFF2-40B4-BE49-F238E27FC236}">
                    <a16:creationId xmlns:a16="http://schemas.microsoft.com/office/drawing/2014/main" id="{48EF6C30-B262-A664-69AD-0FD4DC197F64}"/>
                  </a:ext>
                </a:extLst>
              </p:cNvPr>
              <p:cNvCxnSpPr>
                <a:cxnSpLocks/>
                <a:stCxn id="44" idx="6"/>
                <a:endCxn id="4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Connettore diritto 56">
                <a:extLst>
                  <a:ext uri="{FF2B5EF4-FFF2-40B4-BE49-F238E27FC236}">
                    <a16:creationId xmlns:a16="http://schemas.microsoft.com/office/drawing/2014/main" id="{65666A03-7DC7-0FB1-E2BC-47FDFF9567B0}"/>
                  </a:ext>
                </a:extLst>
              </p:cNvPr>
              <p:cNvCxnSpPr>
                <a:cxnSpLocks/>
                <a:stCxn id="44" idx="6"/>
                <a:endCxn id="4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Connettore diritto 57">
                <a:extLst>
                  <a:ext uri="{FF2B5EF4-FFF2-40B4-BE49-F238E27FC236}">
                    <a16:creationId xmlns:a16="http://schemas.microsoft.com/office/drawing/2014/main" id="{88386C02-5E31-947C-3A6F-3B9FC4466B43}"/>
                  </a:ext>
                </a:extLst>
              </p:cNvPr>
              <p:cNvCxnSpPr>
                <a:cxnSpLocks/>
                <a:stCxn id="45" idx="6"/>
                <a:endCxn id="4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Connettore diritto 58">
                <a:extLst>
                  <a:ext uri="{FF2B5EF4-FFF2-40B4-BE49-F238E27FC236}">
                    <a16:creationId xmlns:a16="http://schemas.microsoft.com/office/drawing/2014/main" id="{4569880C-097F-10D6-0BB2-27DEE0573AB7}"/>
                  </a:ext>
                </a:extLst>
              </p:cNvPr>
              <p:cNvCxnSpPr>
                <a:cxnSpLocks/>
                <a:stCxn id="46" idx="6"/>
                <a:endCxn id="4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Connettore diritto 59">
                <a:extLst>
                  <a:ext uri="{FF2B5EF4-FFF2-40B4-BE49-F238E27FC236}">
                    <a16:creationId xmlns:a16="http://schemas.microsoft.com/office/drawing/2014/main" id="{CFBDEEC7-9B3D-3AA2-B552-9BA0C3D56AAB}"/>
                  </a:ext>
                </a:extLst>
              </p:cNvPr>
              <p:cNvCxnSpPr>
                <a:cxnSpLocks/>
                <a:stCxn id="47" idx="6"/>
                <a:endCxn id="4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Rettangolo 61">
              <a:extLst>
                <a:ext uri="{FF2B5EF4-FFF2-40B4-BE49-F238E27FC236}">
                  <a16:creationId xmlns:a16="http://schemas.microsoft.com/office/drawing/2014/main" id="{5DCB728A-F310-986D-49B9-C8D89F189259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63" name="Rettangolo 62">
              <a:extLst>
                <a:ext uri="{FF2B5EF4-FFF2-40B4-BE49-F238E27FC236}">
                  <a16:creationId xmlns:a16="http://schemas.microsoft.com/office/drawing/2014/main" id="{B3364768-38ED-D6AA-B6F7-1FBDC4F3FAC9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64" name="Rettangolo 63">
              <a:extLst>
                <a:ext uri="{FF2B5EF4-FFF2-40B4-BE49-F238E27FC236}">
                  <a16:creationId xmlns:a16="http://schemas.microsoft.com/office/drawing/2014/main" id="{C9E3C84B-BEF7-167A-8F6B-39ACA03CADD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66" name="Rettangolo 65">
            <a:extLst>
              <a:ext uri="{FF2B5EF4-FFF2-40B4-BE49-F238E27FC236}">
                <a16:creationId xmlns:a16="http://schemas.microsoft.com/office/drawing/2014/main" id="{3007CC37-4F68-D16D-21A6-BFC96D424DC1}"/>
              </a:ext>
            </a:extLst>
          </p:cNvPr>
          <p:cNvSpPr/>
          <p:nvPr/>
        </p:nvSpPr>
        <p:spPr>
          <a:xfrm>
            <a:off x="3591125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7" name="Rettangolo 66">
            <a:extLst>
              <a:ext uri="{FF2B5EF4-FFF2-40B4-BE49-F238E27FC236}">
                <a16:creationId xmlns:a16="http://schemas.microsoft.com/office/drawing/2014/main" id="{2185B752-16FA-7F1A-EC88-D722012FEB11}"/>
              </a:ext>
            </a:extLst>
          </p:cNvPr>
          <p:cNvSpPr/>
          <p:nvPr/>
        </p:nvSpPr>
        <p:spPr>
          <a:xfrm>
            <a:off x="3787127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68" name="CasellaDiTesto 67">
            <a:extLst>
              <a:ext uri="{FF2B5EF4-FFF2-40B4-BE49-F238E27FC236}">
                <a16:creationId xmlns:a16="http://schemas.microsoft.com/office/drawing/2014/main" id="{DEF01DDA-C337-1F95-53DE-3D0AB3FC0E1C}"/>
              </a:ext>
            </a:extLst>
          </p:cNvPr>
          <p:cNvSpPr txBox="1"/>
          <p:nvPr/>
        </p:nvSpPr>
        <p:spPr>
          <a:xfrm>
            <a:off x="4151076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69" name="CasellaDiTesto 68">
            <a:extLst>
              <a:ext uri="{FF2B5EF4-FFF2-40B4-BE49-F238E27FC236}">
                <a16:creationId xmlns:a16="http://schemas.microsoft.com/office/drawing/2014/main" id="{9DA19E42-8282-7EF4-8155-1E738657A11D}"/>
              </a:ext>
            </a:extLst>
          </p:cNvPr>
          <p:cNvSpPr txBox="1"/>
          <p:nvPr/>
        </p:nvSpPr>
        <p:spPr>
          <a:xfrm>
            <a:off x="3423340" y="538041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sp>
        <p:nvSpPr>
          <p:cNvPr id="70" name="Rettangolo 69">
            <a:extLst>
              <a:ext uri="{FF2B5EF4-FFF2-40B4-BE49-F238E27FC236}">
                <a16:creationId xmlns:a16="http://schemas.microsoft.com/office/drawing/2014/main" id="{4F66AE29-D8C4-9F88-06BF-47B37DCEBAC0}"/>
              </a:ext>
            </a:extLst>
          </p:cNvPr>
          <p:cNvSpPr/>
          <p:nvPr/>
        </p:nvSpPr>
        <p:spPr>
          <a:xfrm>
            <a:off x="2215748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71" name="CasellaDiTesto 70">
            <a:extLst>
              <a:ext uri="{FF2B5EF4-FFF2-40B4-BE49-F238E27FC236}">
                <a16:creationId xmlns:a16="http://schemas.microsoft.com/office/drawing/2014/main" id="{2096EAB8-4CE0-9C3F-29AA-F8221E738934}"/>
              </a:ext>
            </a:extLst>
          </p:cNvPr>
          <p:cNvSpPr txBox="1"/>
          <p:nvPr/>
        </p:nvSpPr>
        <p:spPr>
          <a:xfrm>
            <a:off x="2255092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72" name="Gruppo 71">
            <a:extLst>
              <a:ext uri="{FF2B5EF4-FFF2-40B4-BE49-F238E27FC236}">
                <a16:creationId xmlns:a16="http://schemas.microsoft.com/office/drawing/2014/main" id="{DA5A006E-B4D8-7644-477C-F919362C00EB}"/>
              </a:ext>
            </a:extLst>
          </p:cNvPr>
          <p:cNvGrpSpPr/>
          <p:nvPr/>
        </p:nvGrpSpPr>
        <p:grpSpPr>
          <a:xfrm>
            <a:off x="2670944" y="3560722"/>
            <a:ext cx="422024" cy="733858"/>
            <a:chOff x="4098983" y="1359773"/>
            <a:chExt cx="422024" cy="733858"/>
          </a:xfrm>
        </p:grpSpPr>
        <p:sp>
          <p:nvSpPr>
            <p:cNvPr id="73" name="Rettangolo con angoli arrotondati 72">
              <a:extLst>
                <a:ext uri="{FF2B5EF4-FFF2-40B4-BE49-F238E27FC236}">
                  <a16:creationId xmlns:a16="http://schemas.microsoft.com/office/drawing/2014/main" id="{26DDA057-030E-651D-1695-DA2F27A73810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4" name="Ovale 73">
              <a:extLst>
                <a:ext uri="{FF2B5EF4-FFF2-40B4-BE49-F238E27FC236}">
                  <a16:creationId xmlns:a16="http://schemas.microsoft.com/office/drawing/2014/main" id="{EC743A98-5778-19AD-DA07-72EB3F2EFC1A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AC63221B-6073-6929-7F20-B3033E0FBA0A}"/>
              </a:ext>
            </a:extLst>
          </p:cNvPr>
          <p:cNvGrpSpPr/>
          <p:nvPr/>
        </p:nvGrpSpPr>
        <p:grpSpPr>
          <a:xfrm>
            <a:off x="1805070" y="4533535"/>
            <a:ext cx="1705490" cy="899414"/>
            <a:chOff x="1929978" y="1431377"/>
            <a:chExt cx="1705490" cy="899414"/>
          </a:xfrm>
        </p:grpSpPr>
        <p:grpSp>
          <p:nvGrpSpPr>
            <p:cNvPr id="76" name="Gruppo 75">
              <a:extLst>
                <a:ext uri="{FF2B5EF4-FFF2-40B4-BE49-F238E27FC236}">
                  <a16:creationId xmlns:a16="http://schemas.microsoft.com/office/drawing/2014/main" id="{0499893E-FDA3-56CF-5FD1-AC53CF1570B1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80" name="Ovale 79">
                <a:extLst>
                  <a:ext uri="{FF2B5EF4-FFF2-40B4-BE49-F238E27FC236}">
                    <a16:creationId xmlns:a16="http://schemas.microsoft.com/office/drawing/2014/main" id="{AA03F8F3-3DE1-D43F-9762-9FB39AA5DA7E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1" name="Ovale 80">
                <a:extLst>
                  <a:ext uri="{FF2B5EF4-FFF2-40B4-BE49-F238E27FC236}">
                    <a16:creationId xmlns:a16="http://schemas.microsoft.com/office/drawing/2014/main" id="{5DC87528-D9AC-0055-61C8-100BD27B66EF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2" name="Ovale 81">
                <a:extLst>
                  <a:ext uri="{FF2B5EF4-FFF2-40B4-BE49-F238E27FC236}">
                    <a16:creationId xmlns:a16="http://schemas.microsoft.com/office/drawing/2014/main" id="{73EA8BE3-5905-4DEB-EBFD-B98B147E1E3F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3" name="Ovale 82">
                <a:extLst>
                  <a:ext uri="{FF2B5EF4-FFF2-40B4-BE49-F238E27FC236}">
                    <a16:creationId xmlns:a16="http://schemas.microsoft.com/office/drawing/2014/main" id="{CB7B2F21-F27E-F44A-B34A-F6D24834D7C1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4" name="Ovale 83">
                <a:extLst>
                  <a:ext uri="{FF2B5EF4-FFF2-40B4-BE49-F238E27FC236}">
                    <a16:creationId xmlns:a16="http://schemas.microsoft.com/office/drawing/2014/main" id="{91835944-8B5B-9A54-3AC5-43FC07AFAA97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5" name="Ovale 84">
                <a:extLst>
                  <a:ext uri="{FF2B5EF4-FFF2-40B4-BE49-F238E27FC236}">
                    <a16:creationId xmlns:a16="http://schemas.microsoft.com/office/drawing/2014/main" id="{C3D165AF-7D0B-93B9-CFBB-94F4DFDA9C89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86" name="Ovale 85">
                <a:extLst>
                  <a:ext uri="{FF2B5EF4-FFF2-40B4-BE49-F238E27FC236}">
                    <a16:creationId xmlns:a16="http://schemas.microsoft.com/office/drawing/2014/main" id="{CDEC6150-1209-FA9B-359E-DA97D1D0D079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87" name="Connettore diritto 86">
                <a:extLst>
                  <a:ext uri="{FF2B5EF4-FFF2-40B4-BE49-F238E27FC236}">
                    <a16:creationId xmlns:a16="http://schemas.microsoft.com/office/drawing/2014/main" id="{EDFE3722-5232-DD28-98CE-A31EDBCA1D6A}"/>
                  </a:ext>
                </a:extLst>
              </p:cNvPr>
              <p:cNvCxnSpPr>
                <a:stCxn id="80" idx="6"/>
                <a:endCxn id="83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Connettore diritto 87">
                <a:extLst>
                  <a:ext uri="{FF2B5EF4-FFF2-40B4-BE49-F238E27FC236}">
                    <a16:creationId xmlns:a16="http://schemas.microsoft.com/office/drawing/2014/main" id="{296A763E-B470-00DC-3B7A-669136991638}"/>
                  </a:ext>
                </a:extLst>
              </p:cNvPr>
              <p:cNvCxnSpPr>
                <a:cxnSpLocks/>
                <a:stCxn id="81" idx="6"/>
                <a:endCxn id="83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Connettore diritto 88">
                <a:extLst>
                  <a:ext uri="{FF2B5EF4-FFF2-40B4-BE49-F238E27FC236}">
                    <a16:creationId xmlns:a16="http://schemas.microsoft.com/office/drawing/2014/main" id="{9429E009-F2FA-EDCD-EFCB-079BC865633B}"/>
                  </a:ext>
                </a:extLst>
              </p:cNvPr>
              <p:cNvCxnSpPr>
                <a:cxnSpLocks/>
                <a:stCxn id="80" idx="6"/>
                <a:endCxn id="84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Connettore diritto 89">
                <a:extLst>
                  <a:ext uri="{FF2B5EF4-FFF2-40B4-BE49-F238E27FC236}">
                    <a16:creationId xmlns:a16="http://schemas.microsoft.com/office/drawing/2014/main" id="{3FDD090A-4001-9989-F815-F301620704E0}"/>
                  </a:ext>
                </a:extLst>
              </p:cNvPr>
              <p:cNvCxnSpPr>
                <a:cxnSpLocks/>
                <a:stCxn id="81" idx="6"/>
                <a:endCxn id="84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Connettore diritto 90">
                <a:extLst>
                  <a:ext uri="{FF2B5EF4-FFF2-40B4-BE49-F238E27FC236}">
                    <a16:creationId xmlns:a16="http://schemas.microsoft.com/office/drawing/2014/main" id="{37137B4E-87E2-D332-C677-B56BC3C21A00}"/>
                  </a:ext>
                </a:extLst>
              </p:cNvPr>
              <p:cNvCxnSpPr>
                <a:cxnSpLocks/>
                <a:stCxn id="80" idx="6"/>
                <a:endCxn id="85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Connettore diritto 91">
                <a:extLst>
                  <a:ext uri="{FF2B5EF4-FFF2-40B4-BE49-F238E27FC236}">
                    <a16:creationId xmlns:a16="http://schemas.microsoft.com/office/drawing/2014/main" id="{57A0DF4D-8E3F-AC9C-FC1C-AA4FA474B387}"/>
                  </a:ext>
                </a:extLst>
              </p:cNvPr>
              <p:cNvCxnSpPr>
                <a:cxnSpLocks/>
                <a:stCxn id="81" idx="6"/>
                <a:endCxn id="85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3" name="Connettore diritto 92">
                <a:extLst>
                  <a:ext uri="{FF2B5EF4-FFF2-40B4-BE49-F238E27FC236}">
                    <a16:creationId xmlns:a16="http://schemas.microsoft.com/office/drawing/2014/main" id="{14847596-CE75-1F75-B0E3-3990AD17E79F}"/>
                  </a:ext>
                </a:extLst>
              </p:cNvPr>
              <p:cNvCxnSpPr>
                <a:cxnSpLocks/>
                <a:stCxn id="82" idx="6"/>
                <a:endCxn id="83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4" name="Connettore diritto 93">
                <a:extLst>
                  <a:ext uri="{FF2B5EF4-FFF2-40B4-BE49-F238E27FC236}">
                    <a16:creationId xmlns:a16="http://schemas.microsoft.com/office/drawing/2014/main" id="{615C9439-91CF-0BDF-15DE-630992EBFD79}"/>
                  </a:ext>
                </a:extLst>
              </p:cNvPr>
              <p:cNvCxnSpPr>
                <a:cxnSpLocks/>
                <a:stCxn id="82" idx="6"/>
                <a:endCxn id="84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Connettore diritto 94">
                <a:extLst>
                  <a:ext uri="{FF2B5EF4-FFF2-40B4-BE49-F238E27FC236}">
                    <a16:creationId xmlns:a16="http://schemas.microsoft.com/office/drawing/2014/main" id="{AA916C5A-40CF-A3D8-104B-69FFA5AF34BB}"/>
                  </a:ext>
                </a:extLst>
              </p:cNvPr>
              <p:cNvCxnSpPr>
                <a:cxnSpLocks/>
                <a:stCxn id="82" idx="6"/>
                <a:endCxn id="85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6" name="Connettore diritto 95">
                <a:extLst>
                  <a:ext uri="{FF2B5EF4-FFF2-40B4-BE49-F238E27FC236}">
                    <a16:creationId xmlns:a16="http://schemas.microsoft.com/office/drawing/2014/main" id="{AAA20DA1-0B7F-07F6-4439-079A80F138C5}"/>
                  </a:ext>
                </a:extLst>
              </p:cNvPr>
              <p:cNvCxnSpPr>
                <a:cxnSpLocks/>
                <a:stCxn id="83" idx="6"/>
                <a:endCxn id="86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7" name="Connettore diritto 96">
                <a:extLst>
                  <a:ext uri="{FF2B5EF4-FFF2-40B4-BE49-F238E27FC236}">
                    <a16:creationId xmlns:a16="http://schemas.microsoft.com/office/drawing/2014/main" id="{D98E5F1F-B030-FA6C-C2A7-92B75CC2A8EA}"/>
                  </a:ext>
                </a:extLst>
              </p:cNvPr>
              <p:cNvCxnSpPr>
                <a:cxnSpLocks/>
                <a:stCxn id="84" idx="6"/>
                <a:endCxn id="86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Connettore diritto 97">
                <a:extLst>
                  <a:ext uri="{FF2B5EF4-FFF2-40B4-BE49-F238E27FC236}">
                    <a16:creationId xmlns:a16="http://schemas.microsoft.com/office/drawing/2014/main" id="{46C01E19-81FC-6B04-C9F3-F6EB1C9CEE06}"/>
                  </a:ext>
                </a:extLst>
              </p:cNvPr>
              <p:cNvCxnSpPr>
                <a:cxnSpLocks/>
                <a:stCxn id="85" idx="6"/>
                <a:endCxn id="86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7" name="Rettangolo 76">
              <a:extLst>
                <a:ext uri="{FF2B5EF4-FFF2-40B4-BE49-F238E27FC236}">
                  <a16:creationId xmlns:a16="http://schemas.microsoft.com/office/drawing/2014/main" id="{8BC812DE-0BB8-0AD0-1851-FAC9275B91BE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8" name="Rettangolo 77">
              <a:extLst>
                <a:ext uri="{FF2B5EF4-FFF2-40B4-BE49-F238E27FC236}">
                  <a16:creationId xmlns:a16="http://schemas.microsoft.com/office/drawing/2014/main" id="{ED839D86-C297-00F4-7D81-E890A5FEB5C0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79" name="Rettangolo 78">
              <a:extLst>
                <a:ext uri="{FF2B5EF4-FFF2-40B4-BE49-F238E27FC236}">
                  <a16:creationId xmlns:a16="http://schemas.microsoft.com/office/drawing/2014/main" id="{7DB3C7B7-4FD6-9AF2-6B28-1F80A49AEB36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99" name="Rettangolo 98">
            <a:extLst>
              <a:ext uri="{FF2B5EF4-FFF2-40B4-BE49-F238E27FC236}">
                <a16:creationId xmlns:a16="http://schemas.microsoft.com/office/drawing/2014/main" id="{3DFA64A8-C678-0309-08AA-BD5609D80DAE}"/>
              </a:ext>
            </a:extLst>
          </p:cNvPr>
          <p:cNvSpPr/>
          <p:nvPr/>
        </p:nvSpPr>
        <p:spPr>
          <a:xfrm>
            <a:off x="3644297" y="4703742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0" name="Rettangolo 99">
            <a:extLst>
              <a:ext uri="{FF2B5EF4-FFF2-40B4-BE49-F238E27FC236}">
                <a16:creationId xmlns:a16="http://schemas.microsoft.com/office/drawing/2014/main" id="{18617F22-60BC-478A-817A-4B1999B34CD7}"/>
              </a:ext>
            </a:extLst>
          </p:cNvPr>
          <p:cNvSpPr/>
          <p:nvPr/>
        </p:nvSpPr>
        <p:spPr>
          <a:xfrm>
            <a:off x="3840299" y="5032186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01" name="CasellaDiTesto 100">
            <a:extLst>
              <a:ext uri="{FF2B5EF4-FFF2-40B4-BE49-F238E27FC236}">
                <a16:creationId xmlns:a16="http://schemas.microsoft.com/office/drawing/2014/main" id="{B1AD23C1-4FB4-7271-1764-8CB68EF4AADC}"/>
              </a:ext>
            </a:extLst>
          </p:cNvPr>
          <p:cNvSpPr txBox="1"/>
          <p:nvPr/>
        </p:nvSpPr>
        <p:spPr>
          <a:xfrm>
            <a:off x="4204248" y="4651000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02" name="CasellaDiTesto 101">
            <a:extLst>
              <a:ext uri="{FF2B5EF4-FFF2-40B4-BE49-F238E27FC236}">
                <a16:creationId xmlns:a16="http://schemas.microsoft.com/office/drawing/2014/main" id="{267A4F2C-76F0-EBAB-571E-A1E58F595066}"/>
              </a:ext>
            </a:extLst>
          </p:cNvPr>
          <p:cNvSpPr txBox="1"/>
          <p:nvPr/>
        </p:nvSpPr>
        <p:spPr>
          <a:xfrm>
            <a:off x="3476512" y="3697945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Individual patient</a:t>
            </a:r>
          </a:p>
        </p:txBody>
      </p:sp>
      <p:grpSp>
        <p:nvGrpSpPr>
          <p:cNvPr id="105" name="Gruppo 104">
            <a:extLst>
              <a:ext uri="{FF2B5EF4-FFF2-40B4-BE49-F238E27FC236}">
                <a16:creationId xmlns:a16="http://schemas.microsoft.com/office/drawing/2014/main" id="{2A609B49-CAAD-C1CD-A525-8650D7D61F96}"/>
              </a:ext>
            </a:extLst>
          </p:cNvPr>
          <p:cNvGrpSpPr/>
          <p:nvPr/>
        </p:nvGrpSpPr>
        <p:grpSpPr>
          <a:xfrm>
            <a:off x="6531307" y="400818"/>
            <a:ext cx="422024" cy="733858"/>
            <a:chOff x="4098983" y="1359773"/>
            <a:chExt cx="422024" cy="733858"/>
          </a:xfrm>
        </p:grpSpPr>
        <p:sp>
          <p:nvSpPr>
            <p:cNvPr id="106" name="Rettangolo con angoli arrotondati 105">
              <a:extLst>
                <a:ext uri="{FF2B5EF4-FFF2-40B4-BE49-F238E27FC236}">
                  <a16:creationId xmlns:a16="http://schemas.microsoft.com/office/drawing/2014/main" id="{85D26464-6669-7EE5-CBB6-BA0B42D88A6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07" name="Ovale 106">
              <a:extLst>
                <a:ext uri="{FF2B5EF4-FFF2-40B4-BE49-F238E27FC236}">
                  <a16:creationId xmlns:a16="http://schemas.microsoft.com/office/drawing/2014/main" id="{3D4CB464-ECE8-B646-3B9C-489E87D65E34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08" name="Gruppo 107">
            <a:extLst>
              <a:ext uri="{FF2B5EF4-FFF2-40B4-BE49-F238E27FC236}">
                <a16:creationId xmlns:a16="http://schemas.microsoft.com/office/drawing/2014/main" id="{29F93392-CB0A-502A-36E6-35A78E3391B4}"/>
              </a:ext>
            </a:extLst>
          </p:cNvPr>
          <p:cNvGrpSpPr/>
          <p:nvPr/>
        </p:nvGrpSpPr>
        <p:grpSpPr>
          <a:xfrm>
            <a:off x="5665433" y="1373631"/>
            <a:ext cx="1705490" cy="899414"/>
            <a:chOff x="1929978" y="1431377"/>
            <a:chExt cx="1705490" cy="899414"/>
          </a:xfrm>
        </p:grpSpPr>
        <p:grpSp>
          <p:nvGrpSpPr>
            <p:cNvPr id="109" name="Gruppo 108">
              <a:extLst>
                <a:ext uri="{FF2B5EF4-FFF2-40B4-BE49-F238E27FC236}">
                  <a16:creationId xmlns:a16="http://schemas.microsoft.com/office/drawing/2014/main" id="{A299B1E9-4EA4-C878-FC31-5268189DA419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13" name="Ovale 112">
                <a:extLst>
                  <a:ext uri="{FF2B5EF4-FFF2-40B4-BE49-F238E27FC236}">
                    <a16:creationId xmlns:a16="http://schemas.microsoft.com/office/drawing/2014/main" id="{3E7CA2E8-34F1-F022-52FF-5DA24FF4385B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4" name="Ovale 113">
                <a:extLst>
                  <a:ext uri="{FF2B5EF4-FFF2-40B4-BE49-F238E27FC236}">
                    <a16:creationId xmlns:a16="http://schemas.microsoft.com/office/drawing/2014/main" id="{8DD6475E-B64A-59C8-D365-D78480BDBFA6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5" name="Ovale 114">
                <a:extLst>
                  <a:ext uri="{FF2B5EF4-FFF2-40B4-BE49-F238E27FC236}">
                    <a16:creationId xmlns:a16="http://schemas.microsoft.com/office/drawing/2014/main" id="{D7A0FC2A-88B1-70AF-5E4B-22933E9DE938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6" name="Ovale 115">
                <a:extLst>
                  <a:ext uri="{FF2B5EF4-FFF2-40B4-BE49-F238E27FC236}">
                    <a16:creationId xmlns:a16="http://schemas.microsoft.com/office/drawing/2014/main" id="{35E35542-61EA-0E2A-C433-AFBED65ECD74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7" name="Ovale 116">
                <a:extLst>
                  <a:ext uri="{FF2B5EF4-FFF2-40B4-BE49-F238E27FC236}">
                    <a16:creationId xmlns:a16="http://schemas.microsoft.com/office/drawing/2014/main" id="{D4165772-B553-72DD-5E9A-30DD15F5898E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8" name="Ovale 117">
                <a:extLst>
                  <a:ext uri="{FF2B5EF4-FFF2-40B4-BE49-F238E27FC236}">
                    <a16:creationId xmlns:a16="http://schemas.microsoft.com/office/drawing/2014/main" id="{95835688-B540-7B98-B825-4F763BE325F3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19" name="Ovale 118">
                <a:extLst>
                  <a:ext uri="{FF2B5EF4-FFF2-40B4-BE49-F238E27FC236}">
                    <a16:creationId xmlns:a16="http://schemas.microsoft.com/office/drawing/2014/main" id="{50CA164C-CBF1-8CF3-71A8-B71E7B185041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20" name="Connettore diritto 119">
                <a:extLst>
                  <a:ext uri="{FF2B5EF4-FFF2-40B4-BE49-F238E27FC236}">
                    <a16:creationId xmlns:a16="http://schemas.microsoft.com/office/drawing/2014/main" id="{40A4AB1B-CE83-6DC8-ED10-08AE69825263}"/>
                  </a:ext>
                </a:extLst>
              </p:cNvPr>
              <p:cNvCxnSpPr>
                <a:stCxn id="113" idx="6"/>
                <a:endCxn id="116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Connettore diritto 120">
                <a:extLst>
                  <a:ext uri="{FF2B5EF4-FFF2-40B4-BE49-F238E27FC236}">
                    <a16:creationId xmlns:a16="http://schemas.microsoft.com/office/drawing/2014/main" id="{E7D0C04A-195C-EFC0-337A-73EB48139C85}"/>
                  </a:ext>
                </a:extLst>
              </p:cNvPr>
              <p:cNvCxnSpPr>
                <a:cxnSpLocks/>
                <a:stCxn id="114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Connettore diritto 121">
                <a:extLst>
                  <a:ext uri="{FF2B5EF4-FFF2-40B4-BE49-F238E27FC236}">
                    <a16:creationId xmlns:a16="http://schemas.microsoft.com/office/drawing/2014/main" id="{0AB20B05-1902-4575-4D03-2EA42C82A9FA}"/>
                  </a:ext>
                </a:extLst>
              </p:cNvPr>
              <p:cNvCxnSpPr>
                <a:cxnSpLocks/>
                <a:stCxn id="113" idx="6"/>
                <a:endCxn id="117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Connettore diritto 122">
                <a:extLst>
                  <a:ext uri="{FF2B5EF4-FFF2-40B4-BE49-F238E27FC236}">
                    <a16:creationId xmlns:a16="http://schemas.microsoft.com/office/drawing/2014/main" id="{AB96964C-02FA-8D60-B2A0-C026E9A05436}"/>
                  </a:ext>
                </a:extLst>
              </p:cNvPr>
              <p:cNvCxnSpPr>
                <a:cxnSpLocks/>
                <a:stCxn id="114" idx="6"/>
                <a:endCxn id="117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Connettore diritto 123">
                <a:extLst>
                  <a:ext uri="{FF2B5EF4-FFF2-40B4-BE49-F238E27FC236}">
                    <a16:creationId xmlns:a16="http://schemas.microsoft.com/office/drawing/2014/main" id="{131C2225-196E-40F0-ACDA-E372ED30D41B}"/>
                  </a:ext>
                </a:extLst>
              </p:cNvPr>
              <p:cNvCxnSpPr>
                <a:cxnSpLocks/>
                <a:stCxn id="113" idx="6"/>
                <a:endCxn id="118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Connettore diritto 124">
                <a:extLst>
                  <a:ext uri="{FF2B5EF4-FFF2-40B4-BE49-F238E27FC236}">
                    <a16:creationId xmlns:a16="http://schemas.microsoft.com/office/drawing/2014/main" id="{A3671532-2A8B-BC24-B777-CACCC015CD64}"/>
                  </a:ext>
                </a:extLst>
              </p:cNvPr>
              <p:cNvCxnSpPr>
                <a:cxnSpLocks/>
                <a:stCxn id="114" idx="6"/>
                <a:endCxn id="118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Connettore diritto 125">
                <a:extLst>
                  <a:ext uri="{FF2B5EF4-FFF2-40B4-BE49-F238E27FC236}">
                    <a16:creationId xmlns:a16="http://schemas.microsoft.com/office/drawing/2014/main" id="{DF679120-B219-E775-F9BE-1119B4B15644}"/>
                  </a:ext>
                </a:extLst>
              </p:cNvPr>
              <p:cNvCxnSpPr>
                <a:cxnSpLocks/>
                <a:stCxn id="115" idx="6"/>
                <a:endCxn id="116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Connettore diritto 126">
                <a:extLst>
                  <a:ext uri="{FF2B5EF4-FFF2-40B4-BE49-F238E27FC236}">
                    <a16:creationId xmlns:a16="http://schemas.microsoft.com/office/drawing/2014/main" id="{5A29496D-7C88-D197-2BFA-5A63F30BD3FA}"/>
                  </a:ext>
                </a:extLst>
              </p:cNvPr>
              <p:cNvCxnSpPr>
                <a:cxnSpLocks/>
                <a:stCxn id="115" idx="6"/>
                <a:endCxn id="117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Connettore diritto 127">
                <a:extLst>
                  <a:ext uri="{FF2B5EF4-FFF2-40B4-BE49-F238E27FC236}">
                    <a16:creationId xmlns:a16="http://schemas.microsoft.com/office/drawing/2014/main" id="{47AB3AF5-8E00-68BB-4B74-98F600FF16BD}"/>
                  </a:ext>
                </a:extLst>
              </p:cNvPr>
              <p:cNvCxnSpPr>
                <a:cxnSpLocks/>
                <a:stCxn id="115" idx="6"/>
                <a:endCxn id="118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Connettore diritto 128">
                <a:extLst>
                  <a:ext uri="{FF2B5EF4-FFF2-40B4-BE49-F238E27FC236}">
                    <a16:creationId xmlns:a16="http://schemas.microsoft.com/office/drawing/2014/main" id="{E5C55F65-C0E8-4D8D-533F-B48BB6D17E25}"/>
                  </a:ext>
                </a:extLst>
              </p:cNvPr>
              <p:cNvCxnSpPr>
                <a:cxnSpLocks/>
                <a:stCxn id="116" idx="6"/>
                <a:endCxn id="119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Connettore diritto 129">
                <a:extLst>
                  <a:ext uri="{FF2B5EF4-FFF2-40B4-BE49-F238E27FC236}">
                    <a16:creationId xmlns:a16="http://schemas.microsoft.com/office/drawing/2014/main" id="{0B5339F2-400B-A449-BFF6-5C5825CE0A98}"/>
                  </a:ext>
                </a:extLst>
              </p:cNvPr>
              <p:cNvCxnSpPr>
                <a:cxnSpLocks/>
                <a:stCxn id="117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Connettore diritto 130">
                <a:extLst>
                  <a:ext uri="{FF2B5EF4-FFF2-40B4-BE49-F238E27FC236}">
                    <a16:creationId xmlns:a16="http://schemas.microsoft.com/office/drawing/2014/main" id="{6E0F3861-EF5F-2787-503F-47287274B27E}"/>
                  </a:ext>
                </a:extLst>
              </p:cNvPr>
              <p:cNvCxnSpPr>
                <a:cxnSpLocks/>
                <a:stCxn id="118" idx="6"/>
                <a:endCxn id="119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10" name="Rettangolo 109">
              <a:extLst>
                <a:ext uri="{FF2B5EF4-FFF2-40B4-BE49-F238E27FC236}">
                  <a16:creationId xmlns:a16="http://schemas.microsoft.com/office/drawing/2014/main" id="{7C4BB601-41C9-B982-B7A7-96B2F852EE57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 dirty="0"/>
            </a:p>
          </p:txBody>
        </p:sp>
        <p:sp>
          <p:nvSpPr>
            <p:cNvPr id="111" name="Rettangolo 110">
              <a:extLst>
                <a:ext uri="{FF2B5EF4-FFF2-40B4-BE49-F238E27FC236}">
                  <a16:creationId xmlns:a16="http://schemas.microsoft.com/office/drawing/2014/main" id="{794D6A04-D686-4AC3-2401-E31EF7803657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12" name="Rettangolo 111">
              <a:extLst>
                <a:ext uri="{FF2B5EF4-FFF2-40B4-BE49-F238E27FC236}">
                  <a16:creationId xmlns:a16="http://schemas.microsoft.com/office/drawing/2014/main" id="{07C22E17-AA05-E8AE-A573-A32FF4B2F6AB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32" name="Rettangolo 131">
            <a:extLst>
              <a:ext uri="{FF2B5EF4-FFF2-40B4-BE49-F238E27FC236}">
                <a16:creationId xmlns:a16="http://schemas.microsoft.com/office/drawing/2014/main" id="{9DC26D15-077C-4AAA-A515-8F42B00CF47D}"/>
              </a:ext>
            </a:extLst>
          </p:cNvPr>
          <p:cNvSpPr/>
          <p:nvPr/>
        </p:nvSpPr>
        <p:spPr>
          <a:xfrm>
            <a:off x="7504660" y="1543838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3" name="Rettangolo 132">
            <a:extLst>
              <a:ext uri="{FF2B5EF4-FFF2-40B4-BE49-F238E27FC236}">
                <a16:creationId xmlns:a16="http://schemas.microsoft.com/office/drawing/2014/main" id="{131C2C73-9FAA-C7D8-A03F-89DDE96859A6}"/>
              </a:ext>
            </a:extLst>
          </p:cNvPr>
          <p:cNvSpPr/>
          <p:nvPr/>
        </p:nvSpPr>
        <p:spPr>
          <a:xfrm>
            <a:off x="7700662" y="1872282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4" name="CasellaDiTesto 133">
            <a:extLst>
              <a:ext uri="{FF2B5EF4-FFF2-40B4-BE49-F238E27FC236}">
                <a16:creationId xmlns:a16="http://schemas.microsoft.com/office/drawing/2014/main" id="{143B1C94-08BF-B0A6-764B-BC80D0CB0833}"/>
              </a:ext>
            </a:extLst>
          </p:cNvPr>
          <p:cNvSpPr txBox="1"/>
          <p:nvPr/>
        </p:nvSpPr>
        <p:spPr>
          <a:xfrm>
            <a:off x="8064611" y="1491096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sp>
        <p:nvSpPr>
          <p:cNvPr id="135" name="CasellaDiTesto 134">
            <a:extLst>
              <a:ext uri="{FF2B5EF4-FFF2-40B4-BE49-F238E27FC236}">
                <a16:creationId xmlns:a16="http://schemas.microsoft.com/office/drawing/2014/main" id="{AA34CE36-3760-7956-5B4F-B79AF4C722BD}"/>
              </a:ext>
            </a:extLst>
          </p:cNvPr>
          <p:cNvSpPr txBox="1"/>
          <p:nvPr/>
        </p:nvSpPr>
        <p:spPr>
          <a:xfrm>
            <a:off x="7618763" y="463254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sp>
        <p:nvSpPr>
          <p:cNvPr id="136" name="Rettangolo 135">
            <a:extLst>
              <a:ext uri="{FF2B5EF4-FFF2-40B4-BE49-F238E27FC236}">
                <a16:creationId xmlns:a16="http://schemas.microsoft.com/office/drawing/2014/main" id="{D52026A6-826C-D3CD-2CDE-F3CF6854302F}"/>
              </a:ext>
            </a:extLst>
          </p:cNvPr>
          <p:cNvSpPr/>
          <p:nvPr/>
        </p:nvSpPr>
        <p:spPr>
          <a:xfrm>
            <a:off x="6129283" y="1295319"/>
            <a:ext cx="1241640" cy="1095190"/>
          </a:xfrm>
          <a:prstGeom prst="rect">
            <a:avLst/>
          </a:prstGeom>
          <a:solidFill>
            <a:schemeClr val="accent1">
              <a:alpha val="34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37" name="CasellaDiTesto 136">
            <a:extLst>
              <a:ext uri="{FF2B5EF4-FFF2-40B4-BE49-F238E27FC236}">
                <a16:creationId xmlns:a16="http://schemas.microsoft.com/office/drawing/2014/main" id="{1850CA17-F64D-AF3E-18EB-A0BB64A61617}"/>
              </a:ext>
            </a:extLst>
          </p:cNvPr>
          <p:cNvSpPr txBox="1"/>
          <p:nvPr/>
        </p:nvSpPr>
        <p:spPr>
          <a:xfrm>
            <a:off x="6168627" y="2416819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Agnostic method</a:t>
            </a:r>
          </a:p>
        </p:txBody>
      </p:sp>
      <p:grpSp>
        <p:nvGrpSpPr>
          <p:cNvPr id="138" name="Gruppo 137">
            <a:extLst>
              <a:ext uri="{FF2B5EF4-FFF2-40B4-BE49-F238E27FC236}">
                <a16:creationId xmlns:a16="http://schemas.microsoft.com/office/drawing/2014/main" id="{8FCBE6C6-9000-5BC6-7653-BCBBD37946FA}"/>
              </a:ext>
            </a:extLst>
          </p:cNvPr>
          <p:cNvGrpSpPr/>
          <p:nvPr/>
        </p:nvGrpSpPr>
        <p:grpSpPr>
          <a:xfrm>
            <a:off x="5986244" y="410433"/>
            <a:ext cx="422024" cy="733858"/>
            <a:chOff x="4098983" y="1359773"/>
            <a:chExt cx="422024" cy="733858"/>
          </a:xfrm>
        </p:grpSpPr>
        <p:sp>
          <p:nvSpPr>
            <p:cNvPr id="139" name="Rettangolo con angoli arrotondati 138">
              <a:extLst>
                <a:ext uri="{FF2B5EF4-FFF2-40B4-BE49-F238E27FC236}">
                  <a16:creationId xmlns:a16="http://schemas.microsoft.com/office/drawing/2014/main" id="{BC3BFB5B-F643-0490-D1ED-3953DDEA770D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0" name="Ovale 139">
              <a:extLst>
                <a:ext uri="{FF2B5EF4-FFF2-40B4-BE49-F238E27FC236}">
                  <a16:creationId xmlns:a16="http://schemas.microsoft.com/office/drawing/2014/main" id="{734810C8-73EF-4E8B-7CFC-5A39DD60A81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1" name="Gruppo 140">
            <a:extLst>
              <a:ext uri="{FF2B5EF4-FFF2-40B4-BE49-F238E27FC236}">
                <a16:creationId xmlns:a16="http://schemas.microsoft.com/office/drawing/2014/main" id="{8F8067B9-98EE-F624-42BB-5410C16ABDF2}"/>
              </a:ext>
            </a:extLst>
          </p:cNvPr>
          <p:cNvGrpSpPr/>
          <p:nvPr/>
        </p:nvGrpSpPr>
        <p:grpSpPr>
          <a:xfrm>
            <a:off x="7064326" y="395246"/>
            <a:ext cx="422024" cy="733858"/>
            <a:chOff x="4098983" y="1359773"/>
            <a:chExt cx="422024" cy="733858"/>
          </a:xfrm>
        </p:grpSpPr>
        <p:sp>
          <p:nvSpPr>
            <p:cNvPr id="142" name="Rettangolo con angoli arrotondati 141">
              <a:extLst>
                <a:ext uri="{FF2B5EF4-FFF2-40B4-BE49-F238E27FC236}">
                  <a16:creationId xmlns:a16="http://schemas.microsoft.com/office/drawing/2014/main" id="{46BD96AF-3D74-B4A8-F728-52F53B2287F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43" name="Ovale 142">
              <a:extLst>
                <a:ext uri="{FF2B5EF4-FFF2-40B4-BE49-F238E27FC236}">
                  <a16:creationId xmlns:a16="http://schemas.microsoft.com/office/drawing/2014/main" id="{1E4BF031-D4F2-6A2F-2BDE-44E1E39F4DDB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47" name="Gruppo 146">
            <a:extLst>
              <a:ext uri="{FF2B5EF4-FFF2-40B4-BE49-F238E27FC236}">
                <a16:creationId xmlns:a16="http://schemas.microsoft.com/office/drawing/2014/main" id="{6B019971-1FF9-DD15-9927-622BB8139AD3}"/>
              </a:ext>
            </a:extLst>
          </p:cNvPr>
          <p:cNvGrpSpPr/>
          <p:nvPr/>
        </p:nvGrpSpPr>
        <p:grpSpPr>
          <a:xfrm>
            <a:off x="5606707" y="4562959"/>
            <a:ext cx="1705490" cy="899414"/>
            <a:chOff x="1929978" y="1431377"/>
            <a:chExt cx="1705490" cy="899414"/>
          </a:xfrm>
        </p:grpSpPr>
        <p:grpSp>
          <p:nvGrpSpPr>
            <p:cNvPr id="148" name="Gruppo 147">
              <a:extLst>
                <a:ext uri="{FF2B5EF4-FFF2-40B4-BE49-F238E27FC236}">
                  <a16:creationId xmlns:a16="http://schemas.microsoft.com/office/drawing/2014/main" id="{AF3472C9-AA32-66ED-2805-E738FFF39B16}"/>
                </a:ext>
              </a:extLst>
            </p:cNvPr>
            <p:cNvGrpSpPr/>
            <p:nvPr/>
          </p:nvGrpSpPr>
          <p:grpSpPr>
            <a:xfrm>
              <a:off x="2444125" y="1431377"/>
              <a:ext cx="1191343" cy="899414"/>
              <a:chOff x="6847753" y="880263"/>
              <a:chExt cx="1934308" cy="1615720"/>
            </a:xfrm>
          </p:grpSpPr>
          <p:sp>
            <p:nvSpPr>
              <p:cNvPr id="152" name="Ovale 151">
                <a:extLst>
                  <a:ext uri="{FF2B5EF4-FFF2-40B4-BE49-F238E27FC236}">
                    <a16:creationId xmlns:a16="http://schemas.microsoft.com/office/drawing/2014/main" id="{77ABB1B1-0B7B-E55D-7BA5-327FEC126341}"/>
                  </a:ext>
                </a:extLst>
              </p:cNvPr>
              <p:cNvSpPr/>
              <p:nvPr/>
            </p:nvSpPr>
            <p:spPr>
              <a:xfrm>
                <a:off x="6847753" y="880263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3" name="Ovale 152">
                <a:extLst>
                  <a:ext uri="{FF2B5EF4-FFF2-40B4-BE49-F238E27FC236}">
                    <a16:creationId xmlns:a16="http://schemas.microsoft.com/office/drawing/2014/main" id="{74E331A7-FB84-3788-8D34-02DB09430321}"/>
                  </a:ext>
                </a:extLst>
              </p:cNvPr>
              <p:cNvSpPr/>
              <p:nvPr/>
            </p:nvSpPr>
            <p:spPr>
              <a:xfrm>
                <a:off x="6847753" y="1470280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4" name="Ovale 153">
                <a:extLst>
                  <a:ext uri="{FF2B5EF4-FFF2-40B4-BE49-F238E27FC236}">
                    <a16:creationId xmlns:a16="http://schemas.microsoft.com/office/drawing/2014/main" id="{DFD5C3F2-4553-26D4-844E-6B4869ED2B3D}"/>
                  </a:ext>
                </a:extLst>
              </p:cNvPr>
              <p:cNvSpPr/>
              <p:nvPr/>
            </p:nvSpPr>
            <p:spPr>
              <a:xfrm>
                <a:off x="6847753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5" name="Ovale 154">
                <a:extLst>
                  <a:ext uri="{FF2B5EF4-FFF2-40B4-BE49-F238E27FC236}">
                    <a16:creationId xmlns:a16="http://schemas.microsoft.com/office/drawing/2014/main" id="{A6C766A0-32EC-1C9A-EBB1-FEC08F39F36B}"/>
                  </a:ext>
                </a:extLst>
              </p:cNvPr>
              <p:cNvSpPr/>
              <p:nvPr/>
            </p:nvSpPr>
            <p:spPr>
              <a:xfrm>
                <a:off x="7603892" y="880263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6" name="Ovale 155">
                <a:extLst>
                  <a:ext uri="{FF2B5EF4-FFF2-40B4-BE49-F238E27FC236}">
                    <a16:creationId xmlns:a16="http://schemas.microsoft.com/office/drawing/2014/main" id="{96272201-CC52-E845-A496-1EE79F75FB05}"/>
                  </a:ext>
                </a:extLst>
              </p:cNvPr>
              <p:cNvSpPr/>
              <p:nvPr/>
            </p:nvSpPr>
            <p:spPr>
              <a:xfrm>
                <a:off x="7603892" y="1470280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7" name="Ovale 156">
                <a:extLst>
                  <a:ext uri="{FF2B5EF4-FFF2-40B4-BE49-F238E27FC236}">
                    <a16:creationId xmlns:a16="http://schemas.microsoft.com/office/drawing/2014/main" id="{4868EA59-32B5-C0D1-1822-69287CE03F1E}"/>
                  </a:ext>
                </a:extLst>
              </p:cNvPr>
              <p:cNvSpPr/>
              <p:nvPr/>
            </p:nvSpPr>
            <p:spPr>
              <a:xfrm>
                <a:off x="7603892" y="2073952"/>
                <a:ext cx="422030" cy="422031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sp>
            <p:nvSpPr>
              <p:cNvPr id="158" name="Ovale 157">
                <a:extLst>
                  <a:ext uri="{FF2B5EF4-FFF2-40B4-BE49-F238E27FC236}">
                    <a16:creationId xmlns:a16="http://schemas.microsoft.com/office/drawing/2014/main" id="{E3D597B7-A3C1-C5F0-C9D3-547B79721A53}"/>
                  </a:ext>
                </a:extLst>
              </p:cNvPr>
              <p:cNvSpPr/>
              <p:nvPr/>
            </p:nvSpPr>
            <p:spPr>
              <a:xfrm>
                <a:off x="8360031" y="1470279"/>
                <a:ext cx="422030" cy="422031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u="sng"/>
              </a:p>
            </p:txBody>
          </p:sp>
          <p:cxnSp>
            <p:nvCxnSpPr>
              <p:cNvPr id="159" name="Connettore diritto 158">
                <a:extLst>
                  <a:ext uri="{FF2B5EF4-FFF2-40B4-BE49-F238E27FC236}">
                    <a16:creationId xmlns:a16="http://schemas.microsoft.com/office/drawing/2014/main" id="{465A6C5B-169A-FF97-D990-E95C24DF74A8}"/>
                  </a:ext>
                </a:extLst>
              </p:cNvPr>
              <p:cNvCxnSpPr>
                <a:stCxn id="152" idx="6"/>
                <a:endCxn id="155" idx="2"/>
              </p:cNvCxnSpPr>
              <p:nvPr/>
            </p:nvCxnSpPr>
            <p:spPr>
              <a:xfrm>
                <a:off x="7269783" y="1091279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0" name="Connettore diritto 159">
                <a:extLst>
                  <a:ext uri="{FF2B5EF4-FFF2-40B4-BE49-F238E27FC236}">
                    <a16:creationId xmlns:a16="http://schemas.microsoft.com/office/drawing/2014/main" id="{B7E39462-8BE2-B358-437D-A8F1C347818A}"/>
                  </a:ext>
                </a:extLst>
              </p:cNvPr>
              <p:cNvCxnSpPr>
                <a:cxnSpLocks/>
                <a:stCxn id="153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1" name="Connettore diritto 160">
                <a:extLst>
                  <a:ext uri="{FF2B5EF4-FFF2-40B4-BE49-F238E27FC236}">
                    <a16:creationId xmlns:a16="http://schemas.microsoft.com/office/drawing/2014/main" id="{FDAE523A-D660-A9A0-21B1-007DC80FC29A}"/>
                  </a:ext>
                </a:extLst>
              </p:cNvPr>
              <p:cNvCxnSpPr>
                <a:cxnSpLocks/>
                <a:stCxn id="152" idx="6"/>
                <a:endCxn id="156" idx="2"/>
              </p:cNvCxnSpPr>
              <p:nvPr/>
            </p:nvCxnSpPr>
            <p:spPr>
              <a:xfrm>
                <a:off x="7269783" y="1091279"/>
                <a:ext cx="334109" cy="590017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2" name="Connettore diritto 161">
                <a:extLst>
                  <a:ext uri="{FF2B5EF4-FFF2-40B4-BE49-F238E27FC236}">
                    <a16:creationId xmlns:a16="http://schemas.microsoft.com/office/drawing/2014/main" id="{DD91BBDE-F928-6C78-8D14-6104DBD18CC3}"/>
                  </a:ext>
                </a:extLst>
              </p:cNvPr>
              <p:cNvCxnSpPr>
                <a:cxnSpLocks/>
                <a:stCxn id="153" idx="6"/>
                <a:endCxn id="156" idx="2"/>
              </p:cNvCxnSpPr>
              <p:nvPr/>
            </p:nvCxnSpPr>
            <p:spPr>
              <a:xfrm>
                <a:off x="7269783" y="1681296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Connettore diritto 162">
                <a:extLst>
                  <a:ext uri="{FF2B5EF4-FFF2-40B4-BE49-F238E27FC236}">
                    <a16:creationId xmlns:a16="http://schemas.microsoft.com/office/drawing/2014/main" id="{83312365-6BA1-8201-A876-57643E7DEF5F}"/>
                  </a:ext>
                </a:extLst>
              </p:cNvPr>
              <p:cNvCxnSpPr>
                <a:cxnSpLocks/>
                <a:stCxn id="152" idx="6"/>
                <a:endCxn id="157" idx="2"/>
              </p:cNvCxnSpPr>
              <p:nvPr/>
            </p:nvCxnSpPr>
            <p:spPr>
              <a:xfrm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4" name="Connettore diritto 163">
                <a:extLst>
                  <a:ext uri="{FF2B5EF4-FFF2-40B4-BE49-F238E27FC236}">
                    <a16:creationId xmlns:a16="http://schemas.microsoft.com/office/drawing/2014/main" id="{AFEDDE72-B0AB-5E8E-0985-BA6B6A5DF1AB}"/>
                  </a:ext>
                </a:extLst>
              </p:cNvPr>
              <p:cNvCxnSpPr>
                <a:cxnSpLocks/>
                <a:stCxn id="153" idx="6"/>
                <a:endCxn id="157" idx="2"/>
              </p:cNvCxnSpPr>
              <p:nvPr/>
            </p:nvCxnSpPr>
            <p:spPr>
              <a:xfrm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5" name="Connettore diritto 164">
                <a:extLst>
                  <a:ext uri="{FF2B5EF4-FFF2-40B4-BE49-F238E27FC236}">
                    <a16:creationId xmlns:a16="http://schemas.microsoft.com/office/drawing/2014/main" id="{569A85FA-3C47-6B8D-AACF-3954F2E85B3A}"/>
                  </a:ext>
                </a:extLst>
              </p:cNvPr>
              <p:cNvCxnSpPr>
                <a:cxnSpLocks/>
                <a:stCxn id="154" idx="6"/>
                <a:endCxn id="155" idx="2"/>
              </p:cNvCxnSpPr>
              <p:nvPr/>
            </p:nvCxnSpPr>
            <p:spPr>
              <a:xfrm flipV="1">
                <a:off x="7269783" y="1091279"/>
                <a:ext cx="334109" cy="1193689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6" name="Connettore diritto 165">
                <a:extLst>
                  <a:ext uri="{FF2B5EF4-FFF2-40B4-BE49-F238E27FC236}">
                    <a16:creationId xmlns:a16="http://schemas.microsoft.com/office/drawing/2014/main" id="{6D67F3E2-7B3E-10CE-2184-2548779B65A7}"/>
                  </a:ext>
                </a:extLst>
              </p:cNvPr>
              <p:cNvCxnSpPr>
                <a:cxnSpLocks/>
                <a:stCxn id="154" idx="6"/>
                <a:endCxn id="156" idx="2"/>
              </p:cNvCxnSpPr>
              <p:nvPr/>
            </p:nvCxnSpPr>
            <p:spPr>
              <a:xfrm flipV="1">
                <a:off x="7269783" y="1681296"/>
                <a:ext cx="334109" cy="603672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7" name="Connettore diritto 166">
                <a:extLst>
                  <a:ext uri="{FF2B5EF4-FFF2-40B4-BE49-F238E27FC236}">
                    <a16:creationId xmlns:a16="http://schemas.microsoft.com/office/drawing/2014/main" id="{FA746999-23B0-2D80-B5F1-B46D469CFE0C}"/>
                  </a:ext>
                </a:extLst>
              </p:cNvPr>
              <p:cNvCxnSpPr>
                <a:cxnSpLocks/>
                <a:stCxn id="154" idx="6"/>
                <a:endCxn id="157" idx="2"/>
              </p:cNvCxnSpPr>
              <p:nvPr/>
            </p:nvCxnSpPr>
            <p:spPr>
              <a:xfrm>
                <a:off x="7269783" y="2284968"/>
                <a:ext cx="33410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8" name="Connettore diritto 167">
                <a:extLst>
                  <a:ext uri="{FF2B5EF4-FFF2-40B4-BE49-F238E27FC236}">
                    <a16:creationId xmlns:a16="http://schemas.microsoft.com/office/drawing/2014/main" id="{9FC7D622-E195-4411-AFF7-D997ABA92B4B}"/>
                  </a:ext>
                </a:extLst>
              </p:cNvPr>
              <p:cNvCxnSpPr>
                <a:cxnSpLocks/>
                <a:stCxn id="155" idx="6"/>
                <a:endCxn id="158" idx="2"/>
              </p:cNvCxnSpPr>
              <p:nvPr/>
            </p:nvCxnSpPr>
            <p:spPr>
              <a:xfrm>
                <a:off x="8025922" y="1091279"/>
                <a:ext cx="334109" cy="590016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9" name="Connettore diritto 168">
                <a:extLst>
                  <a:ext uri="{FF2B5EF4-FFF2-40B4-BE49-F238E27FC236}">
                    <a16:creationId xmlns:a16="http://schemas.microsoft.com/office/drawing/2014/main" id="{8CC7DD71-65D2-B60B-EEB4-C76172093C9C}"/>
                  </a:ext>
                </a:extLst>
              </p:cNvPr>
              <p:cNvCxnSpPr>
                <a:cxnSpLocks/>
                <a:stCxn id="156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0" name="Connettore diritto 169">
                <a:extLst>
                  <a:ext uri="{FF2B5EF4-FFF2-40B4-BE49-F238E27FC236}">
                    <a16:creationId xmlns:a16="http://schemas.microsoft.com/office/drawing/2014/main" id="{836E0759-AA94-EF6B-F9CF-B28B668F6175}"/>
                  </a:ext>
                </a:extLst>
              </p:cNvPr>
              <p:cNvCxnSpPr>
                <a:cxnSpLocks/>
                <a:stCxn id="157" idx="6"/>
                <a:endCxn id="158" idx="2"/>
              </p:cNvCxnSpPr>
              <p:nvPr/>
            </p:nvCxnSpPr>
            <p:spPr>
              <a:xfrm flipV="1">
                <a:off x="8025922" y="1681295"/>
                <a:ext cx="334109" cy="603673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9" name="Rettangolo 148">
              <a:extLst>
                <a:ext uri="{FF2B5EF4-FFF2-40B4-BE49-F238E27FC236}">
                  <a16:creationId xmlns:a16="http://schemas.microsoft.com/office/drawing/2014/main" id="{059F825A-B3FC-7647-29B0-3AF148F66792}"/>
                </a:ext>
              </a:extLst>
            </p:cNvPr>
            <p:cNvSpPr/>
            <p:nvPr/>
          </p:nvSpPr>
          <p:spPr>
            <a:xfrm>
              <a:off x="1929978" y="1493366"/>
              <a:ext cx="432304" cy="110945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0" name="Rettangolo 149">
              <a:extLst>
                <a:ext uri="{FF2B5EF4-FFF2-40B4-BE49-F238E27FC236}">
                  <a16:creationId xmlns:a16="http://schemas.microsoft.com/office/drawing/2014/main" id="{D8B6DE03-29CE-F784-C215-29DAA98B957C}"/>
                </a:ext>
              </a:extLst>
            </p:cNvPr>
            <p:cNvSpPr/>
            <p:nvPr/>
          </p:nvSpPr>
          <p:spPr>
            <a:xfrm>
              <a:off x="2125980" y="1821810"/>
              <a:ext cx="216000" cy="110946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51" name="Rettangolo 150">
              <a:extLst>
                <a:ext uri="{FF2B5EF4-FFF2-40B4-BE49-F238E27FC236}">
                  <a16:creationId xmlns:a16="http://schemas.microsoft.com/office/drawing/2014/main" id="{F90C3479-5094-0D23-95A8-8A75AE7E9251}"/>
                </a:ext>
              </a:extLst>
            </p:cNvPr>
            <p:cNvSpPr/>
            <p:nvPr/>
          </p:nvSpPr>
          <p:spPr>
            <a:xfrm>
              <a:off x="2244297" y="2187427"/>
              <a:ext cx="108000" cy="11094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1" name="Rettangolo 170">
            <a:extLst>
              <a:ext uri="{FF2B5EF4-FFF2-40B4-BE49-F238E27FC236}">
                <a16:creationId xmlns:a16="http://schemas.microsoft.com/office/drawing/2014/main" id="{C4858C3B-D2B6-27BA-11EE-C550F3FB2CAE}"/>
              </a:ext>
            </a:extLst>
          </p:cNvPr>
          <p:cNvSpPr/>
          <p:nvPr/>
        </p:nvSpPr>
        <p:spPr>
          <a:xfrm>
            <a:off x="7445934" y="4733166"/>
            <a:ext cx="432304" cy="11094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2" name="Rettangolo 171">
            <a:extLst>
              <a:ext uri="{FF2B5EF4-FFF2-40B4-BE49-F238E27FC236}">
                <a16:creationId xmlns:a16="http://schemas.microsoft.com/office/drawing/2014/main" id="{016B55B4-9633-D0D5-A1B8-D88C40D1FE3A}"/>
              </a:ext>
            </a:extLst>
          </p:cNvPr>
          <p:cNvSpPr/>
          <p:nvPr/>
        </p:nvSpPr>
        <p:spPr>
          <a:xfrm>
            <a:off x="7641936" y="5061610"/>
            <a:ext cx="216000" cy="1109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/>
          </a:p>
        </p:txBody>
      </p:sp>
      <p:sp>
        <p:nvSpPr>
          <p:cNvPr id="173" name="CasellaDiTesto 172">
            <a:extLst>
              <a:ext uri="{FF2B5EF4-FFF2-40B4-BE49-F238E27FC236}">
                <a16:creationId xmlns:a16="http://schemas.microsoft.com/office/drawing/2014/main" id="{4A5F48E4-B910-C27E-8B9D-A37316AE4708}"/>
              </a:ext>
            </a:extLst>
          </p:cNvPr>
          <p:cNvSpPr txBox="1"/>
          <p:nvPr/>
        </p:nvSpPr>
        <p:spPr>
          <a:xfrm>
            <a:off x="8005885" y="4680424"/>
            <a:ext cx="11381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P cancer</a:t>
            </a:r>
          </a:p>
        </p:txBody>
      </p:sp>
      <p:grpSp>
        <p:nvGrpSpPr>
          <p:cNvPr id="175" name="Gruppo 174">
            <a:extLst>
              <a:ext uri="{FF2B5EF4-FFF2-40B4-BE49-F238E27FC236}">
                <a16:creationId xmlns:a16="http://schemas.microsoft.com/office/drawing/2014/main" id="{2BF8ECA6-B84A-D901-407D-D4E26862D969}"/>
              </a:ext>
            </a:extLst>
          </p:cNvPr>
          <p:cNvGrpSpPr/>
          <p:nvPr/>
        </p:nvGrpSpPr>
        <p:grpSpPr>
          <a:xfrm>
            <a:off x="6423267" y="3594996"/>
            <a:ext cx="422024" cy="733858"/>
            <a:chOff x="4098983" y="1359773"/>
            <a:chExt cx="422024" cy="733858"/>
          </a:xfrm>
        </p:grpSpPr>
        <p:sp>
          <p:nvSpPr>
            <p:cNvPr id="176" name="Rettangolo con angoli arrotondati 175">
              <a:extLst>
                <a:ext uri="{FF2B5EF4-FFF2-40B4-BE49-F238E27FC236}">
                  <a16:creationId xmlns:a16="http://schemas.microsoft.com/office/drawing/2014/main" id="{A55B9394-FD07-A06D-A867-A82A63AE63B7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77" name="Ovale 176">
              <a:extLst>
                <a:ext uri="{FF2B5EF4-FFF2-40B4-BE49-F238E27FC236}">
                  <a16:creationId xmlns:a16="http://schemas.microsoft.com/office/drawing/2014/main" id="{529022ED-D433-EAB3-C208-BC26E5C06911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178" name="CasellaDiTesto 177">
            <a:extLst>
              <a:ext uri="{FF2B5EF4-FFF2-40B4-BE49-F238E27FC236}">
                <a16:creationId xmlns:a16="http://schemas.microsoft.com/office/drawing/2014/main" id="{B68C1FDD-78A4-8E16-479D-8BFDDDAF6C50}"/>
              </a:ext>
            </a:extLst>
          </p:cNvPr>
          <p:cNvSpPr txBox="1"/>
          <p:nvPr/>
        </p:nvSpPr>
        <p:spPr>
          <a:xfrm>
            <a:off x="7510723" y="3657432"/>
            <a:ext cx="11381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Group of patients</a:t>
            </a:r>
          </a:p>
        </p:txBody>
      </p:sp>
      <p:grpSp>
        <p:nvGrpSpPr>
          <p:cNvPr id="179" name="Gruppo 178">
            <a:extLst>
              <a:ext uri="{FF2B5EF4-FFF2-40B4-BE49-F238E27FC236}">
                <a16:creationId xmlns:a16="http://schemas.microsoft.com/office/drawing/2014/main" id="{98864426-C0B6-8ABC-5DA5-436AC740FDB8}"/>
              </a:ext>
            </a:extLst>
          </p:cNvPr>
          <p:cNvGrpSpPr/>
          <p:nvPr/>
        </p:nvGrpSpPr>
        <p:grpSpPr>
          <a:xfrm>
            <a:off x="5878204" y="3604611"/>
            <a:ext cx="422024" cy="733858"/>
            <a:chOff x="4098983" y="1359773"/>
            <a:chExt cx="422024" cy="733858"/>
          </a:xfrm>
        </p:grpSpPr>
        <p:sp>
          <p:nvSpPr>
            <p:cNvPr id="180" name="Rettangolo con angoli arrotondati 179">
              <a:extLst>
                <a:ext uri="{FF2B5EF4-FFF2-40B4-BE49-F238E27FC236}">
                  <a16:creationId xmlns:a16="http://schemas.microsoft.com/office/drawing/2014/main" id="{C7C33342-2AFB-E2DF-13D0-E20E79806E65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1" name="Ovale 180">
              <a:extLst>
                <a:ext uri="{FF2B5EF4-FFF2-40B4-BE49-F238E27FC236}">
                  <a16:creationId xmlns:a16="http://schemas.microsoft.com/office/drawing/2014/main" id="{E8669DEA-8BC5-4FF7-ABF7-8BC1D8DB1A18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E2D61984-AF5F-5913-6388-B3EBE861C6C7}"/>
              </a:ext>
            </a:extLst>
          </p:cNvPr>
          <p:cNvGrpSpPr/>
          <p:nvPr/>
        </p:nvGrpSpPr>
        <p:grpSpPr>
          <a:xfrm>
            <a:off x="6956286" y="3589424"/>
            <a:ext cx="422024" cy="733858"/>
            <a:chOff x="4098983" y="1359773"/>
            <a:chExt cx="422024" cy="733858"/>
          </a:xfrm>
        </p:grpSpPr>
        <p:sp>
          <p:nvSpPr>
            <p:cNvPr id="183" name="Rettangolo con angoli arrotondati 182">
              <a:extLst>
                <a:ext uri="{FF2B5EF4-FFF2-40B4-BE49-F238E27FC236}">
                  <a16:creationId xmlns:a16="http://schemas.microsoft.com/office/drawing/2014/main" id="{97A47084-E770-CC87-D6D8-1C5A188F6E41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B1EA4ED6-C45E-6C11-5A49-39D96E597763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</p:spTree>
    <p:extLst>
      <p:ext uri="{BB962C8B-B14F-4D97-AF65-F5344CB8AC3E}">
        <p14:creationId xmlns:p14="http://schemas.microsoft.com/office/powerpoint/2010/main" val="20675058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uppo 43">
            <a:extLst>
              <a:ext uri="{FF2B5EF4-FFF2-40B4-BE49-F238E27FC236}">
                <a16:creationId xmlns:a16="http://schemas.microsoft.com/office/drawing/2014/main" id="{DA499814-3110-B892-F21E-172AEAEA0D0B}"/>
              </a:ext>
            </a:extLst>
          </p:cNvPr>
          <p:cNvGrpSpPr/>
          <p:nvPr/>
        </p:nvGrpSpPr>
        <p:grpSpPr>
          <a:xfrm>
            <a:off x="2029680" y="432029"/>
            <a:ext cx="1934308" cy="1615720"/>
            <a:chOff x="3130062" y="826477"/>
            <a:chExt cx="1934308" cy="1615720"/>
          </a:xfrm>
        </p:grpSpPr>
        <p:sp>
          <p:nvSpPr>
            <p:cNvPr id="45" name="Ovale 44">
              <a:extLst>
                <a:ext uri="{FF2B5EF4-FFF2-40B4-BE49-F238E27FC236}">
                  <a16:creationId xmlns:a16="http://schemas.microsoft.com/office/drawing/2014/main" id="{FBEF84DC-D457-5555-B7A8-58A288695F48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6" name="Ovale 45">
              <a:extLst>
                <a:ext uri="{FF2B5EF4-FFF2-40B4-BE49-F238E27FC236}">
                  <a16:creationId xmlns:a16="http://schemas.microsoft.com/office/drawing/2014/main" id="{9D8A3727-0B85-38FF-2A89-198028A6A80D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e 46">
              <a:extLst>
                <a:ext uri="{FF2B5EF4-FFF2-40B4-BE49-F238E27FC236}">
                  <a16:creationId xmlns:a16="http://schemas.microsoft.com/office/drawing/2014/main" id="{2596B259-6940-FBF9-99DD-13855D1F72E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e 47">
              <a:extLst>
                <a:ext uri="{FF2B5EF4-FFF2-40B4-BE49-F238E27FC236}">
                  <a16:creationId xmlns:a16="http://schemas.microsoft.com/office/drawing/2014/main" id="{1B016AB2-168A-B6EC-C359-F9976A9B943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e 48">
              <a:extLst>
                <a:ext uri="{FF2B5EF4-FFF2-40B4-BE49-F238E27FC236}">
                  <a16:creationId xmlns:a16="http://schemas.microsoft.com/office/drawing/2014/main" id="{35AEA9BC-7931-ECF5-3626-D3A5EEB42CB9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e 49">
              <a:extLst>
                <a:ext uri="{FF2B5EF4-FFF2-40B4-BE49-F238E27FC236}">
                  <a16:creationId xmlns:a16="http://schemas.microsoft.com/office/drawing/2014/main" id="{9562B079-AF60-4FF5-6C95-8B40AD7118B7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e 50">
              <a:extLst>
                <a:ext uri="{FF2B5EF4-FFF2-40B4-BE49-F238E27FC236}">
                  <a16:creationId xmlns:a16="http://schemas.microsoft.com/office/drawing/2014/main" id="{85A6B31A-8A7B-1EAA-EA4D-296D6AFA3C1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Connettore diritto 51">
              <a:extLst>
                <a:ext uri="{FF2B5EF4-FFF2-40B4-BE49-F238E27FC236}">
                  <a16:creationId xmlns:a16="http://schemas.microsoft.com/office/drawing/2014/main" id="{B4CD2042-92BD-CF05-F6C0-1B1082918C98}"/>
                </a:ext>
              </a:extLst>
            </p:cNvPr>
            <p:cNvCxnSpPr>
              <a:stCxn id="45" idx="6"/>
              <a:endCxn id="48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Connettore diritto 52">
              <a:extLst>
                <a:ext uri="{FF2B5EF4-FFF2-40B4-BE49-F238E27FC236}">
                  <a16:creationId xmlns:a16="http://schemas.microsoft.com/office/drawing/2014/main" id="{5E16BEBE-27AA-1CD8-38F5-050B654B9DF6}"/>
                </a:ext>
              </a:extLst>
            </p:cNvPr>
            <p:cNvCxnSpPr>
              <a:cxnSpLocks/>
              <a:stCxn id="46" idx="6"/>
              <a:endCxn id="48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onnettore diritto 53">
              <a:extLst>
                <a:ext uri="{FF2B5EF4-FFF2-40B4-BE49-F238E27FC236}">
                  <a16:creationId xmlns:a16="http://schemas.microsoft.com/office/drawing/2014/main" id="{F0D0417B-7031-1B29-6589-9F517CA38C8A}"/>
                </a:ext>
              </a:extLst>
            </p:cNvPr>
            <p:cNvCxnSpPr>
              <a:cxnSpLocks/>
              <a:stCxn id="45" idx="6"/>
              <a:endCxn id="49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Connettore diritto 54">
              <a:extLst>
                <a:ext uri="{FF2B5EF4-FFF2-40B4-BE49-F238E27FC236}">
                  <a16:creationId xmlns:a16="http://schemas.microsoft.com/office/drawing/2014/main" id="{C61EFBB1-81AE-A35B-69DF-81F4BAFBEDFA}"/>
                </a:ext>
              </a:extLst>
            </p:cNvPr>
            <p:cNvCxnSpPr>
              <a:cxnSpLocks/>
              <a:stCxn id="46" idx="6"/>
              <a:endCxn id="49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nettore diritto 55">
              <a:extLst>
                <a:ext uri="{FF2B5EF4-FFF2-40B4-BE49-F238E27FC236}">
                  <a16:creationId xmlns:a16="http://schemas.microsoft.com/office/drawing/2014/main" id="{5E1400AA-8B78-43CE-383D-C1089640B0B8}"/>
                </a:ext>
              </a:extLst>
            </p:cNvPr>
            <p:cNvCxnSpPr>
              <a:cxnSpLocks/>
              <a:stCxn id="45" idx="6"/>
              <a:endCxn id="50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Connettore diritto 56">
              <a:extLst>
                <a:ext uri="{FF2B5EF4-FFF2-40B4-BE49-F238E27FC236}">
                  <a16:creationId xmlns:a16="http://schemas.microsoft.com/office/drawing/2014/main" id="{B3FB2084-D82E-0EB3-D56D-CCEC6F449742}"/>
                </a:ext>
              </a:extLst>
            </p:cNvPr>
            <p:cNvCxnSpPr>
              <a:cxnSpLocks/>
              <a:stCxn id="46" idx="6"/>
              <a:endCxn id="50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Connettore diritto 57">
              <a:extLst>
                <a:ext uri="{FF2B5EF4-FFF2-40B4-BE49-F238E27FC236}">
                  <a16:creationId xmlns:a16="http://schemas.microsoft.com/office/drawing/2014/main" id="{4AA9BC13-F46C-7F5A-7A43-CABB2A6B7090}"/>
                </a:ext>
              </a:extLst>
            </p:cNvPr>
            <p:cNvCxnSpPr>
              <a:cxnSpLocks/>
              <a:stCxn id="47" idx="6"/>
              <a:endCxn id="48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nettore diritto 58">
              <a:extLst>
                <a:ext uri="{FF2B5EF4-FFF2-40B4-BE49-F238E27FC236}">
                  <a16:creationId xmlns:a16="http://schemas.microsoft.com/office/drawing/2014/main" id="{1355B409-6C49-9C98-8FB8-A7528B8B99D8}"/>
                </a:ext>
              </a:extLst>
            </p:cNvPr>
            <p:cNvCxnSpPr>
              <a:cxnSpLocks/>
              <a:stCxn id="47" idx="6"/>
              <a:endCxn id="49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Connettore diritto 59">
              <a:extLst>
                <a:ext uri="{FF2B5EF4-FFF2-40B4-BE49-F238E27FC236}">
                  <a16:creationId xmlns:a16="http://schemas.microsoft.com/office/drawing/2014/main" id="{71A864F8-D746-E91A-69F5-5924088133E4}"/>
                </a:ext>
              </a:extLst>
            </p:cNvPr>
            <p:cNvCxnSpPr>
              <a:cxnSpLocks/>
              <a:stCxn id="47" idx="6"/>
              <a:endCxn id="50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Connettore diritto 60">
              <a:extLst>
                <a:ext uri="{FF2B5EF4-FFF2-40B4-BE49-F238E27FC236}">
                  <a16:creationId xmlns:a16="http://schemas.microsoft.com/office/drawing/2014/main" id="{DD424C8E-3E9B-B46F-4CAF-C85CC190253B}"/>
                </a:ext>
              </a:extLst>
            </p:cNvPr>
            <p:cNvCxnSpPr>
              <a:cxnSpLocks/>
              <a:stCxn id="48" idx="6"/>
              <a:endCxn id="51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Connettore diritto 61">
              <a:extLst>
                <a:ext uri="{FF2B5EF4-FFF2-40B4-BE49-F238E27FC236}">
                  <a16:creationId xmlns:a16="http://schemas.microsoft.com/office/drawing/2014/main" id="{140BEE59-DE25-9FD9-3CE3-CFC03F6401CA}"/>
                </a:ext>
              </a:extLst>
            </p:cNvPr>
            <p:cNvCxnSpPr>
              <a:cxnSpLocks/>
              <a:stCxn id="49" idx="6"/>
              <a:endCxn id="51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Connettore diritto 62">
              <a:extLst>
                <a:ext uri="{FF2B5EF4-FFF2-40B4-BE49-F238E27FC236}">
                  <a16:creationId xmlns:a16="http://schemas.microsoft.com/office/drawing/2014/main" id="{C4E73E68-DF1B-8901-62D3-B54FD56370EB}"/>
                </a:ext>
              </a:extLst>
            </p:cNvPr>
            <p:cNvCxnSpPr>
              <a:cxnSpLocks/>
              <a:stCxn id="50" idx="6"/>
              <a:endCxn id="51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EC2FD15C-2D2F-D62C-BFAF-F3833EBABCBF}"/>
              </a:ext>
            </a:extLst>
          </p:cNvPr>
          <p:cNvSpPr txBox="1"/>
          <p:nvPr/>
        </p:nvSpPr>
        <p:spPr>
          <a:xfrm>
            <a:off x="1930685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65" name="Gruppo 64">
            <a:extLst>
              <a:ext uri="{FF2B5EF4-FFF2-40B4-BE49-F238E27FC236}">
                <a16:creationId xmlns:a16="http://schemas.microsoft.com/office/drawing/2014/main" id="{9F9F9573-B1E8-C4F5-B2A3-3EBCF069D0F8}"/>
              </a:ext>
            </a:extLst>
          </p:cNvPr>
          <p:cNvGrpSpPr/>
          <p:nvPr/>
        </p:nvGrpSpPr>
        <p:grpSpPr>
          <a:xfrm>
            <a:off x="299926" y="444187"/>
            <a:ext cx="693519" cy="1009107"/>
            <a:chOff x="911291" y="1250302"/>
            <a:chExt cx="1138334" cy="1810139"/>
          </a:xfrm>
        </p:grpSpPr>
        <p:sp>
          <p:nvSpPr>
            <p:cNvPr id="66" name="Rettangolo ad angolo ripiegato 65">
              <a:extLst>
                <a:ext uri="{FF2B5EF4-FFF2-40B4-BE49-F238E27FC236}">
                  <a16:creationId xmlns:a16="http://schemas.microsoft.com/office/drawing/2014/main" id="{298B56F0-8F53-0CF5-B13D-1FCF54206036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7" name="Connettore diritto 66">
              <a:extLst>
                <a:ext uri="{FF2B5EF4-FFF2-40B4-BE49-F238E27FC236}">
                  <a16:creationId xmlns:a16="http://schemas.microsoft.com/office/drawing/2014/main" id="{838A867D-2190-7E69-AA9F-EDC29C2ABFC7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ttore diritto 67">
              <a:extLst>
                <a:ext uri="{FF2B5EF4-FFF2-40B4-BE49-F238E27FC236}">
                  <a16:creationId xmlns:a16="http://schemas.microsoft.com/office/drawing/2014/main" id="{D7A86C14-C234-2789-8A9E-A39C5626575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Connettore diritto 68">
              <a:extLst>
                <a:ext uri="{FF2B5EF4-FFF2-40B4-BE49-F238E27FC236}">
                  <a16:creationId xmlns:a16="http://schemas.microsoft.com/office/drawing/2014/main" id="{F4AAA0C3-4D64-BE01-F480-9F9F830CFB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onnettore diritto 69">
              <a:extLst>
                <a:ext uri="{FF2B5EF4-FFF2-40B4-BE49-F238E27FC236}">
                  <a16:creationId xmlns:a16="http://schemas.microsoft.com/office/drawing/2014/main" id="{B4592DD7-E2F5-E5C7-049E-06B71460F6A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Connettore diritto 70">
              <a:extLst>
                <a:ext uri="{FF2B5EF4-FFF2-40B4-BE49-F238E27FC236}">
                  <a16:creationId xmlns:a16="http://schemas.microsoft.com/office/drawing/2014/main" id="{E026EAA0-FCDC-71F9-54C6-049E852B72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Connettore diritto 71">
              <a:extLst>
                <a:ext uri="{FF2B5EF4-FFF2-40B4-BE49-F238E27FC236}">
                  <a16:creationId xmlns:a16="http://schemas.microsoft.com/office/drawing/2014/main" id="{44D2F2E1-2C24-D908-6D76-E11D07F023F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onnettore diritto 72">
              <a:extLst>
                <a:ext uri="{FF2B5EF4-FFF2-40B4-BE49-F238E27FC236}">
                  <a16:creationId xmlns:a16="http://schemas.microsoft.com/office/drawing/2014/main" id="{A71A0D05-4EAE-5DC9-FE49-DE52DA983EA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Connettore diritto 73">
              <a:extLst>
                <a:ext uri="{FF2B5EF4-FFF2-40B4-BE49-F238E27FC236}">
                  <a16:creationId xmlns:a16="http://schemas.microsoft.com/office/drawing/2014/main" id="{68B28853-2DCC-9619-8841-04E21C9F96F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5" name="Gruppo 74">
            <a:extLst>
              <a:ext uri="{FF2B5EF4-FFF2-40B4-BE49-F238E27FC236}">
                <a16:creationId xmlns:a16="http://schemas.microsoft.com/office/drawing/2014/main" id="{92BBF06B-BE6A-6D28-D9A8-9D82E42316F1}"/>
              </a:ext>
            </a:extLst>
          </p:cNvPr>
          <p:cNvGrpSpPr/>
          <p:nvPr/>
        </p:nvGrpSpPr>
        <p:grpSpPr>
          <a:xfrm>
            <a:off x="524722" y="891475"/>
            <a:ext cx="693519" cy="1009107"/>
            <a:chOff x="911291" y="1250302"/>
            <a:chExt cx="1138334" cy="1810139"/>
          </a:xfrm>
        </p:grpSpPr>
        <p:sp>
          <p:nvSpPr>
            <p:cNvPr id="76" name="Rettangolo ad angolo ripiegato 75">
              <a:extLst>
                <a:ext uri="{FF2B5EF4-FFF2-40B4-BE49-F238E27FC236}">
                  <a16:creationId xmlns:a16="http://schemas.microsoft.com/office/drawing/2014/main" id="{C37D01E3-243E-DF9A-E53D-5872B004929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Connettore diritto 76">
              <a:extLst>
                <a:ext uri="{FF2B5EF4-FFF2-40B4-BE49-F238E27FC236}">
                  <a16:creationId xmlns:a16="http://schemas.microsoft.com/office/drawing/2014/main" id="{4F3FC3C7-37B2-6FF6-2121-F1C07E0854B2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Connettore diritto 77">
              <a:extLst>
                <a:ext uri="{FF2B5EF4-FFF2-40B4-BE49-F238E27FC236}">
                  <a16:creationId xmlns:a16="http://schemas.microsoft.com/office/drawing/2014/main" id="{BE9ADA13-8CFB-991D-DF7E-EC48355A86F8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Connettore diritto 78">
              <a:extLst>
                <a:ext uri="{FF2B5EF4-FFF2-40B4-BE49-F238E27FC236}">
                  <a16:creationId xmlns:a16="http://schemas.microsoft.com/office/drawing/2014/main" id="{4B1E53AE-F10A-F8A2-7C64-59FC6220FE1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Connettore diritto 79">
              <a:extLst>
                <a:ext uri="{FF2B5EF4-FFF2-40B4-BE49-F238E27FC236}">
                  <a16:creationId xmlns:a16="http://schemas.microsoft.com/office/drawing/2014/main" id="{12117972-2511-9517-4179-1CC7AFBDB0A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Connettore diritto 80">
              <a:extLst>
                <a:ext uri="{FF2B5EF4-FFF2-40B4-BE49-F238E27FC236}">
                  <a16:creationId xmlns:a16="http://schemas.microsoft.com/office/drawing/2014/main" id="{6CE4C92D-70DB-AFE0-3B55-F12F65B8C4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Connettore diritto 81">
              <a:extLst>
                <a:ext uri="{FF2B5EF4-FFF2-40B4-BE49-F238E27FC236}">
                  <a16:creationId xmlns:a16="http://schemas.microsoft.com/office/drawing/2014/main" id="{EEF51402-EE82-3B38-8963-B60EF23069E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ttore diritto 82">
              <a:extLst>
                <a:ext uri="{FF2B5EF4-FFF2-40B4-BE49-F238E27FC236}">
                  <a16:creationId xmlns:a16="http://schemas.microsoft.com/office/drawing/2014/main" id="{4B441503-3F67-7EC9-5FDA-EEA1C2BE388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ttore diritto 83">
              <a:extLst>
                <a:ext uri="{FF2B5EF4-FFF2-40B4-BE49-F238E27FC236}">
                  <a16:creationId xmlns:a16="http://schemas.microsoft.com/office/drawing/2014/main" id="{FE689385-FE3B-8E64-D19A-3FA624764FB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uppo 84">
            <a:extLst>
              <a:ext uri="{FF2B5EF4-FFF2-40B4-BE49-F238E27FC236}">
                <a16:creationId xmlns:a16="http://schemas.microsoft.com/office/drawing/2014/main" id="{7C74C0EA-EB5C-4F93-709B-C4F67BF4BB06}"/>
              </a:ext>
            </a:extLst>
          </p:cNvPr>
          <p:cNvGrpSpPr/>
          <p:nvPr/>
        </p:nvGrpSpPr>
        <p:grpSpPr>
          <a:xfrm>
            <a:off x="781906" y="1316013"/>
            <a:ext cx="693519" cy="1009107"/>
            <a:chOff x="911291" y="1250302"/>
            <a:chExt cx="1138334" cy="1810139"/>
          </a:xfrm>
        </p:grpSpPr>
        <p:sp>
          <p:nvSpPr>
            <p:cNvPr id="86" name="Rettangolo ad angolo ripiegato 85">
              <a:extLst>
                <a:ext uri="{FF2B5EF4-FFF2-40B4-BE49-F238E27FC236}">
                  <a16:creationId xmlns:a16="http://schemas.microsoft.com/office/drawing/2014/main" id="{FEBE462C-5364-38ED-C875-CB4875606E9B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7" name="Connettore diritto 86">
              <a:extLst>
                <a:ext uri="{FF2B5EF4-FFF2-40B4-BE49-F238E27FC236}">
                  <a16:creationId xmlns:a16="http://schemas.microsoft.com/office/drawing/2014/main" id="{6783B6C1-22EA-8CCA-3A10-1092CB89430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Connettore diritto 87">
              <a:extLst>
                <a:ext uri="{FF2B5EF4-FFF2-40B4-BE49-F238E27FC236}">
                  <a16:creationId xmlns:a16="http://schemas.microsoft.com/office/drawing/2014/main" id="{FE46EE26-61F6-CA76-DA49-E214291A382C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Connettore diritto 88">
              <a:extLst>
                <a:ext uri="{FF2B5EF4-FFF2-40B4-BE49-F238E27FC236}">
                  <a16:creationId xmlns:a16="http://schemas.microsoft.com/office/drawing/2014/main" id="{BA95E265-FA9E-5A5F-5117-B6C14F0C76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Connettore diritto 89">
              <a:extLst>
                <a:ext uri="{FF2B5EF4-FFF2-40B4-BE49-F238E27FC236}">
                  <a16:creationId xmlns:a16="http://schemas.microsoft.com/office/drawing/2014/main" id="{43F57EF3-9D7A-97A0-B42D-10878EC4F2E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Connettore diritto 90">
              <a:extLst>
                <a:ext uri="{FF2B5EF4-FFF2-40B4-BE49-F238E27FC236}">
                  <a16:creationId xmlns:a16="http://schemas.microsoft.com/office/drawing/2014/main" id="{45A66804-2740-30DE-BB4D-6E77863D8E2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Connettore diritto 91">
              <a:extLst>
                <a:ext uri="{FF2B5EF4-FFF2-40B4-BE49-F238E27FC236}">
                  <a16:creationId xmlns:a16="http://schemas.microsoft.com/office/drawing/2014/main" id="{ACC521DA-74AA-44B3-243E-EB0FC73ED5E3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Connettore diritto 92">
              <a:extLst>
                <a:ext uri="{FF2B5EF4-FFF2-40B4-BE49-F238E27FC236}">
                  <a16:creationId xmlns:a16="http://schemas.microsoft.com/office/drawing/2014/main" id="{86CE448D-8108-C753-F51F-F25CD159105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Connettore diritto 93">
              <a:extLst>
                <a:ext uri="{FF2B5EF4-FFF2-40B4-BE49-F238E27FC236}">
                  <a16:creationId xmlns:a16="http://schemas.microsoft.com/office/drawing/2014/main" id="{3A703B23-9995-5E33-2BBE-CE99A81D68D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5" name="Rettangolo 104">
            <a:extLst>
              <a:ext uri="{FF2B5EF4-FFF2-40B4-BE49-F238E27FC236}">
                <a16:creationId xmlns:a16="http://schemas.microsoft.com/office/drawing/2014/main" id="{8A3662B6-47EE-7AC0-77A0-3C5EF5DA9A14}"/>
              </a:ext>
            </a:extLst>
          </p:cNvPr>
          <p:cNvSpPr/>
          <p:nvPr/>
        </p:nvSpPr>
        <p:spPr>
          <a:xfrm>
            <a:off x="4234429" y="326905"/>
            <a:ext cx="1629103" cy="78498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ttangolo 105">
            <a:extLst>
              <a:ext uri="{FF2B5EF4-FFF2-40B4-BE49-F238E27FC236}">
                <a16:creationId xmlns:a16="http://schemas.microsoft.com/office/drawing/2014/main" id="{76B5C7F7-59F6-1E9B-68E3-5A9C9E5B85CA}"/>
              </a:ext>
            </a:extLst>
          </p:cNvPr>
          <p:cNvSpPr/>
          <p:nvPr/>
        </p:nvSpPr>
        <p:spPr>
          <a:xfrm>
            <a:off x="4244739" y="1540140"/>
            <a:ext cx="1629103" cy="78498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Rettangolo ad angolo ripiegato 95">
            <a:extLst>
              <a:ext uri="{FF2B5EF4-FFF2-40B4-BE49-F238E27FC236}">
                <a16:creationId xmlns:a16="http://schemas.microsoft.com/office/drawing/2014/main" id="{D3309C15-1AA4-3880-9799-7E4857FC9A63}"/>
              </a:ext>
            </a:extLst>
          </p:cNvPr>
          <p:cNvSpPr/>
          <p:nvPr/>
        </p:nvSpPr>
        <p:spPr>
          <a:xfrm rot="10800000" flipH="1">
            <a:off x="445111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Rettangolo ad angolo ripiegato 116">
            <a:extLst>
              <a:ext uri="{FF2B5EF4-FFF2-40B4-BE49-F238E27FC236}">
                <a16:creationId xmlns:a16="http://schemas.microsoft.com/office/drawing/2014/main" id="{17263335-BE11-A091-13DE-70B9482F0C5A}"/>
              </a:ext>
            </a:extLst>
          </p:cNvPr>
          <p:cNvSpPr/>
          <p:nvPr/>
        </p:nvSpPr>
        <p:spPr>
          <a:xfrm rot="10800000" flipH="1">
            <a:off x="4804221" y="55034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Rettangolo ad angolo ripiegato 117">
            <a:extLst>
              <a:ext uri="{FF2B5EF4-FFF2-40B4-BE49-F238E27FC236}">
                <a16:creationId xmlns:a16="http://schemas.microsoft.com/office/drawing/2014/main" id="{3463F54A-3FFC-4861-C57B-7703474ACA23}"/>
              </a:ext>
            </a:extLst>
          </p:cNvPr>
          <p:cNvSpPr/>
          <p:nvPr/>
        </p:nvSpPr>
        <p:spPr>
          <a:xfrm rot="10800000" flipH="1">
            <a:off x="5165649" y="561005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Rettangolo ad angolo ripiegato 118">
            <a:extLst>
              <a:ext uri="{FF2B5EF4-FFF2-40B4-BE49-F238E27FC236}">
                <a16:creationId xmlns:a16="http://schemas.microsoft.com/office/drawing/2014/main" id="{9C132CFB-E684-0A42-0859-F170BBCCAF5F}"/>
              </a:ext>
            </a:extLst>
          </p:cNvPr>
          <p:cNvSpPr/>
          <p:nvPr/>
        </p:nvSpPr>
        <p:spPr>
          <a:xfrm rot="10800000" flipH="1">
            <a:off x="4455457" y="1768674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Rettangolo ad angolo ripiegato 119">
            <a:extLst>
              <a:ext uri="{FF2B5EF4-FFF2-40B4-BE49-F238E27FC236}">
                <a16:creationId xmlns:a16="http://schemas.microsoft.com/office/drawing/2014/main" id="{C2346032-E5B1-9527-A30B-8A8B3DF6B0C4}"/>
              </a:ext>
            </a:extLst>
          </p:cNvPr>
          <p:cNvSpPr/>
          <p:nvPr/>
        </p:nvSpPr>
        <p:spPr>
          <a:xfrm rot="10800000" flipH="1">
            <a:off x="4808559" y="1758013"/>
            <a:ext cx="234838" cy="341131"/>
          </a:xfrm>
          <a:prstGeom prst="foldedCorner">
            <a:avLst>
              <a:gd name="adj" fmla="val 41257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1" name="Gruppo 120">
            <a:extLst>
              <a:ext uri="{FF2B5EF4-FFF2-40B4-BE49-F238E27FC236}">
                <a16:creationId xmlns:a16="http://schemas.microsoft.com/office/drawing/2014/main" id="{ADC73C61-77FE-17C4-3657-998648E3D473}"/>
              </a:ext>
            </a:extLst>
          </p:cNvPr>
          <p:cNvGrpSpPr/>
          <p:nvPr/>
        </p:nvGrpSpPr>
        <p:grpSpPr>
          <a:xfrm>
            <a:off x="8387384" y="432029"/>
            <a:ext cx="1934308" cy="1615720"/>
            <a:chOff x="3130062" y="826477"/>
            <a:chExt cx="1934308" cy="1615720"/>
          </a:xfrm>
        </p:grpSpPr>
        <p:sp>
          <p:nvSpPr>
            <p:cNvPr id="122" name="Ovale 121">
              <a:extLst>
                <a:ext uri="{FF2B5EF4-FFF2-40B4-BE49-F238E27FC236}">
                  <a16:creationId xmlns:a16="http://schemas.microsoft.com/office/drawing/2014/main" id="{03477DF9-67D9-4466-005B-80CD58FF062E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Ovale 122">
              <a:extLst>
                <a:ext uri="{FF2B5EF4-FFF2-40B4-BE49-F238E27FC236}">
                  <a16:creationId xmlns:a16="http://schemas.microsoft.com/office/drawing/2014/main" id="{E67F450E-B050-AA54-F1D1-4809D2F002AE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e 123">
              <a:extLst>
                <a:ext uri="{FF2B5EF4-FFF2-40B4-BE49-F238E27FC236}">
                  <a16:creationId xmlns:a16="http://schemas.microsoft.com/office/drawing/2014/main" id="{23F0254C-0FBA-1167-B750-A327EE456BA1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e 124">
              <a:extLst>
                <a:ext uri="{FF2B5EF4-FFF2-40B4-BE49-F238E27FC236}">
                  <a16:creationId xmlns:a16="http://schemas.microsoft.com/office/drawing/2014/main" id="{446B3989-F2B4-A19D-086C-59A872A6D429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e 125">
              <a:extLst>
                <a:ext uri="{FF2B5EF4-FFF2-40B4-BE49-F238E27FC236}">
                  <a16:creationId xmlns:a16="http://schemas.microsoft.com/office/drawing/2014/main" id="{0E52290B-898E-5D3D-CE54-9A69026F777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e 126">
              <a:extLst>
                <a:ext uri="{FF2B5EF4-FFF2-40B4-BE49-F238E27FC236}">
                  <a16:creationId xmlns:a16="http://schemas.microsoft.com/office/drawing/2014/main" id="{9A09FC3D-636D-7AFD-A6F0-3A4379658CB5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e 127">
              <a:extLst>
                <a:ext uri="{FF2B5EF4-FFF2-40B4-BE49-F238E27FC236}">
                  <a16:creationId xmlns:a16="http://schemas.microsoft.com/office/drawing/2014/main" id="{B0EDFB6D-4A68-8561-DECB-DDCC84F413DE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Connettore diritto 128">
              <a:extLst>
                <a:ext uri="{FF2B5EF4-FFF2-40B4-BE49-F238E27FC236}">
                  <a16:creationId xmlns:a16="http://schemas.microsoft.com/office/drawing/2014/main" id="{7996B411-2890-30B9-9F0D-8E9B52C7D479}"/>
                </a:ext>
              </a:extLst>
            </p:cNvPr>
            <p:cNvCxnSpPr>
              <a:stCxn id="122" idx="6"/>
              <a:endCxn id="125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Connettore diritto 129">
              <a:extLst>
                <a:ext uri="{FF2B5EF4-FFF2-40B4-BE49-F238E27FC236}">
                  <a16:creationId xmlns:a16="http://schemas.microsoft.com/office/drawing/2014/main" id="{5DF97158-01B1-D96D-AB9A-FFB48DE6159D}"/>
                </a:ext>
              </a:extLst>
            </p:cNvPr>
            <p:cNvCxnSpPr>
              <a:cxnSpLocks/>
              <a:stCxn id="123" idx="6"/>
              <a:endCxn id="125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Connettore diritto 130">
              <a:extLst>
                <a:ext uri="{FF2B5EF4-FFF2-40B4-BE49-F238E27FC236}">
                  <a16:creationId xmlns:a16="http://schemas.microsoft.com/office/drawing/2014/main" id="{81A164C5-AA3F-5A3E-E874-A43990394CE9}"/>
                </a:ext>
              </a:extLst>
            </p:cNvPr>
            <p:cNvCxnSpPr>
              <a:cxnSpLocks/>
              <a:stCxn id="122" idx="6"/>
              <a:endCxn id="126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Connettore diritto 131">
              <a:extLst>
                <a:ext uri="{FF2B5EF4-FFF2-40B4-BE49-F238E27FC236}">
                  <a16:creationId xmlns:a16="http://schemas.microsoft.com/office/drawing/2014/main" id="{1B31397B-C266-F37B-BE8D-B51501521F85}"/>
                </a:ext>
              </a:extLst>
            </p:cNvPr>
            <p:cNvCxnSpPr>
              <a:cxnSpLocks/>
              <a:stCxn id="123" idx="6"/>
              <a:endCxn id="126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Connettore diritto 132">
              <a:extLst>
                <a:ext uri="{FF2B5EF4-FFF2-40B4-BE49-F238E27FC236}">
                  <a16:creationId xmlns:a16="http://schemas.microsoft.com/office/drawing/2014/main" id="{1E25FE85-E52C-ADCC-924C-77B05965DF06}"/>
                </a:ext>
              </a:extLst>
            </p:cNvPr>
            <p:cNvCxnSpPr>
              <a:cxnSpLocks/>
              <a:stCxn id="122" idx="6"/>
              <a:endCxn id="127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Connettore diritto 133">
              <a:extLst>
                <a:ext uri="{FF2B5EF4-FFF2-40B4-BE49-F238E27FC236}">
                  <a16:creationId xmlns:a16="http://schemas.microsoft.com/office/drawing/2014/main" id="{01FF6029-7B52-976A-9F70-35AC1438FD6F}"/>
                </a:ext>
              </a:extLst>
            </p:cNvPr>
            <p:cNvCxnSpPr>
              <a:cxnSpLocks/>
              <a:stCxn id="123" idx="6"/>
              <a:endCxn id="127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Connettore diritto 134">
              <a:extLst>
                <a:ext uri="{FF2B5EF4-FFF2-40B4-BE49-F238E27FC236}">
                  <a16:creationId xmlns:a16="http://schemas.microsoft.com/office/drawing/2014/main" id="{774FFD06-D057-224D-5B6F-D0796EE051EC}"/>
                </a:ext>
              </a:extLst>
            </p:cNvPr>
            <p:cNvCxnSpPr>
              <a:cxnSpLocks/>
              <a:stCxn id="124" idx="6"/>
              <a:endCxn id="125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6" name="Connettore diritto 135">
              <a:extLst>
                <a:ext uri="{FF2B5EF4-FFF2-40B4-BE49-F238E27FC236}">
                  <a16:creationId xmlns:a16="http://schemas.microsoft.com/office/drawing/2014/main" id="{F2554D15-A085-B827-773B-56D07E57C047}"/>
                </a:ext>
              </a:extLst>
            </p:cNvPr>
            <p:cNvCxnSpPr>
              <a:cxnSpLocks/>
              <a:stCxn id="124" idx="6"/>
              <a:endCxn id="126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Connettore diritto 136">
              <a:extLst>
                <a:ext uri="{FF2B5EF4-FFF2-40B4-BE49-F238E27FC236}">
                  <a16:creationId xmlns:a16="http://schemas.microsoft.com/office/drawing/2014/main" id="{55C335A9-D522-15B3-7ADB-2F6E1CD8ACC9}"/>
                </a:ext>
              </a:extLst>
            </p:cNvPr>
            <p:cNvCxnSpPr>
              <a:cxnSpLocks/>
              <a:stCxn id="124" idx="6"/>
              <a:endCxn id="127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8" name="Connettore diritto 137">
              <a:extLst>
                <a:ext uri="{FF2B5EF4-FFF2-40B4-BE49-F238E27FC236}">
                  <a16:creationId xmlns:a16="http://schemas.microsoft.com/office/drawing/2014/main" id="{17F2362F-A7CC-4948-D11D-07EA7E164612}"/>
                </a:ext>
              </a:extLst>
            </p:cNvPr>
            <p:cNvCxnSpPr>
              <a:cxnSpLocks/>
              <a:stCxn id="125" idx="6"/>
              <a:endCxn id="128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Connettore diritto 138">
              <a:extLst>
                <a:ext uri="{FF2B5EF4-FFF2-40B4-BE49-F238E27FC236}">
                  <a16:creationId xmlns:a16="http://schemas.microsoft.com/office/drawing/2014/main" id="{F2B52078-E3CA-54DC-8506-4B30AC56EFE1}"/>
                </a:ext>
              </a:extLst>
            </p:cNvPr>
            <p:cNvCxnSpPr>
              <a:cxnSpLocks/>
              <a:stCxn id="126" idx="6"/>
              <a:endCxn id="128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Connettore diritto 139">
              <a:extLst>
                <a:ext uri="{FF2B5EF4-FFF2-40B4-BE49-F238E27FC236}">
                  <a16:creationId xmlns:a16="http://schemas.microsoft.com/office/drawing/2014/main" id="{29FB347C-3CD3-5679-F63B-6D3B615FF2F1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1" name="CasellaDiTesto 140">
            <a:extLst>
              <a:ext uri="{FF2B5EF4-FFF2-40B4-BE49-F238E27FC236}">
                <a16:creationId xmlns:a16="http://schemas.microsoft.com/office/drawing/2014/main" id="{D85CFDFF-E546-8CAC-1AF1-5AA4689EE67D}"/>
              </a:ext>
            </a:extLst>
          </p:cNvPr>
          <p:cNvSpPr txBox="1"/>
          <p:nvPr/>
        </p:nvSpPr>
        <p:spPr>
          <a:xfrm>
            <a:off x="8288389" y="2187655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142" name="Gruppo 141">
            <a:extLst>
              <a:ext uri="{FF2B5EF4-FFF2-40B4-BE49-F238E27FC236}">
                <a16:creationId xmlns:a16="http://schemas.microsoft.com/office/drawing/2014/main" id="{5A39B307-82D0-BFD5-0944-60DC78CCDB4E}"/>
              </a:ext>
            </a:extLst>
          </p:cNvPr>
          <p:cNvGrpSpPr/>
          <p:nvPr/>
        </p:nvGrpSpPr>
        <p:grpSpPr>
          <a:xfrm>
            <a:off x="6657630" y="444187"/>
            <a:ext cx="693519" cy="1009107"/>
            <a:chOff x="911291" y="1250302"/>
            <a:chExt cx="1138334" cy="1810139"/>
          </a:xfrm>
        </p:grpSpPr>
        <p:sp>
          <p:nvSpPr>
            <p:cNvPr id="143" name="Rettangolo ad angolo ripiegato 142">
              <a:extLst>
                <a:ext uri="{FF2B5EF4-FFF2-40B4-BE49-F238E27FC236}">
                  <a16:creationId xmlns:a16="http://schemas.microsoft.com/office/drawing/2014/main" id="{6DD7224A-F532-A400-04BF-9EFF74F1653E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44" name="Connettore diritto 143">
              <a:extLst>
                <a:ext uri="{FF2B5EF4-FFF2-40B4-BE49-F238E27FC236}">
                  <a16:creationId xmlns:a16="http://schemas.microsoft.com/office/drawing/2014/main" id="{1397E561-71A7-401E-F213-496B0A741D63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Connettore diritto 144">
              <a:extLst>
                <a:ext uri="{FF2B5EF4-FFF2-40B4-BE49-F238E27FC236}">
                  <a16:creationId xmlns:a16="http://schemas.microsoft.com/office/drawing/2014/main" id="{2F683EAA-C820-AD52-C3FE-E46F0C8656C7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onnettore diritto 145">
              <a:extLst>
                <a:ext uri="{FF2B5EF4-FFF2-40B4-BE49-F238E27FC236}">
                  <a16:creationId xmlns:a16="http://schemas.microsoft.com/office/drawing/2014/main" id="{A0941A40-4E0F-92FA-A6D3-33B0D05A678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Connettore diritto 146">
              <a:extLst>
                <a:ext uri="{FF2B5EF4-FFF2-40B4-BE49-F238E27FC236}">
                  <a16:creationId xmlns:a16="http://schemas.microsoft.com/office/drawing/2014/main" id="{23A0F12A-BD44-0AA0-E29E-9E0A20C1C66B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8" name="Connettore diritto 147">
              <a:extLst>
                <a:ext uri="{FF2B5EF4-FFF2-40B4-BE49-F238E27FC236}">
                  <a16:creationId xmlns:a16="http://schemas.microsoft.com/office/drawing/2014/main" id="{4F325ECD-DDC8-7DA2-01E1-7973E9503AE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Connettore diritto 148">
              <a:extLst>
                <a:ext uri="{FF2B5EF4-FFF2-40B4-BE49-F238E27FC236}">
                  <a16:creationId xmlns:a16="http://schemas.microsoft.com/office/drawing/2014/main" id="{4B6E8E66-8C30-9BE9-5CD1-A585CAAD1A4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Connettore diritto 149">
              <a:extLst>
                <a:ext uri="{FF2B5EF4-FFF2-40B4-BE49-F238E27FC236}">
                  <a16:creationId xmlns:a16="http://schemas.microsoft.com/office/drawing/2014/main" id="{BE85D475-B6BD-35A6-EFE4-EE51AB74F79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Connettore diritto 150">
              <a:extLst>
                <a:ext uri="{FF2B5EF4-FFF2-40B4-BE49-F238E27FC236}">
                  <a16:creationId xmlns:a16="http://schemas.microsoft.com/office/drawing/2014/main" id="{6490DC50-CDCE-BA33-25C8-C9E201AD867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2" name="Gruppo 151">
            <a:extLst>
              <a:ext uri="{FF2B5EF4-FFF2-40B4-BE49-F238E27FC236}">
                <a16:creationId xmlns:a16="http://schemas.microsoft.com/office/drawing/2014/main" id="{D66A6AE2-9CC7-5C72-0E96-008D0DED0B4C}"/>
              </a:ext>
            </a:extLst>
          </p:cNvPr>
          <p:cNvGrpSpPr/>
          <p:nvPr/>
        </p:nvGrpSpPr>
        <p:grpSpPr>
          <a:xfrm>
            <a:off x="6882426" y="891475"/>
            <a:ext cx="693519" cy="1009107"/>
            <a:chOff x="911291" y="1250302"/>
            <a:chExt cx="1138334" cy="1810139"/>
          </a:xfrm>
        </p:grpSpPr>
        <p:sp>
          <p:nvSpPr>
            <p:cNvPr id="153" name="Rettangolo ad angolo ripiegato 152">
              <a:extLst>
                <a:ext uri="{FF2B5EF4-FFF2-40B4-BE49-F238E27FC236}">
                  <a16:creationId xmlns:a16="http://schemas.microsoft.com/office/drawing/2014/main" id="{5E9A582A-8AD9-1EF4-C1AC-D23B288244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4" name="Connettore diritto 153">
              <a:extLst>
                <a:ext uri="{FF2B5EF4-FFF2-40B4-BE49-F238E27FC236}">
                  <a16:creationId xmlns:a16="http://schemas.microsoft.com/office/drawing/2014/main" id="{A1B89080-A6BC-CF13-E1BB-D8A5139D08AA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Connettore diritto 154">
              <a:extLst>
                <a:ext uri="{FF2B5EF4-FFF2-40B4-BE49-F238E27FC236}">
                  <a16:creationId xmlns:a16="http://schemas.microsoft.com/office/drawing/2014/main" id="{25CBD82F-1E4A-118A-7265-6D8A7C45CCF9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Connettore diritto 155">
              <a:extLst>
                <a:ext uri="{FF2B5EF4-FFF2-40B4-BE49-F238E27FC236}">
                  <a16:creationId xmlns:a16="http://schemas.microsoft.com/office/drawing/2014/main" id="{305D21B9-FC11-8546-837F-9102CCACD15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Connettore diritto 156">
              <a:extLst>
                <a:ext uri="{FF2B5EF4-FFF2-40B4-BE49-F238E27FC236}">
                  <a16:creationId xmlns:a16="http://schemas.microsoft.com/office/drawing/2014/main" id="{B1C55745-FC9A-2B3F-C439-37119E7A072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Connettore diritto 157">
              <a:extLst>
                <a:ext uri="{FF2B5EF4-FFF2-40B4-BE49-F238E27FC236}">
                  <a16:creationId xmlns:a16="http://schemas.microsoft.com/office/drawing/2014/main" id="{51F81419-51CA-CE2C-6523-63098848192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Connettore diritto 158">
              <a:extLst>
                <a:ext uri="{FF2B5EF4-FFF2-40B4-BE49-F238E27FC236}">
                  <a16:creationId xmlns:a16="http://schemas.microsoft.com/office/drawing/2014/main" id="{11685C13-4227-689C-0AA9-5175CBD4567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Connettore diritto 159">
              <a:extLst>
                <a:ext uri="{FF2B5EF4-FFF2-40B4-BE49-F238E27FC236}">
                  <a16:creationId xmlns:a16="http://schemas.microsoft.com/office/drawing/2014/main" id="{8B07B40F-AA9C-8E56-AB22-02CB0E4ACC9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Connettore diritto 160">
              <a:extLst>
                <a:ext uri="{FF2B5EF4-FFF2-40B4-BE49-F238E27FC236}">
                  <a16:creationId xmlns:a16="http://schemas.microsoft.com/office/drawing/2014/main" id="{8280F054-7951-A10E-EFC6-C3B8457D24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2" name="Gruppo 161">
            <a:extLst>
              <a:ext uri="{FF2B5EF4-FFF2-40B4-BE49-F238E27FC236}">
                <a16:creationId xmlns:a16="http://schemas.microsoft.com/office/drawing/2014/main" id="{C220AEA6-77AB-FAE6-F136-9F5E507E61BC}"/>
              </a:ext>
            </a:extLst>
          </p:cNvPr>
          <p:cNvGrpSpPr/>
          <p:nvPr/>
        </p:nvGrpSpPr>
        <p:grpSpPr>
          <a:xfrm>
            <a:off x="7139610" y="1316013"/>
            <a:ext cx="693519" cy="1009107"/>
            <a:chOff x="911291" y="1250302"/>
            <a:chExt cx="1138334" cy="1810139"/>
          </a:xfrm>
        </p:grpSpPr>
        <p:sp>
          <p:nvSpPr>
            <p:cNvPr id="163" name="Rettangolo ad angolo ripiegato 162">
              <a:extLst>
                <a:ext uri="{FF2B5EF4-FFF2-40B4-BE49-F238E27FC236}">
                  <a16:creationId xmlns:a16="http://schemas.microsoft.com/office/drawing/2014/main" id="{859A2999-56DC-F075-9633-BA8E7D8BEE51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4" name="Connettore diritto 163">
              <a:extLst>
                <a:ext uri="{FF2B5EF4-FFF2-40B4-BE49-F238E27FC236}">
                  <a16:creationId xmlns:a16="http://schemas.microsoft.com/office/drawing/2014/main" id="{21795346-E5D8-7522-8B82-4436CF1A3EDE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Connettore diritto 164">
              <a:extLst>
                <a:ext uri="{FF2B5EF4-FFF2-40B4-BE49-F238E27FC236}">
                  <a16:creationId xmlns:a16="http://schemas.microsoft.com/office/drawing/2014/main" id="{217D712B-5EC7-766C-5F37-89E45AD4E8E0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Connettore diritto 165">
              <a:extLst>
                <a:ext uri="{FF2B5EF4-FFF2-40B4-BE49-F238E27FC236}">
                  <a16:creationId xmlns:a16="http://schemas.microsoft.com/office/drawing/2014/main" id="{94335D51-4E14-369E-8FFD-C763CB8646C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Connettore diritto 166">
              <a:extLst>
                <a:ext uri="{FF2B5EF4-FFF2-40B4-BE49-F238E27FC236}">
                  <a16:creationId xmlns:a16="http://schemas.microsoft.com/office/drawing/2014/main" id="{ACEE68B8-D81D-B73E-5390-BD4EDB04BA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Connettore diritto 167">
              <a:extLst>
                <a:ext uri="{FF2B5EF4-FFF2-40B4-BE49-F238E27FC236}">
                  <a16:creationId xmlns:a16="http://schemas.microsoft.com/office/drawing/2014/main" id="{3B173E05-BC2B-9526-5C2C-F2706AAFE8B0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Connettore diritto 168">
              <a:extLst>
                <a:ext uri="{FF2B5EF4-FFF2-40B4-BE49-F238E27FC236}">
                  <a16:creationId xmlns:a16="http://schemas.microsoft.com/office/drawing/2014/main" id="{242D409C-C14A-A811-E125-C30F647C48A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Connettore diritto 169">
              <a:extLst>
                <a:ext uri="{FF2B5EF4-FFF2-40B4-BE49-F238E27FC236}">
                  <a16:creationId xmlns:a16="http://schemas.microsoft.com/office/drawing/2014/main" id="{DEBF078F-6EAC-27D7-3A61-682F4B831604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Connettore diritto 170">
              <a:extLst>
                <a:ext uri="{FF2B5EF4-FFF2-40B4-BE49-F238E27FC236}">
                  <a16:creationId xmlns:a16="http://schemas.microsoft.com/office/drawing/2014/main" id="{E974A262-8930-74EE-C3F2-A2F64A8EDE21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2" name="Gruppo 171">
            <a:extLst>
              <a:ext uri="{FF2B5EF4-FFF2-40B4-BE49-F238E27FC236}">
                <a16:creationId xmlns:a16="http://schemas.microsoft.com/office/drawing/2014/main" id="{4A354938-F154-03BB-E5FA-5CBEF3C71C3F}"/>
              </a:ext>
            </a:extLst>
          </p:cNvPr>
          <p:cNvGrpSpPr/>
          <p:nvPr/>
        </p:nvGrpSpPr>
        <p:grpSpPr>
          <a:xfrm>
            <a:off x="10716576" y="663111"/>
            <a:ext cx="693519" cy="1009107"/>
            <a:chOff x="911291" y="1250302"/>
            <a:chExt cx="1138334" cy="1810139"/>
          </a:xfrm>
        </p:grpSpPr>
        <p:sp>
          <p:nvSpPr>
            <p:cNvPr id="173" name="Rettangolo ad angolo ripiegato 172">
              <a:extLst>
                <a:ext uri="{FF2B5EF4-FFF2-40B4-BE49-F238E27FC236}">
                  <a16:creationId xmlns:a16="http://schemas.microsoft.com/office/drawing/2014/main" id="{D9AE0A5F-AC2A-F57E-3CB7-8704E0BC5EE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74" name="Connettore diritto 173">
              <a:extLst>
                <a:ext uri="{FF2B5EF4-FFF2-40B4-BE49-F238E27FC236}">
                  <a16:creationId xmlns:a16="http://schemas.microsoft.com/office/drawing/2014/main" id="{2A348D54-F79F-369C-4F2A-3DDB5C2819A5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Connettore diritto 174">
              <a:extLst>
                <a:ext uri="{FF2B5EF4-FFF2-40B4-BE49-F238E27FC236}">
                  <a16:creationId xmlns:a16="http://schemas.microsoft.com/office/drawing/2014/main" id="{892D9D16-F5D9-9328-854D-C98FB7F1A681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Connettore diritto 175">
              <a:extLst>
                <a:ext uri="{FF2B5EF4-FFF2-40B4-BE49-F238E27FC236}">
                  <a16:creationId xmlns:a16="http://schemas.microsoft.com/office/drawing/2014/main" id="{DAE1441E-41D3-39B2-DF88-2DB9EE430BC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Connettore diritto 176">
              <a:extLst>
                <a:ext uri="{FF2B5EF4-FFF2-40B4-BE49-F238E27FC236}">
                  <a16:creationId xmlns:a16="http://schemas.microsoft.com/office/drawing/2014/main" id="{5A5F9C01-F70A-B7BA-E940-092C11FB05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8" name="Connettore diritto 177">
              <a:extLst>
                <a:ext uri="{FF2B5EF4-FFF2-40B4-BE49-F238E27FC236}">
                  <a16:creationId xmlns:a16="http://schemas.microsoft.com/office/drawing/2014/main" id="{A72C2B8D-6E7C-077F-4176-9619A776DCB6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9" name="Connettore diritto 178">
              <a:extLst>
                <a:ext uri="{FF2B5EF4-FFF2-40B4-BE49-F238E27FC236}">
                  <a16:creationId xmlns:a16="http://schemas.microsoft.com/office/drawing/2014/main" id="{77A33CDC-E188-C6CE-44A7-27106C563089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0" name="Connettore diritto 179">
              <a:extLst>
                <a:ext uri="{FF2B5EF4-FFF2-40B4-BE49-F238E27FC236}">
                  <a16:creationId xmlns:a16="http://schemas.microsoft.com/office/drawing/2014/main" id="{B3B1C773-CEDF-9FF9-F21A-CC2BB59869EF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1" name="Connettore diritto 180">
              <a:extLst>
                <a:ext uri="{FF2B5EF4-FFF2-40B4-BE49-F238E27FC236}">
                  <a16:creationId xmlns:a16="http://schemas.microsoft.com/office/drawing/2014/main" id="{2897D6BC-D8BB-985A-E215-B10EE36DAB0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2" name="Gruppo 181">
            <a:extLst>
              <a:ext uri="{FF2B5EF4-FFF2-40B4-BE49-F238E27FC236}">
                <a16:creationId xmlns:a16="http://schemas.microsoft.com/office/drawing/2014/main" id="{B0B4BC50-8863-F6A4-F627-070066CC08B0}"/>
              </a:ext>
            </a:extLst>
          </p:cNvPr>
          <p:cNvGrpSpPr/>
          <p:nvPr/>
        </p:nvGrpSpPr>
        <p:grpSpPr>
          <a:xfrm>
            <a:off x="2029680" y="3493154"/>
            <a:ext cx="1934308" cy="1615720"/>
            <a:chOff x="3130062" y="826477"/>
            <a:chExt cx="1934308" cy="1615720"/>
          </a:xfrm>
        </p:grpSpPr>
        <p:sp>
          <p:nvSpPr>
            <p:cNvPr id="183" name="Ovale 182">
              <a:extLst>
                <a:ext uri="{FF2B5EF4-FFF2-40B4-BE49-F238E27FC236}">
                  <a16:creationId xmlns:a16="http://schemas.microsoft.com/office/drawing/2014/main" id="{4A3FD5E8-BAB7-61F3-8E54-ED063AF669D7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e 183">
              <a:extLst>
                <a:ext uri="{FF2B5EF4-FFF2-40B4-BE49-F238E27FC236}">
                  <a16:creationId xmlns:a16="http://schemas.microsoft.com/office/drawing/2014/main" id="{E5B0F915-7CE3-A6F9-7E43-D98562923768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e 184">
              <a:extLst>
                <a:ext uri="{FF2B5EF4-FFF2-40B4-BE49-F238E27FC236}">
                  <a16:creationId xmlns:a16="http://schemas.microsoft.com/office/drawing/2014/main" id="{9557EA2D-E907-C35C-6FAD-7A32AD28847D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e 185">
              <a:extLst>
                <a:ext uri="{FF2B5EF4-FFF2-40B4-BE49-F238E27FC236}">
                  <a16:creationId xmlns:a16="http://schemas.microsoft.com/office/drawing/2014/main" id="{3DF3B1E0-1B7D-267C-DBCF-CB81DAC27D40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7" name="Ovale 186">
              <a:extLst>
                <a:ext uri="{FF2B5EF4-FFF2-40B4-BE49-F238E27FC236}">
                  <a16:creationId xmlns:a16="http://schemas.microsoft.com/office/drawing/2014/main" id="{C2EE0A23-CE50-B688-54A5-44027774766D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8" name="Ovale 187">
              <a:extLst>
                <a:ext uri="{FF2B5EF4-FFF2-40B4-BE49-F238E27FC236}">
                  <a16:creationId xmlns:a16="http://schemas.microsoft.com/office/drawing/2014/main" id="{256BA285-9972-C65A-07EF-2E7052B886E4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e 188">
              <a:extLst>
                <a:ext uri="{FF2B5EF4-FFF2-40B4-BE49-F238E27FC236}">
                  <a16:creationId xmlns:a16="http://schemas.microsoft.com/office/drawing/2014/main" id="{2064B6E3-50C7-A968-D412-F56A68B21D89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Connettore diritto 189">
              <a:extLst>
                <a:ext uri="{FF2B5EF4-FFF2-40B4-BE49-F238E27FC236}">
                  <a16:creationId xmlns:a16="http://schemas.microsoft.com/office/drawing/2014/main" id="{1D09675E-38FA-6973-B785-F957AF3EE77C}"/>
                </a:ext>
              </a:extLst>
            </p:cNvPr>
            <p:cNvCxnSpPr>
              <a:stCxn id="183" idx="6"/>
              <a:endCxn id="18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Connettore diritto 190">
              <a:extLst>
                <a:ext uri="{FF2B5EF4-FFF2-40B4-BE49-F238E27FC236}">
                  <a16:creationId xmlns:a16="http://schemas.microsoft.com/office/drawing/2014/main" id="{9CA71B6F-275A-274E-C8E0-1F70E50887EA}"/>
                </a:ext>
              </a:extLst>
            </p:cNvPr>
            <p:cNvCxnSpPr>
              <a:cxnSpLocks/>
              <a:stCxn id="184" idx="6"/>
              <a:endCxn id="18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Connettore diritto 191">
              <a:extLst>
                <a:ext uri="{FF2B5EF4-FFF2-40B4-BE49-F238E27FC236}">
                  <a16:creationId xmlns:a16="http://schemas.microsoft.com/office/drawing/2014/main" id="{07C9611B-7797-C4E3-44B5-DD30D0FCDCB0}"/>
                </a:ext>
              </a:extLst>
            </p:cNvPr>
            <p:cNvCxnSpPr>
              <a:cxnSpLocks/>
              <a:stCxn id="183" idx="6"/>
              <a:endCxn id="18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Connettore diritto 192">
              <a:extLst>
                <a:ext uri="{FF2B5EF4-FFF2-40B4-BE49-F238E27FC236}">
                  <a16:creationId xmlns:a16="http://schemas.microsoft.com/office/drawing/2014/main" id="{2AA77E0C-5601-B8DD-C6D7-A85E5ACC3299}"/>
                </a:ext>
              </a:extLst>
            </p:cNvPr>
            <p:cNvCxnSpPr>
              <a:cxnSpLocks/>
              <a:stCxn id="184" idx="6"/>
              <a:endCxn id="18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Connettore diritto 193">
              <a:extLst>
                <a:ext uri="{FF2B5EF4-FFF2-40B4-BE49-F238E27FC236}">
                  <a16:creationId xmlns:a16="http://schemas.microsoft.com/office/drawing/2014/main" id="{72ED78B6-84E8-CF05-3641-0E634A3A2ED9}"/>
                </a:ext>
              </a:extLst>
            </p:cNvPr>
            <p:cNvCxnSpPr>
              <a:cxnSpLocks/>
              <a:stCxn id="183" idx="6"/>
              <a:endCxn id="18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Connettore diritto 194">
              <a:extLst>
                <a:ext uri="{FF2B5EF4-FFF2-40B4-BE49-F238E27FC236}">
                  <a16:creationId xmlns:a16="http://schemas.microsoft.com/office/drawing/2014/main" id="{24F81070-9120-CCF5-BC28-A36D40B35962}"/>
                </a:ext>
              </a:extLst>
            </p:cNvPr>
            <p:cNvCxnSpPr>
              <a:cxnSpLocks/>
              <a:stCxn id="184" idx="6"/>
              <a:endCxn id="18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Connettore diritto 195">
              <a:extLst>
                <a:ext uri="{FF2B5EF4-FFF2-40B4-BE49-F238E27FC236}">
                  <a16:creationId xmlns:a16="http://schemas.microsoft.com/office/drawing/2014/main" id="{6CBB9335-43CD-7489-B793-2CCDD36A7C71}"/>
                </a:ext>
              </a:extLst>
            </p:cNvPr>
            <p:cNvCxnSpPr>
              <a:cxnSpLocks/>
              <a:stCxn id="185" idx="6"/>
              <a:endCxn id="18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Connettore diritto 196">
              <a:extLst>
                <a:ext uri="{FF2B5EF4-FFF2-40B4-BE49-F238E27FC236}">
                  <a16:creationId xmlns:a16="http://schemas.microsoft.com/office/drawing/2014/main" id="{68A8683C-2121-56F9-77BE-F0EA35E7197B}"/>
                </a:ext>
              </a:extLst>
            </p:cNvPr>
            <p:cNvCxnSpPr>
              <a:cxnSpLocks/>
              <a:stCxn id="185" idx="6"/>
              <a:endCxn id="18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Connettore diritto 197">
              <a:extLst>
                <a:ext uri="{FF2B5EF4-FFF2-40B4-BE49-F238E27FC236}">
                  <a16:creationId xmlns:a16="http://schemas.microsoft.com/office/drawing/2014/main" id="{72E9D574-BE1A-DEDC-3081-B890836039F2}"/>
                </a:ext>
              </a:extLst>
            </p:cNvPr>
            <p:cNvCxnSpPr>
              <a:cxnSpLocks/>
              <a:stCxn id="185" idx="6"/>
              <a:endCxn id="18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9" name="Connettore diritto 198">
              <a:extLst>
                <a:ext uri="{FF2B5EF4-FFF2-40B4-BE49-F238E27FC236}">
                  <a16:creationId xmlns:a16="http://schemas.microsoft.com/office/drawing/2014/main" id="{F07F7450-A2FC-F876-E38A-6EF7BF81A231}"/>
                </a:ext>
              </a:extLst>
            </p:cNvPr>
            <p:cNvCxnSpPr>
              <a:cxnSpLocks/>
              <a:stCxn id="186" idx="6"/>
              <a:endCxn id="18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Connettore diritto 199">
              <a:extLst>
                <a:ext uri="{FF2B5EF4-FFF2-40B4-BE49-F238E27FC236}">
                  <a16:creationId xmlns:a16="http://schemas.microsoft.com/office/drawing/2014/main" id="{8BF8DE49-98C2-5354-BB92-B00E4B5F674D}"/>
                </a:ext>
              </a:extLst>
            </p:cNvPr>
            <p:cNvCxnSpPr>
              <a:cxnSpLocks/>
              <a:stCxn id="187" idx="6"/>
              <a:endCxn id="18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Connettore diritto 200">
              <a:extLst>
                <a:ext uri="{FF2B5EF4-FFF2-40B4-BE49-F238E27FC236}">
                  <a16:creationId xmlns:a16="http://schemas.microsoft.com/office/drawing/2014/main" id="{C2643787-3E8E-200D-7A61-DE6122E75239}"/>
                </a:ext>
              </a:extLst>
            </p:cNvPr>
            <p:cNvCxnSpPr>
              <a:cxnSpLocks/>
              <a:stCxn id="188" idx="6"/>
              <a:endCxn id="18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2" name="CasellaDiTesto 201">
            <a:extLst>
              <a:ext uri="{FF2B5EF4-FFF2-40B4-BE49-F238E27FC236}">
                <a16:creationId xmlns:a16="http://schemas.microsoft.com/office/drawing/2014/main" id="{1E18DDB3-7D82-D1A6-1866-91C81742C701}"/>
              </a:ext>
            </a:extLst>
          </p:cNvPr>
          <p:cNvSpPr txBox="1"/>
          <p:nvPr/>
        </p:nvSpPr>
        <p:spPr>
          <a:xfrm>
            <a:off x="1930685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03" name="Gruppo 202">
            <a:extLst>
              <a:ext uri="{FF2B5EF4-FFF2-40B4-BE49-F238E27FC236}">
                <a16:creationId xmlns:a16="http://schemas.microsoft.com/office/drawing/2014/main" id="{33C9BE89-6129-E91F-621A-B1F0BE5963CE}"/>
              </a:ext>
            </a:extLst>
          </p:cNvPr>
          <p:cNvGrpSpPr/>
          <p:nvPr/>
        </p:nvGrpSpPr>
        <p:grpSpPr>
          <a:xfrm>
            <a:off x="299926" y="3505312"/>
            <a:ext cx="693519" cy="1009107"/>
            <a:chOff x="911291" y="1250302"/>
            <a:chExt cx="1138334" cy="1810139"/>
          </a:xfrm>
        </p:grpSpPr>
        <p:sp>
          <p:nvSpPr>
            <p:cNvPr id="204" name="Rettangolo ad angolo ripiegato 203">
              <a:extLst>
                <a:ext uri="{FF2B5EF4-FFF2-40B4-BE49-F238E27FC236}">
                  <a16:creationId xmlns:a16="http://schemas.microsoft.com/office/drawing/2014/main" id="{DB9722D1-66BC-34CD-558F-8577A85B83A0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5" name="Connettore diritto 204">
              <a:extLst>
                <a:ext uri="{FF2B5EF4-FFF2-40B4-BE49-F238E27FC236}">
                  <a16:creationId xmlns:a16="http://schemas.microsoft.com/office/drawing/2014/main" id="{6377E7A1-1AE0-641F-E2BE-B491D69C34A4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Connettore diritto 205">
              <a:extLst>
                <a:ext uri="{FF2B5EF4-FFF2-40B4-BE49-F238E27FC236}">
                  <a16:creationId xmlns:a16="http://schemas.microsoft.com/office/drawing/2014/main" id="{1ED24689-B2CC-09D1-CD07-1511CB7758F5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7" name="Connettore diritto 206">
              <a:extLst>
                <a:ext uri="{FF2B5EF4-FFF2-40B4-BE49-F238E27FC236}">
                  <a16:creationId xmlns:a16="http://schemas.microsoft.com/office/drawing/2014/main" id="{E3ECAD15-F9C5-143F-5895-A2F87078975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8" name="Connettore diritto 207">
              <a:extLst>
                <a:ext uri="{FF2B5EF4-FFF2-40B4-BE49-F238E27FC236}">
                  <a16:creationId xmlns:a16="http://schemas.microsoft.com/office/drawing/2014/main" id="{B9292617-D10A-DE12-FB1B-7696F9EA85C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Connettore diritto 208">
              <a:extLst>
                <a:ext uri="{FF2B5EF4-FFF2-40B4-BE49-F238E27FC236}">
                  <a16:creationId xmlns:a16="http://schemas.microsoft.com/office/drawing/2014/main" id="{BEC1FC00-86F8-9583-ACD3-49F84BECEF5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Connettore diritto 209">
              <a:extLst>
                <a:ext uri="{FF2B5EF4-FFF2-40B4-BE49-F238E27FC236}">
                  <a16:creationId xmlns:a16="http://schemas.microsoft.com/office/drawing/2014/main" id="{EF251F8B-A730-1D45-77BC-CD65AB854CB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1" name="Connettore diritto 210">
              <a:extLst>
                <a:ext uri="{FF2B5EF4-FFF2-40B4-BE49-F238E27FC236}">
                  <a16:creationId xmlns:a16="http://schemas.microsoft.com/office/drawing/2014/main" id="{B758B4B6-70C4-1240-C932-E4160600553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Connettore diritto 211">
              <a:extLst>
                <a:ext uri="{FF2B5EF4-FFF2-40B4-BE49-F238E27FC236}">
                  <a16:creationId xmlns:a16="http://schemas.microsoft.com/office/drawing/2014/main" id="{5F2E3691-0454-A844-78A5-C562E1C9F47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3" name="Gruppo 212">
            <a:extLst>
              <a:ext uri="{FF2B5EF4-FFF2-40B4-BE49-F238E27FC236}">
                <a16:creationId xmlns:a16="http://schemas.microsoft.com/office/drawing/2014/main" id="{769B8113-144A-BBF1-16BE-A56FE2FD6079}"/>
              </a:ext>
            </a:extLst>
          </p:cNvPr>
          <p:cNvGrpSpPr/>
          <p:nvPr/>
        </p:nvGrpSpPr>
        <p:grpSpPr>
          <a:xfrm>
            <a:off x="524722" y="3952600"/>
            <a:ext cx="693519" cy="1009107"/>
            <a:chOff x="911291" y="1250302"/>
            <a:chExt cx="1138334" cy="1810139"/>
          </a:xfrm>
        </p:grpSpPr>
        <p:sp>
          <p:nvSpPr>
            <p:cNvPr id="214" name="Rettangolo ad angolo ripiegato 213">
              <a:extLst>
                <a:ext uri="{FF2B5EF4-FFF2-40B4-BE49-F238E27FC236}">
                  <a16:creationId xmlns:a16="http://schemas.microsoft.com/office/drawing/2014/main" id="{3A0262D8-6D2F-90C4-49D4-155B38E2D6C5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5" name="Connettore diritto 214">
              <a:extLst>
                <a:ext uri="{FF2B5EF4-FFF2-40B4-BE49-F238E27FC236}">
                  <a16:creationId xmlns:a16="http://schemas.microsoft.com/office/drawing/2014/main" id="{34F689BB-8050-3D58-AE61-DD3A8A770719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Connettore diritto 215">
              <a:extLst>
                <a:ext uri="{FF2B5EF4-FFF2-40B4-BE49-F238E27FC236}">
                  <a16:creationId xmlns:a16="http://schemas.microsoft.com/office/drawing/2014/main" id="{7583D913-BC1D-C779-45C5-6F707D9F7BDB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Connettore diritto 216">
              <a:extLst>
                <a:ext uri="{FF2B5EF4-FFF2-40B4-BE49-F238E27FC236}">
                  <a16:creationId xmlns:a16="http://schemas.microsoft.com/office/drawing/2014/main" id="{2AD3F2F6-1D58-E8FC-0640-5B8081D35FA7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Connettore diritto 217">
              <a:extLst>
                <a:ext uri="{FF2B5EF4-FFF2-40B4-BE49-F238E27FC236}">
                  <a16:creationId xmlns:a16="http://schemas.microsoft.com/office/drawing/2014/main" id="{56ECAC24-0AA7-039D-0265-2BFA86ACFF4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9" name="Connettore diritto 218">
              <a:extLst>
                <a:ext uri="{FF2B5EF4-FFF2-40B4-BE49-F238E27FC236}">
                  <a16:creationId xmlns:a16="http://schemas.microsoft.com/office/drawing/2014/main" id="{D6CC5094-C39A-1875-6067-7870BE4F715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Connettore diritto 219">
              <a:extLst>
                <a:ext uri="{FF2B5EF4-FFF2-40B4-BE49-F238E27FC236}">
                  <a16:creationId xmlns:a16="http://schemas.microsoft.com/office/drawing/2014/main" id="{05DB7E5A-64EB-C9C1-51B3-D0D49C212335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1" name="Connettore diritto 220">
              <a:extLst>
                <a:ext uri="{FF2B5EF4-FFF2-40B4-BE49-F238E27FC236}">
                  <a16:creationId xmlns:a16="http://schemas.microsoft.com/office/drawing/2014/main" id="{7339C668-4825-AF80-D905-3302F10B8E68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2" name="Connettore diritto 221">
              <a:extLst>
                <a:ext uri="{FF2B5EF4-FFF2-40B4-BE49-F238E27FC236}">
                  <a16:creationId xmlns:a16="http://schemas.microsoft.com/office/drawing/2014/main" id="{C3CE425C-F85B-AEBC-A309-7151522D25B2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3" name="Gruppo 222">
            <a:extLst>
              <a:ext uri="{FF2B5EF4-FFF2-40B4-BE49-F238E27FC236}">
                <a16:creationId xmlns:a16="http://schemas.microsoft.com/office/drawing/2014/main" id="{52A24C73-0D2E-F947-D2A5-DFDD90D31F0C}"/>
              </a:ext>
            </a:extLst>
          </p:cNvPr>
          <p:cNvGrpSpPr/>
          <p:nvPr/>
        </p:nvGrpSpPr>
        <p:grpSpPr>
          <a:xfrm>
            <a:off x="781906" y="4377138"/>
            <a:ext cx="693519" cy="1009107"/>
            <a:chOff x="911291" y="1250302"/>
            <a:chExt cx="1138334" cy="1810139"/>
          </a:xfrm>
        </p:grpSpPr>
        <p:sp>
          <p:nvSpPr>
            <p:cNvPr id="224" name="Rettangolo ad angolo ripiegato 223">
              <a:extLst>
                <a:ext uri="{FF2B5EF4-FFF2-40B4-BE49-F238E27FC236}">
                  <a16:creationId xmlns:a16="http://schemas.microsoft.com/office/drawing/2014/main" id="{41FBD42D-F4B4-03B4-5D3B-C13EDCD5F909}"/>
                </a:ext>
              </a:extLst>
            </p:cNvPr>
            <p:cNvSpPr/>
            <p:nvPr/>
          </p:nvSpPr>
          <p:spPr>
            <a:xfrm rot="10800000" flipH="1">
              <a:off x="911291" y="1250302"/>
              <a:ext cx="1138334" cy="1810139"/>
            </a:xfrm>
            <a:prstGeom prst="foldedCorner">
              <a:avLst>
                <a:gd name="adj" fmla="val 41257"/>
              </a:avLst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5" name="Connettore diritto 224">
              <a:extLst>
                <a:ext uri="{FF2B5EF4-FFF2-40B4-BE49-F238E27FC236}">
                  <a16:creationId xmlns:a16="http://schemas.microsoft.com/office/drawing/2014/main" id="{231B3167-828C-34DF-8C41-732AB4EFCFAB}"/>
                </a:ext>
              </a:extLst>
            </p:cNvPr>
            <p:cNvCxnSpPr/>
            <p:nvPr/>
          </p:nvCxnSpPr>
          <p:spPr>
            <a:xfrm>
              <a:off x="1028700" y="1480458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6" name="Connettore diritto 225">
              <a:extLst>
                <a:ext uri="{FF2B5EF4-FFF2-40B4-BE49-F238E27FC236}">
                  <a16:creationId xmlns:a16="http://schemas.microsoft.com/office/drawing/2014/main" id="{CA1BDA74-7002-DF12-7FC3-B798FF13237F}"/>
                </a:ext>
              </a:extLst>
            </p:cNvPr>
            <p:cNvCxnSpPr/>
            <p:nvPr/>
          </p:nvCxnSpPr>
          <p:spPr>
            <a:xfrm>
              <a:off x="1028700" y="1649186"/>
              <a:ext cx="544286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Connettore diritto 226">
              <a:extLst>
                <a:ext uri="{FF2B5EF4-FFF2-40B4-BE49-F238E27FC236}">
                  <a16:creationId xmlns:a16="http://schemas.microsoft.com/office/drawing/2014/main" id="{78999004-1F26-D974-0CBA-B34F8C8E83DC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18560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8" name="Connettore diritto 227">
              <a:extLst>
                <a:ext uri="{FF2B5EF4-FFF2-40B4-BE49-F238E27FC236}">
                  <a16:creationId xmlns:a16="http://schemas.microsoft.com/office/drawing/2014/main" id="{B02C6547-2D12-D01C-5078-8BE64388016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0247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9" name="Connettore diritto 228">
              <a:extLst>
                <a:ext uri="{FF2B5EF4-FFF2-40B4-BE49-F238E27FC236}">
                  <a16:creationId xmlns:a16="http://schemas.microsoft.com/office/drawing/2014/main" id="{A043B80C-4CC6-0D49-7F38-5A0A87A547E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1989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0" name="Connettore diritto 229">
              <a:extLst>
                <a:ext uri="{FF2B5EF4-FFF2-40B4-BE49-F238E27FC236}">
                  <a16:creationId xmlns:a16="http://schemas.microsoft.com/office/drawing/2014/main" id="{3014AD45-EB13-6F11-E673-4188D4AE018D}"/>
                </a:ext>
              </a:extLst>
            </p:cNvPr>
            <p:cNvCxnSpPr>
              <a:cxnSpLocks/>
            </p:cNvCxnSpPr>
            <p:nvPr/>
          </p:nvCxnSpPr>
          <p:spPr>
            <a:xfrm>
              <a:off x="1028700" y="2367643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Connettore diritto 230">
              <a:extLst>
                <a:ext uri="{FF2B5EF4-FFF2-40B4-BE49-F238E27FC236}">
                  <a16:creationId xmlns:a16="http://schemas.microsoft.com/office/drawing/2014/main" id="{3F094A13-386D-CE68-9F79-9D861A84674E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503715"/>
              <a:ext cx="89262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2" name="Connettore diritto 231">
              <a:extLst>
                <a:ext uri="{FF2B5EF4-FFF2-40B4-BE49-F238E27FC236}">
                  <a16:creationId xmlns:a16="http://schemas.microsoft.com/office/drawing/2014/main" id="{BC7FC1AA-8AC5-61EB-C567-880B0B6C110A}"/>
                </a:ext>
              </a:extLst>
            </p:cNvPr>
            <p:cNvCxnSpPr>
              <a:cxnSpLocks/>
            </p:cNvCxnSpPr>
            <p:nvPr/>
          </p:nvCxnSpPr>
          <p:spPr>
            <a:xfrm>
              <a:off x="1028699" y="2672443"/>
              <a:ext cx="495301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3" name="Rettangolo con angoli arrotondati 232">
            <a:extLst>
              <a:ext uri="{FF2B5EF4-FFF2-40B4-BE49-F238E27FC236}">
                <a16:creationId xmlns:a16="http://schemas.microsoft.com/office/drawing/2014/main" id="{8F8C5764-34E8-5FB9-7BE8-55C46EDE2FA4}"/>
              </a:ext>
            </a:extLst>
          </p:cNvPr>
          <p:cNvSpPr/>
          <p:nvPr/>
        </p:nvSpPr>
        <p:spPr>
          <a:xfrm>
            <a:off x="4440018" y="3682920"/>
            <a:ext cx="1803400" cy="341131"/>
          </a:xfrm>
          <a:prstGeom prst="round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234" name="Rettangolo con angoli arrotondati 233">
            <a:extLst>
              <a:ext uri="{FF2B5EF4-FFF2-40B4-BE49-F238E27FC236}">
                <a16:creationId xmlns:a16="http://schemas.microsoft.com/office/drawing/2014/main" id="{37361DE2-6A10-1B09-B697-7BD3F802A5E7}"/>
              </a:ext>
            </a:extLst>
          </p:cNvPr>
          <p:cNvSpPr/>
          <p:nvPr/>
        </p:nvSpPr>
        <p:spPr>
          <a:xfrm>
            <a:off x="4440018" y="4099696"/>
            <a:ext cx="1803400" cy="341131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Pneumonia</a:t>
            </a:r>
          </a:p>
        </p:txBody>
      </p:sp>
      <p:sp>
        <p:nvSpPr>
          <p:cNvPr id="235" name="Rettangolo con angoli arrotondati 234">
            <a:extLst>
              <a:ext uri="{FF2B5EF4-FFF2-40B4-BE49-F238E27FC236}">
                <a16:creationId xmlns:a16="http://schemas.microsoft.com/office/drawing/2014/main" id="{84FD6CDD-290B-3288-DBB5-72C23865DC23}"/>
              </a:ext>
            </a:extLst>
          </p:cNvPr>
          <p:cNvSpPr/>
          <p:nvPr/>
        </p:nvSpPr>
        <p:spPr>
          <a:xfrm>
            <a:off x="4440018" y="4516472"/>
            <a:ext cx="1803400" cy="34113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Tuberculosis</a:t>
            </a:r>
          </a:p>
        </p:txBody>
      </p:sp>
      <p:sp>
        <p:nvSpPr>
          <p:cNvPr id="236" name="Rettangolo con angoli arrotondati 235">
            <a:extLst>
              <a:ext uri="{FF2B5EF4-FFF2-40B4-BE49-F238E27FC236}">
                <a16:creationId xmlns:a16="http://schemas.microsoft.com/office/drawing/2014/main" id="{1A472E2D-CE2F-8653-6AE6-3C3F5C40C595}"/>
              </a:ext>
            </a:extLst>
          </p:cNvPr>
          <p:cNvSpPr/>
          <p:nvPr/>
        </p:nvSpPr>
        <p:spPr>
          <a:xfrm>
            <a:off x="4440018" y="4915903"/>
            <a:ext cx="1803400" cy="341131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Lung Cancer</a:t>
            </a:r>
          </a:p>
        </p:txBody>
      </p:sp>
      <p:sp>
        <p:nvSpPr>
          <p:cNvPr id="237" name="Rettangolo 236">
            <a:extLst>
              <a:ext uri="{FF2B5EF4-FFF2-40B4-BE49-F238E27FC236}">
                <a16:creationId xmlns:a16="http://schemas.microsoft.com/office/drawing/2014/main" id="{718867FA-5F9E-5F7A-FBF8-5E8AF419518D}"/>
              </a:ext>
            </a:extLst>
          </p:cNvPr>
          <p:cNvSpPr/>
          <p:nvPr/>
        </p:nvSpPr>
        <p:spPr>
          <a:xfrm>
            <a:off x="4019288" y="3730393"/>
            <a:ext cx="33410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8" name="Rettangolo 237">
            <a:extLst>
              <a:ext uri="{FF2B5EF4-FFF2-40B4-BE49-F238E27FC236}">
                <a16:creationId xmlns:a16="http://schemas.microsoft.com/office/drawing/2014/main" id="{9C59CC60-9FB5-C6C2-A500-10C4982FF372}"/>
              </a:ext>
            </a:extLst>
          </p:cNvPr>
          <p:cNvSpPr/>
          <p:nvPr/>
        </p:nvSpPr>
        <p:spPr>
          <a:xfrm>
            <a:off x="4180154" y="4180032"/>
            <a:ext cx="173243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9" name="Rettangolo 238">
            <a:extLst>
              <a:ext uri="{FF2B5EF4-FFF2-40B4-BE49-F238E27FC236}">
                <a16:creationId xmlns:a16="http://schemas.microsoft.com/office/drawing/2014/main" id="{A23AFA20-F4D8-68FF-D471-65FFA3CDAF5E}"/>
              </a:ext>
            </a:extLst>
          </p:cNvPr>
          <p:cNvSpPr/>
          <p:nvPr/>
        </p:nvSpPr>
        <p:spPr>
          <a:xfrm>
            <a:off x="4253100" y="4589670"/>
            <a:ext cx="100297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0" name="Rettangolo 239">
            <a:extLst>
              <a:ext uri="{FF2B5EF4-FFF2-40B4-BE49-F238E27FC236}">
                <a16:creationId xmlns:a16="http://schemas.microsoft.com/office/drawing/2014/main" id="{3A644487-DCA9-849E-A318-AC98FF14B8A3}"/>
              </a:ext>
            </a:extLst>
          </p:cNvPr>
          <p:cNvSpPr/>
          <p:nvPr/>
        </p:nvSpPr>
        <p:spPr>
          <a:xfrm>
            <a:off x="4307678" y="4949807"/>
            <a:ext cx="45719" cy="19473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1" name="CasellaDiTesto 240">
            <a:extLst>
              <a:ext uri="{FF2B5EF4-FFF2-40B4-BE49-F238E27FC236}">
                <a16:creationId xmlns:a16="http://schemas.microsoft.com/office/drawing/2014/main" id="{6BE96E46-4D39-F135-4293-73197455242E}"/>
              </a:ext>
            </a:extLst>
          </p:cNvPr>
          <p:cNvSpPr txBox="1"/>
          <p:nvPr/>
        </p:nvSpPr>
        <p:spPr>
          <a:xfrm>
            <a:off x="4035897" y="3179691"/>
            <a:ext cx="23244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Disease probability</a:t>
            </a:r>
          </a:p>
        </p:txBody>
      </p:sp>
      <p:grpSp>
        <p:nvGrpSpPr>
          <p:cNvPr id="242" name="Gruppo 241">
            <a:extLst>
              <a:ext uri="{FF2B5EF4-FFF2-40B4-BE49-F238E27FC236}">
                <a16:creationId xmlns:a16="http://schemas.microsoft.com/office/drawing/2014/main" id="{116D84FD-0B5B-46B8-A0FC-EA89F1415C71}"/>
              </a:ext>
            </a:extLst>
          </p:cNvPr>
          <p:cNvGrpSpPr/>
          <p:nvPr/>
        </p:nvGrpSpPr>
        <p:grpSpPr>
          <a:xfrm>
            <a:off x="8312564" y="3493154"/>
            <a:ext cx="1934308" cy="1615720"/>
            <a:chOff x="3130062" y="826477"/>
            <a:chExt cx="1934308" cy="1615720"/>
          </a:xfrm>
        </p:grpSpPr>
        <p:sp>
          <p:nvSpPr>
            <p:cNvPr id="243" name="Ovale 242">
              <a:extLst>
                <a:ext uri="{FF2B5EF4-FFF2-40B4-BE49-F238E27FC236}">
                  <a16:creationId xmlns:a16="http://schemas.microsoft.com/office/drawing/2014/main" id="{E819E643-05BB-34B2-01F9-8140370BE08B}"/>
                </a:ext>
              </a:extLst>
            </p:cNvPr>
            <p:cNvSpPr/>
            <p:nvPr/>
          </p:nvSpPr>
          <p:spPr>
            <a:xfrm>
              <a:off x="3130062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4" name="Ovale 243">
              <a:extLst>
                <a:ext uri="{FF2B5EF4-FFF2-40B4-BE49-F238E27FC236}">
                  <a16:creationId xmlns:a16="http://schemas.microsoft.com/office/drawing/2014/main" id="{29F76F34-27A2-5489-2F74-507FFBCB1060}"/>
                </a:ext>
              </a:extLst>
            </p:cNvPr>
            <p:cNvSpPr/>
            <p:nvPr/>
          </p:nvSpPr>
          <p:spPr>
            <a:xfrm>
              <a:off x="3130062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5" name="Ovale 244">
              <a:extLst>
                <a:ext uri="{FF2B5EF4-FFF2-40B4-BE49-F238E27FC236}">
                  <a16:creationId xmlns:a16="http://schemas.microsoft.com/office/drawing/2014/main" id="{3A78396F-29EA-DDF2-CC46-757C916CD0A6}"/>
                </a:ext>
              </a:extLst>
            </p:cNvPr>
            <p:cNvSpPr/>
            <p:nvPr/>
          </p:nvSpPr>
          <p:spPr>
            <a:xfrm>
              <a:off x="3130062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6" name="Ovale 245">
              <a:extLst>
                <a:ext uri="{FF2B5EF4-FFF2-40B4-BE49-F238E27FC236}">
                  <a16:creationId xmlns:a16="http://schemas.microsoft.com/office/drawing/2014/main" id="{93096703-781E-0D8A-6B44-BB5117E191BE}"/>
                </a:ext>
              </a:extLst>
            </p:cNvPr>
            <p:cNvSpPr/>
            <p:nvPr/>
          </p:nvSpPr>
          <p:spPr>
            <a:xfrm>
              <a:off x="3886201" y="826477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7" name="Ovale 246">
              <a:extLst>
                <a:ext uri="{FF2B5EF4-FFF2-40B4-BE49-F238E27FC236}">
                  <a16:creationId xmlns:a16="http://schemas.microsoft.com/office/drawing/2014/main" id="{3D66A814-B306-9CE6-2535-85520B003A81}"/>
                </a:ext>
              </a:extLst>
            </p:cNvPr>
            <p:cNvSpPr/>
            <p:nvPr/>
          </p:nvSpPr>
          <p:spPr>
            <a:xfrm>
              <a:off x="3886201" y="1416494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8" name="Ovale 247">
              <a:extLst>
                <a:ext uri="{FF2B5EF4-FFF2-40B4-BE49-F238E27FC236}">
                  <a16:creationId xmlns:a16="http://schemas.microsoft.com/office/drawing/2014/main" id="{89C542A2-3CEE-CDBF-FF20-EC3CDD71415F}"/>
                </a:ext>
              </a:extLst>
            </p:cNvPr>
            <p:cNvSpPr/>
            <p:nvPr/>
          </p:nvSpPr>
          <p:spPr>
            <a:xfrm>
              <a:off x="3886201" y="2020166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9" name="Ovale 248">
              <a:extLst>
                <a:ext uri="{FF2B5EF4-FFF2-40B4-BE49-F238E27FC236}">
                  <a16:creationId xmlns:a16="http://schemas.microsoft.com/office/drawing/2014/main" id="{77E52C56-8FB3-9D91-92DA-5DA12CF62CD2}"/>
                </a:ext>
              </a:extLst>
            </p:cNvPr>
            <p:cNvSpPr/>
            <p:nvPr/>
          </p:nvSpPr>
          <p:spPr>
            <a:xfrm>
              <a:off x="4642340" y="1416493"/>
              <a:ext cx="422030" cy="422031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50" name="Connettore diritto 249">
              <a:extLst>
                <a:ext uri="{FF2B5EF4-FFF2-40B4-BE49-F238E27FC236}">
                  <a16:creationId xmlns:a16="http://schemas.microsoft.com/office/drawing/2014/main" id="{219EA44D-422F-C352-8D36-3C825891B552}"/>
                </a:ext>
              </a:extLst>
            </p:cNvPr>
            <p:cNvCxnSpPr>
              <a:stCxn id="243" idx="6"/>
              <a:endCxn id="246" idx="2"/>
            </p:cNvCxnSpPr>
            <p:nvPr/>
          </p:nvCxnSpPr>
          <p:spPr>
            <a:xfrm>
              <a:off x="3552092" y="1037493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1" name="Connettore diritto 250">
              <a:extLst>
                <a:ext uri="{FF2B5EF4-FFF2-40B4-BE49-F238E27FC236}">
                  <a16:creationId xmlns:a16="http://schemas.microsoft.com/office/drawing/2014/main" id="{8F5CC6C1-DE47-CEB7-B417-942CE781E229}"/>
                </a:ext>
              </a:extLst>
            </p:cNvPr>
            <p:cNvCxnSpPr>
              <a:cxnSpLocks/>
              <a:stCxn id="244" idx="6"/>
              <a:endCxn id="246" idx="2"/>
            </p:cNvCxnSpPr>
            <p:nvPr/>
          </p:nvCxnSpPr>
          <p:spPr>
            <a:xfrm flipV="1"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2" name="Connettore diritto 251">
              <a:extLst>
                <a:ext uri="{FF2B5EF4-FFF2-40B4-BE49-F238E27FC236}">
                  <a16:creationId xmlns:a16="http://schemas.microsoft.com/office/drawing/2014/main" id="{D461F72D-43E3-F5E9-3751-6EA20DCE814F}"/>
                </a:ext>
              </a:extLst>
            </p:cNvPr>
            <p:cNvCxnSpPr>
              <a:cxnSpLocks/>
              <a:stCxn id="243" idx="6"/>
              <a:endCxn id="247" idx="2"/>
            </p:cNvCxnSpPr>
            <p:nvPr/>
          </p:nvCxnSpPr>
          <p:spPr>
            <a:xfrm>
              <a:off x="3552092" y="1037493"/>
              <a:ext cx="334109" cy="59001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3" name="Connettore diritto 252">
              <a:extLst>
                <a:ext uri="{FF2B5EF4-FFF2-40B4-BE49-F238E27FC236}">
                  <a16:creationId xmlns:a16="http://schemas.microsoft.com/office/drawing/2014/main" id="{86093464-295C-BA39-2ADC-3013FED20DCC}"/>
                </a:ext>
              </a:extLst>
            </p:cNvPr>
            <p:cNvCxnSpPr>
              <a:cxnSpLocks/>
              <a:stCxn id="244" idx="6"/>
              <a:endCxn id="247" idx="2"/>
            </p:cNvCxnSpPr>
            <p:nvPr/>
          </p:nvCxnSpPr>
          <p:spPr>
            <a:xfrm>
              <a:off x="3552092" y="1627510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4" name="Connettore diritto 253">
              <a:extLst>
                <a:ext uri="{FF2B5EF4-FFF2-40B4-BE49-F238E27FC236}">
                  <a16:creationId xmlns:a16="http://schemas.microsoft.com/office/drawing/2014/main" id="{41657DA6-059B-CD24-C1AB-83D34A61EE22}"/>
                </a:ext>
              </a:extLst>
            </p:cNvPr>
            <p:cNvCxnSpPr>
              <a:cxnSpLocks/>
              <a:stCxn id="243" idx="6"/>
              <a:endCxn id="248" idx="2"/>
            </p:cNvCxnSpPr>
            <p:nvPr/>
          </p:nvCxnSpPr>
          <p:spPr>
            <a:xfrm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5" name="Connettore diritto 254">
              <a:extLst>
                <a:ext uri="{FF2B5EF4-FFF2-40B4-BE49-F238E27FC236}">
                  <a16:creationId xmlns:a16="http://schemas.microsoft.com/office/drawing/2014/main" id="{846FE286-F05E-DED4-D12A-88A95BAB13EA}"/>
                </a:ext>
              </a:extLst>
            </p:cNvPr>
            <p:cNvCxnSpPr>
              <a:cxnSpLocks/>
              <a:stCxn id="244" idx="6"/>
              <a:endCxn id="248" idx="2"/>
            </p:cNvCxnSpPr>
            <p:nvPr/>
          </p:nvCxnSpPr>
          <p:spPr>
            <a:xfrm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6" name="Connettore diritto 255">
              <a:extLst>
                <a:ext uri="{FF2B5EF4-FFF2-40B4-BE49-F238E27FC236}">
                  <a16:creationId xmlns:a16="http://schemas.microsoft.com/office/drawing/2014/main" id="{8CFA7415-200D-AEB9-5950-83444FFCDE08}"/>
                </a:ext>
              </a:extLst>
            </p:cNvPr>
            <p:cNvCxnSpPr>
              <a:cxnSpLocks/>
              <a:stCxn id="245" idx="6"/>
              <a:endCxn id="246" idx="2"/>
            </p:cNvCxnSpPr>
            <p:nvPr/>
          </p:nvCxnSpPr>
          <p:spPr>
            <a:xfrm flipV="1">
              <a:off x="3552092" y="1037493"/>
              <a:ext cx="334109" cy="119368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7" name="Connettore diritto 256">
              <a:extLst>
                <a:ext uri="{FF2B5EF4-FFF2-40B4-BE49-F238E27FC236}">
                  <a16:creationId xmlns:a16="http://schemas.microsoft.com/office/drawing/2014/main" id="{8B410F65-877E-141B-EB5D-ED641469E90F}"/>
                </a:ext>
              </a:extLst>
            </p:cNvPr>
            <p:cNvCxnSpPr>
              <a:cxnSpLocks/>
              <a:stCxn id="245" idx="6"/>
              <a:endCxn id="247" idx="2"/>
            </p:cNvCxnSpPr>
            <p:nvPr/>
          </p:nvCxnSpPr>
          <p:spPr>
            <a:xfrm flipV="1">
              <a:off x="3552092" y="1627510"/>
              <a:ext cx="334109" cy="603672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8" name="Connettore diritto 257">
              <a:extLst>
                <a:ext uri="{FF2B5EF4-FFF2-40B4-BE49-F238E27FC236}">
                  <a16:creationId xmlns:a16="http://schemas.microsoft.com/office/drawing/2014/main" id="{07D5AAF2-C85B-1860-ECD1-4B2A1A7882AA}"/>
                </a:ext>
              </a:extLst>
            </p:cNvPr>
            <p:cNvCxnSpPr>
              <a:cxnSpLocks/>
              <a:stCxn id="245" idx="6"/>
              <a:endCxn id="248" idx="2"/>
            </p:cNvCxnSpPr>
            <p:nvPr/>
          </p:nvCxnSpPr>
          <p:spPr>
            <a:xfrm>
              <a:off x="3552092" y="2231182"/>
              <a:ext cx="334109" cy="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9" name="Connettore diritto 258">
              <a:extLst>
                <a:ext uri="{FF2B5EF4-FFF2-40B4-BE49-F238E27FC236}">
                  <a16:creationId xmlns:a16="http://schemas.microsoft.com/office/drawing/2014/main" id="{FCFA9E4F-23D7-CB4D-5889-73B061BBAA7C}"/>
                </a:ext>
              </a:extLst>
            </p:cNvPr>
            <p:cNvCxnSpPr>
              <a:cxnSpLocks/>
              <a:stCxn id="246" idx="6"/>
              <a:endCxn id="249" idx="2"/>
            </p:cNvCxnSpPr>
            <p:nvPr/>
          </p:nvCxnSpPr>
          <p:spPr>
            <a:xfrm>
              <a:off x="4308231" y="1037493"/>
              <a:ext cx="334109" cy="59001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0" name="Connettore diritto 259">
              <a:extLst>
                <a:ext uri="{FF2B5EF4-FFF2-40B4-BE49-F238E27FC236}">
                  <a16:creationId xmlns:a16="http://schemas.microsoft.com/office/drawing/2014/main" id="{38C4DC5F-B24B-4D46-D76A-0B219B4B8839}"/>
                </a:ext>
              </a:extLst>
            </p:cNvPr>
            <p:cNvCxnSpPr>
              <a:cxnSpLocks/>
              <a:stCxn id="247" idx="6"/>
              <a:endCxn id="249" idx="2"/>
            </p:cNvCxnSpPr>
            <p:nvPr/>
          </p:nvCxnSpPr>
          <p:spPr>
            <a:xfrm flipV="1">
              <a:off x="4308231" y="1627509"/>
              <a:ext cx="334109" cy="1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1" name="Connettore diritto 260">
              <a:extLst>
                <a:ext uri="{FF2B5EF4-FFF2-40B4-BE49-F238E27FC236}">
                  <a16:creationId xmlns:a16="http://schemas.microsoft.com/office/drawing/2014/main" id="{B3F193BF-602C-3B01-8D76-0E8C93A2ED12}"/>
                </a:ext>
              </a:extLst>
            </p:cNvPr>
            <p:cNvCxnSpPr>
              <a:cxnSpLocks/>
              <a:stCxn id="248" idx="6"/>
              <a:endCxn id="249" idx="2"/>
            </p:cNvCxnSpPr>
            <p:nvPr/>
          </p:nvCxnSpPr>
          <p:spPr>
            <a:xfrm flipV="1">
              <a:off x="4308231" y="1627509"/>
              <a:ext cx="334109" cy="603673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62" name="CasellaDiTesto 261">
            <a:extLst>
              <a:ext uri="{FF2B5EF4-FFF2-40B4-BE49-F238E27FC236}">
                <a16:creationId xmlns:a16="http://schemas.microsoft.com/office/drawing/2014/main" id="{027D21C3-14E3-DF95-CC16-89E1311A1E85}"/>
              </a:ext>
            </a:extLst>
          </p:cNvPr>
          <p:cNvSpPr txBox="1"/>
          <p:nvPr/>
        </p:nvSpPr>
        <p:spPr>
          <a:xfrm>
            <a:off x="8213569" y="5248780"/>
            <a:ext cx="17695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Neural Network</a:t>
            </a:r>
          </a:p>
        </p:txBody>
      </p:sp>
      <p:grpSp>
        <p:nvGrpSpPr>
          <p:cNvPr id="263" name="Gruppo 262">
            <a:extLst>
              <a:ext uri="{FF2B5EF4-FFF2-40B4-BE49-F238E27FC236}">
                <a16:creationId xmlns:a16="http://schemas.microsoft.com/office/drawing/2014/main" id="{26D1EAB1-BFF3-1ED3-4451-A13AE0367466}"/>
              </a:ext>
            </a:extLst>
          </p:cNvPr>
          <p:cNvGrpSpPr/>
          <p:nvPr/>
        </p:nvGrpSpPr>
        <p:grpSpPr>
          <a:xfrm>
            <a:off x="7345413" y="3923341"/>
            <a:ext cx="422024" cy="733858"/>
            <a:chOff x="4098983" y="1359773"/>
            <a:chExt cx="422024" cy="733858"/>
          </a:xfrm>
        </p:grpSpPr>
        <p:sp>
          <p:nvSpPr>
            <p:cNvPr id="264" name="Rettangolo con angoli arrotondati 263">
              <a:extLst>
                <a:ext uri="{FF2B5EF4-FFF2-40B4-BE49-F238E27FC236}">
                  <a16:creationId xmlns:a16="http://schemas.microsoft.com/office/drawing/2014/main" id="{8F296BB6-74A4-62C9-472A-4F0ED15081A8}"/>
                </a:ext>
              </a:extLst>
            </p:cNvPr>
            <p:cNvSpPr/>
            <p:nvPr/>
          </p:nvSpPr>
          <p:spPr>
            <a:xfrm>
              <a:off x="4098983" y="1636433"/>
              <a:ext cx="422024" cy="45719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  <p:sp>
          <p:nvSpPr>
            <p:cNvPr id="265" name="Ovale 264">
              <a:extLst>
                <a:ext uri="{FF2B5EF4-FFF2-40B4-BE49-F238E27FC236}">
                  <a16:creationId xmlns:a16="http://schemas.microsoft.com/office/drawing/2014/main" id="{60250828-754C-2A56-7A3A-0FE10BFB65B7}"/>
                </a:ext>
              </a:extLst>
            </p:cNvPr>
            <p:cNvSpPr/>
            <p:nvPr/>
          </p:nvSpPr>
          <p:spPr>
            <a:xfrm>
              <a:off x="4161705" y="1359773"/>
              <a:ext cx="287206" cy="23679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u="sng"/>
            </a:p>
          </p:txBody>
        </p:sp>
      </p:grpSp>
      <p:sp>
        <p:nvSpPr>
          <p:cNvPr id="269" name="Fumetto: ovale 268">
            <a:extLst>
              <a:ext uri="{FF2B5EF4-FFF2-40B4-BE49-F238E27FC236}">
                <a16:creationId xmlns:a16="http://schemas.microsoft.com/office/drawing/2014/main" id="{B1C2CB98-1B53-5E32-F96D-BBF488D0B65E}"/>
              </a:ext>
            </a:extLst>
          </p:cNvPr>
          <p:cNvSpPr/>
          <p:nvPr/>
        </p:nvSpPr>
        <p:spPr>
          <a:xfrm>
            <a:off x="10295205" y="3045111"/>
            <a:ext cx="1589315" cy="827594"/>
          </a:xfrm>
          <a:prstGeom prst="wedgeEllipseCallout">
            <a:avLst>
              <a:gd name="adj1" fmla="val -78794"/>
              <a:gd name="adj2" fmla="val 58255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Hi, I am here…</a:t>
            </a:r>
          </a:p>
        </p:txBody>
      </p:sp>
      <p:sp>
        <p:nvSpPr>
          <p:cNvPr id="270" name="CasellaDiTesto 269">
            <a:extLst>
              <a:ext uri="{FF2B5EF4-FFF2-40B4-BE49-F238E27FC236}">
                <a16:creationId xmlns:a16="http://schemas.microsoft.com/office/drawing/2014/main" id="{7B8F18B8-0389-4859-C2B8-7B931CA7DD33}"/>
              </a:ext>
            </a:extLst>
          </p:cNvPr>
          <p:cNvSpPr txBox="1"/>
          <p:nvPr/>
        </p:nvSpPr>
        <p:spPr>
          <a:xfrm>
            <a:off x="155330" y="-35286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271" name="CasellaDiTesto 270">
            <a:extLst>
              <a:ext uri="{FF2B5EF4-FFF2-40B4-BE49-F238E27FC236}">
                <a16:creationId xmlns:a16="http://schemas.microsoft.com/office/drawing/2014/main" id="{9EAF0B79-8842-2024-98B0-E29B6A5F2A07}"/>
              </a:ext>
            </a:extLst>
          </p:cNvPr>
          <p:cNvSpPr txBox="1"/>
          <p:nvPr/>
        </p:nvSpPr>
        <p:spPr>
          <a:xfrm>
            <a:off x="6367427" y="-30659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272" name="CasellaDiTesto 271">
            <a:extLst>
              <a:ext uri="{FF2B5EF4-FFF2-40B4-BE49-F238E27FC236}">
                <a16:creationId xmlns:a16="http://schemas.microsoft.com/office/drawing/2014/main" id="{11087C58-844E-8C1C-4D73-D2C0AB163515}"/>
              </a:ext>
            </a:extLst>
          </p:cNvPr>
          <p:cNvSpPr txBox="1"/>
          <p:nvPr/>
        </p:nvSpPr>
        <p:spPr>
          <a:xfrm>
            <a:off x="77815" y="3059632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273" name="CasellaDiTesto 272">
            <a:extLst>
              <a:ext uri="{FF2B5EF4-FFF2-40B4-BE49-F238E27FC236}">
                <a16:creationId xmlns:a16="http://schemas.microsoft.com/office/drawing/2014/main" id="{92851FCE-39A0-8D33-B405-6FCE933281E0}"/>
              </a:ext>
            </a:extLst>
          </p:cNvPr>
          <p:cNvSpPr txBox="1"/>
          <p:nvPr/>
        </p:nvSpPr>
        <p:spPr>
          <a:xfrm>
            <a:off x="6373680" y="3042673"/>
            <a:ext cx="5698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D)</a:t>
            </a:r>
          </a:p>
        </p:txBody>
      </p:sp>
    </p:spTree>
    <p:extLst>
      <p:ext uri="{BB962C8B-B14F-4D97-AF65-F5344CB8AC3E}">
        <p14:creationId xmlns:p14="http://schemas.microsoft.com/office/powerpoint/2010/main" val="2178142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ttangolo 1">
            <a:extLst>
              <a:ext uri="{FF2B5EF4-FFF2-40B4-BE49-F238E27FC236}">
                <a16:creationId xmlns:a16="http://schemas.microsoft.com/office/drawing/2014/main" id="{938AD8C0-E0F0-4489-1490-B2AB0267560D}"/>
              </a:ext>
            </a:extLst>
          </p:cNvPr>
          <p:cNvSpPr/>
          <p:nvPr/>
        </p:nvSpPr>
        <p:spPr>
          <a:xfrm>
            <a:off x="685799" y="0"/>
            <a:ext cx="2268415" cy="7561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Attention based</a:t>
            </a:r>
          </a:p>
        </p:txBody>
      </p:sp>
      <p:sp>
        <p:nvSpPr>
          <p:cNvPr id="3" name="Rettangolo 2">
            <a:extLst>
              <a:ext uri="{FF2B5EF4-FFF2-40B4-BE49-F238E27FC236}">
                <a16:creationId xmlns:a16="http://schemas.microsoft.com/office/drawing/2014/main" id="{529B98C2-C70E-7060-75E7-BE033FB5FE1D}"/>
              </a:ext>
            </a:extLst>
          </p:cNvPr>
          <p:cNvSpPr/>
          <p:nvPr/>
        </p:nvSpPr>
        <p:spPr>
          <a:xfrm>
            <a:off x="685799" y="2356339"/>
            <a:ext cx="2268415" cy="91440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Feature attribution</a:t>
            </a:r>
          </a:p>
        </p:txBody>
      </p:sp>
      <p:sp>
        <p:nvSpPr>
          <p:cNvPr id="4" name="Rettangolo 3">
            <a:extLst>
              <a:ext uri="{FF2B5EF4-FFF2-40B4-BE49-F238E27FC236}">
                <a16:creationId xmlns:a16="http://schemas.microsoft.com/office/drawing/2014/main" id="{C8EF8ACA-776D-4E31-96A2-C2EE0C33A1A0}"/>
              </a:ext>
            </a:extLst>
          </p:cNvPr>
          <p:cNvSpPr/>
          <p:nvPr/>
        </p:nvSpPr>
        <p:spPr>
          <a:xfrm>
            <a:off x="685799" y="4583723"/>
            <a:ext cx="2268415" cy="9144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Example based</a:t>
            </a:r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12AB8E3E-E38A-6461-DF10-50CBBDDE263A}"/>
              </a:ext>
            </a:extLst>
          </p:cNvPr>
          <p:cNvSpPr/>
          <p:nvPr/>
        </p:nvSpPr>
        <p:spPr>
          <a:xfrm>
            <a:off x="685799" y="6264570"/>
            <a:ext cx="2268415" cy="9144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/>
              <a:t>Natural language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A9B5FD29-6C60-966B-6759-707C039729FD}"/>
              </a:ext>
            </a:extLst>
          </p:cNvPr>
          <p:cNvSpPr/>
          <p:nvPr/>
        </p:nvSpPr>
        <p:spPr>
          <a:xfrm>
            <a:off x="4067906" y="-38685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Function based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905F665A-3356-C689-F685-56BB814BD13F}"/>
              </a:ext>
            </a:extLst>
          </p:cNvPr>
          <p:cNvSpPr/>
          <p:nvPr/>
        </p:nvSpPr>
        <p:spPr>
          <a:xfrm>
            <a:off x="4067905" y="369279"/>
            <a:ext cx="2268415" cy="50995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Visualization </a:t>
            </a:r>
          </a:p>
        </p:txBody>
      </p:sp>
      <p:sp>
        <p:nvSpPr>
          <p:cNvPr id="9" name="Rettangolo 8">
            <a:extLst>
              <a:ext uri="{FF2B5EF4-FFF2-40B4-BE49-F238E27FC236}">
                <a16:creationId xmlns:a16="http://schemas.microsoft.com/office/drawing/2014/main" id="{20321646-6476-6FD6-BF1C-4B5F2F3F3EAD}"/>
              </a:ext>
            </a:extLst>
          </p:cNvPr>
          <p:cNvSpPr/>
          <p:nvPr/>
        </p:nvSpPr>
        <p:spPr>
          <a:xfrm>
            <a:off x="4067907" y="1257301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Perturbation</a:t>
            </a:r>
          </a:p>
        </p:txBody>
      </p:sp>
      <p:sp>
        <p:nvSpPr>
          <p:cNvPr id="10" name="Rettangolo 9">
            <a:extLst>
              <a:ext uri="{FF2B5EF4-FFF2-40B4-BE49-F238E27FC236}">
                <a16:creationId xmlns:a16="http://schemas.microsoft.com/office/drawing/2014/main" id="{BF3DE9E4-F8CB-95B8-AF5A-ABC5D1B7F4C0}"/>
              </a:ext>
            </a:extLst>
          </p:cNvPr>
          <p:cNvSpPr/>
          <p:nvPr/>
        </p:nvSpPr>
        <p:spPr>
          <a:xfrm>
            <a:off x="4067906" y="20691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Gradient</a:t>
            </a:r>
          </a:p>
        </p:txBody>
      </p:sp>
      <p:sp>
        <p:nvSpPr>
          <p:cNvPr id="11" name="Rettangolo 10">
            <a:extLst>
              <a:ext uri="{FF2B5EF4-FFF2-40B4-BE49-F238E27FC236}">
                <a16:creationId xmlns:a16="http://schemas.microsoft.com/office/drawing/2014/main" id="{64DF7112-E848-986D-AB4D-5A091BC3DE78}"/>
              </a:ext>
            </a:extLst>
          </p:cNvPr>
          <p:cNvSpPr/>
          <p:nvPr/>
        </p:nvSpPr>
        <p:spPr>
          <a:xfrm>
            <a:off x="4067905" y="2793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Surrogate model</a:t>
            </a:r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240BF9B-188F-CCB2-4255-F20CF00B2C50}"/>
              </a:ext>
            </a:extLst>
          </p:cNvPr>
          <p:cNvSpPr/>
          <p:nvPr/>
        </p:nvSpPr>
        <p:spPr>
          <a:xfrm>
            <a:off x="4067905" y="3555024"/>
            <a:ext cx="2268415" cy="509954"/>
          </a:xfrm>
          <a:prstGeom prst="rect">
            <a:avLst/>
          </a:prstGeom>
          <a:solidFill>
            <a:schemeClr val="accent2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Decomposition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5D28B9DE-5A1E-CC4D-1237-3B3342F756F5}"/>
              </a:ext>
            </a:extLst>
          </p:cNvPr>
          <p:cNvSpPr/>
          <p:nvPr/>
        </p:nvSpPr>
        <p:spPr>
          <a:xfrm>
            <a:off x="4067905" y="4583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counterfactual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8B82E6A-F7A6-6FF2-A390-A298B6C7ED41}"/>
              </a:ext>
            </a:extLst>
          </p:cNvPr>
          <p:cNvSpPr/>
          <p:nvPr/>
        </p:nvSpPr>
        <p:spPr>
          <a:xfrm>
            <a:off x="4067905" y="5345722"/>
            <a:ext cx="2268415" cy="509954"/>
          </a:xfrm>
          <a:prstGeom prst="rect">
            <a:avLst/>
          </a:prstGeom>
          <a:solidFill>
            <a:schemeClr val="accent6">
              <a:lumMod val="75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Adversarial example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0825B0D7-DE63-1795-B95B-90691F1E9837}"/>
              </a:ext>
            </a:extLst>
          </p:cNvPr>
          <p:cNvSpPr txBox="1"/>
          <p:nvPr/>
        </p:nvSpPr>
        <p:spPr>
          <a:xfrm>
            <a:off x="7067060" y="1228646"/>
            <a:ext cx="6155830" cy="107721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Context</a:t>
            </a:r>
            <a:r>
              <a:rPr lang="en-US" sz="1600" dirty="0"/>
              <a:t>: In 1899, John Jacob Astor IV invested $100,000 for Tesla to further develop and produce a new lighting system. Instead, Tesla used the money to fund his </a:t>
            </a:r>
            <a:r>
              <a:rPr lang="en-US" sz="1600" dirty="0">
                <a:solidFill>
                  <a:srgbClr val="0070C0"/>
                </a:solidFill>
              </a:rPr>
              <a:t>Colorado Springs experiments</a:t>
            </a:r>
            <a:r>
              <a:rPr lang="en-US" sz="1600" dirty="0"/>
              <a:t>. </a:t>
            </a:r>
            <a:r>
              <a:rPr lang="en-US" sz="1600" b="1" dirty="0"/>
              <a:t>Original </a:t>
            </a:r>
            <a:r>
              <a:rPr lang="en-US" sz="1600" dirty="0"/>
              <a:t>What </a:t>
            </a:r>
            <a:r>
              <a:rPr lang="en-US" sz="1600" dirty="0">
                <a:solidFill>
                  <a:srgbClr val="C00000"/>
                </a:solidFill>
              </a:rPr>
              <a:t>did</a:t>
            </a:r>
            <a:r>
              <a:rPr lang="en-US" sz="1600" dirty="0"/>
              <a:t> Tesla spend Astor’s money on ? </a:t>
            </a:r>
            <a:r>
              <a:rPr lang="en-US" sz="1600" b="1" dirty="0"/>
              <a:t>Confidence </a:t>
            </a:r>
            <a:r>
              <a:rPr lang="en-US" sz="1600" dirty="0"/>
              <a:t>0.78 → 0.91</a:t>
            </a:r>
          </a:p>
        </p:txBody>
      </p:sp>
      <p:cxnSp>
        <p:nvCxnSpPr>
          <p:cNvPr id="21" name="Connettore 2 20">
            <a:extLst>
              <a:ext uri="{FF2B5EF4-FFF2-40B4-BE49-F238E27FC236}">
                <a16:creationId xmlns:a16="http://schemas.microsoft.com/office/drawing/2014/main" id="{26E2A7A7-4479-AC19-79CB-1BED6BBE9134}"/>
              </a:ext>
            </a:extLst>
          </p:cNvPr>
          <p:cNvCxnSpPr>
            <a:stCxn id="9" idx="3"/>
            <a:endCxn id="19" idx="1"/>
          </p:cNvCxnSpPr>
          <p:nvPr/>
        </p:nvCxnSpPr>
        <p:spPr>
          <a:xfrm>
            <a:off x="6336322" y="1512278"/>
            <a:ext cx="730738" cy="25497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Immagine 22">
            <a:extLst>
              <a:ext uri="{FF2B5EF4-FFF2-40B4-BE49-F238E27FC236}">
                <a16:creationId xmlns:a16="http://schemas.microsoft.com/office/drawing/2014/main" id="{50D75FBB-4F4D-A276-5744-F8F2997D02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93415" y="-709984"/>
            <a:ext cx="1912786" cy="1844200"/>
          </a:xfrm>
          <a:prstGeom prst="rect">
            <a:avLst/>
          </a:prstGeom>
        </p:spPr>
      </p:pic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535A3AA2-C52C-405B-415A-E4BFF1B171F6}"/>
              </a:ext>
            </a:extLst>
          </p:cNvPr>
          <p:cNvCxnSpPr>
            <a:cxnSpLocks/>
            <a:stCxn id="7" idx="3"/>
            <a:endCxn id="23" idx="1"/>
          </p:cNvCxnSpPr>
          <p:nvPr/>
        </p:nvCxnSpPr>
        <p:spPr>
          <a:xfrm flipV="1">
            <a:off x="6336320" y="212116"/>
            <a:ext cx="3257095" cy="41214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Immagine 27">
            <a:extLst>
              <a:ext uri="{FF2B5EF4-FFF2-40B4-BE49-F238E27FC236}">
                <a16:creationId xmlns:a16="http://schemas.microsoft.com/office/drawing/2014/main" id="{9C9F681E-99D7-B966-7844-3ECE64DD45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67060" y="3106387"/>
            <a:ext cx="5212532" cy="701101"/>
          </a:xfrm>
          <a:prstGeom prst="rect">
            <a:avLst/>
          </a:prstGeom>
        </p:spPr>
      </p:pic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857B72E-1020-4AD9-B0F7-9254990C1E5B}"/>
              </a:ext>
            </a:extLst>
          </p:cNvPr>
          <p:cNvCxnSpPr>
            <a:cxnSpLocks/>
            <a:stCxn id="11" idx="3"/>
            <a:endCxn id="28" idx="1"/>
          </p:cNvCxnSpPr>
          <p:nvPr/>
        </p:nvCxnSpPr>
        <p:spPr>
          <a:xfrm>
            <a:off x="6336320" y="3048001"/>
            <a:ext cx="730740" cy="408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D1EE00BB-6DF5-C44E-65D3-939AAE85801F}"/>
              </a:ext>
            </a:extLst>
          </p:cNvPr>
          <p:cNvSpPr txBox="1"/>
          <p:nvPr/>
        </p:nvSpPr>
        <p:spPr>
          <a:xfrm>
            <a:off x="6901960" y="6697494"/>
            <a:ext cx="615583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Question</a:t>
            </a:r>
            <a:r>
              <a:rPr lang="en-US" sz="1600" dirty="0"/>
              <a:t>: After getting drunk people couldn’t understand </a:t>
            </a:r>
            <a:r>
              <a:rPr lang="en-US" sz="1600" dirty="0" err="1"/>
              <a:t>him,it</a:t>
            </a:r>
            <a:r>
              <a:rPr lang="en-US" sz="1600" dirty="0"/>
              <a:t> was because of his what? </a:t>
            </a:r>
            <a:r>
              <a:rPr lang="en-US" sz="1600" b="1" dirty="0"/>
              <a:t>Choices</a:t>
            </a:r>
            <a:r>
              <a:rPr lang="en-US" sz="1600" dirty="0"/>
              <a:t>: lower standards, </a:t>
            </a:r>
            <a:r>
              <a:rPr lang="en-US" sz="1600" dirty="0">
                <a:solidFill>
                  <a:srgbClr val="0070C0"/>
                </a:solidFill>
              </a:rPr>
              <a:t>slurred speech</a:t>
            </a:r>
            <a:r>
              <a:rPr lang="en-US" sz="1600" dirty="0"/>
              <a:t>, or falling down </a:t>
            </a:r>
            <a:r>
              <a:rPr lang="en-US" sz="1600" b="1" dirty="0"/>
              <a:t>Explanation</a:t>
            </a:r>
            <a:r>
              <a:rPr lang="en-US" sz="1600" dirty="0"/>
              <a:t>: People who are drunk have difficulty speaking.</a:t>
            </a:r>
          </a:p>
        </p:txBody>
      </p:sp>
      <p:cxnSp>
        <p:nvCxnSpPr>
          <p:cNvPr id="36" name="Connettore 2 35">
            <a:extLst>
              <a:ext uri="{FF2B5EF4-FFF2-40B4-BE49-F238E27FC236}">
                <a16:creationId xmlns:a16="http://schemas.microsoft.com/office/drawing/2014/main" id="{4FB683C6-D0F6-FD95-88B4-5315CD894877}"/>
              </a:ext>
            </a:extLst>
          </p:cNvPr>
          <p:cNvCxnSpPr>
            <a:cxnSpLocks/>
            <a:stCxn id="5" idx="3"/>
            <a:endCxn id="35" idx="1"/>
          </p:cNvCxnSpPr>
          <p:nvPr/>
        </p:nvCxnSpPr>
        <p:spPr>
          <a:xfrm>
            <a:off x="2954214" y="6721770"/>
            <a:ext cx="3947746" cy="3912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82849A10-BBD3-20E2-3FA7-31A81FDEDD8D}"/>
              </a:ext>
            </a:extLst>
          </p:cNvPr>
          <p:cNvSpPr txBox="1"/>
          <p:nvPr/>
        </p:nvSpPr>
        <p:spPr>
          <a:xfrm>
            <a:off x="7067060" y="4744248"/>
            <a:ext cx="615583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product is amazing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Contradiction: </a:t>
            </a:r>
            <a:r>
              <a:rPr lang="en-US" sz="1600" dirty="0"/>
              <a:t>The product is not good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1" name="Connettore 2 40">
            <a:extLst>
              <a:ext uri="{FF2B5EF4-FFF2-40B4-BE49-F238E27FC236}">
                <a16:creationId xmlns:a16="http://schemas.microsoft.com/office/drawing/2014/main" id="{23762CF9-9547-7C64-A6BE-D02F34A11B28}"/>
              </a:ext>
            </a:extLst>
          </p:cNvPr>
          <p:cNvCxnSpPr>
            <a:cxnSpLocks/>
            <a:stCxn id="13" idx="3"/>
            <a:endCxn id="40" idx="1"/>
          </p:cNvCxnSpPr>
          <p:nvPr/>
        </p:nvCxnSpPr>
        <p:spPr>
          <a:xfrm>
            <a:off x="6336320" y="4838699"/>
            <a:ext cx="730740" cy="1979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8DD700FB-32C1-A49F-0908-9DF1CEE4FE51}"/>
              </a:ext>
            </a:extLst>
          </p:cNvPr>
          <p:cNvSpPr txBox="1"/>
          <p:nvPr/>
        </p:nvSpPr>
        <p:spPr>
          <a:xfrm>
            <a:off x="7067060" y="5517884"/>
            <a:ext cx="6155830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Original text: </a:t>
            </a:r>
            <a:r>
              <a:rPr lang="en-US" sz="1600" dirty="0"/>
              <a:t>The characters, cast in impossibly contrived situations, are totally estranged from reality. (</a:t>
            </a:r>
            <a:r>
              <a:rPr lang="en-US" sz="1600" dirty="0">
                <a:solidFill>
                  <a:srgbClr val="0070C0"/>
                </a:solidFill>
              </a:rPr>
              <a:t>positive</a:t>
            </a:r>
            <a:r>
              <a:rPr lang="en-US" sz="1600" dirty="0"/>
              <a:t>)</a:t>
            </a:r>
          </a:p>
          <a:p>
            <a:r>
              <a:rPr lang="en-US" sz="1600" b="1" dirty="0"/>
              <a:t>Attack:  </a:t>
            </a:r>
            <a:r>
              <a:rPr lang="en-US" sz="1600" dirty="0"/>
              <a:t>The characters, cast in impossibly </a:t>
            </a:r>
            <a:r>
              <a:rPr lang="en-US" sz="1600" dirty="0">
                <a:solidFill>
                  <a:srgbClr val="C00000"/>
                </a:solidFill>
              </a:rPr>
              <a:t>engineered circumstances</a:t>
            </a:r>
            <a:r>
              <a:rPr lang="en-US" sz="1600" dirty="0"/>
              <a:t>, are </a:t>
            </a:r>
            <a:r>
              <a:rPr lang="en-US" sz="1600" dirty="0">
                <a:solidFill>
                  <a:srgbClr val="C00000"/>
                </a:solidFill>
              </a:rPr>
              <a:t>fully</a:t>
            </a:r>
            <a:r>
              <a:rPr lang="en-US" sz="1600" dirty="0"/>
              <a:t> estranged from reality. (</a:t>
            </a:r>
            <a:r>
              <a:rPr lang="en-US" sz="1600" dirty="0">
                <a:solidFill>
                  <a:srgbClr val="C00000"/>
                </a:solidFill>
              </a:rPr>
              <a:t>negative</a:t>
            </a:r>
            <a:r>
              <a:rPr lang="en-US" sz="1600" dirty="0"/>
              <a:t>)</a:t>
            </a:r>
          </a:p>
        </p:txBody>
      </p:sp>
      <p:cxnSp>
        <p:nvCxnSpPr>
          <p:cNvPr id="46" name="Connettore 2 45">
            <a:extLst>
              <a:ext uri="{FF2B5EF4-FFF2-40B4-BE49-F238E27FC236}">
                <a16:creationId xmlns:a16="http://schemas.microsoft.com/office/drawing/2014/main" id="{50652EBC-9AF7-DF55-8068-8DCB3A03AA15}"/>
              </a:ext>
            </a:extLst>
          </p:cNvPr>
          <p:cNvCxnSpPr>
            <a:cxnSpLocks/>
            <a:stCxn id="14" idx="3"/>
            <a:endCxn id="45" idx="1"/>
          </p:cNvCxnSpPr>
          <p:nvPr/>
        </p:nvCxnSpPr>
        <p:spPr>
          <a:xfrm>
            <a:off x="6336320" y="5600699"/>
            <a:ext cx="730740" cy="45579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Immagine 49">
            <a:extLst>
              <a:ext uri="{FF2B5EF4-FFF2-40B4-BE49-F238E27FC236}">
                <a16:creationId xmlns:a16="http://schemas.microsoft.com/office/drawing/2014/main" id="{915CF26C-BCAF-13F3-DEE4-AD709B43B7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46460" y="-2549886"/>
            <a:ext cx="1638442" cy="2659610"/>
          </a:xfrm>
          <a:prstGeom prst="rect">
            <a:avLst/>
          </a:prstGeom>
        </p:spPr>
      </p:pic>
      <p:cxnSp>
        <p:nvCxnSpPr>
          <p:cNvPr id="52" name="Connettore 2 51">
            <a:extLst>
              <a:ext uri="{FF2B5EF4-FFF2-40B4-BE49-F238E27FC236}">
                <a16:creationId xmlns:a16="http://schemas.microsoft.com/office/drawing/2014/main" id="{6175940A-A082-2AEB-61F9-99A057D41AFD}"/>
              </a:ext>
            </a:extLst>
          </p:cNvPr>
          <p:cNvCxnSpPr>
            <a:cxnSpLocks/>
            <a:stCxn id="6" idx="3"/>
            <a:endCxn id="50" idx="1"/>
          </p:cNvCxnSpPr>
          <p:nvPr/>
        </p:nvCxnSpPr>
        <p:spPr>
          <a:xfrm flipV="1">
            <a:off x="6336321" y="-1220081"/>
            <a:ext cx="1010139" cy="108819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6158FB79-B24E-0176-85E1-E97BF1A2BE6C}"/>
              </a:ext>
            </a:extLst>
          </p:cNvPr>
          <p:cNvSpPr txBox="1"/>
          <p:nvPr/>
        </p:nvSpPr>
        <p:spPr>
          <a:xfrm>
            <a:off x="7067060" y="2449871"/>
            <a:ext cx="6629400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/>
              <a:t>Sentence: </a:t>
            </a:r>
            <a:r>
              <a:rPr lang="en-US" sz="1600" dirty="0"/>
              <a:t>a </a:t>
            </a:r>
            <a:r>
              <a:rPr lang="en-US" sz="1600" b="1" u="sng" dirty="0"/>
              <a:t>well-made</a:t>
            </a:r>
            <a:r>
              <a:rPr lang="en-US" sz="1600" dirty="0"/>
              <a:t> and often </a:t>
            </a:r>
            <a:r>
              <a:rPr lang="en-US" sz="1600" b="1" dirty="0"/>
              <a:t>lovely</a:t>
            </a:r>
            <a:r>
              <a:rPr lang="en-US" sz="1600" dirty="0"/>
              <a:t> depiction of the mysteries of friendship</a:t>
            </a:r>
          </a:p>
        </p:txBody>
      </p:sp>
      <p:cxnSp>
        <p:nvCxnSpPr>
          <p:cNvPr id="62" name="Connettore 2 61">
            <a:extLst>
              <a:ext uri="{FF2B5EF4-FFF2-40B4-BE49-F238E27FC236}">
                <a16:creationId xmlns:a16="http://schemas.microsoft.com/office/drawing/2014/main" id="{29BD74E1-B1BC-6934-5209-726FAC48C843}"/>
              </a:ext>
            </a:extLst>
          </p:cNvPr>
          <p:cNvCxnSpPr>
            <a:cxnSpLocks/>
            <a:stCxn id="10" idx="3"/>
            <a:endCxn id="61" idx="1"/>
          </p:cNvCxnSpPr>
          <p:nvPr/>
        </p:nvCxnSpPr>
        <p:spPr>
          <a:xfrm>
            <a:off x="6336321" y="2324101"/>
            <a:ext cx="730739" cy="41815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6" name="Immagine 65">
            <a:extLst>
              <a:ext uri="{FF2B5EF4-FFF2-40B4-BE49-F238E27FC236}">
                <a16:creationId xmlns:a16="http://schemas.microsoft.com/office/drawing/2014/main" id="{6EBE4E21-168C-E6D8-FB7C-7C0A32C65C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64867" y="3816313"/>
            <a:ext cx="3071126" cy="823031"/>
          </a:xfrm>
          <a:prstGeom prst="rect">
            <a:avLst/>
          </a:prstGeom>
        </p:spPr>
      </p:pic>
      <p:cxnSp>
        <p:nvCxnSpPr>
          <p:cNvPr id="67" name="Connettore 2 66">
            <a:extLst>
              <a:ext uri="{FF2B5EF4-FFF2-40B4-BE49-F238E27FC236}">
                <a16:creationId xmlns:a16="http://schemas.microsoft.com/office/drawing/2014/main" id="{2F021F4B-CF7B-B380-1819-02A93853F861}"/>
              </a:ext>
            </a:extLst>
          </p:cNvPr>
          <p:cNvCxnSpPr>
            <a:cxnSpLocks/>
            <a:stCxn id="12" idx="3"/>
            <a:endCxn id="66" idx="1"/>
          </p:cNvCxnSpPr>
          <p:nvPr/>
        </p:nvCxnSpPr>
        <p:spPr>
          <a:xfrm>
            <a:off x="6336320" y="3810001"/>
            <a:ext cx="1628547" cy="41782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193202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394</Words>
  <Application>Microsoft Office PowerPoint</Application>
  <PresentationFormat>Widescreen</PresentationFormat>
  <Paragraphs>90</Paragraphs>
  <Slides>6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Tema di Office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Salvatore Raieli</dc:creator>
  <cp:lastModifiedBy>Salvatore Raieli</cp:lastModifiedBy>
  <cp:revision>6</cp:revision>
  <dcterms:created xsi:type="dcterms:W3CDTF">2024-05-09T12:23:10Z</dcterms:created>
  <dcterms:modified xsi:type="dcterms:W3CDTF">2024-07-28T11:40:19Z</dcterms:modified>
</cp:coreProperties>
</file>