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>
        <p:scale>
          <a:sx n="50" d="100"/>
          <a:sy n="50" d="100"/>
        </p:scale>
        <p:origin x="183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9A777C6-C420-50E3-41ED-8677749738BB}"/>
              </a:ext>
            </a:extLst>
          </p:cNvPr>
          <p:cNvSpPr txBox="1"/>
          <p:nvPr/>
        </p:nvSpPr>
        <p:spPr>
          <a:xfrm>
            <a:off x="3352800" y="-3868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942C57-4B65-08E0-1257-ECA19A7CA5AF}"/>
              </a:ext>
            </a:extLst>
          </p:cNvPr>
          <p:cNvSpPr txBox="1"/>
          <p:nvPr/>
        </p:nvSpPr>
        <p:spPr>
          <a:xfrm>
            <a:off x="3358659" y="37422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5668581-D9C9-1DB7-96C9-1D558BF422B4}"/>
              </a:ext>
            </a:extLst>
          </p:cNvPr>
          <p:cNvSpPr txBox="1"/>
          <p:nvPr/>
        </p:nvSpPr>
        <p:spPr>
          <a:xfrm>
            <a:off x="3355227" y="13355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D2BD0DE-B99B-EF2A-9FB7-56B1A8ADF0FE}"/>
              </a:ext>
            </a:extLst>
          </p:cNvPr>
          <p:cNvSpPr txBox="1"/>
          <p:nvPr/>
        </p:nvSpPr>
        <p:spPr>
          <a:xfrm>
            <a:off x="3361086" y="2096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3EC074A-7CC5-4187-12B2-99D166ED1297}"/>
              </a:ext>
            </a:extLst>
          </p:cNvPr>
          <p:cNvSpPr txBox="1"/>
          <p:nvPr/>
        </p:nvSpPr>
        <p:spPr>
          <a:xfrm>
            <a:off x="3355227" y="28705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565B377-ABAA-D848-7B6A-CCDE1012E99A}"/>
              </a:ext>
            </a:extLst>
          </p:cNvPr>
          <p:cNvSpPr txBox="1"/>
          <p:nvPr/>
        </p:nvSpPr>
        <p:spPr>
          <a:xfrm>
            <a:off x="3361086" y="363164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EDE28E9-FF8F-4A69-2878-3542997304A8}"/>
              </a:ext>
            </a:extLst>
          </p:cNvPr>
          <p:cNvSpPr txBox="1"/>
          <p:nvPr/>
        </p:nvSpPr>
        <p:spPr>
          <a:xfrm>
            <a:off x="3355227" y="459047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F1ACA9-AB26-B51C-269E-1B2F4A34F4EA}"/>
              </a:ext>
            </a:extLst>
          </p:cNvPr>
          <p:cNvSpPr txBox="1"/>
          <p:nvPr/>
        </p:nvSpPr>
        <p:spPr>
          <a:xfrm>
            <a:off x="3361086" y="53515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3E310BC-F464-A6F6-5D0E-BD16F911B55E}"/>
              </a:ext>
            </a:extLst>
          </p:cNvPr>
          <p:cNvSpPr txBox="1"/>
          <p:nvPr/>
        </p:nvSpPr>
        <p:spPr>
          <a:xfrm>
            <a:off x="3361086" y="62101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>
            <a:extLst>
              <a:ext uri="{FF2B5EF4-FFF2-40B4-BE49-F238E27FC236}">
                <a16:creationId xmlns:a16="http://schemas.microsoft.com/office/drawing/2014/main" id="{5B39C8BB-F937-F621-0933-7D7EBFEA7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7" t="56507" r="-363" b="-1153"/>
          <a:stretch/>
        </p:blipFill>
        <p:spPr>
          <a:xfrm>
            <a:off x="7472530" y="4982350"/>
            <a:ext cx="1885692" cy="18589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255973F1-0895-D230-2E0D-9B9BF157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56842" r="56777" b="-419"/>
          <a:stretch/>
        </p:blipFill>
        <p:spPr>
          <a:xfrm>
            <a:off x="7452156" y="2831084"/>
            <a:ext cx="1885692" cy="1814436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171EB4B-7E3E-C33E-FD87-E9C0BFD3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4" t="7665" b="48758"/>
          <a:stretch/>
        </p:blipFill>
        <p:spPr>
          <a:xfrm>
            <a:off x="7441689" y="601562"/>
            <a:ext cx="1885692" cy="181443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6E2131A7-6C6B-E68C-484E-2ADA1E8A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57026" r="57978" b="830"/>
          <a:stretch/>
        </p:blipFill>
        <p:spPr>
          <a:xfrm>
            <a:off x="5558070" y="5005635"/>
            <a:ext cx="1842662" cy="17560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DC0C7E-3E69-7023-1931-D272AB3B2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7" t="57191" r="-117" b="665"/>
          <a:stretch/>
        </p:blipFill>
        <p:spPr>
          <a:xfrm>
            <a:off x="5541610" y="2831084"/>
            <a:ext cx="1842662" cy="1756013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D8930DF-1D2D-B876-7244-E659C88E4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856" b="50000"/>
          <a:stretch/>
        </p:blipFill>
        <p:spPr>
          <a:xfrm>
            <a:off x="5549536" y="578617"/>
            <a:ext cx="1842662" cy="175601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95706E1D-84B7-BED6-F7E9-B0FD97A27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2" t="40275" r="-807" b="33892"/>
          <a:stretch/>
        </p:blipFill>
        <p:spPr>
          <a:xfrm>
            <a:off x="3788479" y="4988607"/>
            <a:ext cx="1900588" cy="1756013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1DC40FF-4317-7FD4-D06E-E4B549499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73155" r="74813" b="1012"/>
          <a:stretch/>
        </p:blipFill>
        <p:spPr>
          <a:xfrm>
            <a:off x="3723943" y="2786570"/>
            <a:ext cx="1900588" cy="17560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A6931D-2448-D935-E2EB-320DDEF26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6012" r="58172" b="50854"/>
          <a:stretch/>
        </p:blipFill>
        <p:spPr>
          <a:xfrm>
            <a:off x="8780" y="557048"/>
            <a:ext cx="1724894" cy="17447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BA2350D-1030-21EA-55E5-BDFC0DECC3B2}"/>
              </a:ext>
            </a:extLst>
          </p:cNvPr>
          <p:cNvCxnSpPr/>
          <p:nvPr/>
        </p:nvCxnSpPr>
        <p:spPr>
          <a:xfrm>
            <a:off x="1775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8E2DF-A70A-49CB-2D27-0EF592C0466E}"/>
              </a:ext>
            </a:extLst>
          </p:cNvPr>
          <p:cNvSpPr txBox="1"/>
          <p:nvPr/>
        </p:nvSpPr>
        <p:spPr>
          <a:xfrm>
            <a:off x="8780" y="-105509"/>
            <a:ext cx="15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B0913C-258A-9E74-AA8C-6F899B9D435C}"/>
              </a:ext>
            </a:extLst>
          </p:cNvPr>
          <p:cNvSpPr txBox="1"/>
          <p:nvPr/>
        </p:nvSpPr>
        <p:spPr>
          <a:xfrm>
            <a:off x="2139970" y="-105123"/>
            <a:ext cx="13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GradCam</a:t>
            </a:r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07CF98-D93A-D182-621A-78E8CCC6DB6C}"/>
              </a:ext>
            </a:extLst>
          </p:cNvPr>
          <p:cNvCxnSpPr/>
          <p:nvPr/>
        </p:nvCxnSpPr>
        <p:spPr>
          <a:xfrm>
            <a:off x="365093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9A03516-9AC2-C2A3-EAE4-81E6D320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7" t="5941" r="1673" b="50925"/>
          <a:stretch/>
        </p:blipFill>
        <p:spPr>
          <a:xfrm>
            <a:off x="1884471" y="539321"/>
            <a:ext cx="1724894" cy="17447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091BFB-9322-4025-30B8-92052368D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54908" r="58085" b="1958"/>
          <a:stretch/>
        </p:blipFill>
        <p:spPr>
          <a:xfrm>
            <a:off x="1871416" y="2629536"/>
            <a:ext cx="1724894" cy="17447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E2301A0-F3BD-F145-0B1D-C70D8705B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8" t="58120" r="1892" b="-1254"/>
          <a:stretch/>
        </p:blipFill>
        <p:spPr>
          <a:xfrm>
            <a:off x="1798402" y="4855376"/>
            <a:ext cx="1724894" cy="174471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697022-1586-F32E-57AB-3DA9EDC958A8}"/>
              </a:ext>
            </a:extLst>
          </p:cNvPr>
          <p:cNvSpPr txBox="1"/>
          <p:nvPr/>
        </p:nvSpPr>
        <p:spPr>
          <a:xfrm>
            <a:off x="1816803" y="2260204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39E5B1-DD2D-7080-7EF2-4DE159775146}"/>
              </a:ext>
            </a:extLst>
          </p:cNvPr>
          <p:cNvSpPr txBox="1"/>
          <p:nvPr/>
        </p:nvSpPr>
        <p:spPr>
          <a:xfrm>
            <a:off x="1793632" y="4430149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map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8C2766-05CE-EB27-E15D-1925488A2D01}"/>
              </a:ext>
            </a:extLst>
          </p:cNvPr>
          <p:cNvSpPr txBox="1"/>
          <p:nvPr/>
        </p:nvSpPr>
        <p:spPr>
          <a:xfrm>
            <a:off x="1793631" y="659576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 on image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24C3E3A-A37B-30E7-116F-F94F16A7DDBC}"/>
              </a:ext>
            </a:extLst>
          </p:cNvPr>
          <p:cNvSpPr txBox="1"/>
          <p:nvPr/>
        </p:nvSpPr>
        <p:spPr>
          <a:xfrm>
            <a:off x="3778565" y="-105123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times images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974440-C690-B14F-4CBA-E7326BF662FF}"/>
              </a:ext>
            </a:extLst>
          </p:cNvPr>
          <p:cNvSpPr txBox="1"/>
          <p:nvPr/>
        </p:nvSpPr>
        <p:spPr>
          <a:xfrm>
            <a:off x="3723943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Vanilla grad x image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C5FF9EA-726B-63F5-24BA-F8D560D7AF9C}"/>
              </a:ext>
            </a:extLst>
          </p:cNvPr>
          <p:cNvSpPr txBox="1"/>
          <p:nvPr/>
        </p:nvSpPr>
        <p:spPr>
          <a:xfrm>
            <a:off x="3700772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grad x image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FA4BE5-8D23-D4F6-2467-EC85974382E5}"/>
              </a:ext>
            </a:extLst>
          </p:cNvPr>
          <p:cNvSpPr txBox="1"/>
          <p:nvPr/>
        </p:nvSpPr>
        <p:spPr>
          <a:xfrm>
            <a:off x="3682378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integrated grad x image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CEE7A3D-5007-E6B2-98F5-3CC8E3C32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5" t="7706" b="66461"/>
          <a:stretch/>
        </p:blipFill>
        <p:spPr>
          <a:xfrm>
            <a:off x="3692495" y="561959"/>
            <a:ext cx="1900588" cy="1756013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7A9C928-2336-B234-8F3B-7C827A3C11C6}"/>
              </a:ext>
            </a:extLst>
          </p:cNvPr>
          <p:cNvCxnSpPr/>
          <p:nvPr/>
        </p:nvCxnSpPr>
        <p:spPr>
          <a:xfrm>
            <a:off x="555807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BA958F2-65E0-561C-A9B1-011FD0133728}"/>
              </a:ext>
            </a:extLst>
          </p:cNvPr>
          <p:cNvSpPr txBox="1"/>
          <p:nvPr/>
        </p:nvSpPr>
        <p:spPr>
          <a:xfrm>
            <a:off x="5654257" y="-105123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LayerCAM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FB4BAE-D6C9-DDF1-BA17-7EBA77356D7B}"/>
              </a:ext>
            </a:extLst>
          </p:cNvPr>
          <p:cNvSpPr txBox="1"/>
          <p:nvPr/>
        </p:nvSpPr>
        <p:spPr>
          <a:xfrm>
            <a:off x="5599635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DF3ED5-936D-D242-268B-0EEBEEA5F74D}"/>
              </a:ext>
            </a:extLst>
          </p:cNvPr>
          <p:cNvSpPr txBox="1"/>
          <p:nvPr/>
        </p:nvSpPr>
        <p:spPr>
          <a:xfrm>
            <a:off x="5576464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BF190D3-D58C-BDEA-FF50-B981E85AFBED}"/>
              </a:ext>
            </a:extLst>
          </p:cNvPr>
          <p:cNvSpPr txBox="1"/>
          <p:nvPr/>
        </p:nvSpPr>
        <p:spPr>
          <a:xfrm>
            <a:off x="5558070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 on image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EBAF9FA-5AA2-AFFC-C3F5-1A100DE504D2}"/>
              </a:ext>
            </a:extLst>
          </p:cNvPr>
          <p:cNvCxnSpPr/>
          <p:nvPr/>
        </p:nvCxnSpPr>
        <p:spPr>
          <a:xfrm>
            <a:off x="74337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0FBF99E-1CF9-DCC0-6288-7573D3D4BD4A}"/>
              </a:ext>
            </a:extLst>
          </p:cNvPr>
          <p:cNvSpPr txBox="1"/>
          <p:nvPr/>
        </p:nvSpPr>
        <p:spPr>
          <a:xfrm>
            <a:off x="7617484" y="-70340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Layerwise</a:t>
            </a:r>
            <a:r>
              <a:rPr lang="en-US" dirty="0"/>
              <a:t> relevance (LRP)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F94844-F15D-E2F9-FB12-1F9F749E28A6}"/>
              </a:ext>
            </a:extLst>
          </p:cNvPr>
          <p:cNvSpPr txBox="1"/>
          <p:nvPr/>
        </p:nvSpPr>
        <p:spPr>
          <a:xfrm>
            <a:off x="7562862" y="2294987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0ACC85C-94BF-AB80-DD8E-77BF070E4DF5}"/>
              </a:ext>
            </a:extLst>
          </p:cNvPr>
          <p:cNvSpPr txBox="1"/>
          <p:nvPr/>
        </p:nvSpPr>
        <p:spPr>
          <a:xfrm>
            <a:off x="7539691" y="4464932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B163687-9054-9AEA-41F2-1D2D92B0AFB9}"/>
              </a:ext>
            </a:extLst>
          </p:cNvPr>
          <p:cNvSpPr txBox="1"/>
          <p:nvPr/>
        </p:nvSpPr>
        <p:spPr>
          <a:xfrm>
            <a:off x="7521297" y="6630551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7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F34336E-D22F-43E4-56DB-90726D4E3FF2}"/>
              </a:ext>
            </a:extLst>
          </p:cNvPr>
          <p:cNvCxnSpPr/>
          <p:nvPr/>
        </p:nvCxnSpPr>
        <p:spPr>
          <a:xfrm>
            <a:off x="9396989" y="34783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EB33363-945A-AB0B-F8DE-E1A8D3DADD8B}"/>
              </a:ext>
            </a:extLst>
          </p:cNvPr>
          <p:cNvSpPr txBox="1"/>
          <p:nvPr/>
        </p:nvSpPr>
        <p:spPr>
          <a:xfrm>
            <a:off x="9651531" y="-321768"/>
            <a:ext cx="174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activation with guided backpropagation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F8A70A6-ECA6-6F7B-DE04-51137517E714}"/>
              </a:ext>
            </a:extLst>
          </p:cNvPr>
          <p:cNvSpPr txBox="1"/>
          <p:nvPr/>
        </p:nvSpPr>
        <p:spPr>
          <a:xfrm>
            <a:off x="9596910" y="2313930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saliency map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E1C9046-085A-0E39-F66C-B3D67A325566}"/>
              </a:ext>
            </a:extLst>
          </p:cNvPr>
          <p:cNvSpPr txBox="1"/>
          <p:nvPr/>
        </p:nvSpPr>
        <p:spPr>
          <a:xfrm>
            <a:off x="9393234" y="4483875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 guided backprop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489E22-078A-89FB-ED97-66FFA4DC70B1}"/>
              </a:ext>
            </a:extLst>
          </p:cNvPr>
          <p:cNvSpPr txBox="1"/>
          <p:nvPr/>
        </p:nvSpPr>
        <p:spPr>
          <a:xfrm>
            <a:off x="9555345" y="664949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guided backprop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FD99D36-84D7-78D8-25B8-042F56154B53}"/>
              </a:ext>
            </a:extLst>
          </p:cNvPr>
          <p:cNvCxnSpPr/>
          <p:nvPr/>
        </p:nvCxnSpPr>
        <p:spPr>
          <a:xfrm>
            <a:off x="11431037" y="53726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>
            <a:extLst>
              <a:ext uri="{FF2B5EF4-FFF2-40B4-BE49-F238E27FC236}">
                <a16:creationId xmlns:a16="http://schemas.microsoft.com/office/drawing/2014/main" id="{C4DCDEE2-65B4-0813-979A-A6836BEE7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5658" r="66837" b="1167"/>
          <a:stretch/>
        </p:blipFill>
        <p:spPr>
          <a:xfrm>
            <a:off x="9618869" y="575991"/>
            <a:ext cx="1702928" cy="1668551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CB534742-2B52-058C-6BA2-4C022303F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6825" b="50000"/>
          <a:stretch/>
        </p:blipFill>
        <p:spPr>
          <a:xfrm>
            <a:off x="9577304" y="2885630"/>
            <a:ext cx="1702928" cy="1668551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2E953EAE-966D-49C6-F955-C7CAD52FD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5" t="7497" r="33851" b="49328"/>
          <a:stretch/>
        </p:blipFill>
        <p:spPr>
          <a:xfrm>
            <a:off x="9596562" y="5055791"/>
            <a:ext cx="1702928" cy="1668551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F750F67-DDEF-3A57-0DC7-1E335CD3DA23}"/>
              </a:ext>
            </a:extLst>
          </p:cNvPr>
          <p:cNvSpPr txBox="1"/>
          <p:nvPr/>
        </p:nvSpPr>
        <p:spPr>
          <a:xfrm>
            <a:off x="11592543" y="-105509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endParaRPr lang="en-US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E17E107F-4F43-5DA4-89ED-E5905F2AD964}"/>
              </a:ext>
            </a:extLst>
          </p:cNvPr>
          <p:cNvSpPr txBox="1"/>
          <p:nvPr/>
        </p:nvSpPr>
        <p:spPr>
          <a:xfrm>
            <a:off x="11578312" y="233420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D9AFECF4-D225-15B3-D112-D1F8CA807E3F}"/>
              </a:ext>
            </a:extLst>
          </p:cNvPr>
          <p:cNvSpPr txBox="1"/>
          <p:nvPr/>
        </p:nvSpPr>
        <p:spPr>
          <a:xfrm>
            <a:off x="11536747" y="6669772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r>
              <a:rPr lang="en-US" dirty="0"/>
              <a:t> on image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B981CC6A-F197-DA90-D1AE-820D8E7EB6A8}"/>
              </a:ext>
            </a:extLst>
          </p:cNvPr>
          <p:cNvCxnSpPr/>
          <p:nvPr/>
        </p:nvCxnSpPr>
        <p:spPr>
          <a:xfrm>
            <a:off x="13412439" y="74004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DCB0F44-2807-67B8-1527-3210F4C84521}"/>
              </a:ext>
            </a:extLst>
          </p:cNvPr>
          <p:cNvSpPr txBox="1"/>
          <p:nvPr/>
        </p:nvSpPr>
        <p:spPr>
          <a:xfrm>
            <a:off x="11285509" y="4483874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79180286-65E3-E484-09AC-BF8FADFD93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56922" r="58536" b="860"/>
          <a:stretch/>
        </p:blipFill>
        <p:spPr>
          <a:xfrm>
            <a:off x="11568690" y="2898134"/>
            <a:ext cx="1724887" cy="1646699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62F504F0-0C15-30BD-FB5C-E8A403BF9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093" b="50689"/>
          <a:stretch/>
        </p:blipFill>
        <p:spPr>
          <a:xfrm>
            <a:off x="11568690" y="535217"/>
            <a:ext cx="1724887" cy="1646699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38301A0F-B5C4-C51C-3FA7-3D9EE8B192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3" t="56383" r="677" b="1399"/>
          <a:stretch/>
        </p:blipFill>
        <p:spPr>
          <a:xfrm>
            <a:off x="11523957" y="5023073"/>
            <a:ext cx="1724887" cy="16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3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483</Words>
  <Application>Microsoft Office PowerPoint</Application>
  <PresentationFormat>Widescreen</PresentationFormat>
  <Paragraphs>124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8</cp:revision>
  <dcterms:created xsi:type="dcterms:W3CDTF">2024-05-09T12:23:10Z</dcterms:created>
  <dcterms:modified xsi:type="dcterms:W3CDTF">2024-08-03T13:22:09Z</dcterms:modified>
</cp:coreProperties>
</file>