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>
        <p:scale>
          <a:sx n="70" d="100"/>
          <a:sy n="70" d="100"/>
        </p:scale>
        <p:origin x="106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8AE8A8-50AA-8C92-7FCE-E5045B2B0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368116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102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2</cp:revision>
  <dcterms:created xsi:type="dcterms:W3CDTF">2024-05-09T12:23:10Z</dcterms:created>
  <dcterms:modified xsi:type="dcterms:W3CDTF">2024-05-11T15:26:36Z</dcterms:modified>
</cp:coreProperties>
</file>