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64" autoAdjust="0"/>
  </p:normalViewPr>
  <p:slideViewPr>
    <p:cSldViewPr snapToGrid="0">
      <p:cViewPr varScale="1">
        <p:scale>
          <a:sx n="73" d="100"/>
          <a:sy n="73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6C1FB64F-08F9-21B1-C5A4-DF0A1C1E71A1}"/>
              </a:ext>
            </a:extLst>
          </p:cNvPr>
          <p:cNvSpPr/>
          <p:nvPr/>
        </p:nvSpPr>
        <p:spPr>
          <a:xfrm>
            <a:off x="1189349" y="49450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DC8A520-F375-4243-91D3-75B28151EADD}"/>
              </a:ext>
            </a:extLst>
          </p:cNvPr>
          <p:cNvSpPr/>
          <p:nvPr/>
        </p:nvSpPr>
        <p:spPr>
          <a:xfrm>
            <a:off x="526701" y="102204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4F29C0-7E54-374A-7E9B-46B5EB910047}"/>
              </a:ext>
            </a:extLst>
          </p:cNvPr>
          <p:cNvSpPr/>
          <p:nvPr/>
        </p:nvSpPr>
        <p:spPr>
          <a:xfrm>
            <a:off x="1060288" y="166520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0C44F0-09FB-9C7C-693E-5C535840A347}"/>
              </a:ext>
            </a:extLst>
          </p:cNvPr>
          <p:cNvSpPr/>
          <p:nvPr/>
        </p:nvSpPr>
        <p:spPr>
          <a:xfrm>
            <a:off x="2231570" y="2981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E8E6CCE-B96B-0A75-0FA6-B7E8FB1643A7}"/>
              </a:ext>
            </a:extLst>
          </p:cNvPr>
          <p:cNvSpPr/>
          <p:nvPr/>
        </p:nvSpPr>
        <p:spPr>
          <a:xfrm>
            <a:off x="2015905" y="10418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6798B5A-2BEA-F442-304B-09B97BE4DD43}"/>
              </a:ext>
            </a:extLst>
          </p:cNvPr>
          <p:cNvSpPr/>
          <p:nvPr/>
        </p:nvSpPr>
        <p:spPr>
          <a:xfrm>
            <a:off x="2187609" y="168819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6B7466-E7ED-48F4-FE76-CBDDF3B9726C}"/>
              </a:ext>
            </a:extLst>
          </p:cNvPr>
          <p:cNvSpPr/>
          <p:nvPr/>
        </p:nvSpPr>
        <p:spPr>
          <a:xfrm>
            <a:off x="2987535" y="103196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40B65F1-83D7-635C-06C8-9A86C8BD1B89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611379" y="509196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F495622-F6AD-4667-32CB-D40D19AFCA1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611379" y="705524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A0011CD-BF52-31A6-8341-5F9651626A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48731" y="1233062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AFF4BD-8BBD-E5D5-3188-FA40FE666E7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48731" y="1233062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5C8BC1-5800-7C5D-A5B5-55046BCB3E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82318" y="1252896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C0B95B4-266B-738B-69C9-E5B8B3AB5F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82318" y="1876220"/>
            <a:ext cx="705291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64E089E-072B-B550-1FE2-22BD1FE796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53600" y="509196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55C0479-DA4E-C342-D3FC-9853ED9D643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437935" y="1242979"/>
            <a:ext cx="549600" cy="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3E7BBA-5F13-5B76-6146-ED537083575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609639" y="1242979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E801182C-A80F-2F95-ADEE-58C5FFB9FF58}"/>
              </a:ext>
            </a:extLst>
          </p:cNvPr>
          <p:cNvSpPr/>
          <p:nvPr/>
        </p:nvSpPr>
        <p:spPr>
          <a:xfrm>
            <a:off x="5093942" y="561730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59AD55E7-00E7-ABD5-12F8-6EE838D20853}"/>
              </a:ext>
            </a:extLst>
          </p:cNvPr>
          <p:cNvSpPr/>
          <p:nvPr/>
        </p:nvSpPr>
        <p:spPr>
          <a:xfrm>
            <a:off x="4431294" y="1089268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AD9C7A92-2EEB-B99A-01A0-55AC122CA48C}"/>
              </a:ext>
            </a:extLst>
          </p:cNvPr>
          <p:cNvSpPr/>
          <p:nvPr/>
        </p:nvSpPr>
        <p:spPr>
          <a:xfrm>
            <a:off x="4964881" y="173242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B03B4D9-3083-1DB3-FA74-46F7AC9DE3B1}"/>
              </a:ext>
            </a:extLst>
          </p:cNvPr>
          <p:cNvSpPr/>
          <p:nvPr/>
        </p:nvSpPr>
        <p:spPr>
          <a:xfrm>
            <a:off x="6136163" y="365402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CBD54C6-F467-FAC6-9A81-E5BF49B1F153}"/>
              </a:ext>
            </a:extLst>
          </p:cNvPr>
          <p:cNvSpPr/>
          <p:nvPr/>
        </p:nvSpPr>
        <p:spPr>
          <a:xfrm>
            <a:off x="5920498" y="1109102"/>
            <a:ext cx="422030" cy="4220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A52E38E-C57A-20A4-88CE-0AD1582CF29D}"/>
              </a:ext>
            </a:extLst>
          </p:cNvPr>
          <p:cNvSpPr/>
          <p:nvPr/>
        </p:nvSpPr>
        <p:spPr>
          <a:xfrm>
            <a:off x="6092202" y="1755419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6CB3E5D9-1250-7DE3-8815-4E54072578B8}"/>
              </a:ext>
            </a:extLst>
          </p:cNvPr>
          <p:cNvSpPr/>
          <p:nvPr/>
        </p:nvSpPr>
        <p:spPr>
          <a:xfrm>
            <a:off x="6892128" y="109918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CD04459-EFFD-2DE9-E9B8-680CBE22040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5515972" y="576418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7CFC7FB-FCDF-455D-A1E5-53EBB36F414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515972" y="772746"/>
            <a:ext cx="404526" cy="547372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DD7D7C3-B811-2620-586C-3042FB91263E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747817" y="1300284"/>
            <a:ext cx="1172681" cy="1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B89E9F7-663B-8F9A-7D1B-A9FFAFFDEC5B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4747817" y="1300284"/>
            <a:ext cx="1449893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7AC6058-A571-5DD9-74FC-DD39ADB99BE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386911" y="1320118"/>
            <a:ext cx="533587" cy="6233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6277AF-301E-396B-D54F-E62124C64B5C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5386911" y="1943442"/>
            <a:ext cx="810799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2C90C86-4CA6-FD56-333E-840744C3F12F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6558193" y="576418"/>
            <a:ext cx="333935" cy="7337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7B6FDCD4-3D0C-22E1-94E8-32553AD8CA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342528" y="1310201"/>
            <a:ext cx="549600" cy="9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FBBC644-8FD0-7123-E6FF-38DDAD71D6C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V="1">
            <a:off x="6408725" y="1310201"/>
            <a:ext cx="483403" cy="65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38E1A49-B88F-A705-DE72-D0B3746EBEC6}"/>
              </a:ext>
            </a:extLst>
          </p:cNvPr>
          <p:cNvCxnSpPr>
            <a:cxnSpLocks/>
          </p:cNvCxnSpPr>
          <p:nvPr/>
        </p:nvCxnSpPr>
        <p:spPr>
          <a:xfrm flipV="1">
            <a:off x="4713762" y="1216190"/>
            <a:ext cx="1253441" cy="6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2AAB0DE8-8FD0-E042-6F3C-152D8FF8FA62}"/>
              </a:ext>
            </a:extLst>
          </p:cNvPr>
          <p:cNvSpPr/>
          <p:nvPr/>
        </p:nvSpPr>
        <p:spPr>
          <a:xfrm>
            <a:off x="8492896" y="54170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BD26995-8D32-0274-7DCF-B7E68ABDA508}"/>
              </a:ext>
            </a:extLst>
          </p:cNvPr>
          <p:cNvSpPr/>
          <p:nvPr/>
        </p:nvSpPr>
        <p:spPr>
          <a:xfrm>
            <a:off x="7830248" y="1069247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AF3757E-E9E5-6CA0-0C7A-0ADF5E65EA37}"/>
              </a:ext>
            </a:extLst>
          </p:cNvPr>
          <p:cNvSpPr/>
          <p:nvPr/>
        </p:nvSpPr>
        <p:spPr>
          <a:xfrm>
            <a:off x="8363835" y="171240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06F22CE-33F8-1190-420F-C31B9F4C4D9A}"/>
              </a:ext>
            </a:extLst>
          </p:cNvPr>
          <p:cNvSpPr/>
          <p:nvPr/>
        </p:nvSpPr>
        <p:spPr>
          <a:xfrm>
            <a:off x="9535117" y="34538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e7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06FE44B-B7AC-2F1B-3718-13C9EEA292EF}"/>
              </a:ext>
            </a:extLst>
          </p:cNvPr>
          <p:cNvSpPr/>
          <p:nvPr/>
        </p:nvSpPr>
        <p:spPr>
          <a:xfrm>
            <a:off x="9319452" y="1089081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37C8E16-A2F4-0466-9982-2C4DB634D4D7}"/>
              </a:ext>
            </a:extLst>
          </p:cNvPr>
          <p:cNvSpPr/>
          <p:nvPr/>
        </p:nvSpPr>
        <p:spPr>
          <a:xfrm>
            <a:off x="9491156" y="173539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e5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637EE0B-FD77-23A2-FD29-1C2B9D2F6968}"/>
              </a:ext>
            </a:extLst>
          </p:cNvPr>
          <p:cNvSpPr/>
          <p:nvPr/>
        </p:nvSpPr>
        <p:spPr>
          <a:xfrm>
            <a:off x="10291082" y="107916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e6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5DEF583-5C06-CE0B-DE8A-948A18749B6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914926" y="556397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DB2076E-BE21-4D53-CE32-358A2C39E8BD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8914926" y="752725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62915C5-2487-215F-6E17-B93D14299AAD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252278" y="1280263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56DA81A-FF07-F352-AF39-BE5C065D62C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8252278" y="1280263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3B1C210-9BB3-3478-927E-1BFDC31E3C5F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8785865" y="1300097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432BF4-D0B8-864D-21C1-625B167A79B3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8785865" y="1923421"/>
            <a:ext cx="705291" cy="229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264493E0-ACA7-2D00-7DB5-F840885DD787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9957147" y="556397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3A9AA82-F21D-491C-0572-B99EC9DA17D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9741482" y="1290180"/>
            <a:ext cx="549600" cy="99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A2B4DBB-BE19-6C60-1B38-4D2DDBCD0A9C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913186" y="1290180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7446F3F-0BA5-1114-1CDE-FE29C187AF59}"/>
              </a:ext>
            </a:extLst>
          </p:cNvPr>
          <p:cNvSpPr txBox="1"/>
          <p:nvPr/>
        </p:nvSpPr>
        <p:spPr>
          <a:xfrm>
            <a:off x="7830248" y="76741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2A16BE-A91D-8F7A-4AD4-4910156744E2}"/>
              </a:ext>
            </a:extLst>
          </p:cNvPr>
          <p:cNvSpPr txBox="1"/>
          <p:nvPr/>
        </p:nvSpPr>
        <p:spPr>
          <a:xfrm>
            <a:off x="8467018" y="940868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D716E3C-E0BC-B8A1-3B9D-0AFA50DF3FE0}"/>
              </a:ext>
            </a:extLst>
          </p:cNvPr>
          <p:cNvSpPr txBox="1"/>
          <p:nvPr/>
        </p:nvSpPr>
        <p:spPr>
          <a:xfrm>
            <a:off x="9319452" y="77929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672FF2B-63CB-2D8B-7383-1A7FBF35656C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67DB7E30-8BC8-F55D-8470-EDC1A9506675}"/>
              </a:ext>
            </a:extLst>
          </p:cNvPr>
          <p:cNvSpPr txBox="1"/>
          <p:nvPr/>
        </p:nvSpPr>
        <p:spPr>
          <a:xfrm>
            <a:off x="4357367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E3EC55D-3404-0132-ACAD-59EFE7F0B87A}"/>
              </a:ext>
            </a:extLst>
          </p:cNvPr>
          <p:cNvSpPr txBox="1"/>
          <p:nvPr/>
        </p:nvSpPr>
        <p:spPr>
          <a:xfrm>
            <a:off x="7756321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AFBBBEC-198F-D220-42CA-F2B899A004C6}"/>
              </a:ext>
            </a:extLst>
          </p:cNvPr>
          <p:cNvGrpSpPr/>
          <p:nvPr/>
        </p:nvGrpSpPr>
        <p:grpSpPr>
          <a:xfrm>
            <a:off x="691126" y="3429000"/>
            <a:ext cx="1166632" cy="990037"/>
            <a:chOff x="315686" y="3161410"/>
            <a:chExt cx="2882864" cy="1812048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144DD9B1-C2DD-0B7D-6C76-03792AAAEBA4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448BBC0F-D67C-D3E4-943F-89D5A3D14419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07FE334B-8A6A-1E98-A0BD-0D71E3F3BD47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85120515-36D4-C27B-7C92-7E8F1F2C91D9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B4F8ABD-834C-33E5-AAB6-BFE02D4A98D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B4935110-678A-77C7-BBD3-80B325BB9BCB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2C1EC4B7-E2A6-41FF-66F2-A9F9CE844D55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544D2D3C-342A-316F-25D2-F9F058E1FF45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632FACC-D72F-6BA5-A8F6-36CB00CF99F1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DFE5BEA0-195E-2B5C-5556-A1A5A6C571AE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823BBF1-0612-9DCA-AF70-6D962601A273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A58F3EE-6876-BD74-9C6F-01944D6A03C9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9B5642E3-C89A-847B-CB2E-E54FDFD14EDA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070E424F-EBF9-9986-6010-24DEF4EC3BC9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B3A0333-28A3-1C2C-A2F7-B7232DC7571B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396CEF05-AA12-DEB6-52CC-451D9A08734A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ccia a destra 138">
            <a:extLst>
              <a:ext uri="{FF2B5EF4-FFF2-40B4-BE49-F238E27FC236}">
                <a16:creationId xmlns:a16="http://schemas.microsoft.com/office/drawing/2014/main" id="{57F41672-4541-5D40-F74C-63E9783EE396}"/>
              </a:ext>
            </a:extLst>
          </p:cNvPr>
          <p:cNvSpPr/>
          <p:nvPr/>
        </p:nvSpPr>
        <p:spPr>
          <a:xfrm>
            <a:off x="2033695" y="3647932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564E7123-B11C-EEFC-DE84-1389CD034EBE}"/>
              </a:ext>
            </a:extLst>
          </p:cNvPr>
          <p:cNvSpPr/>
          <p:nvPr/>
        </p:nvSpPr>
        <p:spPr>
          <a:xfrm>
            <a:off x="2712735" y="3429000"/>
            <a:ext cx="1123541" cy="9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C79710E-AB8F-BB39-D878-DFF2CC36FBF4}"/>
              </a:ext>
            </a:extLst>
          </p:cNvPr>
          <p:cNvSpPr/>
          <p:nvPr/>
        </p:nvSpPr>
        <p:spPr>
          <a:xfrm>
            <a:off x="2762478" y="3814428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C1B06364-8292-0A83-DE98-A8259975E281}"/>
              </a:ext>
            </a:extLst>
          </p:cNvPr>
          <p:cNvSpPr/>
          <p:nvPr/>
        </p:nvSpPr>
        <p:spPr>
          <a:xfrm>
            <a:off x="2895121" y="4123211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068EAB8D-5D9F-CDC5-236E-EEE4555B24D0}"/>
              </a:ext>
            </a:extLst>
          </p:cNvPr>
          <p:cNvSpPr/>
          <p:nvPr/>
        </p:nvSpPr>
        <p:spPr>
          <a:xfrm>
            <a:off x="3027139" y="3916033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F34E10F1-3F31-DB83-72CF-8F0234F1F8DD}"/>
              </a:ext>
            </a:extLst>
          </p:cNvPr>
          <p:cNvSpPr/>
          <p:nvPr/>
        </p:nvSpPr>
        <p:spPr>
          <a:xfrm>
            <a:off x="3449455" y="3482633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14ECB4D4-5D6C-5C76-B9E9-6B321FF281E4}"/>
              </a:ext>
            </a:extLst>
          </p:cNvPr>
          <p:cNvSpPr/>
          <p:nvPr/>
        </p:nvSpPr>
        <p:spPr>
          <a:xfrm>
            <a:off x="3632456" y="3450224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8ABA86F-EEDC-E7F3-2487-079554D5911C}"/>
              </a:ext>
            </a:extLst>
          </p:cNvPr>
          <p:cNvSpPr/>
          <p:nvPr/>
        </p:nvSpPr>
        <p:spPr>
          <a:xfrm>
            <a:off x="3557472" y="3688788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1A06336B-F5EF-5404-D00B-3B06981A8A99}"/>
              </a:ext>
            </a:extLst>
          </p:cNvPr>
          <p:cNvSpPr/>
          <p:nvPr/>
        </p:nvSpPr>
        <p:spPr>
          <a:xfrm>
            <a:off x="3627246" y="4144184"/>
            <a:ext cx="170786" cy="23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A5CF98C-5944-ED86-BC47-FA27A4C57BC2}"/>
              </a:ext>
            </a:extLst>
          </p:cNvPr>
          <p:cNvSpPr txBox="1"/>
          <p:nvPr/>
        </p:nvSpPr>
        <p:spPr>
          <a:xfrm>
            <a:off x="176650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6916676-697D-0B82-C230-03C23B44AE90}"/>
              </a:ext>
            </a:extLst>
          </p:cNvPr>
          <p:cNvGrpSpPr/>
          <p:nvPr/>
        </p:nvGrpSpPr>
        <p:grpSpPr>
          <a:xfrm>
            <a:off x="4800571" y="3384729"/>
            <a:ext cx="1166632" cy="990037"/>
            <a:chOff x="315686" y="3161410"/>
            <a:chExt cx="2882864" cy="1812048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B0897D65-07E3-795F-E18F-C59EA5508073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91CC7A4C-E112-95C8-C113-ED70C33D3DC7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e 168">
              <a:extLst>
                <a:ext uri="{FF2B5EF4-FFF2-40B4-BE49-F238E27FC236}">
                  <a16:creationId xmlns:a16="http://schemas.microsoft.com/office/drawing/2014/main" id="{10D34AE4-936C-ECC3-C602-1BBE8EAA94B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C3BF64E9-8535-26B1-BB27-B20F570D74EE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153F140C-B89B-E6C3-4976-07F5D721A258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C6E4543C-5C1D-AD24-64A9-77FD637EA798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31A7CDC9-FA36-9F7D-D2F1-87476F40997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5A0328F-863A-26CA-B378-1148532794E6}"/>
                </a:ext>
              </a:extLst>
            </p:cNvPr>
            <p:cNvCxnSpPr>
              <a:stCxn id="167" idx="6"/>
              <a:endCxn id="170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298D6A91-C0FC-55A9-3A99-87FC26CD94B7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A741C62A-B561-8874-CFB8-940779D3950B}"/>
                </a:ext>
              </a:extLst>
            </p:cNvPr>
            <p:cNvCxnSpPr>
              <a:cxnSpLocks/>
              <a:stCxn id="168" idx="6"/>
              <a:endCxn id="171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74732CC7-2B89-7E76-5919-87CB3F1D81CF}"/>
                </a:ext>
              </a:extLst>
            </p:cNvPr>
            <p:cNvCxnSpPr>
              <a:cxnSpLocks/>
              <a:stCxn id="168" idx="6"/>
              <a:endCxn id="172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205BFDD-7641-4EBB-6078-B7B626FB4125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3AF89722-48DC-4B66-2DC2-E7F38E87C48D}"/>
                </a:ext>
              </a:extLst>
            </p:cNvPr>
            <p:cNvCxnSpPr>
              <a:cxnSpLocks/>
              <a:stCxn id="169" idx="6"/>
              <a:endCxn id="172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0B7F87C-7DA3-26F2-B369-357EC22D0D1C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605E34E2-1289-870D-AC0F-65EFF1B6A44B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1ECE4C10-85F7-EA7F-8A1D-E76341BF09F0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ccia a destra 182">
            <a:extLst>
              <a:ext uri="{FF2B5EF4-FFF2-40B4-BE49-F238E27FC236}">
                <a16:creationId xmlns:a16="http://schemas.microsoft.com/office/drawing/2014/main" id="{AC18EF70-2EBB-B1EF-BF54-6F9750308E24}"/>
              </a:ext>
            </a:extLst>
          </p:cNvPr>
          <p:cNvSpPr/>
          <p:nvPr/>
        </p:nvSpPr>
        <p:spPr>
          <a:xfrm>
            <a:off x="6143140" y="3603661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91ED8422-A4C6-D711-4DA3-B775010DE4EF}"/>
              </a:ext>
            </a:extLst>
          </p:cNvPr>
          <p:cNvSpPr/>
          <p:nvPr/>
        </p:nvSpPr>
        <p:spPr>
          <a:xfrm>
            <a:off x="7121769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CFAE007-B3F9-A4E2-528E-8642FD0787D8}"/>
              </a:ext>
            </a:extLst>
          </p:cNvPr>
          <p:cNvSpPr/>
          <p:nvPr/>
        </p:nvSpPr>
        <p:spPr>
          <a:xfrm>
            <a:off x="7558900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5965322-95F3-39FE-5EBE-3A70EBCD60DA}"/>
              </a:ext>
            </a:extLst>
          </p:cNvPr>
          <p:cNvSpPr/>
          <p:nvPr/>
        </p:nvSpPr>
        <p:spPr>
          <a:xfrm>
            <a:off x="8009990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7A12568A-D284-B191-09A2-097C534A1C8D}"/>
              </a:ext>
            </a:extLst>
          </p:cNvPr>
          <p:cNvSpPr/>
          <p:nvPr/>
        </p:nvSpPr>
        <p:spPr>
          <a:xfrm>
            <a:off x="8447121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C826E59A-B2B3-424E-7073-E23624116085}"/>
              </a:ext>
            </a:extLst>
          </p:cNvPr>
          <p:cNvSpPr/>
          <p:nvPr/>
        </p:nvSpPr>
        <p:spPr>
          <a:xfrm>
            <a:off x="6949771" y="3218172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ccia a destra 189">
            <a:extLst>
              <a:ext uri="{FF2B5EF4-FFF2-40B4-BE49-F238E27FC236}">
                <a16:creationId xmlns:a16="http://schemas.microsoft.com/office/drawing/2014/main" id="{0D270989-4EEC-26B9-CA1D-F7006359DC7E}"/>
              </a:ext>
            </a:extLst>
          </p:cNvPr>
          <p:cNvSpPr/>
          <p:nvPr/>
        </p:nvSpPr>
        <p:spPr>
          <a:xfrm>
            <a:off x="9052658" y="3556927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DF1E8AEC-82C4-3A03-6633-717DB7A629BF}"/>
              </a:ext>
            </a:extLst>
          </p:cNvPr>
          <p:cNvSpPr txBox="1"/>
          <p:nvPr/>
        </p:nvSpPr>
        <p:spPr>
          <a:xfrm>
            <a:off x="9913186" y="3659582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2" name="Rettangolo 191">
            <a:extLst>
              <a:ext uri="{FF2B5EF4-FFF2-40B4-BE49-F238E27FC236}">
                <a16:creationId xmlns:a16="http://schemas.microsoft.com/office/drawing/2014/main" id="{3BD618AB-9CEC-1011-F317-7B156A525125}"/>
              </a:ext>
            </a:extLst>
          </p:cNvPr>
          <p:cNvSpPr/>
          <p:nvPr/>
        </p:nvSpPr>
        <p:spPr>
          <a:xfrm>
            <a:off x="1122430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1BBBAF3F-F35F-7974-6096-186BD09FA0EB}"/>
              </a:ext>
            </a:extLst>
          </p:cNvPr>
          <p:cNvSpPr/>
          <p:nvPr/>
        </p:nvSpPr>
        <p:spPr>
          <a:xfrm>
            <a:off x="1559561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2FE8D9B6-4076-32A3-3327-8A543DDA0B23}"/>
              </a:ext>
            </a:extLst>
          </p:cNvPr>
          <p:cNvSpPr/>
          <p:nvPr/>
        </p:nvSpPr>
        <p:spPr>
          <a:xfrm>
            <a:off x="2010651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436E06D8-C23E-903D-302F-6BA4448F7DD0}"/>
              </a:ext>
            </a:extLst>
          </p:cNvPr>
          <p:cNvSpPr/>
          <p:nvPr/>
        </p:nvSpPr>
        <p:spPr>
          <a:xfrm>
            <a:off x="2447782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E0AC0AA-14DE-AE3C-16E1-0A0F3FE54814}"/>
              </a:ext>
            </a:extLst>
          </p:cNvPr>
          <p:cNvSpPr/>
          <p:nvPr/>
        </p:nvSpPr>
        <p:spPr>
          <a:xfrm>
            <a:off x="950432" y="4812034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ccia a destra 196">
            <a:extLst>
              <a:ext uri="{FF2B5EF4-FFF2-40B4-BE49-F238E27FC236}">
                <a16:creationId xmlns:a16="http://schemas.microsoft.com/office/drawing/2014/main" id="{C9DCBC5E-4F4B-164D-A11F-968E91AF3FFD}"/>
              </a:ext>
            </a:extLst>
          </p:cNvPr>
          <p:cNvSpPr/>
          <p:nvPr/>
        </p:nvSpPr>
        <p:spPr>
          <a:xfrm>
            <a:off x="3053319" y="515078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E7451DF7-16CE-B7D1-37D4-56A669B8C3D5}"/>
              </a:ext>
            </a:extLst>
          </p:cNvPr>
          <p:cNvSpPr txBox="1"/>
          <p:nvPr/>
        </p:nvSpPr>
        <p:spPr>
          <a:xfrm>
            <a:off x="3666024" y="5257976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9" name="Freccia a destra 198">
            <a:extLst>
              <a:ext uri="{FF2B5EF4-FFF2-40B4-BE49-F238E27FC236}">
                <a16:creationId xmlns:a16="http://schemas.microsoft.com/office/drawing/2014/main" id="{AE70FCDC-E92A-4BD9-BAEF-BDAA03054126}"/>
              </a:ext>
            </a:extLst>
          </p:cNvPr>
          <p:cNvSpPr/>
          <p:nvPr/>
        </p:nvSpPr>
        <p:spPr>
          <a:xfrm rot="8740335">
            <a:off x="2079781" y="427273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AC4CACB-52C4-9F41-1BC9-F15D8EF7D114}"/>
              </a:ext>
            </a:extLst>
          </p:cNvPr>
          <p:cNvSpPr txBox="1"/>
          <p:nvPr/>
        </p:nvSpPr>
        <p:spPr>
          <a:xfrm>
            <a:off x="4362219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E41A1751-8CFB-4936-0E5C-4AAACFF47DC6}"/>
              </a:ext>
            </a:extLst>
          </p:cNvPr>
          <p:cNvSpPr txBox="1"/>
          <p:nvPr/>
        </p:nvSpPr>
        <p:spPr>
          <a:xfrm>
            <a:off x="6949771" y="4686300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316C0AEB-A3A4-7294-41F4-E564411631E1}"/>
              </a:ext>
            </a:extLst>
          </p:cNvPr>
          <p:cNvSpPr txBox="1"/>
          <p:nvPr/>
        </p:nvSpPr>
        <p:spPr>
          <a:xfrm>
            <a:off x="934876" y="6147265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424736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68CE1-09EB-3224-6848-3BAC6C5E185A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1026" name="Picture 2" descr="formula di struttura">
            <a:extLst>
              <a:ext uri="{FF2B5EF4-FFF2-40B4-BE49-F238E27FC236}">
                <a16:creationId xmlns:a16="http://schemas.microsoft.com/office/drawing/2014/main" id="{FC218E2D-CA75-013A-63D8-1A9EAB51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" y="346856"/>
            <a:ext cx="1491478" cy="14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6D611DB-B3F8-37CB-37DA-D0D33020578C}"/>
              </a:ext>
            </a:extLst>
          </p:cNvPr>
          <p:cNvSpPr/>
          <p:nvPr/>
        </p:nvSpPr>
        <p:spPr>
          <a:xfrm>
            <a:off x="1700490" y="915532"/>
            <a:ext cx="4318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4" name="Gruppo 1103">
            <a:extLst>
              <a:ext uri="{FF2B5EF4-FFF2-40B4-BE49-F238E27FC236}">
                <a16:creationId xmlns:a16="http://schemas.microsoft.com/office/drawing/2014/main" id="{88648938-34F7-66B8-D5A7-3C5B5D834C2D}"/>
              </a:ext>
            </a:extLst>
          </p:cNvPr>
          <p:cNvGrpSpPr/>
          <p:nvPr/>
        </p:nvGrpSpPr>
        <p:grpSpPr>
          <a:xfrm>
            <a:off x="2221869" y="511462"/>
            <a:ext cx="1271834" cy="1028375"/>
            <a:chOff x="5122420" y="505038"/>
            <a:chExt cx="2641509" cy="2724712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062C975A-D990-0FA0-2E79-278ED6DFE8BB}"/>
                </a:ext>
              </a:extLst>
            </p:cNvPr>
            <p:cNvSpPr/>
            <p:nvPr/>
          </p:nvSpPr>
          <p:spPr>
            <a:xfrm>
              <a:off x="5520266" y="1392590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e 1036">
              <a:extLst>
                <a:ext uri="{FF2B5EF4-FFF2-40B4-BE49-F238E27FC236}">
                  <a16:creationId xmlns:a16="http://schemas.microsoft.com/office/drawing/2014/main" id="{2DDB2BF0-F561-B57C-4216-A10EAF8FBA1E}"/>
                </a:ext>
              </a:extLst>
            </p:cNvPr>
            <p:cNvSpPr/>
            <p:nvPr/>
          </p:nvSpPr>
          <p:spPr>
            <a:xfrm>
              <a:off x="5520266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Connettore diritto 1038">
              <a:extLst>
                <a:ext uri="{FF2B5EF4-FFF2-40B4-BE49-F238E27FC236}">
                  <a16:creationId xmlns:a16="http://schemas.microsoft.com/office/drawing/2014/main" id="{9D82F2FC-5947-15F4-8AD6-AC9E4847975C}"/>
                </a:ext>
              </a:extLst>
            </p:cNvPr>
            <p:cNvCxnSpPr>
              <a:stCxn id="1036" idx="4"/>
              <a:endCxn id="1037" idx="0"/>
            </p:cNvCxnSpPr>
            <p:nvPr/>
          </p:nvCxnSpPr>
          <p:spPr>
            <a:xfrm>
              <a:off x="5664199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Ovale 1041">
              <a:extLst>
                <a:ext uri="{FF2B5EF4-FFF2-40B4-BE49-F238E27FC236}">
                  <a16:creationId xmlns:a16="http://schemas.microsoft.com/office/drawing/2014/main" id="{AE89EE31-9BD9-B067-1E58-44BD63977B46}"/>
                </a:ext>
              </a:extLst>
            </p:cNvPr>
            <p:cNvSpPr/>
            <p:nvPr/>
          </p:nvSpPr>
          <p:spPr>
            <a:xfrm>
              <a:off x="6354232" y="13925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e 1042">
              <a:extLst>
                <a:ext uri="{FF2B5EF4-FFF2-40B4-BE49-F238E27FC236}">
                  <a16:creationId xmlns:a16="http://schemas.microsoft.com/office/drawing/2014/main" id="{944D250A-4B72-D13A-A1B8-2806EF53E550}"/>
                </a:ext>
              </a:extLst>
            </p:cNvPr>
            <p:cNvSpPr/>
            <p:nvPr/>
          </p:nvSpPr>
          <p:spPr>
            <a:xfrm>
              <a:off x="6354232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4" name="Connettore diritto 1043">
              <a:extLst>
                <a:ext uri="{FF2B5EF4-FFF2-40B4-BE49-F238E27FC236}">
                  <a16:creationId xmlns:a16="http://schemas.microsoft.com/office/drawing/2014/main" id="{34C8718A-6531-3719-7177-51CE9A53D7B2}"/>
                </a:ext>
              </a:extLst>
            </p:cNvPr>
            <p:cNvCxnSpPr>
              <a:stCxn id="1042" idx="4"/>
              <a:endCxn id="1043" idx="0"/>
            </p:cNvCxnSpPr>
            <p:nvPr/>
          </p:nvCxnSpPr>
          <p:spPr>
            <a:xfrm>
              <a:off x="6498165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Ovale 1044">
              <a:extLst>
                <a:ext uri="{FF2B5EF4-FFF2-40B4-BE49-F238E27FC236}">
                  <a16:creationId xmlns:a16="http://schemas.microsoft.com/office/drawing/2014/main" id="{B2995DA8-67BC-C513-84E9-25B9299F469E}"/>
                </a:ext>
              </a:extLst>
            </p:cNvPr>
            <p:cNvSpPr/>
            <p:nvPr/>
          </p:nvSpPr>
          <p:spPr>
            <a:xfrm>
              <a:off x="5952066" y="10750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6" name="Connettore diritto 1045">
              <a:extLst>
                <a:ext uri="{FF2B5EF4-FFF2-40B4-BE49-F238E27FC236}">
                  <a16:creationId xmlns:a16="http://schemas.microsoft.com/office/drawing/2014/main" id="{A310DB58-9901-ABE9-5716-F60DDCE7571B}"/>
                </a:ext>
              </a:extLst>
            </p:cNvPr>
            <p:cNvCxnSpPr>
              <a:cxnSpLocks/>
              <a:stCxn id="1045" idx="2"/>
              <a:endCxn id="1036" idx="7"/>
            </p:cNvCxnSpPr>
            <p:nvPr/>
          </p:nvCxnSpPr>
          <p:spPr>
            <a:xfrm flipH="1">
              <a:off x="5765975" y="1233840"/>
              <a:ext cx="186091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Connettore diritto 1048">
              <a:extLst>
                <a:ext uri="{FF2B5EF4-FFF2-40B4-BE49-F238E27FC236}">
                  <a16:creationId xmlns:a16="http://schemas.microsoft.com/office/drawing/2014/main" id="{E2F87F85-EF0A-8FA0-F8E3-2513FD180976}"/>
                </a:ext>
              </a:extLst>
            </p:cNvPr>
            <p:cNvCxnSpPr>
              <a:cxnSpLocks/>
              <a:stCxn id="1045" idx="6"/>
              <a:endCxn id="1042" idx="1"/>
            </p:cNvCxnSpPr>
            <p:nvPr/>
          </p:nvCxnSpPr>
          <p:spPr>
            <a:xfrm>
              <a:off x="6239932" y="1233840"/>
              <a:ext cx="156457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Ovale 1051">
              <a:extLst>
                <a:ext uri="{FF2B5EF4-FFF2-40B4-BE49-F238E27FC236}">
                  <a16:creationId xmlns:a16="http://schemas.microsoft.com/office/drawing/2014/main" id="{F3D2B056-AB1E-0628-44C6-6BEAB52243C2}"/>
                </a:ext>
              </a:extLst>
            </p:cNvPr>
            <p:cNvSpPr/>
            <p:nvPr/>
          </p:nvSpPr>
          <p:spPr>
            <a:xfrm>
              <a:off x="5937249" y="233644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3" name="Connettore diritto 1052">
              <a:extLst>
                <a:ext uri="{FF2B5EF4-FFF2-40B4-BE49-F238E27FC236}">
                  <a16:creationId xmlns:a16="http://schemas.microsoft.com/office/drawing/2014/main" id="{886CC37A-EA81-337B-D970-159D3F09C110}"/>
                </a:ext>
              </a:extLst>
            </p:cNvPr>
            <p:cNvCxnSpPr>
              <a:cxnSpLocks/>
              <a:stCxn id="1052" idx="2"/>
              <a:endCxn id="1037" idx="5"/>
            </p:cNvCxnSpPr>
            <p:nvPr/>
          </p:nvCxnSpPr>
          <p:spPr>
            <a:xfrm flipH="1" flipV="1">
              <a:off x="576597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Connettore diritto 1053">
              <a:extLst>
                <a:ext uri="{FF2B5EF4-FFF2-40B4-BE49-F238E27FC236}">
                  <a16:creationId xmlns:a16="http://schemas.microsoft.com/office/drawing/2014/main" id="{44540333-636A-12D8-749B-7EADE212A8D5}"/>
                </a:ext>
              </a:extLst>
            </p:cNvPr>
            <p:cNvCxnSpPr>
              <a:cxnSpLocks/>
              <a:stCxn id="1052" idx="6"/>
              <a:endCxn id="1043" idx="3"/>
            </p:cNvCxnSpPr>
            <p:nvPr/>
          </p:nvCxnSpPr>
          <p:spPr>
            <a:xfrm flipV="1">
              <a:off x="622511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Ovale 1059">
              <a:extLst>
                <a:ext uri="{FF2B5EF4-FFF2-40B4-BE49-F238E27FC236}">
                  <a16:creationId xmlns:a16="http://schemas.microsoft.com/office/drawing/2014/main" id="{04457658-6090-F7DF-9BF5-6246179D5684}"/>
                </a:ext>
              </a:extLst>
            </p:cNvPr>
            <p:cNvSpPr/>
            <p:nvPr/>
          </p:nvSpPr>
          <p:spPr>
            <a:xfrm>
              <a:off x="5937249" y="2912250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Connettore diritto 1060">
              <a:extLst>
                <a:ext uri="{FF2B5EF4-FFF2-40B4-BE49-F238E27FC236}">
                  <a16:creationId xmlns:a16="http://schemas.microsoft.com/office/drawing/2014/main" id="{10B2F2EB-A04A-9B3E-A847-750002C64F25}"/>
                </a:ext>
              </a:extLst>
            </p:cNvPr>
            <p:cNvCxnSpPr>
              <a:cxnSpLocks/>
              <a:stCxn id="1052" idx="4"/>
              <a:endCxn id="1060" idx="0"/>
            </p:cNvCxnSpPr>
            <p:nvPr/>
          </p:nvCxnSpPr>
          <p:spPr>
            <a:xfrm>
              <a:off x="6081182" y="2653947"/>
              <a:ext cx="0" cy="2583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Ovale 1064">
              <a:extLst>
                <a:ext uri="{FF2B5EF4-FFF2-40B4-BE49-F238E27FC236}">
                  <a16:creationId xmlns:a16="http://schemas.microsoft.com/office/drawing/2014/main" id="{541D08F4-ED58-41C2-2CDC-68CB695F28AD}"/>
                </a:ext>
              </a:extLst>
            </p:cNvPr>
            <p:cNvSpPr/>
            <p:nvPr/>
          </p:nvSpPr>
          <p:spPr>
            <a:xfrm>
              <a:off x="5952066" y="505038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Connettore diritto 1065">
              <a:extLst>
                <a:ext uri="{FF2B5EF4-FFF2-40B4-BE49-F238E27FC236}">
                  <a16:creationId xmlns:a16="http://schemas.microsoft.com/office/drawing/2014/main" id="{040CC8BE-3FEB-28EA-7C3B-AA3FB5687981}"/>
                </a:ext>
              </a:extLst>
            </p:cNvPr>
            <p:cNvCxnSpPr>
              <a:cxnSpLocks/>
              <a:stCxn id="1065" idx="4"/>
              <a:endCxn id="1045" idx="0"/>
            </p:cNvCxnSpPr>
            <p:nvPr/>
          </p:nvCxnSpPr>
          <p:spPr>
            <a:xfrm>
              <a:off x="6095999" y="822538"/>
              <a:ext cx="0" cy="25255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Ovale 1067">
              <a:extLst>
                <a:ext uri="{FF2B5EF4-FFF2-40B4-BE49-F238E27FC236}">
                  <a16:creationId xmlns:a16="http://schemas.microsoft.com/office/drawing/2014/main" id="{23D5F467-C34A-BC0C-DD43-10F8E3A985F7}"/>
                </a:ext>
              </a:extLst>
            </p:cNvPr>
            <p:cNvSpPr/>
            <p:nvPr/>
          </p:nvSpPr>
          <p:spPr>
            <a:xfrm>
              <a:off x="5139355" y="2448700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9" name="Connettore diritto 1068">
              <a:extLst>
                <a:ext uri="{FF2B5EF4-FFF2-40B4-BE49-F238E27FC236}">
                  <a16:creationId xmlns:a16="http://schemas.microsoft.com/office/drawing/2014/main" id="{779A2E3A-7A88-D90B-D9A1-88BB54F3D061}"/>
                </a:ext>
              </a:extLst>
            </p:cNvPr>
            <p:cNvCxnSpPr>
              <a:cxnSpLocks/>
              <a:stCxn id="1037" idx="3"/>
              <a:endCxn id="1068" idx="7"/>
            </p:cNvCxnSpPr>
            <p:nvPr/>
          </p:nvCxnSpPr>
          <p:spPr>
            <a:xfrm flipH="1">
              <a:off x="5385064" y="2285893"/>
              <a:ext cx="177359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Ovale 1070">
              <a:extLst>
                <a:ext uri="{FF2B5EF4-FFF2-40B4-BE49-F238E27FC236}">
                  <a16:creationId xmlns:a16="http://schemas.microsoft.com/office/drawing/2014/main" id="{347DEEB8-E0B4-B3B7-6463-C7348E91A132}"/>
                </a:ext>
              </a:extLst>
            </p:cNvPr>
            <p:cNvSpPr/>
            <p:nvPr/>
          </p:nvSpPr>
          <p:spPr>
            <a:xfrm>
              <a:off x="5122420" y="1032615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Connettore diritto 1071">
              <a:extLst>
                <a:ext uri="{FF2B5EF4-FFF2-40B4-BE49-F238E27FC236}">
                  <a16:creationId xmlns:a16="http://schemas.microsoft.com/office/drawing/2014/main" id="{0275A56A-DA37-3BAD-C233-5DE665FABF57}"/>
                </a:ext>
              </a:extLst>
            </p:cNvPr>
            <p:cNvCxnSpPr>
              <a:cxnSpLocks/>
              <a:stCxn id="1071" idx="5"/>
              <a:endCxn id="1036" idx="1"/>
            </p:cNvCxnSpPr>
            <p:nvPr/>
          </p:nvCxnSpPr>
          <p:spPr>
            <a:xfrm>
              <a:off x="5368129" y="1303618"/>
              <a:ext cx="194294" cy="13546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Ovale 1074">
              <a:extLst>
                <a:ext uri="{FF2B5EF4-FFF2-40B4-BE49-F238E27FC236}">
                  <a16:creationId xmlns:a16="http://schemas.microsoft.com/office/drawing/2014/main" id="{DA4CE55D-D0EC-6E25-D17B-D117F9611ABD}"/>
                </a:ext>
              </a:extLst>
            </p:cNvPr>
            <p:cNvSpPr/>
            <p:nvPr/>
          </p:nvSpPr>
          <p:spPr>
            <a:xfrm>
              <a:off x="7476063" y="160443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e 1075">
              <a:extLst>
                <a:ext uri="{FF2B5EF4-FFF2-40B4-BE49-F238E27FC236}">
                  <a16:creationId xmlns:a16="http://schemas.microsoft.com/office/drawing/2014/main" id="{A2A8B899-8E5A-55A9-3266-C2B6A6BAF6D0}"/>
                </a:ext>
              </a:extLst>
            </p:cNvPr>
            <p:cNvSpPr/>
            <p:nvPr/>
          </p:nvSpPr>
          <p:spPr>
            <a:xfrm>
              <a:off x="7067720" y="217769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7" name="Connettore diritto 1076">
              <a:extLst>
                <a:ext uri="{FF2B5EF4-FFF2-40B4-BE49-F238E27FC236}">
                  <a16:creationId xmlns:a16="http://schemas.microsoft.com/office/drawing/2014/main" id="{D51DB10B-07A1-BA7A-7FF0-5EF6554B3C3E}"/>
                </a:ext>
              </a:extLst>
            </p:cNvPr>
            <p:cNvCxnSpPr>
              <a:cxnSpLocks/>
              <a:stCxn id="1075" idx="3"/>
              <a:endCxn id="1076" idx="7"/>
            </p:cNvCxnSpPr>
            <p:nvPr/>
          </p:nvCxnSpPr>
          <p:spPr>
            <a:xfrm flipH="1">
              <a:off x="7313429" y="1875433"/>
              <a:ext cx="204791" cy="34876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Ovale 1077">
              <a:extLst>
                <a:ext uri="{FF2B5EF4-FFF2-40B4-BE49-F238E27FC236}">
                  <a16:creationId xmlns:a16="http://schemas.microsoft.com/office/drawing/2014/main" id="{C2AEE5ED-4981-C333-8654-4EC0EAAD3124}"/>
                </a:ext>
              </a:extLst>
            </p:cNvPr>
            <p:cNvSpPr/>
            <p:nvPr/>
          </p:nvSpPr>
          <p:spPr>
            <a:xfrm>
              <a:off x="6984820" y="1199583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9" name="Connettore diritto 1078">
              <a:extLst>
                <a:ext uri="{FF2B5EF4-FFF2-40B4-BE49-F238E27FC236}">
                  <a16:creationId xmlns:a16="http://schemas.microsoft.com/office/drawing/2014/main" id="{76F257A2-FCA5-4BFC-2C87-16138050E073}"/>
                </a:ext>
              </a:extLst>
            </p:cNvPr>
            <p:cNvCxnSpPr>
              <a:cxnSpLocks/>
              <a:stCxn id="1078" idx="6"/>
              <a:endCxn id="1075" idx="1"/>
            </p:cNvCxnSpPr>
            <p:nvPr/>
          </p:nvCxnSpPr>
          <p:spPr>
            <a:xfrm>
              <a:off x="7272686" y="1358333"/>
              <a:ext cx="245534" cy="29259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onnettore diritto 1079">
              <a:extLst>
                <a:ext uri="{FF2B5EF4-FFF2-40B4-BE49-F238E27FC236}">
                  <a16:creationId xmlns:a16="http://schemas.microsoft.com/office/drawing/2014/main" id="{0B5FEEA5-F829-D0D5-023D-20AA4EFEFA79}"/>
                </a:ext>
              </a:extLst>
            </p:cNvPr>
            <p:cNvCxnSpPr>
              <a:cxnSpLocks/>
              <a:stCxn id="1043" idx="6"/>
              <a:endCxn id="1076" idx="2"/>
            </p:cNvCxnSpPr>
            <p:nvPr/>
          </p:nvCxnSpPr>
          <p:spPr>
            <a:xfrm>
              <a:off x="6642098" y="2173640"/>
              <a:ext cx="425622" cy="1628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Connettore diritto 1089">
              <a:extLst>
                <a:ext uri="{FF2B5EF4-FFF2-40B4-BE49-F238E27FC236}">
                  <a16:creationId xmlns:a16="http://schemas.microsoft.com/office/drawing/2014/main" id="{BC91CA20-F5C5-4049-C4B5-79E6C24BC897}"/>
                </a:ext>
              </a:extLst>
            </p:cNvPr>
            <p:cNvCxnSpPr>
              <a:cxnSpLocks/>
              <a:stCxn id="1042" idx="6"/>
              <a:endCxn id="1078" idx="2"/>
            </p:cNvCxnSpPr>
            <p:nvPr/>
          </p:nvCxnSpPr>
          <p:spPr>
            <a:xfrm flipV="1">
              <a:off x="6642098" y="1358333"/>
              <a:ext cx="342722" cy="1930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Ovale 1095">
              <a:extLst>
                <a:ext uri="{FF2B5EF4-FFF2-40B4-BE49-F238E27FC236}">
                  <a16:creationId xmlns:a16="http://schemas.microsoft.com/office/drawing/2014/main" id="{8D6FEA6F-B7A2-D961-4A44-861A25F587BD}"/>
                </a:ext>
              </a:extLst>
            </p:cNvPr>
            <p:cNvSpPr/>
            <p:nvPr/>
          </p:nvSpPr>
          <p:spPr>
            <a:xfrm>
              <a:off x="7332130" y="672813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7" name="Connettore diritto 1096">
              <a:extLst>
                <a:ext uri="{FF2B5EF4-FFF2-40B4-BE49-F238E27FC236}">
                  <a16:creationId xmlns:a16="http://schemas.microsoft.com/office/drawing/2014/main" id="{177108C5-354C-75F9-CE07-8B7B6C36B8D4}"/>
                </a:ext>
              </a:extLst>
            </p:cNvPr>
            <p:cNvCxnSpPr>
              <a:cxnSpLocks/>
              <a:stCxn id="1096" idx="3"/>
              <a:endCxn id="1078" idx="7"/>
            </p:cNvCxnSpPr>
            <p:nvPr/>
          </p:nvCxnSpPr>
          <p:spPr>
            <a:xfrm flipH="1">
              <a:off x="7230529" y="943816"/>
              <a:ext cx="143758" cy="30226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2" name="Gruppo 1141">
            <a:extLst>
              <a:ext uri="{FF2B5EF4-FFF2-40B4-BE49-F238E27FC236}">
                <a16:creationId xmlns:a16="http://schemas.microsoft.com/office/drawing/2014/main" id="{9E9E932F-0759-5AA3-B2AB-72D97DF99B03}"/>
              </a:ext>
            </a:extLst>
          </p:cNvPr>
          <p:cNvGrpSpPr/>
          <p:nvPr/>
        </p:nvGrpSpPr>
        <p:grpSpPr>
          <a:xfrm>
            <a:off x="4269443" y="362265"/>
            <a:ext cx="1050022" cy="1299784"/>
            <a:chOff x="5189913" y="365098"/>
            <a:chExt cx="1748419" cy="1698485"/>
          </a:xfrm>
        </p:grpSpPr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77603605-FCF8-51B6-D488-CCC85CECE899}"/>
                </a:ext>
              </a:extLst>
            </p:cNvPr>
            <p:cNvCxnSpPr>
              <a:cxnSpLocks/>
              <a:stCxn id="1123" idx="6"/>
              <a:endCxn id="1127" idx="2"/>
            </p:cNvCxnSpPr>
            <p:nvPr/>
          </p:nvCxnSpPr>
          <p:spPr>
            <a:xfrm>
              <a:off x="5615985" y="576114"/>
              <a:ext cx="897955" cy="628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Ovale 1122">
              <a:extLst>
                <a:ext uri="{FF2B5EF4-FFF2-40B4-BE49-F238E27FC236}">
                  <a16:creationId xmlns:a16="http://schemas.microsoft.com/office/drawing/2014/main" id="{A1228BC6-ECBD-CDD6-E2C6-41F444905890}"/>
                </a:ext>
              </a:extLst>
            </p:cNvPr>
            <p:cNvSpPr/>
            <p:nvPr/>
          </p:nvSpPr>
          <p:spPr>
            <a:xfrm>
              <a:off x="5193955" y="36509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e 1123">
              <a:extLst>
                <a:ext uri="{FF2B5EF4-FFF2-40B4-BE49-F238E27FC236}">
                  <a16:creationId xmlns:a16="http://schemas.microsoft.com/office/drawing/2014/main" id="{47A92840-B678-5308-E475-5114C82E5A6E}"/>
                </a:ext>
              </a:extLst>
            </p:cNvPr>
            <p:cNvSpPr/>
            <p:nvPr/>
          </p:nvSpPr>
          <p:spPr>
            <a:xfrm>
              <a:off x="5191593" y="993409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e 1124">
              <a:extLst>
                <a:ext uri="{FF2B5EF4-FFF2-40B4-BE49-F238E27FC236}">
                  <a16:creationId xmlns:a16="http://schemas.microsoft.com/office/drawing/2014/main" id="{4E36AC00-DD8E-936E-B2DF-C607C4D9BF0B}"/>
                </a:ext>
              </a:extLst>
            </p:cNvPr>
            <p:cNvSpPr/>
            <p:nvPr/>
          </p:nvSpPr>
          <p:spPr>
            <a:xfrm>
              <a:off x="5189913" y="1641552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e 1125">
              <a:extLst>
                <a:ext uri="{FF2B5EF4-FFF2-40B4-BE49-F238E27FC236}">
                  <a16:creationId xmlns:a16="http://schemas.microsoft.com/office/drawing/2014/main" id="{71CC1F71-C6D1-D3D1-1AE3-8FC7BB4EC64F}"/>
                </a:ext>
              </a:extLst>
            </p:cNvPr>
            <p:cNvSpPr/>
            <p:nvPr/>
          </p:nvSpPr>
          <p:spPr>
            <a:xfrm>
              <a:off x="6516302" y="365098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e 1126">
              <a:extLst>
                <a:ext uri="{FF2B5EF4-FFF2-40B4-BE49-F238E27FC236}">
                  <a16:creationId xmlns:a16="http://schemas.microsoft.com/office/drawing/2014/main" id="{57DF0FD4-6BEB-6CFD-0FDE-D87430359C8C}"/>
                </a:ext>
              </a:extLst>
            </p:cNvPr>
            <p:cNvSpPr/>
            <p:nvPr/>
          </p:nvSpPr>
          <p:spPr>
            <a:xfrm>
              <a:off x="6513940" y="993409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e 1127">
              <a:extLst>
                <a:ext uri="{FF2B5EF4-FFF2-40B4-BE49-F238E27FC236}">
                  <a16:creationId xmlns:a16="http://schemas.microsoft.com/office/drawing/2014/main" id="{E92A005F-F534-F01C-0ED5-AE30CBBB4CBB}"/>
                </a:ext>
              </a:extLst>
            </p:cNvPr>
            <p:cNvSpPr/>
            <p:nvPr/>
          </p:nvSpPr>
          <p:spPr>
            <a:xfrm>
              <a:off x="6512260" y="1641552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1" name="Connettore diritto 1130">
              <a:extLst>
                <a:ext uri="{FF2B5EF4-FFF2-40B4-BE49-F238E27FC236}">
                  <a16:creationId xmlns:a16="http://schemas.microsoft.com/office/drawing/2014/main" id="{F146A218-B532-4770-9903-8D1274AB17DC}"/>
                </a:ext>
              </a:extLst>
            </p:cNvPr>
            <p:cNvCxnSpPr>
              <a:cxnSpLocks/>
              <a:stCxn id="1124" idx="6"/>
              <a:endCxn id="1127" idx="2"/>
            </p:cNvCxnSpPr>
            <p:nvPr/>
          </p:nvCxnSpPr>
          <p:spPr>
            <a:xfrm>
              <a:off x="5613623" y="1204425"/>
              <a:ext cx="9003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Connettore diritto 1133">
              <a:extLst>
                <a:ext uri="{FF2B5EF4-FFF2-40B4-BE49-F238E27FC236}">
                  <a16:creationId xmlns:a16="http://schemas.microsoft.com/office/drawing/2014/main" id="{92A6DB7E-E2FB-4534-AB55-79D9A48B8629}"/>
                </a:ext>
              </a:extLst>
            </p:cNvPr>
            <p:cNvCxnSpPr>
              <a:cxnSpLocks/>
              <a:stCxn id="1124" idx="6"/>
              <a:endCxn id="1128" idx="2"/>
            </p:cNvCxnSpPr>
            <p:nvPr/>
          </p:nvCxnSpPr>
          <p:spPr>
            <a:xfrm>
              <a:off x="5613623" y="1204425"/>
              <a:ext cx="898637" cy="648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Connettore diritto 1136">
              <a:extLst>
                <a:ext uri="{FF2B5EF4-FFF2-40B4-BE49-F238E27FC236}">
                  <a16:creationId xmlns:a16="http://schemas.microsoft.com/office/drawing/2014/main" id="{A06330A8-EED0-D588-6BA4-A89538B31A0C}"/>
                </a:ext>
              </a:extLst>
            </p:cNvPr>
            <p:cNvCxnSpPr>
              <a:cxnSpLocks/>
              <a:stCxn id="1125" idx="6"/>
              <a:endCxn id="1126" idx="2"/>
            </p:cNvCxnSpPr>
            <p:nvPr/>
          </p:nvCxnSpPr>
          <p:spPr>
            <a:xfrm flipV="1">
              <a:off x="5611943" y="576114"/>
              <a:ext cx="904359" cy="1276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0" name="CasellaDiTesto 1139">
            <a:extLst>
              <a:ext uri="{FF2B5EF4-FFF2-40B4-BE49-F238E27FC236}">
                <a16:creationId xmlns:a16="http://schemas.microsoft.com/office/drawing/2014/main" id="{CEF75BCB-E0B8-73F1-FDF2-E904BA73AC26}"/>
              </a:ext>
            </a:extLst>
          </p:cNvPr>
          <p:cNvSpPr txBox="1"/>
          <p:nvPr/>
        </p:nvSpPr>
        <p:spPr>
          <a:xfrm>
            <a:off x="3938262" y="1676458"/>
            <a:ext cx="8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drugs</a:t>
            </a:r>
          </a:p>
        </p:txBody>
      </p:sp>
      <p:sp>
        <p:nvSpPr>
          <p:cNvPr id="1141" name="CasellaDiTesto 1140">
            <a:extLst>
              <a:ext uri="{FF2B5EF4-FFF2-40B4-BE49-F238E27FC236}">
                <a16:creationId xmlns:a16="http://schemas.microsoft.com/office/drawing/2014/main" id="{6BFF35F6-0DD6-FB67-7185-53EFDA7138AA}"/>
              </a:ext>
            </a:extLst>
          </p:cNvPr>
          <p:cNvSpPr txBox="1"/>
          <p:nvPr/>
        </p:nvSpPr>
        <p:spPr>
          <a:xfrm>
            <a:off x="4803700" y="1679028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43" name="Gruppo 1142">
            <a:extLst>
              <a:ext uri="{FF2B5EF4-FFF2-40B4-BE49-F238E27FC236}">
                <a16:creationId xmlns:a16="http://schemas.microsoft.com/office/drawing/2014/main" id="{048E0140-D142-A6B5-32C9-BC285E538E9F}"/>
              </a:ext>
            </a:extLst>
          </p:cNvPr>
          <p:cNvGrpSpPr/>
          <p:nvPr/>
        </p:nvGrpSpPr>
        <p:grpSpPr>
          <a:xfrm>
            <a:off x="249492" y="3124200"/>
            <a:ext cx="317775" cy="448556"/>
            <a:chOff x="911291" y="1250302"/>
            <a:chExt cx="1138334" cy="1810139"/>
          </a:xfrm>
        </p:grpSpPr>
        <p:sp>
          <p:nvSpPr>
            <p:cNvPr id="1144" name="Rettangolo ad angolo ripiegato 1143">
              <a:extLst>
                <a:ext uri="{FF2B5EF4-FFF2-40B4-BE49-F238E27FC236}">
                  <a16:creationId xmlns:a16="http://schemas.microsoft.com/office/drawing/2014/main" id="{395C833F-105A-F8D9-DB63-F8D4EDF7FFA8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5" name="Connettore diritto 1144">
              <a:extLst>
                <a:ext uri="{FF2B5EF4-FFF2-40B4-BE49-F238E27FC236}">
                  <a16:creationId xmlns:a16="http://schemas.microsoft.com/office/drawing/2014/main" id="{436E6CF6-ACB4-EBE3-3C31-49E9DE520D9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Connettore diritto 1145">
              <a:extLst>
                <a:ext uri="{FF2B5EF4-FFF2-40B4-BE49-F238E27FC236}">
                  <a16:creationId xmlns:a16="http://schemas.microsoft.com/office/drawing/2014/main" id="{188328FB-197D-1D83-61D7-B2B9D83B37D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Connettore diritto 1146">
              <a:extLst>
                <a:ext uri="{FF2B5EF4-FFF2-40B4-BE49-F238E27FC236}">
                  <a16:creationId xmlns:a16="http://schemas.microsoft.com/office/drawing/2014/main" id="{4313EFF3-C643-D52C-DB9D-1A3AE2544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Connettore diritto 1147">
              <a:extLst>
                <a:ext uri="{FF2B5EF4-FFF2-40B4-BE49-F238E27FC236}">
                  <a16:creationId xmlns:a16="http://schemas.microsoft.com/office/drawing/2014/main" id="{13B9E196-E8F5-F812-B537-0AA2592BC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Connettore diritto 1148">
              <a:extLst>
                <a:ext uri="{FF2B5EF4-FFF2-40B4-BE49-F238E27FC236}">
                  <a16:creationId xmlns:a16="http://schemas.microsoft.com/office/drawing/2014/main" id="{A011FE11-2EBD-E5D4-9341-C004D4B72B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Connettore diritto 1149">
              <a:extLst>
                <a:ext uri="{FF2B5EF4-FFF2-40B4-BE49-F238E27FC236}">
                  <a16:creationId xmlns:a16="http://schemas.microsoft.com/office/drawing/2014/main" id="{7FBC6158-6D68-A9D2-AA77-795E64DBF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Connettore diritto 1150">
              <a:extLst>
                <a:ext uri="{FF2B5EF4-FFF2-40B4-BE49-F238E27FC236}">
                  <a16:creationId xmlns:a16="http://schemas.microsoft.com/office/drawing/2014/main" id="{2571E201-9067-5F92-6F1C-3C42EA419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Connettore diritto 1151">
              <a:extLst>
                <a:ext uri="{FF2B5EF4-FFF2-40B4-BE49-F238E27FC236}">
                  <a16:creationId xmlns:a16="http://schemas.microsoft.com/office/drawing/2014/main" id="{A7869212-15F7-7225-7945-4A11A662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3" name="Gruppo 1152">
            <a:extLst>
              <a:ext uri="{FF2B5EF4-FFF2-40B4-BE49-F238E27FC236}">
                <a16:creationId xmlns:a16="http://schemas.microsoft.com/office/drawing/2014/main" id="{7E51F839-34CC-3694-74D7-40EB0F2A8D47}"/>
              </a:ext>
            </a:extLst>
          </p:cNvPr>
          <p:cNvGrpSpPr/>
          <p:nvPr/>
        </p:nvGrpSpPr>
        <p:grpSpPr>
          <a:xfrm>
            <a:off x="829522" y="3886841"/>
            <a:ext cx="317775" cy="448556"/>
            <a:chOff x="911291" y="1250302"/>
            <a:chExt cx="1138334" cy="1810139"/>
          </a:xfrm>
        </p:grpSpPr>
        <p:sp>
          <p:nvSpPr>
            <p:cNvPr id="1154" name="Rettangolo ad angolo ripiegato 1153">
              <a:extLst>
                <a:ext uri="{FF2B5EF4-FFF2-40B4-BE49-F238E27FC236}">
                  <a16:creationId xmlns:a16="http://schemas.microsoft.com/office/drawing/2014/main" id="{10FD0E21-E18F-CBBD-E21F-808DDE6B512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5" name="Connettore diritto 1154">
              <a:extLst>
                <a:ext uri="{FF2B5EF4-FFF2-40B4-BE49-F238E27FC236}">
                  <a16:creationId xmlns:a16="http://schemas.microsoft.com/office/drawing/2014/main" id="{2B5035C2-38D9-11E7-B9AA-0B5F428A9B9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ttore diritto 1155">
              <a:extLst>
                <a:ext uri="{FF2B5EF4-FFF2-40B4-BE49-F238E27FC236}">
                  <a16:creationId xmlns:a16="http://schemas.microsoft.com/office/drawing/2014/main" id="{E891E4E0-A2DF-07A1-C129-309A42EB373E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Connettore diritto 1156">
              <a:extLst>
                <a:ext uri="{FF2B5EF4-FFF2-40B4-BE49-F238E27FC236}">
                  <a16:creationId xmlns:a16="http://schemas.microsoft.com/office/drawing/2014/main" id="{96E72533-548C-8D37-A660-694C0E3CEA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ttore diritto 1157">
              <a:extLst>
                <a:ext uri="{FF2B5EF4-FFF2-40B4-BE49-F238E27FC236}">
                  <a16:creationId xmlns:a16="http://schemas.microsoft.com/office/drawing/2014/main" id="{D1D8C577-B874-4AE1-B380-2CB13B0D9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nettore diritto 1158">
              <a:extLst>
                <a:ext uri="{FF2B5EF4-FFF2-40B4-BE49-F238E27FC236}">
                  <a16:creationId xmlns:a16="http://schemas.microsoft.com/office/drawing/2014/main" id="{6DA2D3D3-B630-F996-A7B8-F57082C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ttore diritto 1159">
              <a:extLst>
                <a:ext uri="{FF2B5EF4-FFF2-40B4-BE49-F238E27FC236}">
                  <a16:creationId xmlns:a16="http://schemas.microsoft.com/office/drawing/2014/main" id="{7A6B2D50-2A82-B73D-A626-047056AEA4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ttore diritto 1160">
              <a:extLst>
                <a:ext uri="{FF2B5EF4-FFF2-40B4-BE49-F238E27FC236}">
                  <a16:creationId xmlns:a16="http://schemas.microsoft.com/office/drawing/2014/main" id="{5A448D11-A1DC-A5C9-8853-BA5852B23D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ttore diritto 1161">
              <a:extLst>
                <a:ext uri="{FF2B5EF4-FFF2-40B4-BE49-F238E27FC236}">
                  <a16:creationId xmlns:a16="http://schemas.microsoft.com/office/drawing/2014/main" id="{B84723AE-6C3B-DA66-4719-BB5CF2B4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3" name="Gruppo 1162">
            <a:extLst>
              <a:ext uri="{FF2B5EF4-FFF2-40B4-BE49-F238E27FC236}">
                <a16:creationId xmlns:a16="http://schemas.microsoft.com/office/drawing/2014/main" id="{A0097A3A-B70B-DEB6-4491-2B7EB02B6652}"/>
              </a:ext>
            </a:extLst>
          </p:cNvPr>
          <p:cNvGrpSpPr/>
          <p:nvPr/>
        </p:nvGrpSpPr>
        <p:grpSpPr>
          <a:xfrm>
            <a:off x="1933875" y="3812660"/>
            <a:ext cx="317775" cy="448556"/>
            <a:chOff x="911291" y="1250302"/>
            <a:chExt cx="1138334" cy="1810139"/>
          </a:xfrm>
        </p:grpSpPr>
        <p:sp>
          <p:nvSpPr>
            <p:cNvPr id="1164" name="Rettangolo ad angolo ripiegato 1163">
              <a:extLst>
                <a:ext uri="{FF2B5EF4-FFF2-40B4-BE49-F238E27FC236}">
                  <a16:creationId xmlns:a16="http://schemas.microsoft.com/office/drawing/2014/main" id="{4E33ADC1-2AEA-0636-E3BC-72208204308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5" name="Connettore diritto 1164">
              <a:extLst>
                <a:ext uri="{FF2B5EF4-FFF2-40B4-BE49-F238E27FC236}">
                  <a16:creationId xmlns:a16="http://schemas.microsoft.com/office/drawing/2014/main" id="{26B645E6-914D-134D-199D-BE7A4812C6E0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nettore diritto 1165">
              <a:extLst>
                <a:ext uri="{FF2B5EF4-FFF2-40B4-BE49-F238E27FC236}">
                  <a16:creationId xmlns:a16="http://schemas.microsoft.com/office/drawing/2014/main" id="{01B712BF-63D9-8916-D5F7-89716B0613E4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Connettore diritto 1166">
              <a:extLst>
                <a:ext uri="{FF2B5EF4-FFF2-40B4-BE49-F238E27FC236}">
                  <a16:creationId xmlns:a16="http://schemas.microsoft.com/office/drawing/2014/main" id="{8FD0F2FD-DDA8-8FE2-58CB-589D48D124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Connettore diritto 1167">
              <a:extLst>
                <a:ext uri="{FF2B5EF4-FFF2-40B4-BE49-F238E27FC236}">
                  <a16:creationId xmlns:a16="http://schemas.microsoft.com/office/drawing/2014/main" id="{266BA6DA-4FB8-4F84-53DA-5F7AB1B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Connettore diritto 1168">
              <a:extLst>
                <a:ext uri="{FF2B5EF4-FFF2-40B4-BE49-F238E27FC236}">
                  <a16:creationId xmlns:a16="http://schemas.microsoft.com/office/drawing/2014/main" id="{437E84F1-E118-8F4E-2F46-39D780B9DD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Connettore diritto 1169">
              <a:extLst>
                <a:ext uri="{FF2B5EF4-FFF2-40B4-BE49-F238E27FC236}">
                  <a16:creationId xmlns:a16="http://schemas.microsoft.com/office/drawing/2014/main" id="{452DD7B2-AB13-2CD9-FA1E-E29480B426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nettore diritto 1170">
              <a:extLst>
                <a:ext uri="{FF2B5EF4-FFF2-40B4-BE49-F238E27FC236}">
                  <a16:creationId xmlns:a16="http://schemas.microsoft.com/office/drawing/2014/main" id="{9309E58F-B1A4-BA52-E891-9560C9AD9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nettore diritto 1171">
              <a:extLst>
                <a:ext uri="{FF2B5EF4-FFF2-40B4-BE49-F238E27FC236}">
                  <a16:creationId xmlns:a16="http://schemas.microsoft.com/office/drawing/2014/main" id="{5683088D-9526-643D-8345-C179E9685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uppo 1172">
            <a:extLst>
              <a:ext uri="{FF2B5EF4-FFF2-40B4-BE49-F238E27FC236}">
                <a16:creationId xmlns:a16="http://schemas.microsoft.com/office/drawing/2014/main" id="{0945D23D-0642-E9FC-08BD-846771495AF4}"/>
              </a:ext>
            </a:extLst>
          </p:cNvPr>
          <p:cNvGrpSpPr/>
          <p:nvPr/>
        </p:nvGrpSpPr>
        <p:grpSpPr>
          <a:xfrm>
            <a:off x="6096000" y="431990"/>
            <a:ext cx="1284936" cy="1068577"/>
            <a:chOff x="315686" y="3161410"/>
            <a:chExt cx="2882864" cy="1812048"/>
          </a:xfrm>
        </p:grpSpPr>
        <p:sp>
          <p:nvSpPr>
            <p:cNvPr id="1174" name="Ovale 1173">
              <a:extLst>
                <a:ext uri="{FF2B5EF4-FFF2-40B4-BE49-F238E27FC236}">
                  <a16:creationId xmlns:a16="http://schemas.microsoft.com/office/drawing/2014/main" id="{1A739DA0-21D2-3904-6E85-963138F60591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e 1174">
              <a:extLst>
                <a:ext uri="{FF2B5EF4-FFF2-40B4-BE49-F238E27FC236}">
                  <a16:creationId xmlns:a16="http://schemas.microsoft.com/office/drawing/2014/main" id="{27E1B739-A2B4-9B8D-507C-DE6A19B7A2D0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e 1175">
              <a:extLst>
                <a:ext uri="{FF2B5EF4-FFF2-40B4-BE49-F238E27FC236}">
                  <a16:creationId xmlns:a16="http://schemas.microsoft.com/office/drawing/2014/main" id="{A0AF1571-57A2-E2AE-C5B2-406196291F4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e 1176">
              <a:extLst>
                <a:ext uri="{FF2B5EF4-FFF2-40B4-BE49-F238E27FC236}">
                  <a16:creationId xmlns:a16="http://schemas.microsoft.com/office/drawing/2014/main" id="{6735C6F3-8A0B-C4B7-26DC-F2E0E6DADC06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e 1177">
              <a:extLst>
                <a:ext uri="{FF2B5EF4-FFF2-40B4-BE49-F238E27FC236}">
                  <a16:creationId xmlns:a16="http://schemas.microsoft.com/office/drawing/2014/main" id="{D93EEB50-D3D0-9995-052E-506537B85A1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e 1178">
              <a:extLst>
                <a:ext uri="{FF2B5EF4-FFF2-40B4-BE49-F238E27FC236}">
                  <a16:creationId xmlns:a16="http://schemas.microsoft.com/office/drawing/2014/main" id="{2FBF32EF-3FC2-46C0-A112-0A49F3A94FB2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e 1179">
              <a:extLst>
                <a:ext uri="{FF2B5EF4-FFF2-40B4-BE49-F238E27FC236}">
                  <a16:creationId xmlns:a16="http://schemas.microsoft.com/office/drawing/2014/main" id="{C72A5EE5-A926-C503-52A4-CBF7DECBBEB2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1" name="Connettore diritto 1180">
              <a:extLst>
                <a:ext uri="{FF2B5EF4-FFF2-40B4-BE49-F238E27FC236}">
                  <a16:creationId xmlns:a16="http://schemas.microsoft.com/office/drawing/2014/main" id="{AACADBCE-2A2B-DE24-28DE-99929991F79D}"/>
                </a:ext>
              </a:extLst>
            </p:cNvPr>
            <p:cNvCxnSpPr>
              <a:stCxn id="1174" idx="6"/>
              <a:endCxn id="1177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nettore diritto 1181">
              <a:extLst>
                <a:ext uri="{FF2B5EF4-FFF2-40B4-BE49-F238E27FC236}">
                  <a16:creationId xmlns:a16="http://schemas.microsoft.com/office/drawing/2014/main" id="{CB1971CC-CE12-6D2C-A5A2-1B03DFE9B513}"/>
                </a:ext>
              </a:extLst>
            </p:cNvPr>
            <p:cNvCxnSpPr>
              <a:cxnSpLocks/>
              <a:stCxn id="1174" idx="6"/>
              <a:endCxn id="1178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nettore diritto 1182">
              <a:extLst>
                <a:ext uri="{FF2B5EF4-FFF2-40B4-BE49-F238E27FC236}">
                  <a16:creationId xmlns:a16="http://schemas.microsoft.com/office/drawing/2014/main" id="{D4ED68FF-928B-0821-F393-A3EB96542012}"/>
                </a:ext>
              </a:extLst>
            </p:cNvPr>
            <p:cNvCxnSpPr>
              <a:cxnSpLocks/>
              <a:stCxn id="1175" idx="6"/>
              <a:endCxn id="1178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nettore diritto 1183">
              <a:extLst>
                <a:ext uri="{FF2B5EF4-FFF2-40B4-BE49-F238E27FC236}">
                  <a16:creationId xmlns:a16="http://schemas.microsoft.com/office/drawing/2014/main" id="{BF78A1B0-8A4D-C667-ABE4-5CB558551D1C}"/>
                </a:ext>
              </a:extLst>
            </p:cNvPr>
            <p:cNvCxnSpPr>
              <a:cxnSpLocks/>
              <a:stCxn id="1175" idx="6"/>
              <a:endCxn id="1179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nettore diritto 1184">
              <a:extLst>
                <a:ext uri="{FF2B5EF4-FFF2-40B4-BE49-F238E27FC236}">
                  <a16:creationId xmlns:a16="http://schemas.microsoft.com/office/drawing/2014/main" id="{70414DEF-B6CD-4DCD-50CD-BE7801E5F51F}"/>
                </a:ext>
              </a:extLst>
            </p:cNvPr>
            <p:cNvCxnSpPr>
              <a:cxnSpLocks/>
              <a:stCxn id="1176" idx="6"/>
              <a:endCxn id="1178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Connettore diritto 1185">
              <a:extLst>
                <a:ext uri="{FF2B5EF4-FFF2-40B4-BE49-F238E27FC236}">
                  <a16:creationId xmlns:a16="http://schemas.microsoft.com/office/drawing/2014/main" id="{C1626119-DC2F-9275-020A-86420E9BD79F}"/>
                </a:ext>
              </a:extLst>
            </p:cNvPr>
            <p:cNvCxnSpPr>
              <a:cxnSpLocks/>
              <a:stCxn id="1176" idx="6"/>
              <a:endCxn id="1179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Connettore diritto 1186">
              <a:extLst>
                <a:ext uri="{FF2B5EF4-FFF2-40B4-BE49-F238E27FC236}">
                  <a16:creationId xmlns:a16="http://schemas.microsoft.com/office/drawing/2014/main" id="{2516B9B6-92FA-1B97-51F3-80BB71733F4A}"/>
                </a:ext>
              </a:extLst>
            </p:cNvPr>
            <p:cNvCxnSpPr>
              <a:cxnSpLocks/>
              <a:stCxn id="1177" idx="6"/>
              <a:endCxn id="1180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Connettore diritto 1187">
              <a:extLst>
                <a:ext uri="{FF2B5EF4-FFF2-40B4-BE49-F238E27FC236}">
                  <a16:creationId xmlns:a16="http://schemas.microsoft.com/office/drawing/2014/main" id="{76B21C55-9C87-B9CB-B90A-46A57F3131DC}"/>
                </a:ext>
              </a:extLst>
            </p:cNvPr>
            <p:cNvCxnSpPr>
              <a:cxnSpLocks/>
              <a:stCxn id="1178" idx="6"/>
              <a:endCxn id="1180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ttore diritto 1188">
              <a:extLst>
                <a:ext uri="{FF2B5EF4-FFF2-40B4-BE49-F238E27FC236}">
                  <a16:creationId xmlns:a16="http://schemas.microsoft.com/office/drawing/2014/main" id="{580220A9-624E-1334-9598-6D6495DDEDBA}"/>
                </a:ext>
              </a:extLst>
            </p:cNvPr>
            <p:cNvCxnSpPr>
              <a:cxnSpLocks/>
              <a:stCxn id="1179" idx="6"/>
              <a:endCxn id="1180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0" name="CasellaDiTesto 1189">
            <a:extLst>
              <a:ext uri="{FF2B5EF4-FFF2-40B4-BE49-F238E27FC236}">
                <a16:creationId xmlns:a16="http://schemas.microsoft.com/office/drawing/2014/main" id="{E3644D4A-48A9-47C3-78E6-37655A14B7C8}"/>
              </a:ext>
            </a:extLst>
          </p:cNvPr>
          <p:cNvSpPr txBox="1"/>
          <p:nvPr/>
        </p:nvSpPr>
        <p:spPr>
          <a:xfrm>
            <a:off x="6262418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91" name="Gruppo 1190">
            <a:extLst>
              <a:ext uri="{FF2B5EF4-FFF2-40B4-BE49-F238E27FC236}">
                <a16:creationId xmlns:a16="http://schemas.microsoft.com/office/drawing/2014/main" id="{91172110-2342-26B6-E8DD-C5323E55B732}"/>
              </a:ext>
            </a:extLst>
          </p:cNvPr>
          <p:cNvGrpSpPr/>
          <p:nvPr/>
        </p:nvGrpSpPr>
        <p:grpSpPr>
          <a:xfrm>
            <a:off x="249492" y="3760067"/>
            <a:ext cx="317775" cy="448556"/>
            <a:chOff x="911291" y="1250302"/>
            <a:chExt cx="1138334" cy="1810139"/>
          </a:xfrm>
        </p:grpSpPr>
        <p:sp>
          <p:nvSpPr>
            <p:cNvPr id="1192" name="Rettangolo ad angolo ripiegato 1191">
              <a:extLst>
                <a:ext uri="{FF2B5EF4-FFF2-40B4-BE49-F238E27FC236}">
                  <a16:creationId xmlns:a16="http://schemas.microsoft.com/office/drawing/2014/main" id="{7DAD01EC-CF4B-C85B-42CD-7E8DE5BCC5B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3" name="Connettore diritto 1192">
              <a:extLst>
                <a:ext uri="{FF2B5EF4-FFF2-40B4-BE49-F238E27FC236}">
                  <a16:creationId xmlns:a16="http://schemas.microsoft.com/office/drawing/2014/main" id="{B57DB10F-FFAA-D566-460E-E33A8C1E3EC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nettore diritto 1193">
              <a:extLst>
                <a:ext uri="{FF2B5EF4-FFF2-40B4-BE49-F238E27FC236}">
                  <a16:creationId xmlns:a16="http://schemas.microsoft.com/office/drawing/2014/main" id="{0A3F6441-8262-C6E1-2180-6422EEF1312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ttore diritto 1194">
              <a:extLst>
                <a:ext uri="{FF2B5EF4-FFF2-40B4-BE49-F238E27FC236}">
                  <a16:creationId xmlns:a16="http://schemas.microsoft.com/office/drawing/2014/main" id="{5734B1A2-8C46-B3E0-272C-60EA909FD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Connettore diritto 1195">
              <a:extLst>
                <a:ext uri="{FF2B5EF4-FFF2-40B4-BE49-F238E27FC236}">
                  <a16:creationId xmlns:a16="http://schemas.microsoft.com/office/drawing/2014/main" id="{0031F63C-B685-29C5-A5AB-DF1BE2B54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ttore diritto 1196">
              <a:extLst>
                <a:ext uri="{FF2B5EF4-FFF2-40B4-BE49-F238E27FC236}">
                  <a16:creationId xmlns:a16="http://schemas.microsoft.com/office/drawing/2014/main" id="{D4677540-EA8A-B18C-0FFF-C1D8B099AC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Connettore diritto 1197">
              <a:extLst>
                <a:ext uri="{FF2B5EF4-FFF2-40B4-BE49-F238E27FC236}">
                  <a16:creationId xmlns:a16="http://schemas.microsoft.com/office/drawing/2014/main" id="{E94B2A22-E6CD-F824-9F1F-E079EAC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Connettore diritto 1198">
              <a:extLst>
                <a:ext uri="{FF2B5EF4-FFF2-40B4-BE49-F238E27FC236}">
                  <a16:creationId xmlns:a16="http://schemas.microsoft.com/office/drawing/2014/main" id="{B80BC3FD-1535-FDD7-9A7E-5A6A1C643F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Connettore diritto 1199">
              <a:extLst>
                <a:ext uri="{FF2B5EF4-FFF2-40B4-BE49-F238E27FC236}">
                  <a16:creationId xmlns:a16="http://schemas.microsoft.com/office/drawing/2014/main" id="{BB2DCF1A-6B6B-83B0-6030-47A603C8D0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1" name="Gruppo 1200">
            <a:extLst>
              <a:ext uri="{FF2B5EF4-FFF2-40B4-BE49-F238E27FC236}">
                <a16:creationId xmlns:a16="http://schemas.microsoft.com/office/drawing/2014/main" id="{D1E0701F-A48C-647D-A09C-4AC084BEF287}"/>
              </a:ext>
            </a:extLst>
          </p:cNvPr>
          <p:cNvGrpSpPr/>
          <p:nvPr/>
        </p:nvGrpSpPr>
        <p:grpSpPr>
          <a:xfrm>
            <a:off x="1413045" y="3497233"/>
            <a:ext cx="317775" cy="448556"/>
            <a:chOff x="911291" y="1250302"/>
            <a:chExt cx="1138334" cy="1810139"/>
          </a:xfrm>
        </p:grpSpPr>
        <p:sp>
          <p:nvSpPr>
            <p:cNvPr id="1202" name="Rettangolo ad angolo ripiegato 1201">
              <a:extLst>
                <a:ext uri="{FF2B5EF4-FFF2-40B4-BE49-F238E27FC236}">
                  <a16:creationId xmlns:a16="http://schemas.microsoft.com/office/drawing/2014/main" id="{D0DA17CA-D306-CC0C-D69A-DFF0057E2DDA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3" name="Connettore diritto 1202">
              <a:extLst>
                <a:ext uri="{FF2B5EF4-FFF2-40B4-BE49-F238E27FC236}">
                  <a16:creationId xmlns:a16="http://schemas.microsoft.com/office/drawing/2014/main" id="{4988ECD0-376B-3395-F876-246111D1981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ttore diritto 1203">
              <a:extLst>
                <a:ext uri="{FF2B5EF4-FFF2-40B4-BE49-F238E27FC236}">
                  <a16:creationId xmlns:a16="http://schemas.microsoft.com/office/drawing/2014/main" id="{06856C90-B9DF-E6CD-1B88-7AE16557529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ttore diritto 1204">
              <a:extLst>
                <a:ext uri="{FF2B5EF4-FFF2-40B4-BE49-F238E27FC236}">
                  <a16:creationId xmlns:a16="http://schemas.microsoft.com/office/drawing/2014/main" id="{EE41E455-C7C7-76DA-D8AB-867B884C5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ttore diritto 1205">
              <a:extLst>
                <a:ext uri="{FF2B5EF4-FFF2-40B4-BE49-F238E27FC236}">
                  <a16:creationId xmlns:a16="http://schemas.microsoft.com/office/drawing/2014/main" id="{EBF906B3-ED16-6FE3-847A-5D01AA7F5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ttore diritto 1206">
              <a:extLst>
                <a:ext uri="{FF2B5EF4-FFF2-40B4-BE49-F238E27FC236}">
                  <a16:creationId xmlns:a16="http://schemas.microsoft.com/office/drawing/2014/main" id="{5CC47B3C-05EF-6EC5-09A3-C8ECDD74A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Connettore diritto 1207">
              <a:extLst>
                <a:ext uri="{FF2B5EF4-FFF2-40B4-BE49-F238E27FC236}">
                  <a16:creationId xmlns:a16="http://schemas.microsoft.com/office/drawing/2014/main" id="{2A4C934D-9F37-6E68-4595-A35F0710F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ttore diritto 1208">
              <a:extLst>
                <a:ext uri="{FF2B5EF4-FFF2-40B4-BE49-F238E27FC236}">
                  <a16:creationId xmlns:a16="http://schemas.microsoft.com/office/drawing/2014/main" id="{507BD8F3-950E-1C1B-3B4C-563212F9FA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Connettore diritto 1209">
              <a:extLst>
                <a:ext uri="{FF2B5EF4-FFF2-40B4-BE49-F238E27FC236}">
                  <a16:creationId xmlns:a16="http://schemas.microsoft.com/office/drawing/2014/main" id="{E102DA87-AD71-E70A-CEA3-78B11CE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Gruppo 1220">
            <a:extLst>
              <a:ext uri="{FF2B5EF4-FFF2-40B4-BE49-F238E27FC236}">
                <a16:creationId xmlns:a16="http://schemas.microsoft.com/office/drawing/2014/main" id="{1C943102-4098-E27F-E0EA-CB69BDE3F1A7}"/>
              </a:ext>
            </a:extLst>
          </p:cNvPr>
          <p:cNvGrpSpPr/>
          <p:nvPr/>
        </p:nvGrpSpPr>
        <p:grpSpPr>
          <a:xfrm>
            <a:off x="904977" y="2986822"/>
            <a:ext cx="317775" cy="448556"/>
            <a:chOff x="911291" y="1250302"/>
            <a:chExt cx="1138334" cy="1810139"/>
          </a:xfrm>
        </p:grpSpPr>
        <p:sp>
          <p:nvSpPr>
            <p:cNvPr id="1222" name="Rettangolo ad angolo ripiegato 1221">
              <a:extLst>
                <a:ext uri="{FF2B5EF4-FFF2-40B4-BE49-F238E27FC236}">
                  <a16:creationId xmlns:a16="http://schemas.microsoft.com/office/drawing/2014/main" id="{8457C405-E27F-BB05-C84A-0ED3AD5173F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3" name="Connettore diritto 1222">
              <a:extLst>
                <a:ext uri="{FF2B5EF4-FFF2-40B4-BE49-F238E27FC236}">
                  <a16:creationId xmlns:a16="http://schemas.microsoft.com/office/drawing/2014/main" id="{74671BF9-4F98-0735-4047-512E26E8BFDC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ttore diritto 1223">
              <a:extLst>
                <a:ext uri="{FF2B5EF4-FFF2-40B4-BE49-F238E27FC236}">
                  <a16:creationId xmlns:a16="http://schemas.microsoft.com/office/drawing/2014/main" id="{F8BF52C9-4070-BCAB-C8FC-855869CF81F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Connettore diritto 1224">
              <a:extLst>
                <a:ext uri="{FF2B5EF4-FFF2-40B4-BE49-F238E27FC236}">
                  <a16:creationId xmlns:a16="http://schemas.microsoft.com/office/drawing/2014/main" id="{BB070DA9-C9EA-68E5-30F1-2ED34AB7D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nettore diritto 1225">
              <a:extLst>
                <a:ext uri="{FF2B5EF4-FFF2-40B4-BE49-F238E27FC236}">
                  <a16:creationId xmlns:a16="http://schemas.microsoft.com/office/drawing/2014/main" id="{4A4F59AE-B8FB-AF16-72D2-827D541E9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nettore diritto 1226">
              <a:extLst>
                <a:ext uri="{FF2B5EF4-FFF2-40B4-BE49-F238E27FC236}">
                  <a16:creationId xmlns:a16="http://schemas.microsoft.com/office/drawing/2014/main" id="{93D35FA8-46EA-BB74-5271-9A84B608E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Connettore diritto 1227">
              <a:extLst>
                <a:ext uri="{FF2B5EF4-FFF2-40B4-BE49-F238E27FC236}">
                  <a16:creationId xmlns:a16="http://schemas.microsoft.com/office/drawing/2014/main" id="{7164DF55-488D-1D0F-4CD2-278E87CC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Connettore diritto 1228">
              <a:extLst>
                <a:ext uri="{FF2B5EF4-FFF2-40B4-BE49-F238E27FC236}">
                  <a16:creationId xmlns:a16="http://schemas.microsoft.com/office/drawing/2014/main" id="{37CCB9C9-C82B-86FB-1594-898F708F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Connettore diritto 1229">
              <a:extLst>
                <a:ext uri="{FF2B5EF4-FFF2-40B4-BE49-F238E27FC236}">
                  <a16:creationId xmlns:a16="http://schemas.microsoft.com/office/drawing/2014/main" id="{6A3A10EC-D79C-198B-82DC-CE933BEDD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Gruppo 1230">
            <a:extLst>
              <a:ext uri="{FF2B5EF4-FFF2-40B4-BE49-F238E27FC236}">
                <a16:creationId xmlns:a16="http://schemas.microsoft.com/office/drawing/2014/main" id="{C56E7F6E-EA0F-C2A4-D398-4762F9B3056B}"/>
              </a:ext>
            </a:extLst>
          </p:cNvPr>
          <p:cNvGrpSpPr/>
          <p:nvPr/>
        </p:nvGrpSpPr>
        <p:grpSpPr>
          <a:xfrm>
            <a:off x="1810804" y="2912641"/>
            <a:ext cx="317775" cy="448556"/>
            <a:chOff x="911291" y="1250302"/>
            <a:chExt cx="1138334" cy="1810139"/>
          </a:xfrm>
        </p:grpSpPr>
        <p:sp>
          <p:nvSpPr>
            <p:cNvPr id="1232" name="Rettangolo ad angolo ripiegato 1231">
              <a:extLst>
                <a:ext uri="{FF2B5EF4-FFF2-40B4-BE49-F238E27FC236}">
                  <a16:creationId xmlns:a16="http://schemas.microsoft.com/office/drawing/2014/main" id="{B42F2D75-25FA-9C6D-631A-170BE9412A3C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3" name="Connettore diritto 1232">
              <a:extLst>
                <a:ext uri="{FF2B5EF4-FFF2-40B4-BE49-F238E27FC236}">
                  <a16:creationId xmlns:a16="http://schemas.microsoft.com/office/drawing/2014/main" id="{08371307-AB0F-2AA7-B878-4C1089D6F3E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Connettore diritto 1233">
              <a:extLst>
                <a:ext uri="{FF2B5EF4-FFF2-40B4-BE49-F238E27FC236}">
                  <a16:creationId xmlns:a16="http://schemas.microsoft.com/office/drawing/2014/main" id="{112987EF-F1DB-E085-5A65-96ECF8BC73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Connettore diritto 1234">
              <a:extLst>
                <a:ext uri="{FF2B5EF4-FFF2-40B4-BE49-F238E27FC236}">
                  <a16:creationId xmlns:a16="http://schemas.microsoft.com/office/drawing/2014/main" id="{AB626DFC-09AA-7D36-0B53-1BED87399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Connettore diritto 1235">
              <a:extLst>
                <a:ext uri="{FF2B5EF4-FFF2-40B4-BE49-F238E27FC236}">
                  <a16:creationId xmlns:a16="http://schemas.microsoft.com/office/drawing/2014/main" id="{F539AEF0-063F-1761-CF19-844C8B5A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ttore diritto 1236">
              <a:extLst>
                <a:ext uri="{FF2B5EF4-FFF2-40B4-BE49-F238E27FC236}">
                  <a16:creationId xmlns:a16="http://schemas.microsoft.com/office/drawing/2014/main" id="{71A616EA-B35E-9B8E-29E2-0DF569D8A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ttore diritto 1237">
              <a:extLst>
                <a:ext uri="{FF2B5EF4-FFF2-40B4-BE49-F238E27FC236}">
                  <a16:creationId xmlns:a16="http://schemas.microsoft.com/office/drawing/2014/main" id="{B97AC394-E49F-5CCA-856D-BAD589806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nettore diritto 1238">
              <a:extLst>
                <a:ext uri="{FF2B5EF4-FFF2-40B4-BE49-F238E27FC236}">
                  <a16:creationId xmlns:a16="http://schemas.microsoft.com/office/drawing/2014/main" id="{BCE13BC4-B3A8-B969-5029-E4C7114E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Connettore diritto 1239">
              <a:extLst>
                <a:ext uri="{FF2B5EF4-FFF2-40B4-BE49-F238E27FC236}">
                  <a16:creationId xmlns:a16="http://schemas.microsoft.com/office/drawing/2014/main" id="{E1F153B9-7C86-6E28-EF42-84F17AC68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1" name="Connettore diritto 1250">
            <a:extLst>
              <a:ext uri="{FF2B5EF4-FFF2-40B4-BE49-F238E27FC236}">
                <a16:creationId xmlns:a16="http://schemas.microsoft.com/office/drawing/2014/main" id="{18F53A7F-88B1-3578-DA9F-A60B5A6B28F4}"/>
              </a:ext>
            </a:extLst>
          </p:cNvPr>
          <p:cNvCxnSpPr>
            <a:cxnSpLocks/>
            <a:stCxn id="1154" idx="1"/>
            <a:endCxn id="1144" idx="3"/>
          </p:cNvCxnSpPr>
          <p:nvPr/>
        </p:nvCxnSpPr>
        <p:spPr>
          <a:xfrm flipH="1" flipV="1">
            <a:off x="567267" y="3348478"/>
            <a:ext cx="262255" cy="76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ttore diritto 1253">
            <a:extLst>
              <a:ext uri="{FF2B5EF4-FFF2-40B4-BE49-F238E27FC236}">
                <a16:creationId xmlns:a16="http://schemas.microsoft.com/office/drawing/2014/main" id="{81C3735F-027E-E556-E363-16C69C7B1C28}"/>
              </a:ext>
            </a:extLst>
          </p:cNvPr>
          <p:cNvCxnSpPr>
            <a:cxnSpLocks/>
            <a:stCxn id="1154" idx="1"/>
            <a:endCxn id="1192" idx="3"/>
          </p:cNvCxnSpPr>
          <p:nvPr/>
        </p:nvCxnSpPr>
        <p:spPr>
          <a:xfrm flipH="1" flipV="1">
            <a:off x="567267" y="3984345"/>
            <a:ext cx="262255" cy="126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ttore diritto 1256">
            <a:extLst>
              <a:ext uri="{FF2B5EF4-FFF2-40B4-BE49-F238E27FC236}">
                <a16:creationId xmlns:a16="http://schemas.microsoft.com/office/drawing/2014/main" id="{98272ECE-8A32-A30F-A28E-7E7B87B8B6B7}"/>
              </a:ext>
            </a:extLst>
          </p:cNvPr>
          <p:cNvCxnSpPr>
            <a:cxnSpLocks/>
            <a:stCxn id="1222" idx="1"/>
            <a:endCxn id="1144" idx="3"/>
          </p:cNvCxnSpPr>
          <p:nvPr/>
        </p:nvCxnSpPr>
        <p:spPr>
          <a:xfrm flipH="1">
            <a:off x="567267" y="3211100"/>
            <a:ext cx="337710" cy="1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Connettore diritto 1259">
            <a:extLst>
              <a:ext uri="{FF2B5EF4-FFF2-40B4-BE49-F238E27FC236}">
                <a16:creationId xmlns:a16="http://schemas.microsoft.com/office/drawing/2014/main" id="{515193FE-50AB-DFBB-6CEF-549AA8A78C14}"/>
              </a:ext>
            </a:extLst>
          </p:cNvPr>
          <p:cNvCxnSpPr>
            <a:cxnSpLocks/>
            <a:stCxn id="1202" idx="1"/>
            <a:endCxn id="1144" idx="3"/>
          </p:cNvCxnSpPr>
          <p:nvPr/>
        </p:nvCxnSpPr>
        <p:spPr>
          <a:xfrm flipH="1" flipV="1">
            <a:off x="567267" y="3348478"/>
            <a:ext cx="845778" cy="37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Connettore diritto 1262">
            <a:extLst>
              <a:ext uri="{FF2B5EF4-FFF2-40B4-BE49-F238E27FC236}">
                <a16:creationId xmlns:a16="http://schemas.microsoft.com/office/drawing/2014/main" id="{1FD81ECE-193F-2C1B-80EE-B252094DE689}"/>
              </a:ext>
            </a:extLst>
          </p:cNvPr>
          <p:cNvCxnSpPr>
            <a:cxnSpLocks/>
            <a:stCxn id="1202" idx="2"/>
            <a:endCxn id="1232" idx="1"/>
          </p:cNvCxnSpPr>
          <p:nvPr/>
        </p:nvCxnSpPr>
        <p:spPr>
          <a:xfrm flipV="1">
            <a:off x="1571933" y="3136919"/>
            <a:ext cx="238871" cy="360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Connettore diritto 1265">
            <a:extLst>
              <a:ext uri="{FF2B5EF4-FFF2-40B4-BE49-F238E27FC236}">
                <a16:creationId xmlns:a16="http://schemas.microsoft.com/office/drawing/2014/main" id="{7B9BFB0F-8667-4F0C-FB78-44C4CD2BDA9B}"/>
              </a:ext>
            </a:extLst>
          </p:cNvPr>
          <p:cNvCxnSpPr>
            <a:cxnSpLocks/>
            <a:stCxn id="1164" idx="2"/>
            <a:endCxn id="1232" idx="0"/>
          </p:cNvCxnSpPr>
          <p:nvPr/>
        </p:nvCxnSpPr>
        <p:spPr>
          <a:xfrm flipH="1" flipV="1">
            <a:off x="1969692" y="3361197"/>
            <a:ext cx="123071" cy="451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Connettore diritto 1268">
            <a:extLst>
              <a:ext uri="{FF2B5EF4-FFF2-40B4-BE49-F238E27FC236}">
                <a16:creationId xmlns:a16="http://schemas.microsoft.com/office/drawing/2014/main" id="{B8F70375-5D67-54FC-E207-93D853E761C4}"/>
              </a:ext>
            </a:extLst>
          </p:cNvPr>
          <p:cNvCxnSpPr>
            <a:cxnSpLocks/>
            <a:stCxn id="1164" idx="1"/>
            <a:endCxn id="1202" idx="3"/>
          </p:cNvCxnSpPr>
          <p:nvPr/>
        </p:nvCxnSpPr>
        <p:spPr>
          <a:xfrm flipH="1" flipV="1">
            <a:off x="1730820" y="3721511"/>
            <a:ext cx="203055" cy="315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3" name="Immagine 1272">
            <a:extLst>
              <a:ext uri="{FF2B5EF4-FFF2-40B4-BE49-F238E27FC236}">
                <a16:creationId xmlns:a16="http://schemas.microsoft.com/office/drawing/2014/main" id="{A7B681B8-DA55-4748-CA0B-2873AA1D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83" y="2726621"/>
            <a:ext cx="1459032" cy="1395288"/>
          </a:xfrm>
          <a:prstGeom prst="rect">
            <a:avLst/>
          </a:prstGeom>
        </p:spPr>
      </p:pic>
      <p:sp>
        <p:nvSpPr>
          <p:cNvPr id="1275" name="Freccia a destra 1274">
            <a:extLst>
              <a:ext uri="{FF2B5EF4-FFF2-40B4-BE49-F238E27FC236}">
                <a16:creationId xmlns:a16="http://schemas.microsoft.com/office/drawing/2014/main" id="{FA42A69F-9FF9-4065-611C-F35059B1687C}"/>
              </a:ext>
            </a:extLst>
          </p:cNvPr>
          <p:cNvSpPr/>
          <p:nvPr/>
        </p:nvSpPr>
        <p:spPr>
          <a:xfrm>
            <a:off x="5637527" y="3240586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ttangolo 1275">
            <a:extLst>
              <a:ext uri="{FF2B5EF4-FFF2-40B4-BE49-F238E27FC236}">
                <a16:creationId xmlns:a16="http://schemas.microsoft.com/office/drawing/2014/main" id="{2CA66A01-75FE-CE80-5C02-D8679BB69A7A}"/>
              </a:ext>
            </a:extLst>
          </p:cNvPr>
          <p:cNvSpPr/>
          <p:nvPr/>
        </p:nvSpPr>
        <p:spPr>
          <a:xfrm>
            <a:off x="6103194" y="2745317"/>
            <a:ext cx="1341093" cy="1395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ttangolo 1276">
            <a:extLst>
              <a:ext uri="{FF2B5EF4-FFF2-40B4-BE49-F238E27FC236}">
                <a16:creationId xmlns:a16="http://schemas.microsoft.com/office/drawing/2014/main" id="{93D35509-9CB2-1CFC-55F9-4CCF71D07FE2}"/>
              </a:ext>
            </a:extLst>
          </p:cNvPr>
          <p:cNvSpPr/>
          <p:nvPr/>
        </p:nvSpPr>
        <p:spPr>
          <a:xfrm>
            <a:off x="6103194" y="2745317"/>
            <a:ext cx="479677" cy="46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ttangolo 1277">
            <a:extLst>
              <a:ext uri="{FF2B5EF4-FFF2-40B4-BE49-F238E27FC236}">
                <a16:creationId xmlns:a16="http://schemas.microsoft.com/office/drawing/2014/main" id="{AAE82030-B74B-6B32-9F15-4E3D2ED0FC25}"/>
              </a:ext>
            </a:extLst>
          </p:cNvPr>
          <p:cNvSpPr/>
          <p:nvPr/>
        </p:nvSpPr>
        <p:spPr>
          <a:xfrm>
            <a:off x="6577503" y="3202130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Rettangolo 1278">
            <a:extLst>
              <a:ext uri="{FF2B5EF4-FFF2-40B4-BE49-F238E27FC236}">
                <a16:creationId xmlns:a16="http://schemas.microsoft.com/office/drawing/2014/main" id="{FAA16909-42B9-80E7-90D5-3280CDE89AE5}"/>
              </a:ext>
            </a:extLst>
          </p:cNvPr>
          <p:cNvSpPr/>
          <p:nvPr/>
        </p:nvSpPr>
        <p:spPr>
          <a:xfrm>
            <a:off x="6848260" y="3481624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ttangolo 1279">
            <a:extLst>
              <a:ext uri="{FF2B5EF4-FFF2-40B4-BE49-F238E27FC236}">
                <a16:creationId xmlns:a16="http://schemas.microsoft.com/office/drawing/2014/main" id="{E9002C96-B48C-FB38-777E-BFEE57521127}"/>
              </a:ext>
            </a:extLst>
          </p:cNvPr>
          <p:cNvSpPr/>
          <p:nvPr/>
        </p:nvSpPr>
        <p:spPr>
          <a:xfrm>
            <a:off x="7119017" y="3771273"/>
            <a:ext cx="33169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ccia a destra 1282">
            <a:extLst>
              <a:ext uri="{FF2B5EF4-FFF2-40B4-BE49-F238E27FC236}">
                <a16:creationId xmlns:a16="http://schemas.microsoft.com/office/drawing/2014/main" id="{2F09202B-FD1F-47C1-0892-AECEAE9A74F7}"/>
              </a:ext>
            </a:extLst>
          </p:cNvPr>
          <p:cNvSpPr/>
          <p:nvPr/>
        </p:nvSpPr>
        <p:spPr>
          <a:xfrm>
            <a:off x="7540702" y="3231115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4" name="Gruppo 1283">
            <a:extLst>
              <a:ext uri="{FF2B5EF4-FFF2-40B4-BE49-F238E27FC236}">
                <a16:creationId xmlns:a16="http://schemas.microsoft.com/office/drawing/2014/main" id="{35B5AF36-A4EE-4C4C-1B60-1ECE42AE5E78}"/>
              </a:ext>
            </a:extLst>
          </p:cNvPr>
          <p:cNvGrpSpPr/>
          <p:nvPr/>
        </p:nvGrpSpPr>
        <p:grpSpPr>
          <a:xfrm>
            <a:off x="8040314" y="2827541"/>
            <a:ext cx="1284936" cy="1068577"/>
            <a:chOff x="315686" y="3161410"/>
            <a:chExt cx="2882864" cy="1812048"/>
          </a:xfrm>
        </p:grpSpPr>
        <p:sp>
          <p:nvSpPr>
            <p:cNvPr id="1285" name="Ovale 1284">
              <a:extLst>
                <a:ext uri="{FF2B5EF4-FFF2-40B4-BE49-F238E27FC236}">
                  <a16:creationId xmlns:a16="http://schemas.microsoft.com/office/drawing/2014/main" id="{8BACE662-C2CC-35ED-5C8C-67499680B5EA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e 1285">
              <a:extLst>
                <a:ext uri="{FF2B5EF4-FFF2-40B4-BE49-F238E27FC236}">
                  <a16:creationId xmlns:a16="http://schemas.microsoft.com/office/drawing/2014/main" id="{7F19C6CA-1705-B390-9812-1995654B4D23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e 1286">
              <a:extLst>
                <a:ext uri="{FF2B5EF4-FFF2-40B4-BE49-F238E27FC236}">
                  <a16:creationId xmlns:a16="http://schemas.microsoft.com/office/drawing/2014/main" id="{4EE2F974-BF53-3468-9E86-D10F83123994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e 1287">
              <a:extLst>
                <a:ext uri="{FF2B5EF4-FFF2-40B4-BE49-F238E27FC236}">
                  <a16:creationId xmlns:a16="http://schemas.microsoft.com/office/drawing/2014/main" id="{A61F4E17-61E4-0B5D-2A90-DE79EC815B54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e 1288">
              <a:extLst>
                <a:ext uri="{FF2B5EF4-FFF2-40B4-BE49-F238E27FC236}">
                  <a16:creationId xmlns:a16="http://schemas.microsoft.com/office/drawing/2014/main" id="{1630D741-775A-6642-3B2F-FD2319EB8D3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e 1289">
              <a:extLst>
                <a:ext uri="{FF2B5EF4-FFF2-40B4-BE49-F238E27FC236}">
                  <a16:creationId xmlns:a16="http://schemas.microsoft.com/office/drawing/2014/main" id="{BC615F72-B010-6111-4D18-D23D128D9211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e 1290">
              <a:extLst>
                <a:ext uri="{FF2B5EF4-FFF2-40B4-BE49-F238E27FC236}">
                  <a16:creationId xmlns:a16="http://schemas.microsoft.com/office/drawing/2014/main" id="{F8E1FB63-D9EF-81D9-01C1-4E5DE4683E0F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2" name="Connettore diritto 1291">
              <a:extLst>
                <a:ext uri="{FF2B5EF4-FFF2-40B4-BE49-F238E27FC236}">
                  <a16:creationId xmlns:a16="http://schemas.microsoft.com/office/drawing/2014/main" id="{6FAD993B-77E4-7C2C-538C-EA2900CF6DEE}"/>
                </a:ext>
              </a:extLst>
            </p:cNvPr>
            <p:cNvCxnSpPr>
              <a:stCxn id="1285" idx="6"/>
              <a:endCxn id="1288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Connettore diritto 1292">
              <a:extLst>
                <a:ext uri="{FF2B5EF4-FFF2-40B4-BE49-F238E27FC236}">
                  <a16:creationId xmlns:a16="http://schemas.microsoft.com/office/drawing/2014/main" id="{93357E62-E01D-6796-FC36-E097D9EA2767}"/>
                </a:ext>
              </a:extLst>
            </p:cNvPr>
            <p:cNvCxnSpPr>
              <a:cxnSpLocks/>
              <a:stCxn id="1285" idx="6"/>
              <a:endCxn id="1289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Connettore diritto 1293">
              <a:extLst>
                <a:ext uri="{FF2B5EF4-FFF2-40B4-BE49-F238E27FC236}">
                  <a16:creationId xmlns:a16="http://schemas.microsoft.com/office/drawing/2014/main" id="{2A1FE943-2F4C-C224-10D0-1D9D5A56E0BC}"/>
                </a:ext>
              </a:extLst>
            </p:cNvPr>
            <p:cNvCxnSpPr>
              <a:cxnSpLocks/>
              <a:stCxn id="1286" idx="6"/>
              <a:endCxn id="1289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Connettore diritto 1294">
              <a:extLst>
                <a:ext uri="{FF2B5EF4-FFF2-40B4-BE49-F238E27FC236}">
                  <a16:creationId xmlns:a16="http://schemas.microsoft.com/office/drawing/2014/main" id="{C9177A07-9B6C-D673-8083-19F474934762}"/>
                </a:ext>
              </a:extLst>
            </p:cNvPr>
            <p:cNvCxnSpPr>
              <a:cxnSpLocks/>
              <a:stCxn id="1286" idx="6"/>
              <a:endCxn id="1290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Connettore diritto 1295">
              <a:extLst>
                <a:ext uri="{FF2B5EF4-FFF2-40B4-BE49-F238E27FC236}">
                  <a16:creationId xmlns:a16="http://schemas.microsoft.com/office/drawing/2014/main" id="{56155AC0-EF04-3DD8-7CD3-4D4127342D16}"/>
                </a:ext>
              </a:extLst>
            </p:cNvPr>
            <p:cNvCxnSpPr>
              <a:cxnSpLocks/>
              <a:stCxn id="1287" idx="6"/>
              <a:endCxn id="1289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Connettore diritto 1296">
              <a:extLst>
                <a:ext uri="{FF2B5EF4-FFF2-40B4-BE49-F238E27FC236}">
                  <a16:creationId xmlns:a16="http://schemas.microsoft.com/office/drawing/2014/main" id="{99A03725-8728-48E1-F280-F5D2E6F23E71}"/>
                </a:ext>
              </a:extLst>
            </p:cNvPr>
            <p:cNvCxnSpPr>
              <a:cxnSpLocks/>
              <a:stCxn id="1287" idx="6"/>
              <a:endCxn id="1290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Connettore diritto 1297">
              <a:extLst>
                <a:ext uri="{FF2B5EF4-FFF2-40B4-BE49-F238E27FC236}">
                  <a16:creationId xmlns:a16="http://schemas.microsoft.com/office/drawing/2014/main" id="{FE8F191C-3C29-BACE-E182-69F356ED434B}"/>
                </a:ext>
              </a:extLst>
            </p:cNvPr>
            <p:cNvCxnSpPr>
              <a:cxnSpLocks/>
              <a:stCxn id="1288" idx="6"/>
              <a:endCxn id="1291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Connettore diritto 1298">
              <a:extLst>
                <a:ext uri="{FF2B5EF4-FFF2-40B4-BE49-F238E27FC236}">
                  <a16:creationId xmlns:a16="http://schemas.microsoft.com/office/drawing/2014/main" id="{EE1E6DB7-B541-6CBD-7B67-D6F467D6599D}"/>
                </a:ext>
              </a:extLst>
            </p:cNvPr>
            <p:cNvCxnSpPr>
              <a:cxnSpLocks/>
              <a:stCxn id="1289" idx="6"/>
              <a:endCxn id="1291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Connettore diritto 1299">
              <a:extLst>
                <a:ext uri="{FF2B5EF4-FFF2-40B4-BE49-F238E27FC236}">
                  <a16:creationId xmlns:a16="http://schemas.microsoft.com/office/drawing/2014/main" id="{8096D58B-447E-BBA8-D253-D79A6351A514}"/>
                </a:ext>
              </a:extLst>
            </p:cNvPr>
            <p:cNvCxnSpPr>
              <a:cxnSpLocks/>
              <a:stCxn id="1290" idx="6"/>
              <a:endCxn id="1291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1" name="Gruppo 1300">
            <a:extLst>
              <a:ext uri="{FF2B5EF4-FFF2-40B4-BE49-F238E27FC236}">
                <a16:creationId xmlns:a16="http://schemas.microsoft.com/office/drawing/2014/main" id="{138D3F03-AFE1-E7F5-FF19-FC95A5DDC7EB}"/>
              </a:ext>
            </a:extLst>
          </p:cNvPr>
          <p:cNvGrpSpPr/>
          <p:nvPr/>
        </p:nvGrpSpPr>
        <p:grpSpPr>
          <a:xfrm>
            <a:off x="7847273" y="431990"/>
            <a:ext cx="1284936" cy="1068577"/>
            <a:chOff x="315686" y="3161410"/>
            <a:chExt cx="2882864" cy="1812048"/>
          </a:xfrm>
        </p:grpSpPr>
        <p:sp>
          <p:nvSpPr>
            <p:cNvPr id="1302" name="Ovale 1301">
              <a:extLst>
                <a:ext uri="{FF2B5EF4-FFF2-40B4-BE49-F238E27FC236}">
                  <a16:creationId xmlns:a16="http://schemas.microsoft.com/office/drawing/2014/main" id="{E415CB8B-C47E-4571-FE97-326DF1C01A9F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e 1302">
              <a:extLst>
                <a:ext uri="{FF2B5EF4-FFF2-40B4-BE49-F238E27FC236}">
                  <a16:creationId xmlns:a16="http://schemas.microsoft.com/office/drawing/2014/main" id="{1F05F857-9537-4C2C-2970-8F833649B5C5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e 1303">
              <a:extLst>
                <a:ext uri="{FF2B5EF4-FFF2-40B4-BE49-F238E27FC236}">
                  <a16:creationId xmlns:a16="http://schemas.microsoft.com/office/drawing/2014/main" id="{33C26BA2-1B63-8847-ECA3-BE0DFE09DD55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e 1304">
              <a:extLst>
                <a:ext uri="{FF2B5EF4-FFF2-40B4-BE49-F238E27FC236}">
                  <a16:creationId xmlns:a16="http://schemas.microsoft.com/office/drawing/2014/main" id="{1C8DDC8D-0CD5-8415-0BD7-085D4847ED4D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e 1305">
              <a:extLst>
                <a:ext uri="{FF2B5EF4-FFF2-40B4-BE49-F238E27FC236}">
                  <a16:creationId xmlns:a16="http://schemas.microsoft.com/office/drawing/2014/main" id="{D91ED76E-4534-545D-F037-C6B14FA4F62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e 1306">
              <a:extLst>
                <a:ext uri="{FF2B5EF4-FFF2-40B4-BE49-F238E27FC236}">
                  <a16:creationId xmlns:a16="http://schemas.microsoft.com/office/drawing/2014/main" id="{A89C46FD-F975-15AD-4FB4-57E2683641CC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e 1307">
              <a:extLst>
                <a:ext uri="{FF2B5EF4-FFF2-40B4-BE49-F238E27FC236}">
                  <a16:creationId xmlns:a16="http://schemas.microsoft.com/office/drawing/2014/main" id="{B1C0C9A8-AD59-5168-FCD7-1342C516311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9" name="Connettore diritto 1308">
              <a:extLst>
                <a:ext uri="{FF2B5EF4-FFF2-40B4-BE49-F238E27FC236}">
                  <a16:creationId xmlns:a16="http://schemas.microsoft.com/office/drawing/2014/main" id="{62D1FF53-11C5-540A-F1EC-B61CD36B6F95}"/>
                </a:ext>
              </a:extLst>
            </p:cNvPr>
            <p:cNvCxnSpPr>
              <a:stCxn id="1302" idx="6"/>
              <a:endCxn id="130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Connettore diritto 1309">
              <a:extLst>
                <a:ext uri="{FF2B5EF4-FFF2-40B4-BE49-F238E27FC236}">
                  <a16:creationId xmlns:a16="http://schemas.microsoft.com/office/drawing/2014/main" id="{D2158152-D709-C48B-3CBC-5DAF09121E35}"/>
                </a:ext>
              </a:extLst>
            </p:cNvPr>
            <p:cNvCxnSpPr>
              <a:cxnSpLocks/>
              <a:stCxn id="1302" idx="6"/>
              <a:endCxn id="130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Connettore diritto 1310">
              <a:extLst>
                <a:ext uri="{FF2B5EF4-FFF2-40B4-BE49-F238E27FC236}">
                  <a16:creationId xmlns:a16="http://schemas.microsoft.com/office/drawing/2014/main" id="{451F7A13-CC0D-A297-BD48-75F7A4954EBB}"/>
                </a:ext>
              </a:extLst>
            </p:cNvPr>
            <p:cNvCxnSpPr>
              <a:cxnSpLocks/>
              <a:stCxn id="1303" idx="6"/>
              <a:endCxn id="130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Connettore diritto 1311">
              <a:extLst>
                <a:ext uri="{FF2B5EF4-FFF2-40B4-BE49-F238E27FC236}">
                  <a16:creationId xmlns:a16="http://schemas.microsoft.com/office/drawing/2014/main" id="{35796E12-A7F0-EC4F-E6E3-5CF0ED33061F}"/>
                </a:ext>
              </a:extLst>
            </p:cNvPr>
            <p:cNvCxnSpPr>
              <a:cxnSpLocks/>
              <a:stCxn id="1303" idx="6"/>
              <a:endCxn id="130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Connettore diritto 1312">
              <a:extLst>
                <a:ext uri="{FF2B5EF4-FFF2-40B4-BE49-F238E27FC236}">
                  <a16:creationId xmlns:a16="http://schemas.microsoft.com/office/drawing/2014/main" id="{AB4E69B5-263C-8509-4683-111D637A8E3B}"/>
                </a:ext>
              </a:extLst>
            </p:cNvPr>
            <p:cNvCxnSpPr>
              <a:cxnSpLocks/>
              <a:stCxn id="1304" idx="6"/>
              <a:endCxn id="130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Connettore diritto 1313">
              <a:extLst>
                <a:ext uri="{FF2B5EF4-FFF2-40B4-BE49-F238E27FC236}">
                  <a16:creationId xmlns:a16="http://schemas.microsoft.com/office/drawing/2014/main" id="{9420488F-25A2-5F2F-2DE9-0EF11036648A}"/>
                </a:ext>
              </a:extLst>
            </p:cNvPr>
            <p:cNvCxnSpPr>
              <a:cxnSpLocks/>
              <a:stCxn id="1304" idx="6"/>
              <a:endCxn id="130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Connettore diritto 1314">
              <a:extLst>
                <a:ext uri="{FF2B5EF4-FFF2-40B4-BE49-F238E27FC236}">
                  <a16:creationId xmlns:a16="http://schemas.microsoft.com/office/drawing/2014/main" id="{718D7F75-A6E1-F009-2B9D-8015F01589AF}"/>
                </a:ext>
              </a:extLst>
            </p:cNvPr>
            <p:cNvCxnSpPr>
              <a:cxnSpLocks/>
              <a:stCxn id="1305" idx="6"/>
              <a:endCxn id="130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Connettore diritto 1315">
              <a:extLst>
                <a:ext uri="{FF2B5EF4-FFF2-40B4-BE49-F238E27FC236}">
                  <a16:creationId xmlns:a16="http://schemas.microsoft.com/office/drawing/2014/main" id="{CD9C32A9-A7C3-DC49-3CDA-8A7DFA817816}"/>
                </a:ext>
              </a:extLst>
            </p:cNvPr>
            <p:cNvCxnSpPr>
              <a:cxnSpLocks/>
              <a:stCxn id="1306" idx="6"/>
              <a:endCxn id="130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Connettore diritto 1316">
              <a:extLst>
                <a:ext uri="{FF2B5EF4-FFF2-40B4-BE49-F238E27FC236}">
                  <a16:creationId xmlns:a16="http://schemas.microsoft.com/office/drawing/2014/main" id="{9BE1D14F-30F7-E1B1-00C8-83F773E5EABF}"/>
                </a:ext>
              </a:extLst>
            </p:cNvPr>
            <p:cNvCxnSpPr>
              <a:cxnSpLocks/>
              <a:stCxn id="1307" idx="6"/>
              <a:endCxn id="130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8" name="CasellaDiTesto 1317">
            <a:extLst>
              <a:ext uri="{FF2B5EF4-FFF2-40B4-BE49-F238E27FC236}">
                <a16:creationId xmlns:a16="http://schemas.microsoft.com/office/drawing/2014/main" id="{9583478E-13A3-7811-E3AC-7599DE668350}"/>
              </a:ext>
            </a:extLst>
          </p:cNvPr>
          <p:cNvSpPr txBox="1"/>
          <p:nvPr/>
        </p:nvSpPr>
        <p:spPr>
          <a:xfrm>
            <a:off x="7989512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319" name="CasellaDiTesto 1318">
            <a:extLst>
              <a:ext uri="{FF2B5EF4-FFF2-40B4-BE49-F238E27FC236}">
                <a16:creationId xmlns:a16="http://schemas.microsoft.com/office/drawing/2014/main" id="{39EB64CD-BFB7-A0C6-687E-45DCBD8CD0CA}"/>
              </a:ext>
            </a:extLst>
          </p:cNvPr>
          <p:cNvSpPr txBox="1"/>
          <p:nvPr/>
        </p:nvSpPr>
        <p:spPr>
          <a:xfrm>
            <a:off x="3822441" y="-3783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20" name="CasellaDiTesto 1319">
            <a:extLst>
              <a:ext uri="{FF2B5EF4-FFF2-40B4-BE49-F238E27FC236}">
                <a16:creationId xmlns:a16="http://schemas.microsoft.com/office/drawing/2014/main" id="{422E91DC-07B8-0CBF-8927-25619AC33EDC}"/>
              </a:ext>
            </a:extLst>
          </p:cNvPr>
          <p:cNvSpPr txBox="1"/>
          <p:nvPr/>
        </p:nvSpPr>
        <p:spPr>
          <a:xfrm>
            <a:off x="155330" y="219036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321" name="CasellaDiTesto 1320">
            <a:extLst>
              <a:ext uri="{FF2B5EF4-FFF2-40B4-BE49-F238E27FC236}">
                <a16:creationId xmlns:a16="http://schemas.microsoft.com/office/drawing/2014/main" id="{9DD12D83-93F5-4A45-81E9-21AF8C5D9463}"/>
              </a:ext>
            </a:extLst>
          </p:cNvPr>
          <p:cNvSpPr txBox="1"/>
          <p:nvPr/>
        </p:nvSpPr>
        <p:spPr>
          <a:xfrm>
            <a:off x="3822441" y="218780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48765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DDCE02-43B5-A81E-687C-9E147DEAD8A9}"/>
              </a:ext>
            </a:extLst>
          </p:cNvPr>
          <p:cNvSpPr/>
          <p:nvPr/>
        </p:nvSpPr>
        <p:spPr>
          <a:xfrm>
            <a:off x="3305908" y="21101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Explainability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AB907E2-FC97-B4DD-DB3B-509D1334DDB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347546" y="914400"/>
            <a:ext cx="2048608" cy="85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76B3F8B9-FA0C-C8E4-4551-39A3AB1A8086}"/>
              </a:ext>
            </a:extLst>
          </p:cNvPr>
          <p:cNvSpPr/>
          <p:nvPr/>
        </p:nvSpPr>
        <p:spPr>
          <a:xfrm>
            <a:off x="1257300" y="177018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5ADDD4-948B-BF96-FFB3-0AEB14BBECA0}"/>
              </a:ext>
            </a:extLst>
          </p:cNvPr>
          <p:cNvSpPr/>
          <p:nvPr/>
        </p:nvSpPr>
        <p:spPr>
          <a:xfrm>
            <a:off x="6096000" y="1770184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7C2162-1BB0-F7AB-3218-9ED5294A228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396154" y="914400"/>
            <a:ext cx="2790092" cy="855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EAE754-2522-60D5-BDB0-A1F2DAEA503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090246" y="2473570"/>
            <a:ext cx="1257300" cy="95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CF0810A9-702E-9C92-803B-2425C8D20837}"/>
              </a:ext>
            </a:extLst>
          </p:cNvPr>
          <p:cNvSpPr/>
          <p:nvPr/>
        </p:nvSpPr>
        <p:spPr>
          <a:xfrm>
            <a:off x="0" y="3429000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BA09AE-8CB1-4263-DB39-53032891FA8F}"/>
              </a:ext>
            </a:extLst>
          </p:cNvPr>
          <p:cNvSpPr/>
          <p:nvPr/>
        </p:nvSpPr>
        <p:spPr>
          <a:xfrm>
            <a:off x="3174023" y="3411413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Post-hoc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CF253C2-704F-46D5-1CCC-D102D37872C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347546" y="2473570"/>
            <a:ext cx="1916723" cy="93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E928D9-8DAB-D551-4F5B-DA1298B58787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603435" y="4132385"/>
            <a:ext cx="486811" cy="70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042FAEB4-BDE1-520A-6F0B-E0FB17BB8ABC}"/>
              </a:ext>
            </a:extLst>
          </p:cNvPr>
          <p:cNvSpPr/>
          <p:nvPr/>
        </p:nvSpPr>
        <p:spPr>
          <a:xfrm>
            <a:off x="-147145" y="483577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constraint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70A9E49-3078-3093-39D5-C459176F3D74}"/>
              </a:ext>
            </a:extLst>
          </p:cNvPr>
          <p:cNvSpPr/>
          <p:nvPr/>
        </p:nvSpPr>
        <p:spPr>
          <a:xfrm>
            <a:off x="149042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 constraint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02A557B-5128-96A7-7D0B-165CE8156EA2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1090246" y="4132385"/>
            <a:ext cx="1150757" cy="70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32ECCAA-BC20-9669-B733-B5A1F3D5D493}"/>
              </a:ext>
            </a:extLst>
          </p:cNvPr>
          <p:cNvSpPr/>
          <p:nvPr/>
        </p:nvSpPr>
        <p:spPr>
          <a:xfrm>
            <a:off x="3192113" y="48260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based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42C6F88-79DA-EEA0-8734-3D0F47344AEE}"/>
              </a:ext>
            </a:extLst>
          </p:cNvPr>
          <p:cNvSpPr/>
          <p:nvPr/>
        </p:nvSpPr>
        <p:spPr>
          <a:xfrm>
            <a:off x="4986905" y="4826069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Decomposition 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6ECC620-ADF7-ADEE-3A57-3EA473C40F7E}"/>
              </a:ext>
            </a:extLst>
          </p:cNvPr>
          <p:cNvSpPr/>
          <p:nvPr/>
        </p:nvSpPr>
        <p:spPr>
          <a:xfrm>
            <a:off x="6782406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Surrogate 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2BF888A-2D1C-FA74-7141-F273D1DC89BD}"/>
              </a:ext>
            </a:extLst>
          </p:cNvPr>
          <p:cNvSpPr/>
          <p:nvPr/>
        </p:nvSpPr>
        <p:spPr>
          <a:xfrm>
            <a:off x="848667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Perturbation 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831D441-AA31-4E3C-11F2-FD03FBE3883A}"/>
              </a:ext>
            </a:extLst>
          </p:cNvPr>
          <p:cNvSpPr/>
          <p:nvPr/>
        </p:nvSpPr>
        <p:spPr>
          <a:xfrm>
            <a:off x="10190940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4D837AC-DE6A-5DA6-7BEC-6BAA4059059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42693" y="4114798"/>
            <a:ext cx="321576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03DF82D-25E9-D647-B633-478BF9DD250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4264269" y="4114798"/>
            <a:ext cx="1518833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3E4D5D6-A984-81F6-1CB4-DA7FD4D670D9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4264269" y="4114798"/>
            <a:ext cx="3268717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F86BAA0-7B37-3715-87C5-700CAD386E63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4264269" y="4114798"/>
            <a:ext cx="4972984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AD509B4-7700-5C13-5408-209D6EF0C26E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>
            <a:off x="4264269" y="4114798"/>
            <a:ext cx="6677251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CB0D46A2-070C-369C-124F-C844F90ECD37}"/>
              </a:ext>
            </a:extLst>
          </p:cNvPr>
          <p:cNvSpPr/>
          <p:nvPr/>
        </p:nvSpPr>
        <p:spPr>
          <a:xfrm>
            <a:off x="6089533" y="318484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r>
              <a:rPr lang="en-US" dirty="0"/>
              <a:t> 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8472364-386B-7801-02B7-D7976AE13AD6}"/>
              </a:ext>
            </a:extLst>
          </p:cNvPr>
          <p:cNvSpPr/>
          <p:nvPr/>
        </p:nvSpPr>
        <p:spPr>
          <a:xfrm>
            <a:off x="7884325" y="3184840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Adversarial  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BBED8AE-04EF-883E-ADD7-5D4C39765F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40113" y="2473569"/>
            <a:ext cx="346133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91CAF7D-9503-2666-467A-C91EB1F53E16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7186246" y="2473569"/>
            <a:ext cx="1494276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2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14C1799-6671-ECC4-BABF-E541FE3C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6" y="355003"/>
            <a:ext cx="6154264" cy="37066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05DAA8-8263-312E-7231-6600F607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936" y="638651"/>
            <a:ext cx="5522537" cy="31393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Rules for a Single Example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SHAP Values: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radius_mean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12.47,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texture_mean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18.6,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0.2063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area_mean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481.9,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0.0294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concavity_se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0.02701, it increased the prediction by 0.0243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 Unicode MS"/>
              </a:rPr>
              <a:t>…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152ED3-BB16-D6F4-6BCA-07F5A2E0BBD5}"/>
              </a:ext>
            </a:extLst>
          </p:cNvPr>
          <p:cNvSpPr txBox="1"/>
          <p:nvPr/>
        </p:nvSpPr>
        <p:spPr>
          <a:xfrm>
            <a:off x="247425" y="4061621"/>
            <a:ext cx="11672048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machine learning model we used to help diagnose breast cancer looked at several characteristics of tumors. One characteristic, the average size of the tumor (</a:t>
            </a:r>
            <a:r>
              <a:rPr lang="en-US" dirty="0" err="1"/>
              <a:t>radius_mean</a:t>
            </a:r>
            <a:r>
              <a:rPr lang="en-US" dirty="0"/>
              <a:t>), suggests that larger tumors might be more likely to be malignant (cancerous). Specifically, having an average radius of 15.5 increases the chances of a malignant tumor by about 20%.</a:t>
            </a:r>
          </a:p>
          <a:p>
            <a:r>
              <a:rPr lang="en-US" dirty="0"/>
              <a:t>Another characteristic we considered is the texture of the tumor (</a:t>
            </a:r>
            <a:r>
              <a:rPr lang="en-US" dirty="0" err="1"/>
              <a:t>texture_mean</a:t>
            </a:r>
            <a:r>
              <a:rPr lang="en-US" dirty="0"/>
              <a:t>), with rough textures potentially being a sign of malignancy. Here, a lower average texture (like 22.4) seems to decrease the chances of a malignant tumor by around 15%.</a:t>
            </a:r>
          </a:p>
          <a:p>
            <a:r>
              <a:rPr lang="en-US" dirty="0"/>
              <a:t>In addition, we looked at the shape of the tumor (</a:t>
            </a:r>
            <a:r>
              <a:rPr lang="en-US" dirty="0" err="1"/>
              <a:t>perimeter_mean</a:t>
            </a:r>
            <a:r>
              <a:rPr lang="en-US" dirty="0"/>
              <a:t>), where more irregular shapes (like a perimeter of 102.3) are indicative of malignancy and could increase the chances of a malignant tumor by approximately 25%.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D77F03-1AA3-FA13-1941-37551400AF6F}"/>
              </a:ext>
            </a:extLst>
          </p:cNvPr>
          <p:cNvSpPr txBox="1"/>
          <p:nvPr/>
        </p:nvSpPr>
        <p:spPr>
          <a:xfrm>
            <a:off x="121336" y="0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9EF042-98C0-2E9D-018D-6A503E4EDEE7}"/>
              </a:ext>
            </a:extLst>
          </p:cNvPr>
          <p:cNvSpPr txBox="1"/>
          <p:nvPr/>
        </p:nvSpPr>
        <p:spPr>
          <a:xfrm>
            <a:off x="6275600" y="-7164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D21D3A-48CE-56E5-2300-7D7C30321E3C}"/>
              </a:ext>
            </a:extLst>
          </p:cNvPr>
          <p:cNvSpPr txBox="1"/>
          <p:nvPr/>
        </p:nvSpPr>
        <p:spPr>
          <a:xfrm>
            <a:off x="121336" y="3550465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504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1">
            <a:extLst>
              <a:ext uri="{FF2B5EF4-FFF2-40B4-BE49-F238E27FC236}">
                <a16:creationId xmlns:a16="http://schemas.microsoft.com/office/drawing/2014/main" id="{5D111002-F150-2BFA-C5BF-DC57C8D29E30}"/>
              </a:ext>
            </a:extLst>
          </p:cNvPr>
          <p:cNvSpPr/>
          <p:nvPr/>
        </p:nvSpPr>
        <p:spPr>
          <a:xfrm>
            <a:off x="3392893" y="1752604"/>
            <a:ext cx="3523488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Data</a:t>
            </a:r>
          </a:p>
        </p:txBody>
      </p:sp>
      <p:sp>
        <p:nvSpPr>
          <p:cNvPr id="5" name="Rectangle : coins arrondis 2">
            <a:extLst>
              <a:ext uri="{FF2B5EF4-FFF2-40B4-BE49-F238E27FC236}">
                <a16:creationId xmlns:a16="http://schemas.microsoft.com/office/drawing/2014/main" id="{1D9E2591-9CA4-87CA-B2F1-81FEC1BC607B}"/>
              </a:ext>
            </a:extLst>
          </p:cNvPr>
          <p:cNvSpPr/>
          <p:nvPr/>
        </p:nvSpPr>
        <p:spPr>
          <a:xfrm>
            <a:off x="3392893" y="2958057"/>
            <a:ext cx="3523488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model</a:t>
            </a:r>
          </a:p>
        </p:txBody>
      </p:sp>
      <p:sp>
        <p:nvSpPr>
          <p:cNvPr id="6" name="Rectangle : coins arrondis 16">
            <a:extLst>
              <a:ext uri="{FF2B5EF4-FFF2-40B4-BE49-F238E27FC236}">
                <a16:creationId xmlns:a16="http://schemas.microsoft.com/office/drawing/2014/main" id="{0100C56C-D06D-D415-D35F-452AFEDF4A7B}"/>
              </a:ext>
            </a:extLst>
          </p:cNvPr>
          <p:cNvSpPr/>
          <p:nvPr/>
        </p:nvSpPr>
        <p:spPr>
          <a:xfrm>
            <a:off x="3392893" y="4165035"/>
            <a:ext cx="3523488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User</a:t>
            </a:r>
          </a:p>
        </p:txBody>
      </p:sp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FFEC10AC-D9C3-ECA0-4912-D9949F9B859F}"/>
              </a:ext>
            </a:extLst>
          </p:cNvPr>
          <p:cNvSpPr/>
          <p:nvPr/>
        </p:nvSpPr>
        <p:spPr>
          <a:xfrm>
            <a:off x="467986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Bias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1">
            <a:extLst>
              <a:ext uri="{FF2B5EF4-FFF2-40B4-BE49-F238E27FC236}">
                <a16:creationId xmlns:a16="http://schemas.microsoft.com/office/drawing/2014/main" id="{C60A9226-06ED-6E25-0779-82778BEF6D1E}"/>
              </a:ext>
            </a:extLst>
          </p:cNvPr>
          <p:cNvSpPr/>
          <p:nvPr/>
        </p:nvSpPr>
        <p:spPr>
          <a:xfrm>
            <a:off x="2572278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Quality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angle : coins arrondis 1">
            <a:extLst>
              <a:ext uri="{FF2B5EF4-FFF2-40B4-BE49-F238E27FC236}">
                <a16:creationId xmlns:a16="http://schemas.microsoft.com/office/drawing/2014/main" id="{EB360A61-6206-06B5-19CA-94462E194E02}"/>
              </a:ext>
            </a:extLst>
          </p:cNvPr>
          <p:cNvSpPr/>
          <p:nvPr/>
        </p:nvSpPr>
        <p:spPr>
          <a:xfrm>
            <a:off x="4688994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Consistency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relevancy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1">
            <a:extLst>
              <a:ext uri="{FF2B5EF4-FFF2-40B4-BE49-F238E27FC236}">
                <a16:creationId xmlns:a16="http://schemas.microsoft.com/office/drawing/2014/main" id="{C0C8854C-B29E-63C2-EE99-ECD309C45157}"/>
              </a:ext>
            </a:extLst>
          </p:cNvPr>
          <p:cNvSpPr/>
          <p:nvPr/>
        </p:nvSpPr>
        <p:spPr>
          <a:xfrm>
            <a:off x="6718021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Dimensionality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 : coins arrondis 1">
            <a:extLst>
              <a:ext uri="{FF2B5EF4-FFF2-40B4-BE49-F238E27FC236}">
                <a16:creationId xmlns:a16="http://schemas.microsoft.com/office/drawing/2014/main" id="{F3C8DAFE-7D65-5124-5B72-92513156A265}"/>
              </a:ext>
            </a:extLst>
          </p:cNvPr>
          <p:cNvSpPr/>
          <p:nvPr/>
        </p:nvSpPr>
        <p:spPr>
          <a:xfrm>
            <a:off x="9020673" y="1559169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Conceptual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errors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">
            <a:extLst>
              <a:ext uri="{FF2B5EF4-FFF2-40B4-BE49-F238E27FC236}">
                <a16:creationId xmlns:a16="http://schemas.microsoft.com/office/drawing/2014/main" id="{CEA9896F-AC33-6F46-9D24-04213BCCBB03}"/>
              </a:ext>
            </a:extLst>
          </p:cNvPr>
          <p:cNvSpPr/>
          <p:nvPr/>
        </p:nvSpPr>
        <p:spPr>
          <a:xfrm>
            <a:off x="9020673" y="2501705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Evaluation </a:t>
            </a:r>
          </a:p>
        </p:txBody>
      </p:sp>
      <p:sp>
        <p:nvSpPr>
          <p:cNvPr id="13" name="Rectangle : coins arrondis 1">
            <a:extLst>
              <a:ext uri="{FF2B5EF4-FFF2-40B4-BE49-F238E27FC236}">
                <a16:creationId xmlns:a16="http://schemas.microsoft.com/office/drawing/2014/main" id="{7A063D6E-1045-1F21-BD78-BF76F71082BF}"/>
              </a:ext>
            </a:extLst>
          </p:cNvPr>
          <p:cNvSpPr/>
          <p:nvPr/>
        </p:nvSpPr>
        <p:spPr>
          <a:xfrm>
            <a:off x="9020673" y="3444241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Benchmark </a:t>
            </a:r>
            <a:r>
              <a:rPr lang="fr-FR" dirty="0" err="1">
                <a:solidFill>
                  <a:schemeClr val="tx1"/>
                </a:solidFill>
              </a:rPr>
              <a:t>datasets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1">
            <a:extLst>
              <a:ext uri="{FF2B5EF4-FFF2-40B4-BE49-F238E27FC236}">
                <a16:creationId xmlns:a16="http://schemas.microsoft.com/office/drawing/2014/main" id="{C5B6F0C0-0E84-81DB-F447-7A4119270D22}"/>
              </a:ext>
            </a:extLst>
          </p:cNvPr>
          <p:cNvSpPr/>
          <p:nvPr/>
        </p:nvSpPr>
        <p:spPr>
          <a:xfrm>
            <a:off x="9020673" y="4378569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Researcher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knowledge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 : coins arrondis 1">
            <a:extLst>
              <a:ext uri="{FF2B5EF4-FFF2-40B4-BE49-F238E27FC236}">
                <a16:creationId xmlns:a16="http://schemas.microsoft.com/office/drawing/2014/main" id="{7C30D5BB-1A21-441E-D3B0-1786BCD1428F}"/>
              </a:ext>
            </a:extLst>
          </p:cNvPr>
          <p:cNvSpPr/>
          <p:nvPr/>
        </p:nvSpPr>
        <p:spPr>
          <a:xfrm>
            <a:off x="467986" y="5683404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User </a:t>
            </a:r>
            <a:r>
              <a:rPr lang="fr-FR" dirty="0" err="1">
                <a:solidFill>
                  <a:schemeClr val="bg1"/>
                </a:solidFill>
              </a:rPr>
              <a:t>knowledge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 : coins arrondis 1">
            <a:extLst>
              <a:ext uri="{FF2B5EF4-FFF2-40B4-BE49-F238E27FC236}">
                <a16:creationId xmlns:a16="http://schemas.microsoft.com/office/drawing/2014/main" id="{A5352B06-50E3-DB4E-A5DC-87CEFB92C592}"/>
              </a:ext>
            </a:extLst>
          </p:cNvPr>
          <p:cNvSpPr/>
          <p:nvPr/>
        </p:nvSpPr>
        <p:spPr>
          <a:xfrm>
            <a:off x="2572278" y="5683404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User acceptance </a:t>
            </a:r>
          </a:p>
        </p:txBody>
      </p:sp>
      <p:sp>
        <p:nvSpPr>
          <p:cNvPr id="17" name="Rectangle : coins arrondis 1">
            <a:extLst>
              <a:ext uri="{FF2B5EF4-FFF2-40B4-BE49-F238E27FC236}">
                <a16:creationId xmlns:a16="http://schemas.microsoft.com/office/drawing/2014/main" id="{B715C1A3-372C-16E8-EEC4-BEE3A45975BE}"/>
              </a:ext>
            </a:extLst>
          </p:cNvPr>
          <p:cNvSpPr/>
          <p:nvPr/>
        </p:nvSpPr>
        <p:spPr>
          <a:xfrm>
            <a:off x="4688994" y="5683404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Legislation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1">
            <a:extLst>
              <a:ext uri="{FF2B5EF4-FFF2-40B4-BE49-F238E27FC236}">
                <a16:creationId xmlns:a16="http://schemas.microsoft.com/office/drawing/2014/main" id="{D433D71C-6B35-0154-2549-FB7E643C6519}"/>
              </a:ext>
            </a:extLst>
          </p:cNvPr>
          <p:cNvSpPr/>
          <p:nvPr/>
        </p:nvSpPr>
        <p:spPr>
          <a:xfrm>
            <a:off x="6718021" y="5683404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Robustness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44DF6E5-756D-3F4B-AE35-B306B2C28AB8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412162" y="1066800"/>
            <a:ext cx="3742475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A94C2E2-7042-A72D-60B4-D3DBC87D0C2C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3516454" y="1066800"/>
            <a:ext cx="1638183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D94B9E8-E84B-728E-DFB4-11FA27A5AE2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5154637" y="1066800"/>
            <a:ext cx="478533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884638C-7A1F-2D1C-2738-ABD638341130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V="1">
            <a:off x="5154637" y="1066800"/>
            <a:ext cx="2507560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EA849A4-7599-76E3-E321-3558E3D629A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6916381" y="1967601"/>
            <a:ext cx="2104292" cy="139888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99B670F-DD98-273D-9492-61B3685EF75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916381" y="2910137"/>
            <a:ext cx="2104292" cy="45635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9EFB24F2-8806-41AA-B1E8-1324F70267C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916381" y="3366489"/>
            <a:ext cx="2104292" cy="4861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560BD77-2C9D-AEDA-0121-403B33DDD621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6916381" y="3366489"/>
            <a:ext cx="2104292" cy="142051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C4C1B79A-ADDA-8202-A380-DA591D4A54D2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154637" y="4981899"/>
            <a:ext cx="2507560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0732D437-821A-2A78-D19F-4A895D07D9E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154637" y="4981899"/>
            <a:ext cx="478533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6A075A48-7824-2B6A-0F55-499C4B398000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3516454" y="4981899"/>
            <a:ext cx="1638183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5F2C5D2-0B83-4BBE-D813-18E399D3C39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412162" y="4981899"/>
            <a:ext cx="3742475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magine 60">
            <a:extLst>
              <a:ext uri="{FF2B5EF4-FFF2-40B4-BE49-F238E27FC236}">
                <a16:creationId xmlns:a16="http://schemas.microsoft.com/office/drawing/2014/main" id="{B2E6D8AF-FE8E-0E74-B6D7-B421DBC6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59" y="1652783"/>
            <a:ext cx="1042810" cy="927794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C503893C-C5E2-AF88-95F5-754916A9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05" y="2907387"/>
            <a:ext cx="1082590" cy="1049382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108A60EF-2B15-EBD2-D8DD-04B5811B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806" y="4109715"/>
            <a:ext cx="1062700" cy="10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7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6AA70F-9768-0E74-EB5F-E963EE476133}"/>
              </a:ext>
            </a:extLst>
          </p:cNvPr>
          <p:cNvSpPr/>
          <p:nvPr/>
        </p:nvSpPr>
        <p:spPr>
          <a:xfrm>
            <a:off x="280416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Poor data, </a:t>
            </a:r>
            <a:r>
              <a:rPr lang="fr-FR" dirty="0" err="1"/>
              <a:t>poor</a:t>
            </a:r>
            <a:r>
              <a:rPr lang="fr-FR" dirty="0"/>
              <a:t> model performances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98E80EE-E5AA-4176-67A4-D1B809670101}"/>
              </a:ext>
            </a:extLst>
          </p:cNvPr>
          <p:cNvSpPr/>
          <p:nvPr/>
        </p:nvSpPr>
        <p:spPr>
          <a:xfrm>
            <a:off x="4108704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inspection and </a:t>
            </a:r>
            <a:r>
              <a:rPr lang="fr-FR" dirty="0" err="1"/>
              <a:t>cleaning</a:t>
            </a:r>
            <a:r>
              <a:rPr lang="fr-FR" dirty="0"/>
              <a:t>, </a:t>
            </a:r>
            <a:r>
              <a:rPr lang="fr-FR" dirty="0" err="1"/>
              <a:t>optimize</a:t>
            </a:r>
            <a:r>
              <a:rPr lang="fr-FR" dirty="0"/>
              <a:t> the model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7F7FB7-DE97-63DD-2847-5C0DCE716B07}"/>
              </a:ext>
            </a:extLst>
          </p:cNvPr>
          <p:cNvSpPr txBox="1"/>
          <p:nvPr/>
        </p:nvSpPr>
        <p:spPr>
          <a:xfrm>
            <a:off x="280416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1E73CD-6C92-A0F9-B0A0-E9DAF477718B}"/>
              </a:ext>
            </a:extLst>
          </p:cNvPr>
          <p:cNvSpPr txBox="1"/>
          <p:nvPr/>
        </p:nvSpPr>
        <p:spPr>
          <a:xfrm>
            <a:off x="4114800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8ECDCFD-5265-5A4A-75A0-21A7731328FE}"/>
              </a:ext>
            </a:extLst>
          </p:cNvPr>
          <p:cNvSpPr/>
          <p:nvPr/>
        </p:nvSpPr>
        <p:spPr>
          <a:xfrm>
            <a:off x="280416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en-US" dirty="0"/>
              <a:t>quantification of the explanation’s uncertainty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A26C58E-2274-98F0-5BED-9AAC9B97F4F6}"/>
              </a:ext>
            </a:extLst>
          </p:cNvPr>
          <p:cNvSpPr/>
          <p:nvPr/>
        </p:nvSpPr>
        <p:spPr>
          <a:xfrm>
            <a:off x="4108704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Methods to </a:t>
            </a:r>
            <a:r>
              <a:rPr lang="fr-FR" dirty="0" err="1"/>
              <a:t>quantify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in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496CE66-FD6B-32C5-B0F0-303DE7921BE9}"/>
              </a:ext>
            </a:extLst>
          </p:cNvPr>
          <p:cNvSpPr/>
          <p:nvPr/>
        </p:nvSpPr>
        <p:spPr>
          <a:xfrm>
            <a:off x="280416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clarity</a:t>
            </a:r>
            <a:r>
              <a:rPr lang="fr-FR" dirty="0"/>
              <a:t> and </a:t>
            </a:r>
            <a:r>
              <a:rPr lang="fr-FR" dirty="0" err="1"/>
              <a:t>complexity</a:t>
            </a:r>
            <a:r>
              <a:rPr lang="fr-FR" dirty="0"/>
              <a:t> of the </a:t>
            </a:r>
            <a:r>
              <a:rPr lang="fr-FR" dirty="0" err="1"/>
              <a:t>explanation</a:t>
            </a:r>
            <a:r>
              <a:rPr lang="fr-FR" dirty="0"/>
              <a:t>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4967BE-4FCA-84F1-4BAD-E2A14AB20CA8}"/>
              </a:ext>
            </a:extLst>
          </p:cNvPr>
          <p:cNvSpPr/>
          <p:nvPr/>
        </p:nvSpPr>
        <p:spPr>
          <a:xfrm>
            <a:off x="4108704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Human </a:t>
            </a:r>
            <a:r>
              <a:rPr lang="fr-FR" dirty="0" err="1"/>
              <a:t>readable</a:t>
            </a:r>
            <a:r>
              <a:rPr lang="fr-FR" dirty="0"/>
              <a:t> </a:t>
            </a:r>
            <a:r>
              <a:rPr lang="fr-FR" dirty="0" err="1"/>
              <a:t>explanation</a:t>
            </a:r>
            <a:r>
              <a:rPr lang="fr-FR" dirty="0"/>
              <a:t>, final user </a:t>
            </a:r>
            <a:r>
              <a:rPr lang="fr-FR" dirty="0" err="1"/>
              <a:t>involved</a:t>
            </a:r>
            <a:r>
              <a:rPr lang="fr-FR" dirty="0"/>
              <a:t> in system design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7439B2F-8624-A322-C1F3-8DD097A5D44B}"/>
              </a:ext>
            </a:extLst>
          </p:cNvPr>
          <p:cNvSpPr/>
          <p:nvPr/>
        </p:nvSpPr>
        <p:spPr>
          <a:xfrm>
            <a:off x="280416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Performance/</a:t>
            </a:r>
            <a:r>
              <a:rPr lang="fr-FR" dirty="0" err="1"/>
              <a:t>Interpretability</a:t>
            </a:r>
            <a:r>
              <a:rPr lang="fr-FR" dirty="0"/>
              <a:t>  </a:t>
            </a:r>
            <a:r>
              <a:rPr lang="fr-FR" dirty="0" err="1"/>
              <a:t>trade</a:t>
            </a:r>
            <a:r>
              <a:rPr lang="fr-FR" dirty="0"/>
              <a:t>-off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BD33F80-2C0B-1C53-C4DA-40632DCEB87D}"/>
              </a:ext>
            </a:extLst>
          </p:cNvPr>
          <p:cNvSpPr/>
          <p:nvPr/>
        </p:nvSpPr>
        <p:spPr>
          <a:xfrm>
            <a:off x="4108704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Explainability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C1E5AF1-F49B-E06D-B7FD-1ABA1543F8A3}"/>
              </a:ext>
            </a:extLst>
          </p:cNvPr>
          <p:cNvSpPr/>
          <p:nvPr/>
        </p:nvSpPr>
        <p:spPr>
          <a:xfrm>
            <a:off x="7851648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Composition of the </a:t>
            </a:r>
            <a:r>
              <a:rPr lang="fr-FR" dirty="0" err="1"/>
              <a:t>explanation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F39C66-211F-CA17-7FDA-DBA82CD51E92}"/>
              </a:ext>
            </a:extLst>
          </p:cNvPr>
          <p:cNvSpPr/>
          <p:nvPr/>
        </p:nvSpPr>
        <p:spPr>
          <a:xfrm>
            <a:off x="11679936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 the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user’s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C8AF836-43B7-C4E4-B032-D284E1CCD6DE}"/>
              </a:ext>
            </a:extLst>
          </p:cNvPr>
          <p:cNvSpPr/>
          <p:nvPr/>
        </p:nvSpPr>
        <p:spPr>
          <a:xfrm>
            <a:off x="7851648" y="3517393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Scalability</a:t>
            </a:r>
            <a:r>
              <a:rPr lang="fr-FR" dirty="0"/>
              <a:t> of XAI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FB2583-3C5B-5EF0-7A88-849AC91A9DF2}"/>
              </a:ext>
            </a:extLst>
          </p:cNvPr>
          <p:cNvSpPr/>
          <p:nvPr/>
        </p:nvSpPr>
        <p:spPr>
          <a:xfrm>
            <a:off x="11679936" y="3517393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, benchmark </a:t>
            </a:r>
            <a:r>
              <a:rPr lang="fr-FR" dirty="0" err="1"/>
              <a:t>execution</a:t>
            </a:r>
            <a:r>
              <a:rPr lang="fr-FR" dirty="0"/>
              <a:t> time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8071A10-AE89-DD93-5DE1-531D19F181FD}"/>
              </a:ext>
            </a:extLst>
          </p:cNvPr>
          <p:cNvSpPr/>
          <p:nvPr/>
        </p:nvSpPr>
        <p:spPr>
          <a:xfrm>
            <a:off x="7833360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dependance</a:t>
            </a: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95522E-A4E4-DE79-51D2-5EB3D35BC273}"/>
              </a:ext>
            </a:extLst>
          </p:cNvPr>
          <p:cNvSpPr/>
          <p:nvPr/>
        </p:nvSpPr>
        <p:spPr>
          <a:xfrm>
            <a:off x="11661648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Permute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conditional</a:t>
            </a:r>
            <a:r>
              <a:rPr lang="fr-FR" dirty="0"/>
              <a:t> permutation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579703A-76AE-CEC8-D29C-73F4AEC8E594}"/>
              </a:ext>
            </a:extLst>
          </p:cNvPr>
          <p:cNvSpPr/>
          <p:nvPr/>
        </p:nvSpPr>
        <p:spPr>
          <a:xfrm>
            <a:off x="7833360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interpretability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7816E54-3C8B-A146-3EF8-29131876B471}"/>
              </a:ext>
            </a:extLst>
          </p:cNvPr>
          <p:cNvSpPr/>
          <p:nvPr/>
        </p:nvSpPr>
        <p:spPr>
          <a:xfrm>
            <a:off x="11661648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choice</a:t>
            </a:r>
            <a:r>
              <a:rPr lang="fr-FR" dirty="0"/>
              <a:t> a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need</a:t>
            </a:r>
            <a:r>
              <a:rPr lang="fr-FR" dirty="0"/>
              <a:t> and </a:t>
            </a:r>
            <a:r>
              <a:rPr lang="fr-FR" dirty="0" err="1"/>
              <a:t>domain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1816F2-06F6-3F27-AB86-B0111D84DE0B}"/>
              </a:ext>
            </a:extLst>
          </p:cNvPr>
          <p:cNvSpPr txBox="1"/>
          <p:nvPr/>
        </p:nvSpPr>
        <p:spPr>
          <a:xfrm>
            <a:off x="7790688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5B3FA71-AD50-EB99-F954-10DC8E303615}"/>
              </a:ext>
            </a:extLst>
          </p:cNvPr>
          <p:cNvSpPr txBox="1"/>
          <p:nvPr/>
        </p:nvSpPr>
        <p:spPr>
          <a:xfrm>
            <a:off x="11625072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244002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559D92D-341B-50A3-B144-A61F81E39E2A}"/>
              </a:ext>
            </a:extLst>
          </p:cNvPr>
          <p:cNvSpPr/>
          <p:nvPr/>
        </p:nvSpPr>
        <p:spPr>
          <a:xfrm>
            <a:off x="280416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Correctness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well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r>
              <a:rPr lang="fr-FR" sz="1400" dirty="0"/>
              <a:t> </a:t>
            </a:r>
            <a:r>
              <a:rPr lang="fr-FR" sz="1400" dirty="0" err="1"/>
              <a:t>approximates</a:t>
            </a:r>
            <a:r>
              <a:rPr lang="fr-FR" sz="1400" dirty="0"/>
              <a:t> the model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DA7CAA4-E3F5-B304-AF84-2F6CF565E204}"/>
              </a:ext>
            </a:extLst>
          </p:cNvPr>
          <p:cNvSpPr/>
          <p:nvPr/>
        </p:nvSpPr>
        <p:spPr>
          <a:xfrm>
            <a:off x="4108704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Paramete</a:t>
            </a:r>
            <a:r>
              <a:rPr lang="fr-FR" dirty="0"/>
              <a:t> and </a:t>
            </a:r>
            <a:r>
              <a:rPr lang="fr-FR" dirty="0" err="1"/>
              <a:t>explanation</a:t>
            </a:r>
            <a:r>
              <a:rPr lang="fr-FR" dirty="0"/>
              <a:t> </a:t>
            </a:r>
            <a:r>
              <a:rPr lang="fr-FR" dirty="0" err="1"/>
              <a:t>randomization</a:t>
            </a:r>
            <a:r>
              <a:rPr lang="fr-FR" dirty="0"/>
              <a:t>, perturbation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73F985-EF78-72CF-48DF-11C90D7A3B7B}"/>
              </a:ext>
            </a:extLst>
          </p:cNvPr>
          <p:cNvSpPr txBox="1"/>
          <p:nvPr/>
        </p:nvSpPr>
        <p:spPr>
          <a:xfrm>
            <a:off x="280416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A4D95F-DF1C-F451-5C90-2B24BC85BB9D}"/>
              </a:ext>
            </a:extLst>
          </p:cNvPr>
          <p:cNvSpPr txBox="1"/>
          <p:nvPr/>
        </p:nvSpPr>
        <p:spPr>
          <a:xfrm>
            <a:off x="4114800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0392F2A-54E7-BD7E-C6EB-B6D76634C2E3}"/>
              </a:ext>
            </a:extLst>
          </p:cNvPr>
          <p:cNvSpPr/>
          <p:nvPr/>
        </p:nvSpPr>
        <p:spPr>
          <a:xfrm>
            <a:off x="280416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Completeness</a:t>
            </a:r>
            <a:endParaRPr lang="it-IT" dirty="0"/>
          </a:p>
          <a:p>
            <a:pPr algn="ctr"/>
            <a:r>
              <a:rPr lang="it-IT" sz="1400" dirty="0"/>
              <a:t>How </a:t>
            </a:r>
            <a:r>
              <a:rPr lang="it-IT" sz="1400" dirty="0" err="1"/>
              <a:t>much</a:t>
            </a:r>
            <a:r>
              <a:rPr lang="it-IT" sz="1400" dirty="0"/>
              <a:t> the </a:t>
            </a:r>
            <a:r>
              <a:rPr lang="it-IT" sz="1400" dirty="0" err="1"/>
              <a:t>explanation</a:t>
            </a:r>
            <a:r>
              <a:rPr lang="it-IT" sz="1400" dirty="0"/>
              <a:t> </a:t>
            </a:r>
            <a:r>
              <a:rPr lang="it-IT" sz="1400" dirty="0" err="1"/>
              <a:t>capture</a:t>
            </a:r>
            <a:r>
              <a:rPr lang="it-IT" sz="1400" dirty="0"/>
              <a:t> the model </a:t>
            </a:r>
            <a:r>
              <a:rPr lang="it-IT" sz="1400" dirty="0" err="1"/>
              <a:t>behaviour</a:t>
            </a:r>
            <a:endParaRPr lang="fr-FR" sz="1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9C2ABD8-220C-9D5C-387A-5479A582C388}"/>
              </a:ext>
            </a:extLst>
          </p:cNvPr>
          <p:cNvSpPr/>
          <p:nvPr/>
        </p:nvSpPr>
        <p:spPr>
          <a:xfrm>
            <a:off x="4108704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Preservation</a:t>
            </a:r>
            <a:r>
              <a:rPr lang="fr-FR" dirty="0"/>
              <a:t> and </a:t>
            </a:r>
            <a:r>
              <a:rPr lang="fr-FR" dirty="0" err="1"/>
              <a:t>deletion</a:t>
            </a:r>
            <a:endParaRPr lang="fr-FR" dirty="0"/>
          </a:p>
        </p:txBody>
      </p:sp>
      <p:sp>
        <p:nvSpPr>
          <p:cNvPr id="8" name="Rectangle : coins arrondis 8">
            <a:extLst>
              <a:ext uri="{FF2B5EF4-FFF2-40B4-BE49-F238E27FC236}">
                <a16:creationId xmlns:a16="http://schemas.microsoft.com/office/drawing/2014/main" id="{A5BEBF20-0090-D0B0-DDCE-DE6B886FAD3F}"/>
              </a:ext>
            </a:extLst>
          </p:cNvPr>
          <p:cNvSpPr/>
          <p:nvPr/>
        </p:nvSpPr>
        <p:spPr>
          <a:xfrm>
            <a:off x="280416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Consistency</a:t>
            </a:r>
            <a:endParaRPr lang="fr-FR" dirty="0"/>
          </a:p>
          <a:p>
            <a:pPr algn="ctr"/>
            <a:r>
              <a:rPr lang="fr-FR" sz="1400" dirty="0"/>
              <a:t>How invariant to the input and </a:t>
            </a:r>
            <a:r>
              <a:rPr lang="fr-FR" sz="1400" dirty="0" err="1"/>
              <a:t>deterministic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9" name="Rectangle : coins arrondis 9">
            <a:extLst>
              <a:ext uri="{FF2B5EF4-FFF2-40B4-BE49-F238E27FC236}">
                <a16:creationId xmlns:a16="http://schemas.microsoft.com/office/drawing/2014/main" id="{3964287F-3446-60CF-50B5-B136AA718652}"/>
              </a:ext>
            </a:extLst>
          </p:cNvPr>
          <p:cNvSpPr/>
          <p:nvPr/>
        </p:nvSpPr>
        <p:spPr>
          <a:xfrm>
            <a:off x="4108704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Invariance to </a:t>
            </a:r>
            <a:r>
              <a:rPr lang="fr-FR" dirty="0" err="1"/>
              <a:t>initialization</a:t>
            </a:r>
            <a:r>
              <a:rPr lang="fr-FR" dirty="0"/>
              <a:t>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10" name="Rectangle : coins arrondis 10">
            <a:extLst>
              <a:ext uri="{FF2B5EF4-FFF2-40B4-BE49-F238E27FC236}">
                <a16:creationId xmlns:a16="http://schemas.microsoft.com/office/drawing/2014/main" id="{24B0AD34-1E40-3AED-B2F6-012E09678BE0}"/>
              </a:ext>
            </a:extLst>
          </p:cNvPr>
          <p:cNvSpPr/>
          <p:nvPr/>
        </p:nvSpPr>
        <p:spPr>
          <a:xfrm>
            <a:off x="280416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Continuity</a:t>
            </a:r>
            <a:endParaRPr lang="fr-FR" dirty="0"/>
          </a:p>
          <a:p>
            <a:pPr algn="ctr"/>
            <a:r>
              <a:rPr lang="fr-FR" sz="1400" dirty="0" err="1"/>
              <a:t>Continuity</a:t>
            </a:r>
            <a:r>
              <a:rPr lang="fr-FR" sz="1400" dirty="0"/>
              <a:t> and </a:t>
            </a:r>
            <a:r>
              <a:rPr lang="fr-FR" sz="1400" dirty="0" err="1"/>
              <a:t>generabilitzation</a:t>
            </a:r>
            <a:r>
              <a:rPr lang="fr-FR" sz="1400" dirty="0"/>
              <a:t> of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11" name="Rectangle : coins arrondis 11">
            <a:extLst>
              <a:ext uri="{FF2B5EF4-FFF2-40B4-BE49-F238E27FC236}">
                <a16:creationId xmlns:a16="http://schemas.microsoft.com/office/drawing/2014/main" id="{19BB922D-DB8B-58E8-998F-0B5AF33822A7}"/>
              </a:ext>
            </a:extLst>
          </p:cNvPr>
          <p:cNvSpPr/>
          <p:nvPr/>
        </p:nvSpPr>
        <p:spPr>
          <a:xfrm>
            <a:off x="4108704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r>
              <a:rPr lang="fr-FR" dirty="0"/>
              <a:t> to variations, perturbation</a:t>
            </a:r>
          </a:p>
        </p:txBody>
      </p:sp>
      <p:sp>
        <p:nvSpPr>
          <p:cNvPr id="12" name="Rectangle : coins arrondis 1">
            <a:extLst>
              <a:ext uri="{FF2B5EF4-FFF2-40B4-BE49-F238E27FC236}">
                <a16:creationId xmlns:a16="http://schemas.microsoft.com/office/drawing/2014/main" id="{717764C0-8534-56E4-8AFB-4EE896C80F8F}"/>
              </a:ext>
            </a:extLst>
          </p:cNvPr>
          <p:cNvSpPr/>
          <p:nvPr/>
        </p:nvSpPr>
        <p:spPr>
          <a:xfrm>
            <a:off x="7790057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Compactness</a:t>
            </a:r>
            <a:endParaRPr lang="fr-FR" dirty="0"/>
          </a:p>
          <a:p>
            <a:pPr algn="ctr"/>
            <a:r>
              <a:rPr lang="fr-FR" sz="1400" dirty="0"/>
              <a:t>The size of the </a:t>
            </a:r>
            <a:r>
              <a:rPr lang="fr-FR" sz="1400" dirty="0" err="1"/>
              <a:t>features</a:t>
            </a:r>
            <a:endParaRPr lang="fr-FR" sz="1400" dirty="0"/>
          </a:p>
        </p:txBody>
      </p:sp>
      <p:sp>
        <p:nvSpPr>
          <p:cNvPr id="13" name="Rectangle : coins arrondis 2">
            <a:extLst>
              <a:ext uri="{FF2B5EF4-FFF2-40B4-BE49-F238E27FC236}">
                <a16:creationId xmlns:a16="http://schemas.microsoft.com/office/drawing/2014/main" id="{2C130ECA-5DE6-1A1F-4813-B236B76AAE15}"/>
              </a:ext>
            </a:extLst>
          </p:cNvPr>
          <p:cNvSpPr/>
          <p:nvPr/>
        </p:nvSpPr>
        <p:spPr>
          <a:xfrm>
            <a:off x="11618345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Size, </a:t>
            </a:r>
            <a:r>
              <a:rPr lang="fr-FR" dirty="0" err="1"/>
              <a:t>counterfactual</a:t>
            </a:r>
            <a:r>
              <a:rPr lang="fr-FR" dirty="0"/>
              <a:t> </a:t>
            </a:r>
            <a:r>
              <a:rPr lang="fr-FR" dirty="0" err="1"/>
              <a:t>compactness</a:t>
            </a:r>
            <a:endParaRPr lang="fr-FR" dirty="0"/>
          </a:p>
        </p:txBody>
      </p:sp>
      <p:sp>
        <p:nvSpPr>
          <p:cNvPr id="14" name="ZoneTexte 3">
            <a:extLst>
              <a:ext uri="{FF2B5EF4-FFF2-40B4-BE49-F238E27FC236}">
                <a16:creationId xmlns:a16="http://schemas.microsoft.com/office/drawing/2014/main" id="{59051A28-59E5-9346-219F-2E1F73893409}"/>
              </a:ext>
            </a:extLst>
          </p:cNvPr>
          <p:cNvSpPr txBox="1"/>
          <p:nvPr/>
        </p:nvSpPr>
        <p:spPr>
          <a:xfrm>
            <a:off x="7790057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07BD592C-485E-3703-3EF6-193C7C6CBC09}"/>
              </a:ext>
            </a:extLst>
          </p:cNvPr>
          <p:cNvSpPr txBox="1"/>
          <p:nvPr/>
        </p:nvSpPr>
        <p:spPr>
          <a:xfrm>
            <a:off x="11624441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16" name="Rectangle : coins arrondis 5">
            <a:extLst>
              <a:ext uri="{FF2B5EF4-FFF2-40B4-BE49-F238E27FC236}">
                <a16:creationId xmlns:a16="http://schemas.microsoft.com/office/drawing/2014/main" id="{26A9472A-1F6B-AB56-E980-6B1A2EAF3883}"/>
              </a:ext>
            </a:extLst>
          </p:cNvPr>
          <p:cNvSpPr/>
          <p:nvPr/>
        </p:nvSpPr>
        <p:spPr>
          <a:xfrm>
            <a:off x="7790057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Composition</a:t>
            </a:r>
            <a:endParaRPr lang="it-IT" dirty="0"/>
          </a:p>
          <a:p>
            <a:pPr algn="ctr"/>
            <a:r>
              <a:rPr lang="it-IT" sz="1400" dirty="0"/>
              <a:t>Presentation format of the </a:t>
            </a:r>
            <a:r>
              <a:rPr lang="it-IT" sz="1400" dirty="0" err="1"/>
              <a:t>explanation</a:t>
            </a:r>
            <a:endParaRPr lang="fr-FR" sz="1400" dirty="0"/>
          </a:p>
        </p:txBody>
      </p:sp>
      <p:sp>
        <p:nvSpPr>
          <p:cNvPr id="17" name="Rectangle : coins arrondis 6">
            <a:extLst>
              <a:ext uri="{FF2B5EF4-FFF2-40B4-BE49-F238E27FC236}">
                <a16:creationId xmlns:a16="http://schemas.microsoft.com/office/drawing/2014/main" id="{DE9BEBCC-60B5-6AF6-72F1-51A34FF9C819}"/>
              </a:ext>
            </a:extLst>
          </p:cNvPr>
          <p:cNvSpPr/>
          <p:nvPr/>
        </p:nvSpPr>
        <p:spPr>
          <a:xfrm>
            <a:off x="11618345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18" name="Rectangle : coins arrondis 8">
            <a:extLst>
              <a:ext uri="{FF2B5EF4-FFF2-40B4-BE49-F238E27FC236}">
                <a16:creationId xmlns:a16="http://schemas.microsoft.com/office/drawing/2014/main" id="{BECF0CEB-998B-657B-4486-02CD817C6B5B}"/>
              </a:ext>
            </a:extLst>
          </p:cNvPr>
          <p:cNvSpPr/>
          <p:nvPr/>
        </p:nvSpPr>
        <p:spPr>
          <a:xfrm>
            <a:off x="7790057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</a:t>
            </a:r>
          </a:p>
          <a:p>
            <a:pPr algn="ctr"/>
            <a:r>
              <a:rPr lang="fr-FR" sz="1400" dirty="0"/>
              <a:t>Confidence </a:t>
            </a:r>
            <a:r>
              <a:rPr lang="fr-FR" sz="1400" dirty="0" err="1"/>
              <a:t>measure</a:t>
            </a:r>
            <a:r>
              <a:rPr lang="fr-FR" sz="1400" dirty="0"/>
              <a:t> of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9E04ACE5-77DB-4BFD-5A32-4C8E60433010}"/>
              </a:ext>
            </a:extLst>
          </p:cNvPr>
          <p:cNvSpPr/>
          <p:nvPr/>
        </p:nvSpPr>
        <p:spPr>
          <a:xfrm>
            <a:off x="11618345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 </a:t>
            </a:r>
            <a:r>
              <a:rPr lang="fr-FR" dirty="0" err="1"/>
              <a:t>interval</a:t>
            </a:r>
            <a:r>
              <a:rPr lang="fr-FR" dirty="0"/>
              <a:t> </a:t>
            </a:r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20" name="Rectangle : coins arrondis 10">
            <a:extLst>
              <a:ext uri="{FF2B5EF4-FFF2-40B4-BE49-F238E27FC236}">
                <a16:creationId xmlns:a16="http://schemas.microsoft.com/office/drawing/2014/main" id="{F869DFD5-A15A-5A90-916A-7B9C0E38FC13}"/>
              </a:ext>
            </a:extLst>
          </p:cNvPr>
          <p:cNvSpPr/>
          <p:nvPr/>
        </p:nvSpPr>
        <p:spPr>
          <a:xfrm>
            <a:off x="7790057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Context</a:t>
            </a:r>
            <a:endParaRPr lang="fr-FR" dirty="0"/>
          </a:p>
          <a:p>
            <a:pPr algn="ctr"/>
            <a:r>
              <a:rPr lang="fr-FR" sz="1400" dirty="0" err="1"/>
              <a:t>Explanation</a:t>
            </a:r>
            <a:r>
              <a:rPr lang="fr-FR" sz="1400" dirty="0"/>
              <a:t> relevance to the user </a:t>
            </a:r>
            <a:r>
              <a:rPr lang="fr-FR" sz="1400" dirty="0" err="1"/>
              <a:t>need</a:t>
            </a:r>
            <a:endParaRPr lang="fr-FR" sz="1400" dirty="0"/>
          </a:p>
        </p:txBody>
      </p:sp>
      <p:sp>
        <p:nvSpPr>
          <p:cNvPr id="21" name="Rectangle : coins arrondis 11">
            <a:extLst>
              <a:ext uri="{FF2B5EF4-FFF2-40B4-BE49-F238E27FC236}">
                <a16:creationId xmlns:a16="http://schemas.microsoft.com/office/drawing/2014/main" id="{C789170F-0F42-2D05-D41A-9A9CF9D3CE14}"/>
              </a:ext>
            </a:extLst>
          </p:cNvPr>
          <p:cNvSpPr/>
          <p:nvPr/>
        </p:nvSpPr>
        <p:spPr>
          <a:xfrm>
            <a:off x="11618345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22" name="Rectangle : coins arrondis 8">
            <a:extLst>
              <a:ext uri="{FF2B5EF4-FFF2-40B4-BE49-F238E27FC236}">
                <a16:creationId xmlns:a16="http://schemas.microsoft.com/office/drawing/2014/main" id="{C601D482-1454-AD49-6673-721001F1F208}"/>
              </a:ext>
            </a:extLst>
          </p:cNvPr>
          <p:cNvSpPr/>
          <p:nvPr/>
        </p:nvSpPr>
        <p:spPr>
          <a:xfrm>
            <a:off x="280416" y="444041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Contrastativity</a:t>
            </a:r>
            <a:endParaRPr lang="fr-FR" dirty="0"/>
          </a:p>
          <a:p>
            <a:pPr algn="ctr"/>
            <a:r>
              <a:rPr lang="fr-FR" sz="1400" dirty="0"/>
              <a:t>How the </a:t>
            </a:r>
            <a:r>
              <a:rPr lang="fr-FR" sz="1400" dirty="0" err="1"/>
              <a:t>explanation</a:t>
            </a:r>
            <a:r>
              <a:rPr lang="fr-FR" sz="1400" dirty="0"/>
              <a:t> changes in </a:t>
            </a:r>
            <a:r>
              <a:rPr lang="fr-FR" sz="1400" dirty="0" err="1"/>
              <a:t>response</a:t>
            </a:r>
            <a:r>
              <a:rPr lang="fr-FR" sz="1400" dirty="0"/>
              <a:t> to </a:t>
            </a:r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events</a:t>
            </a:r>
            <a:endParaRPr lang="fr-FR" sz="1400" dirty="0"/>
          </a:p>
        </p:txBody>
      </p:sp>
      <p:sp>
        <p:nvSpPr>
          <p:cNvPr id="23" name="Rectangle : coins arrondis 9">
            <a:extLst>
              <a:ext uri="{FF2B5EF4-FFF2-40B4-BE49-F238E27FC236}">
                <a16:creationId xmlns:a16="http://schemas.microsoft.com/office/drawing/2014/main" id="{8C71A65B-8210-AF33-73F8-EECCFBDBCDC8}"/>
              </a:ext>
            </a:extLst>
          </p:cNvPr>
          <p:cNvSpPr/>
          <p:nvPr/>
        </p:nvSpPr>
        <p:spPr>
          <a:xfrm>
            <a:off x="4108704" y="444041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Target </a:t>
            </a:r>
            <a:r>
              <a:rPr lang="fr-FR" dirty="0" err="1"/>
              <a:t>sensivity</a:t>
            </a:r>
            <a:endParaRPr lang="fr-FR" dirty="0"/>
          </a:p>
        </p:txBody>
      </p:sp>
      <p:sp>
        <p:nvSpPr>
          <p:cNvPr id="24" name="Rectangle : coins arrondis 10">
            <a:extLst>
              <a:ext uri="{FF2B5EF4-FFF2-40B4-BE49-F238E27FC236}">
                <a16:creationId xmlns:a16="http://schemas.microsoft.com/office/drawing/2014/main" id="{43F5EFC1-4994-EDD1-394B-4418EAAE935E}"/>
              </a:ext>
            </a:extLst>
          </p:cNvPr>
          <p:cNvSpPr/>
          <p:nvPr/>
        </p:nvSpPr>
        <p:spPr>
          <a:xfrm>
            <a:off x="280416" y="539748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Covariate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explains</a:t>
            </a:r>
            <a:r>
              <a:rPr lang="fr-FR" sz="1400" dirty="0"/>
              <a:t> the interaction of the </a:t>
            </a:r>
            <a:r>
              <a:rPr lang="fr-FR" sz="1400" dirty="0" err="1"/>
              <a:t>features</a:t>
            </a:r>
            <a:r>
              <a:rPr lang="fr-FR" sz="1400" dirty="0"/>
              <a:t> </a:t>
            </a:r>
          </a:p>
        </p:txBody>
      </p:sp>
      <p:sp>
        <p:nvSpPr>
          <p:cNvPr id="25" name="Rectangle : coins arrondis 11">
            <a:extLst>
              <a:ext uri="{FF2B5EF4-FFF2-40B4-BE49-F238E27FC236}">
                <a16:creationId xmlns:a16="http://schemas.microsoft.com/office/drawing/2014/main" id="{0E5FB0C3-4088-650E-45E3-F2EFEE03707F}"/>
              </a:ext>
            </a:extLst>
          </p:cNvPr>
          <p:cNvSpPr/>
          <p:nvPr/>
        </p:nvSpPr>
        <p:spPr>
          <a:xfrm>
            <a:off x="4108704" y="539748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Covariate</a:t>
            </a:r>
            <a:r>
              <a:rPr lang="fr-FR" dirty="0"/>
              <a:t> </a:t>
            </a:r>
            <a:r>
              <a:rPr lang="fr-FR" dirty="0" err="1"/>
              <a:t>homogeneity</a:t>
            </a:r>
            <a:endParaRPr lang="fr-FR" dirty="0"/>
          </a:p>
        </p:txBody>
      </p:sp>
      <p:sp>
        <p:nvSpPr>
          <p:cNvPr id="26" name="Rectangle : coins arrondis 8">
            <a:extLst>
              <a:ext uri="{FF2B5EF4-FFF2-40B4-BE49-F238E27FC236}">
                <a16:creationId xmlns:a16="http://schemas.microsoft.com/office/drawing/2014/main" id="{F8F32D77-776E-EC06-75DF-650C35E8311C}"/>
              </a:ext>
            </a:extLst>
          </p:cNvPr>
          <p:cNvSpPr/>
          <p:nvPr/>
        </p:nvSpPr>
        <p:spPr>
          <a:xfrm>
            <a:off x="7790057" y="444041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Coherence</a:t>
            </a:r>
            <a:endParaRPr lang="fr-FR" dirty="0"/>
          </a:p>
          <a:p>
            <a:pPr algn="ctr"/>
            <a:r>
              <a:rPr lang="fr-FR" sz="1400" dirty="0"/>
              <a:t>How in </a:t>
            </a:r>
            <a:r>
              <a:rPr lang="fr-FR" sz="1400" dirty="0" err="1"/>
              <a:t>agrement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prior</a:t>
            </a:r>
            <a:r>
              <a:rPr lang="fr-FR" sz="1400" dirty="0"/>
              <a:t> </a:t>
            </a:r>
            <a:r>
              <a:rPr lang="fr-FR" sz="1400" dirty="0" err="1"/>
              <a:t>knowledge</a:t>
            </a:r>
            <a:endParaRPr lang="fr-FR" sz="1400" dirty="0"/>
          </a:p>
        </p:txBody>
      </p:sp>
      <p:sp>
        <p:nvSpPr>
          <p:cNvPr id="27" name="Rectangle : coins arrondis 9">
            <a:extLst>
              <a:ext uri="{FF2B5EF4-FFF2-40B4-BE49-F238E27FC236}">
                <a16:creationId xmlns:a16="http://schemas.microsoft.com/office/drawing/2014/main" id="{E60042FE-BCBB-E57E-3CED-45EBE1F3B17B}"/>
              </a:ext>
            </a:extLst>
          </p:cNvPr>
          <p:cNvSpPr/>
          <p:nvPr/>
        </p:nvSpPr>
        <p:spPr>
          <a:xfrm>
            <a:off x="11618345" y="444041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r>
              <a:rPr lang="fr-FR" dirty="0"/>
              <a:t>, agreement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ground</a:t>
            </a:r>
            <a:r>
              <a:rPr lang="fr-FR" dirty="0"/>
              <a:t> </a:t>
            </a:r>
            <a:r>
              <a:rPr lang="fr-FR" dirty="0" err="1"/>
              <a:t>truth</a:t>
            </a:r>
            <a:endParaRPr lang="fr-FR" dirty="0"/>
          </a:p>
        </p:txBody>
      </p:sp>
      <p:sp>
        <p:nvSpPr>
          <p:cNvPr id="28" name="Rectangle : coins arrondis 10">
            <a:extLst>
              <a:ext uri="{FF2B5EF4-FFF2-40B4-BE49-F238E27FC236}">
                <a16:creationId xmlns:a16="http://schemas.microsoft.com/office/drawing/2014/main" id="{7E8AECC0-7743-EE09-F1EE-A057BED69516}"/>
              </a:ext>
            </a:extLst>
          </p:cNvPr>
          <p:cNvSpPr/>
          <p:nvPr/>
        </p:nvSpPr>
        <p:spPr>
          <a:xfrm>
            <a:off x="7790057" y="539748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Controllability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much</a:t>
            </a:r>
            <a:r>
              <a:rPr lang="fr-FR" sz="1400" dirty="0"/>
              <a:t> the user can control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29" name="Rectangle : coins arrondis 11">
            <a:extLst>
              <a:ext uri="{FF2B5EF4-FFF2-40B4-BE49-F238E27FC236}">
                <a16:creationId xmlns:a16="http://schemas.microsoft.com/office/drawing/2014/main" id="{BF38353E-93E2-CC83-C5E4-AE20AED0B685}"/>
              </a:ext>
            </a:extLst>
          </p:cNvPr>
          <p:cNvSpPr/>
          <p:nvPr/>
        </p:nvSpPr>
        <p:spPr>
          <a:xfrm>
            <a:off x="11618345" y="539748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r>
              <a:rPr lang="fr-FR" dirty="0"/>
              <a:t>, </a:t>
            </a:r>
            <a:r>
              <a:rPr lang="fr-FR" dirty="0" err="1"/>
              <a:t>degree</a:t>
            </a:r>
            <a:r>
              <a:rPr lang="fr-FR" dirty="0"/>
              <a:t> of control</a:t>
            </a:r>
          </a:p>
        </p:txBody>
      </p:sp>
    </p:spTree>
    <p:extLst>
      <p:ext uri="{BB962C8B-B14F-4D97-AF65-F5344CB8AC3E}">
        <p14:creationId xmlns:p14="http://schemas.microsoft.com/office/powerpoint/2010/main" val="87127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1048</Words>
  <Application>Microsoft Office PowerPoint</Application>
  <PresentationFormat>Widescreen</PresentationFormat>
  <Paragraphs>252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16</cp:revision>
  <dcterms:created xsi:type="dcterms:W3CDTF">2024-05-09T12:23:10Z</dcterms:created>
  <dcterms:modified xsi:type="dcterms:W3CDTF">2024-10-19T15:21:51Z</dcterms:modified>
</cp:coreProperties>
</file>