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 varScale="1">
        <p:scale>
          <a:sx n="71" d="100"/>
          <a:sy n="71" d="100"/>
        </p:scale>
        <p:origin x="10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DDCE02-43B5-A81E-687C-9E147DEAD8A9}"/>
              </a:ext>
            </a:extLst>
          </p:cNvPr>
          <p:cNvSpPr/>
          <p:nvPr/>
        </p:nvSpPr>
        <p:spPr>
          <a:xfrm>
            <a:off x="3305908" y="21101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Explainability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FAB907E2-FC97-B4DD-DB3B-509D1334DDB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2347546" y="914400"/>
            <a:ext cx="2048608" cy="855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76B3F8B9-FA0C-C8E4-4551-39A3AB1A8086}"/>
              </a:ext>
            </a:extLst>
          </p:cNvPr>
          <p:cNvSpPr/>
          <p:nvPr/>
        </p:nvSpPr>
        <p:spPr>
          <a:xfrm>
            <a:off x="1257300" y="177018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A5ADDD4-948B-BF96-FFB3-0AEB14BBECA0}"/>
              </a:ext>
            </a:extLst>
          </p:cNvPr>
          <p:cNvSpPr/>
          <p:nvPr/>
        </p:nvSpPr>
        <p:spPr>
          <a:xfrm>
            <a:off x="6096000" y="1770184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endParaRPr lang="en-US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67C2162-1BB0-F7AB-3218-9ED5294A228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4396154" y="914400"/>
            <a:ext cx="2790092" cy="855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EEAE754-2522-60D5-BDB0-A1F2DAEA503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1090246" y="2473570"/>
            <a:ext cx="1257300" cy="95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CF0810A9-702E-9C92-803B-2425C8D20837}"/>
              </a:ext>
            </a:extLst>
          </p:cNvPr>
          <p:cNvSpPr/>
          <p:nvPr/>
        </p:nvSpPr>
        <p:spPr>
          <a:xfrm>
            <a:off x="0" y="3429000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BA09AE-8CB1-4263-DB39-53032891FA8F}"/>
              </a:ext>
            </a:extLst>
          </p:cNvPr>
          <p:cNvSpPr/>
          <p:nvPr/>
        </p:nvSpPr>
        <p:spPr>
          <a:xfrm>
            <a:off x="3174023" y="3411413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Post-hoc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CF253C2-704F-46D5-1CCC-D102D37872C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347546" y="2473570"/>
            <a:ext cx="1916723" cy="937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3E928D9-8DAB-D551-4F5B-DA1298B58787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flipH="1">
            <a:off x="603435" y="4132385"/>
            <a:ext cx="486811" cy="703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042FAEB4-BDE1-520A-6F0B-E0FB17BB8ABC}"/>
              </a:ext>
            </a:extLst>
          </p:cNvPr>
          <p:cNvSpPr/>
          <p:nvPr/>
        </p:nvSpPr>
        <p:spPr>
          <a:xfrm>
            <a:off x="-147145" y="483577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constraint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70A9E49-3078-3093-39D5-C459176F3D74}"/>
              </a:ext>
            </a:extLst>
          </p:cNvPr>
          <p:cNvSpPr/>
          <p:nvPr/>
        </p:nvSpPr>
        <p:spPr>
          <a:xfrm>
            <a:off x="149042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Architectural constraint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E02A557B-5128-96A7-7D0B-165CE8156EA2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>
            <a:off x="1090246" y="4132385"/>
            <a:ext cx="1150757" cy="703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232ECCAA-BC20-9669-B733-B5A1F3D5D493}"/>
              </a:ext>
            </a:extLst>
          </p:cNvPr>
          <p:cNvSpPr/>
          <p:nvPr/>
        </p:nvSpPr>
        <p:spPr>
          <a:xfrm>
            <a:off x="3192113" y="48260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based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42C6F88-79DA-EEA0-8734-3D0F47344AEE}"/>
              </a:ext>
            </a:extLst>
          </p:cNvPr>
          <p:cNvSpPr/>
          <p:nvPr/>
        </p:nvSpPr>
        <p:spPr>
          <a:xfrm>
            <a:off x="4986905" y="4826069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Decomposition 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6ECC620-ADF7-ADEE-3A57-3EA473C40F7E}"/>
              </a:ext>
            </a:extLst>
          </p:cNvPr>
          <p:cNvSpPr/>
          <p:nvPr/>
        </p:nvSpPr>
        <p:spPr>
          <a:xfrm>
            <a:off x="6782406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Surrogate 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2BF888A-2D1C-FA74-7141-F273D1DC89BD}"/>
              </a:ext>
            </a:extLst>
          </p:cNvPr>
          <p:cNvSpPr/>
          <p:nvPr/>
        </p:nvSpPr>
        <p:spPr>
          <a:xfrm>
            <a:off x="848667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Perturbation 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1831D441-AA31-4E3C-11F2-FD03FBE3883A}"/>
              </a:ext>
            </a:extLst>
          </p:cNvPr>
          <p:cNvSpPr/>
          <p:nvPr/>
        </p:nvSpPr>
        <p:spPr>
          <a:xfrm>
            <a:off x="10190940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Generative 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4D837AC-DE6A-5DA6-7BEC-6BAA40590595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42693" y="4114798"/>
            <a:ext cx="321576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E03DF82D-25E9-D647-B633-478BF9DD2507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4264269" y="4114798"/>
            <a:ext cx="1518833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63E4D5D6-A984-81F6-1CB4-DA7FD4D670D9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>
            <a:off x="4264269" y="4114798"/>
            <a:ext cx="3268717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F86BAA0-7B37-3715-87C5-700CAD386E63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4264269" y="4114798"/>
            <a:ext cx="4972984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AD509B4-7700-5C13-5408-209D6EF0C26E}"/>
              </a:ext>
            </a:extLst>
          </p:cNvPr>
          <p:cNvCxnSpPr>
            <a:cxnSpLocks/>
            <a:stCxn id="16" idx="2"/>
            <a:endCxn id="43" idx="0"/>
          </p:cNvCxnSpPr>
          <p:nvPr/>
        </p:nvCxnSpPr>
        <p:spPr>
          <a:xfrm>
            <a:off x="4264269" y="4114798"/>
            <a:ext cx="6677251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>
            <a:extLst>
              <a:ext uri="{FF2B5EF4-FFF2-40B4-BE49-F238E27FC236}">
                <a16:creationId xmlns:a16="http://schemas.microsoft.com/office/drawing/2014/main" id="{CB0D46A2-070C-369C-124F-C844F90ECD37}"/>
              </a:ext>
            </a:extLst>
          </p:cNvPr>
          <p:cNvSpPr/>
          <p:nvPr/>
        </p:nvSpPr>
        <p:spPr>
          <a:xfrm>
            <a:off x="6089533" y="318484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r>
              <a:rPr lang="en-US" dirty="0"/>
              <a:t> 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C8472364-386B-7801-02B7-D7976AE13AD6}"/>
              </a:ext>
            </a:extLst>
          </p:cNvPr>
          <p:cNvSpPr/>
          <p:nvPr/>
        </p:nvSpPr>
        <p:spPr>
          <a:xfrm>
            <a:off x="7884325" y="3184840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Adversarial  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4BBED8AE-04EF-883E-ADD7-5D4C39765F4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40113" y="2473569"/>
            <a:ext cx="346133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E91CAF7D-9503-2666-467A-C91EB1F53E16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>
            <a:off x="7186246" y="2473569"/>
            <a:ext cx="1494276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2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14C1799-6671-ECC4-BABF-E541FE3C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6" y="355003"/>
            <a:ext cx="6154264" cy="37066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A05DAA8-8263-312E-7231-6600F607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936" y="638651"/>
            <a:ext cx="5522537" cy="31393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Decision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Rules for a Single Example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SHAP Values: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radius_mean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12.47,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texture_mean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18.6,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0.2063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area_mean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481.9,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0.0294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concavity_se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0.02701, it increased the prediction by 0.0243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dirty="0">
                <a:latin typeface="Arial Unicode MS"/>
              </a:rPr>
              <a:t>…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152ED3-BB16-D6F4-6BCA-07F5A2E0BBD5}"/>
              </a:ext>
            </a:extLst>
          </p:cNvPr>
          <p:cNvSpPr txBox="1"/>
          <p:nvPr/>
        </p:nvSpPr>
        <p:spPr>
          <a:xfrm>
            <a:off x="247425" y="4061621"/>
            <a:ext cx="11672048" cy="25853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machine learning model we used to help diagnose breast cancer looked at several characteristics of tumors. One characteristic, the average size of the tumor (</a:t>
            </a:r>
            <a:r>
              <a:rPr lang="en-US" dirty="0" err="1"/>
              <a:t>radius_mean</a:t>
            </a:r>
            <a:r>
              <a:rPr lang="en-US" dirty="0"/>
              <a:t>), suggests that larger tumors might be more likely to be malignant (cancerous). Specifically, having an average radius of 15.5 increases the chances of a malignant tumor by about 20%.</a:t>
            </a:r>
          </a:p>
          <a:p>
            <a:r>
              <a:rPr lang="en-US" dirty="0"/>
              <a:t>Another characteristic we considered is the texture of the tumor (</a:t>
            </a:r>
            <a:r>
              <a:rPr lang="en-US" dirty="0" err="1"/>
              <a:t>texture_mean</a:t>
            </a:r>
            <a:r>
              <a:rPr lang="en-US" dirty="0"/>
              <a:t>), with rough textures potentially being a sign of malignancy. Here, a lower average texture (like 22.4) seems to decrease the chances of a malignant tumor by around 15%.</a:t>
            </a:r>
          </a:p>
          <a:p>
            <a:r>
              <a:rPr lang="en-US" dirty="0"/>
              <a:t>In addition, we looked at the shape of the tumor (</a:t>
            </a:r>
            <a:r>
              <a:rPr lang="en-US" dirty="0" err="1"/>
              <a:t>perimeter_mean</a:t>
            </a:r>
            <a:r>
              <a:rPr lang="en-US" dirty="0"/>
              <a:t>), where more irregular shapes (like a perimeter of 102.3) are indicative of malignancy and could increase the chances of a malignant tumor by approximately 25%.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D77F03-1AA3-FA13-1941-37551400AF6F}"/>
              </a:ext>
            </a:extLst>
          </p:cNvPr>
          <p:cNvSpPr txBox="1"/>
          <p:nvPr/>
        </p:nvSpPr>
        <p:spPr>
          <a:xfrm>
            <a:off x="121336" y="0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9EF042-98C0-2E9D-018D-6A503E4EDEE7}"/>
              </a:ext>
            </a:extLst>
          </p:cNvPr>
          <p:cNvSpPr txBox="1"/>
          <p:nvPr/>
        </p:nvSpPr>
        <p:spPr>
          <a:xfrm>
            <a:off x="6275600" y="-7164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D21D3A-48CE-56E5-2300-7D7C30321E3C}"/>
              </a:ext>
            </a:extLst>
          </p:cNvPr>
          <p:cNvSpPr txBox="1"/>
          <p:nvPr/>
        </p:nvSpPr>
        <p:spPr>
          <a:xfrm>
            <a:off x="121336" y="3550465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55043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9C2376E8-7A4D-DAA4-FAEA-9050B89BD133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67614C3-7F74-AB51-4207-1CDC2A27EEEA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E2ACCE40-E352-7526-B13A-5EE34D30F41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BD0E029-FC1D-B6BA-B928-B418B1D1F3E2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Explainability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C40B7A1-43DE-43D0-9D97-6B235351681A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local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A5AF02-F78D-BCCD-D1EC-807B6F9FA20D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global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F0DBF33-7F5B-481D-CBB2-EB09116446AB}"/>
              </a:ext>
            </a:extLst>
          </p:cNvPr>
          <p:cNvGrpSpPr/>
          <p:nvPr/>
        </p:nvGrpSpPr>
        <p:grpSpPr>
          <a:xfrm rot="16200000">
            <a:off x="-1761848" y="3005375"/>
            <a:ext cx="5990504" cy="653026"/>
            <a:chOff x="1610452" y="6003972"/>
            <a:chExt cx="5990504" cy="6530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ECB2F1D-196E-F831-4100-130200716586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Method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6A1F2A8-98E7-FCD7-8530-861F409EFEF4}"/>
                </a:ext>
              </a:extLst>
            </p:cNvPr>
            <p:cNvSpPr txBox="1"/>
            <p:nvPr/>
          </p:nvSpPr>
          <p:spPr>
            <a:xfrm>
              <a:off x="1610452" y="6003972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specific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18D56C-DDC3-1528-3B94-AF8FCA9ED724}"/>
                </a:ext>
              </a:extLst>
            </p:cNvPr>
            <p:cNvSpPr txBox="1"/>
            <p:nvPr/>
          </p:nvSpPr>
          <p:spPr>
            <a:xfrm>
              <a:off x="6459421" y="6010667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agnostic</a:t>
              </a:r>
            </a:p>
          </p:txBody>
        </p:sp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3E9322D-353F-BBB1-27D6-D89D3C316410}"/>
              </a:ext>
            </a:extLst>
          </p:cNvPr>
          <p:cNvCxnSpPr>
            <a:cxnSpLocks/>
          </p:cNvCxnSpPr>
          <p:nvPr/>
        </p:nvCxnSpPr>
        <p:spPr>
          <a:xfrm>
            <a:off x="1638299" y="3445632"/>
            <a:ext cx="7365024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2850B4-1DF3-3E9A-0317-5716F86BDBE8}"/>
              </a:ext>
            </a:extLst>
          </p:cNvPr>
          <p:cNvCxnSpPr>
            <a:cxnSpLocks/>
          </p:cNvCxnSpPr>
          <p:nvPr/>
        </p:nvCxnSpPr>
        <p:spPr>
          <a:xfrm>
            <a:off x="5320811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0A063EC-4A50-FAE8-FF9D-F402F68A84DB}"/>
              </a:ext>
            </a:extLst>
          </p:cNvPr>
          <p:cNvGrpSpPr/>
          <p:nvPr/>
        </p:nvGrpSpPr>
        <p:grpSpPr>
          <a:xfrm>
            <a:off x="2617772" y="400818"/>
            <a:ext cx="422024" cy="733858"/>
            <a:chOff x="4098983" y="1359773"/>
            <a:chExt cx="422024" cy="73385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097833FA-1A8F-A002-F6D4-2BD4E61A77BA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11B9AB-BFB6-144D-E152-73351AA9BC4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B475C02-1C7B-DD9A-76F6-3E97D8C07B6E}"/>
              </a:ext>
            </a:extLst>
          </p:cNvPr>
          <p:cNvGrpSpPr/>
          <p:nvPr/>
        </p:nvGrpSpPr>
        <p:grpSpPr>
          <a:xfrm>
            <a:off x="1751898" y="1373631"/>
            <a:ext cx="1705490" cy="899414"/>
            <a:chOff x="1929978" y="1431377"/>
            <a:chExt cx="1705490" cy="899414"/>
          </a:xfrm>
        </p:grpSpPr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10AE73CC-DCBB-55EA-9B53-AB7A2EF85B27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9C38A189-B5E2-E3F2-4A64-86C577510476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82E79DFB-FD6F-09C1-D717-FD2E9C4D5558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716C1CB8-D629-8B73-E46D-792219FFCBEC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1E01634-CBCB-491E-6A9B-F0F709AB17F0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C0D21AC8-498E-7DF3-0FC0-E02F9B1598E4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88432381-FD2F-4567-11CC-23877CB012D7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F6F32D3F-102D-043D-2FA9-70B1EB9C0E2F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F4E966E0-4C29-6D60-C473-F60EC902D39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167539F2-5B2E-4660-1812-4A00BC905C16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2D78C9B5-9647-8D0D-E8EF-64BAAD8E0832}"/>
                  </a:ext>
                </a:extLst>
              </p:cNvPr>
              <p:cNvCxnSpPr>
                <a:cxnSpLocks/>
                <a:stCxn id="42" idx="6"/>
                <a:endCxn id="4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21AAF43D-BD26-2459-2AFE-CAB3E84869F4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CB0A0F3E-14F7-D139-1F81-9FED4CDEF829}"/>
                  </a:ext>
                </a:extLst>
              </p:cNvPr>
              <p:cNvCxnSpPr>
                <a:cxnSpLocks/>
                <a:stCxn id="42" idx="6"/>
                <a:endCxn id="4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1E3DE9C0-A09F-763A-8EBA-28FEFC906605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D1384326-F956-4FA2-2A57-9CA0333A35C7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48EF6C30-B262-A664-69AD-0FD4DC197F6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5666A03-7DC7-0FB1-E2BC-47FDFF9567B0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8386C02-5E31-947C-3A6F-3B9FC4466B43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4569880C-097F-10D6-0BB2-27DEE0573AB7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CFBDEEC7-9B3D-3AA2-B552-9BA0C3D56AAB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DCB728A-F310-986D-49B9-C8D89F189259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3364768-38ED-D6AA-B6F7-1FBDC4F3FAC9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C9E3C84B-BEF7-167A-8F6B-39ACA03CADD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3007CC37-4F68-D16D-21A6-BFC96D424DC1}"/>
              </a:ext>
            </a:extLst>
          </p:cNvPr>
          <p:cNvSpPr/>
          <p:nvPr/>
        </p:nvSpPr>
        <p:spPr>
          <a:xfrm>
            <a:off x="3591125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185B752-16FA-7F1A-EC88-D722012FEB11}"/>
              </a:ext>
            </a:extLst>
          </p:cNvPr>
          <p:cNvSpPr/>
          <p:nvPr/>
        </p:nvSpPr>
        <p:spPr>
          <a:xfrm>
            <a:off x="3787127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EF01DDA-C337-1F95-53DE-3D0AB3FC0E1C}"/>
              </a:ext>
            </a:extLst>
          </p:cNvPr>
          <p:cNvSpPr txBox="1"/>
          <p:nvPr/>
        </p:nvSpPr>
        <p:spPr>
          <a:xfrm>
            <a:off x="4151076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A19E42-8282-7EF4-8155-1E738657A11D}"/>
              </a:ext>
            </a:extLst>
          </p:cNvPr>
          <p:cNvSpPr txBox="1"/>
          <p:nvPr/>
        </p:nvSpPr>
        <p:spPr>
          <a:xfrm>
            <a:off x="3423340" y="538041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F66AE29-D8C4-9F88-06BF-47B37DCEBAC0}"/>
              </a:ext>
            </a:extLst>
          </p:cNvPr>
          <p:cNvSpPr/>
          <p:nvPr/>
        </p:nvSpPr>
        <p:spPr>
          <a:xfrm>
            <a:off x="2215748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096EAB8-4CE0-9C3F-29AA-F8221E738934}"/>
              </a:ext>
            </a:extLst>
          </p:cNvPr>
          <p:cNvSpPr txBox="1"/>
          <p:nvPr/>
        </p:nvSpPr>
        <p:spPr>
          <a:xfrm>
            <a:off x="2255092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DA5A006E-B4D8-7644-477C-F919362C00EB}"/>
              </a:ext>
            </a:extLst>
          </p:cNvPr>
          <p:cNvGrpSpPr/>
          <p:nvPr/>
        </p:nvGrpSpPr>
        <p:grpSpPr>
          <a:xfrm>
            <a:off x="2670944" y="3560722"/>
            <a:ext cx="422024" cy="733858"/>
            <a:chOff x="4098983" y="1359773"/>
            <a:chExt cx="422024" cy="733858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26DDA057-030E-651D-1695-DA2F27A73810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EC743A98-5778-19AD-DA07-72EB3F2EFC1A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AC63221B-6073-6929-7F20-B3033E0FBA0A}"/>
              </a:ext>
            </a:extLst>
          </p:cNvPr>
          <p:cNvGrpSpPr/>
          <p:nvPr/>
        </p:nvGrpSpPr>
        <p:grpSpPr>
          <a:xfrm>
            <a:off x="1805070" y="4533535"/>
            <a:ext cx="1705490" cy="899414"/>
            <a:chOff x="1929978" y="1431377"/>
            <a:chExt cx="1705490" cy="899414"/>
          </a:xfrm>
        </p:grpSpPr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0499893E-FDA3-56CF-5FD1-AC53CF1570B1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A03F8F3-3DE1-D43F-9762-9FB39AA5DA7E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5DC87528-D9AC-0055-61C8-100BD27B66EF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73EA8BE3-5905-4DEB-EBFD-B98B147E1E3F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CB7B2F21-F27E-F44A-B34A-F6D24834D7C1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91835944-8B5B-9A54-3AC5-43FC07AFAA97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C3D165AF-7D0B-93B9-CFBB-94F4DFDA9C89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CDEC6150-1209-FA9B-359E-DA97D1D0D079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EDFE3722-5232-DD28-98CE-A31EDBCA1D6A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296A763E-B470-00DC-3B7A-669136991638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9429E009-F2FA-EDCD-EFCB-079BC865633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3FDD090A-4001-9989-F815-F301620704E0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7137B4E-87E2-D332-C677-B56BC3C21A00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>
                <a:extLst>
                  <a:ext uri="{FF2B5EF4-FFF2-40B4-BE49-F238E27FC236}">
                    <a16:creationId xmlns:a16="http://schemas.microsoft.com/office/drawing/2014/main" id="{57A0DF4D-8E3F-AC9C-FC1C-AA4FA474B387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14847596-CE75-1F75-B0E3-3990AD17E79F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615C9439-91CF-0BDF-15DE-630992EBFD79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diritto 94">
                <a:extLst>
                  <a:ext uri="{FF2B5EF4-FFF2-40B4-BE49-F238E27FC236}">
                    <a16:creationId xmlns:a16="http://schemas.microsoft.com/office/drawing/2014/main" id="{AA916C5A-40CF-A3D8-104B-69FFA5AF34BB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AAA20DA1-0B7F-07F6-4439-079A80F138C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D98E5F1F-B030-FA6C-C2A7-92B75CC2A8EA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46C01E19-81FC-6B04-C9F3-F6EB1C9CEE06}"/>
                  </a:ext>
                </a:extLst>
              </p:cNvPr>
              <p:cNvCxnSpPr>
                <a:cxnSpLocks/>
                <a:stCxn id="85" idx="6"/>
                <a:endCxn id="86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8BC812DE-0BB8-0AD0-1851-FAC9275B91BE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ED839D86-C297-00F4-7D81-E890A5FEB5C0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DB3C7B7-4FD6-9AF2-6B28-1F80A49AEB36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3DFA64A8-C678-0309-08AA-BD5609D80DAE}"/>
              </a:ext>
            </a:extLst>
          </p:cNvPr>
          <p:cNvSpPr/>
          <p:nvPr/>
        </p:nvSpPr>
        <p:spPr>
          <a:xfrm>
            <a:off x="3644297" y="4703742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8617F22-60BC-478A-817A-4B1999B34CD7}"/>
              </a:ext>
            </a:extLst>
          </p:cNvPr>
          <p:cNvSpPr/>
          <p:nvPr/>
        </p:nvSpPr>
        <p:spPr>
          <a:xfrm>
            <a:off x="3840299" y="5032186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1AD23C1-4FB4-7271-1764-8CB68EF4AADC}"/>
              </a:ext>
            </a:extLst>
          </p:cNvPr>
          <p:cNvSpPr txBox="1"/>
          <p:nvPr/>
        </p:nvSpPr>
        <p:spPr>
          <a:xfrm>
            <a:off x="4204248" y="4651000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67A4F2C-76F0-EBAB-571E-A1E58F595066}"/>
              </a:ext>
            </a:extLst>
          </p:cNvPr>
          <p:cNvSpPr txBox="1"/>
          <p:nvPr/>
        </p:nvSpPr>
        <p:spPr>
          <a:xfrm>
            <a:off x="3476512" y="3697945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2A609B49-CAAD-C1CD-A525-8650D7D61F96}"/>
              </a:ext>
            </a:extLst>
          </p:cNvPr>
          <p:cNvGrpSpPr/>
          <p:nvPr/>
        </p:nvGrpSpPr>
        <p:grpSpPr>
          <a:xfrm>
            <a:off x="6531307" y="400818"/>
            <a:ext cx="422024" cy="733858"/>
            <a:chOff x="4098983" y="1359773"/>
            <a:chExt cx="422024" cy="733858"/>
          </a:xfrm>
        </p:grpSpPr>
        <p:sp>
          <p:nvSpPr>
            <p:cNvPr id="106" name="Rettangolo con angoli arrotondati 105">
              <a:extLst>
                <a:ext uri="{FF2B5EF4-FFF2-40B4-BE49-F238E27FC236}">
                  <a16:creationId xmlns:a16="http://schemas.microsoft.com/office/drawing/2014/main" id="{85D26464-6669-7EE5-CBB6-BA0B42D88A6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3D4CB464-ECE8-B646-3B9C-489E87D65E3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9F93392-CB0A-502A-36E6-35A78E3391B4}"/>
              </a:ext>
            </a:extLst>
          </p:cNvPr>
          <p:cNvGrpSpPr/>
          <p:nvPr/>
        </p:nvGrpSpPr>
        <p:grpSpPr>
          <a:xfrm>
            <a:off x="5665433" y="1373631"/>
            <a:ext cx="1705490" cy="899414"/>
            <a:chOff x="1929978" y="1431377"/>
            <a:chExt cx="1705490" cy="899414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A299B1E9-4EA4-C878-FC31-5268189DA419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3E7CA2E8-34F1-F022-52FF-5DA24FF4385B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8DD6475E-B64A-59C8-D365-D78480BDBFA6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D7A0FC2A-88B1-70AF-5E4B-22933E9DE938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6" name="Ovale 115">
                <a:extLst>
                  <a:ext uri="{FF2B5EF4-FFF2-40B4-BE49-F238E27FC236}">
                    <a16:creationId xmlns:a16="http://schemas.microsoft.com/office/drawing/2014/main" id="{35E35542-61EA-0E2A-C433-AFBED65ECD74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D4165772-B553-72DD-5E9A-30DD15F5898E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95835688-B540-7B98-B825-4F763BE325F3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50CA164C-CBF1-8CF3-71A8-B71E7B185041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40A4AB1B-CE83-6DC8-ED10-08AE69825263}"/>
                  </a:ext>
                </a:extLst>
              </p:cNvPr>
              <p:cNvCxnSpPr>
                <a:stCxn id="113" idx="6"/>
                <a:endCxn id="116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E7D0C04A-195C-EFC0-337A-73EB48139C85}"/>
                  </a:ext>
                </a:extLst>
              </p:cNvPr>
              <p:cNvCxnSpPr>
                <a:cxnSpLocks/>
                <a:stCxn id="114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0AB20B05-1902-4575-4D03-2EA42C82A9FA}"/>
                  </a:ext>
                </a:extLst>
              </p:cNvPr>
              <p:cNvCxnSpPr>
                <a:cxnSpLocks/>
                <a:stCxn id="113" idx="6"/>
                <a:endCxn id="117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AB96964C-02FA-8D60-B2A0-C026E9A05436}"/>
                  </a:ext>
                </a:extLst>
              </p:cNvPr>
              <p:cNvCxnSpPr>
                <a:cxnSpLocks/>
                <a:stCxn id="114" idx="6"/>
                <a:endCxn id="117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131C2225-196E-40F0-ACDA-E372ED30D41B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A3671532-2A8B-BC24-B777-CACCC015CD64}"/>
                  </a:ext>
                </a:extLst>
              </p:cNvPr>
              <p:cNvCxnSpPr>
                <a:cxnSpLocks/>
                <a:stCxn id="114" idx="6"/>
                <a:endCxn id="118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DF679120-B219-E775-F9BE-1119B4B15644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5A29496D-7C88-D197-2BFA-5A63F30BD3FA}"/>
                  </a:ext>
                </a:extLst>
              </p:cNvPr>
              <p:cNvCxnSpPr>
                <a:cxnSpLocks/>
                <a:stCxn id="115" idx="6"/>
                <a:endCxn id="117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47AB3AF5-8E00-68BB-4B74-98F600FF16BD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E5C55F65-C0E8-4D8D-533F-B48BB6D17E25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B5339F2-400B-A449-BFF6-5C5825CE0A98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6E0F3861-EF5F-2787-503F-47287274B27E}"/>
                  </a:ext>
                </a:extLst>
              </p:cNvPr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7C4BB601-41C9-B982-B7A7-96B2F852EE57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794D6A04-D686-4AC3-2401-E31EF7803657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07C22E17-AA05-E8AE-A573-A32FF4B2F6A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9DC26D15-077C-4AAA-A515-8F42B00CF47D}"/>
              </a:ext>
            </a:extLst>
          </p:cNvPr>
          <p:cNvSpPr/>
          <p:nvPr/>
        </p:nvSpPr>
        <p:spPr>
          <a:xfrm>
            <a:off x="7504660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31C2C73-9FAA-C7D8-A03F-89DDE96859A6}"/>
              </a:ext>
            </a:extLst>
          </p:cNvPr>
          <p:cNvSpPr/>
          <p:nvPr/>
        </p:nvSpPr>
        <p:spPr>
          <a:xfrm>
            <a:off x="7700662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143B1C94-08BF-B0A6-764B-BC80D0CB0833}"/>
              </a:ext>
            </a:extLst>
          </p:cNvPr>
          <p:cNvSpPr txBox="1"/>
          <p:nvPr/>
        </p:nvSpPr>
        <p:spPr>
          <a:xfrm>
            <a:off x="8064611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AA34CE36-3760-7956-5B4F-B79AF4C722BD}"/>
              </a:ext>
            </a:extLst>
          </p:cNvPr>
          <p:cNvSpPr txBox="1"/>
          <p:nvPr/>
        </p:nvSpPr>
        <p:spPr>
          <a:xfrm>
            <a:off x="7618763" y="463254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D52026A6-826C-D3CD-2CDE-F3CF6854302F}"/>
              </a:ext>
            </a:extLst>
          </p:cNvPr>
          <p:cNvSpPr/>
          <p:nvPr/>
        </p:nvSpPr>
        <p:spPr>
          <a:xfrm>
            <a:off x="6129283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850CA17-F64D-AF3E-18EB-A0BB64A61617}"/>
              </a:ext>
            </a:extLst>
          </p:cNvPr>
          <p:cNvSpPr txBox="1"/>
          <p:nvPr/>
        </p:nvSpPr>
        <p:spPr>
          <a:xfrm>
            <a:off x="6168627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FCBE6C6-9000-5BC6-7653-BCBBD37946FA}"/>
              </a:ext>
            </a:extLst>
          </p:cNvPr>
          <p:cNvGrpSpPr/>
          <p:nvPr/>
        </p:nvGrpSpPr>
        <p:grpSpPr>
          <a:xfrm>
            <a:off x="5986244" y="410433"/>
            <a:ext cx="422024" cy="733858"/>
            <a:chOff x="4098983" y="1359773"/>
            <a:chExt cx="422024" cy="733858"/>
          </a:xfrm>
        </p:grpSpPr>
        <p:sp>
          <p:nvSpPr>
            <p:cNvPr id="139" name="Rettangolo con angoli arrotondati 138">
              <a:extLst>
                <a:ext uri="{FF2B5EF4-FFF2-40B4-BE49-F238E27FC236}">
                  <a16:creationId xmlns:a16="http://schemas.microsoft.com/office/drawing/2014/main" id="{BC3BFB5B-F643-0490-D1ED-3953DDEA770D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34810C8-73EF-4E8B-7CFC-5A39DD60A81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8F8067B9-98EE-F624-42BB-5410C16ABDF2}"/>
              </a:ext>
            </a:extLst>
          </p:cNvPr>
          <p:cNvGrpSpPr/>
          <p:nvPr/>
        </p:nvGrpSpPr>
        <p:grpSpPr>
          <a:xfrm>
            <a:off x="7064326" y="395246"/>
            <a:ext cx="422024" cy="733858"/>
            <a:chOff x="4098983" y="1359773"/>
            <a:chExt cx="422024" cy="733858"/>
          </a:xfrm>
        </p:grpSpPr>
        <p:sp>
          <p:nvSpPr>
            <p:cNvPr id="142" name="Rettangolo con angoli arrotondati 141">
              <a:extLst>
                <a:ext uri="{FF2B5EF4-FFF2-40B4-BE49-F238E27FC236}">
                  <a16:creationId xmlns:a16="http://schemas.microsoft.com/office/drawing/2014/main" id="{46BD96AF-3D74-B4A8-F728-52F53B2287F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1E4BF031-D4F2-6A2F-2BDE-44E1E39F4DD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B019971-1FF9-DD15-9927-622BB8139AD3}"/>
              </a:ext>
            </a:extLst>
          </p:cNvPr>
          <p:cNvGrpSpPr/>
          <p:nvPr/>
        </p:nvGrpSpPr>
        <p:grpSpPr>
          <a:xfrm>
            <a:off x="5606707" y="4562959"/>
            <a:ext cx="1705490" cy="899414"/>
            <a:chOff x="1929978" y="1431377"/>
            <a:chExt cx="1705490" cy="899414"/>
          </a:xfrm>
        </p:grpSpPr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3472C9-AA32-66ED-2805-E738FFF39B16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77ABB1B1-0B7B-E55D-7BA5-327FEC126341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74E331A7-FB84-3788-8D34-02DB09430321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4" name="Ovale 153">
                <a:extLst>
                  <a:ext uri="{FF2B5EF4-FFF2-40B4-BE49-F238E27FC236}">
                    <a16:creationId xmlns:a16="http://schemas.microsoft.com/office/drawing/2014/main" id="{DFD5C3F2-4553-26D4-844E-6B4869ED2B3D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A6C766A0-32EC-1C9A-EBB1-FEC08F39F36B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96272201-CC52-E845-A496-1EE79F75FB05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4868EA59-32B5-C0D1-1822-69287CE03F1E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E3D597B7-A3C1-C5F0-C9D3-547B79721A53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465A6C5B-169A-FF97-D990-E95C24DF74A8}"/>
                  </a:ext>
                </a:extLst>
              </p:cNvPr>
              <p:cNvCxnSpPr>
                <a:stCxn id="152" idx="6"/>
                <a:endCxn id="15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B7E39462-8BE2-B358-437D-A8F1C347818A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FDAE523A-D660-A9A0-21B1-007DC80FC29A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DD91BBDE-F928-6C78-8D14-6104DBD18CC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3312365-6BA1-8201-A876-57643E7DEF5F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AFEDDE72-B0AB-5E8E-0985-BA6B6A5DF1AB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569A85FA-3C47-6B8D-AACF-3954F2E85B3A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D67F3E2-7B3E-10CE-2184-2548779B65A7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FA746999-23B0-2D80-B5F1-B46D469CFE0C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9FC7D622-E195-4411-AFF7-D997ABA92B4B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8CC7DD71-65D2-B60B-EEB4-C76172093C9C}"/>
                  </a:ext>
                </a:extLst>
              </p:cNvPr>
              <p:cNvCxnSpPr>
                <a:cxnSpLocks/>
                <a:stCxn id="156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836E0759-AA94-EF6B-F9CF-B28B668F6175}"/>
                  </a:ext>
                </a:extLst>
              </p:cNvPr>
              <p:cNvCxnSpPr>
                <a:cxnSpLocks/>
                <a:stCxn id="157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059F825A-B3FC-7647-29B0-3AF148F66792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D8B6DE03-29CE-F784-C215-29DAA98B957C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F90C3479-5094-0D23-95A8-8A75AE7E9251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C4858C3B-D2B6-27BA-11EE-C550F3FB2CAE}"/>
              </a:ext>
            </a:extLst>
          </p:cNvPr>
          <p:cNvSpPr/>
          <p:nvPr/>
        </p:nvSpPr>
        <p:spPr>
          <a:xfrm>
            <a:off x="7445934" y="4733166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16B55B4-9633-D0D5-A1B8-D88C40D1FE3A}"/>
              </a:ext>
            </a:extLst>
          </p:cNvPr>
          <p:cNvSpPr/>
          <p:nvPr/>
        </p:nvSpPr>
        <p:spPr>
          <a:xfrm>
            <a:off x="7641936" y="5061610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4A5F48E4-B910-C27E-8B9D-A37316AE4708}"/>
              </a:ext>
            </a:extLst>
          </p:cNvPr>
          <p:cNvSpPr txBox="1"/>
          <p:nvPr/>
        </p:nvSpPr>
        <p:spPr>
          <a:xfrm>
            <a:off x="8005885" y="4680424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BF8ECA6-B84A-D901-407D-D4E26862D969}"/>
              </a:ext>
            </a:extLst>
          </p:cNvPr>
          <p:cNvGrpSpPr/>
          <p:nvPr/>
        </p:nvGrpSpPr>
        <p:grpSpPr>
          <a:xfrm>
            <a:off x="6423267" y="3594996"/>
            <a:ext cx="422024" cy="733858"/>
            <a:chOff x="4098983" y="1359773"/>
            <a:chExt cx="422024" cy="733858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A55B9394-FD07-A06D-A867-A82A63AE63B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529022ED-D433-EAB3-C208-BC26E5C06911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68C1FDD-78A4-8E16-479D-8BFDDDAF6C50}"/>
              </a:ext>
            </a:extLst>
          </p:cNvPr>
          <p:cNvSpPr txBox="1"/>
          <p:nvPr/>
        </p:nvSpPr>
        <p:spPr>
          <a:xfrm>
            <a:off x="7510723" y="3657432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8864426-C0B6-8ABC-5DA5-436AC740FDB8}"/>
              </a:ext>
            </a:extLst>
          </p:cNvPr>
          <p:cNvGrpSpPr/>
          <p:nvPr/>
        </p:nvGrpSpPr>
        <p:grpSpPr>
          <a:xfrm>
            <a:off x="5878204" y="3604611"/>
            <a:ext cx="422024" cy="733858"/>
            <a:chOff x="4098983" y="1359773"/>
            <a:chExt cx="422024" cy="733858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C7C33342-2AFB-E2DF-13D0-E20E79806E65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1" name="Ovale 180">
              <a:extLst>
                <a:ext uri="{FF2B5EF4-FFF2-40B4-BE49-F238E27FC236}">
                  <a16:creationId xmlns:a16="http://schemas.microsoft.com/office/drawing/2014/main" id="{E8669DEA-8BC5-4FF7-ABF7-8BC1D8DB1A18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2D61984-AF5F-5913-6388-B3EBE861C6C7}"/>
              </a:ext>
            </a:extLst>
          </p:cNvPr>
          <p:cNvGrpSpPr/>
          <p:nvPr/>
        </p:nvGrpSpPr>
        <p:grpSpPr>
          <a:xfrm>
            <a:off x="6956286" y="3589424"/>
            <a:ext cx="422024" cy="733858"/>
            <a:chOff x="4098983" y="1359773"/>
            <a:chExt cx="422024" cy="733858"/>
          </a:xfrm>
        </p:grpSpPr>
        <p:sp>
          <p:nvSpPr>
            <p:cNvPr id="183" name="Rettangolo con angoli arrotondati 182">
              <a:extLst>
                <a:ext uri="{FF2B5EF4-FFF2-40B4-BE49-F238E27FC236}">
                  <a16:creationId xmlns:a16="http://schemas.microsoft.com/office/drawing/2014/main" id="{97A47084-E770-CC87-D6D8-1C5A188F6E4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1EA4ED6-C45E-6C11-5A49-39D96E597763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0675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DA499814-3110-B892-F21E-172AEAEA0D0B}"/>
              </a:ext>
            </a:extLst>
          </p:cNvPr>
          <p:cNvGrpSpPr/>
          <p:nvPr/>
        </p:nvGrpSpPr>
        <p:grpSpPr>
          <a:xfrm>
            <a:off x="2029680" y="432029"/>
            <a:ext cx="1934308" cy="1615720"/>
            <a:chOff x="3130062" y="826477"/>
            <a:chExt cx="1934308" cy="1615720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FBEF84DC-D457-5555-B7A8-58A288695F48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9D8A3727-0B85-38FF-2A89-198028A6A80D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2596B259-6940-FBF9-99DD-13855D1F72E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1B016AB2-168A-B6EC-C359-F9976A9B943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5AEA9BC-7931-ECF5-3626-D3A5EEB42CB9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562B079-AF60-4FF5-6C95-8B40AD7118B7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85A6B31A-8A7B-1EAA-EA4D-296D6AFA3C1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CD2042-92BD-CF05-F6C0-1B1082918C9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5E16BEBE-27AA-1CD8-38F5-050B654B9DF6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F0D0417B-7031-1B29-6589-9F517CA38C8A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1EFBB1-81AE-A35B-69DF-81F4BAFBEDFA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E1400AA-8B78-43CE-383D-C1089640B0B8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B3FB2084-D82E-0EB3-D56D-CCEC6F449742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AA9BC13-F46C-7F5A-7A43-CABB2A6B709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1355B409-6C49-9C98-8FB8-A7528B8B99D8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71A864F8-D746-E91A-69F5-5924088133E4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D424C8E-3E9B-B46F-4CAF-C85CC190253B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140BEE59-DE25-9FD9-3CE3-CFC03F6401CA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4E73E68-DF1B-8901-62D3-B54FD56370EB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C2FD15C-2D2F-D62C-BFAF-F3833EBABCBF}"/>
              </a:ext>
            </a:extLst>
          </p:cNvPr>
          <p:cNvSpPr txBox="1"/>
          <p:nvPr/>
        </p:nvSpPr>
        <p:spPr>
          <a:xfrm>
            <a:off x="1930685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9F9F9573-B1E8-C4F5-B2A3-3EBCF069D0F8}"/>
              </a:ext>
            </a:extLst>
          </p:cNvPr>
          <p:cNvGrpSpPr/>
          <p:nvPr/>
        </p:nvGrpSpPr>
        <p:grpSpPr>
          <a:xfrm>
            <a:off x="299926" y="444187"/>
            <a:ext cx="693519" cy="1009107"/>
            <a:chOff x="911291" y="1250302"/>
            <a:chExt cx="1138334" cy="1810139"/>
          </a:xfrm>
        </p:grpSpPr>
        <p:sp>
          <p:nvSpPr>
            <p:cNvPr id="66" name="Rettangolo ad angolo ripiegato 65">
              <a:extLst>
                <a:ext uri="{FF2B5EF4-FFF2-40B4-BE49-F238E27FC236}">
                  <a16:creationId xmlns:a16="http://schemas.microsoft.com/office/drawing/2014/main" id="{298B56F0-8F53-0CF5-B13D-1FCF5420603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838A867D-2190-7E69-AA9F-EDC29C2ABFC7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D7A86C14-C234-2789-8A9E-A39C5626575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4AAA0C3-4D64-BE01-F480-9F9F830CF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B4592DD7-E2F5-E5C7-049E-06B71460F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E026EAA0-FCDC-71F9-54C6-049E852B7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44D2F2E1-2C24-D908-6D76-E11D07F023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A71A0D05-4EAE-5DC9-FE49-DE52DA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68B28853-2DCC-9619-8841-04E21C9F96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2BBF06B-BE6A-6D28-D9A8-9D82E42316F1}"/>
              </a:ext>
            </a:extLst>
          </p:cNvPr>
          <p:cNvGrpSpPr/>
          <p:nvPr/>
        </p:nvGrpSpPr>
        <p:grpSpPr>
          <a:xfrm>
            <a:off x="524722" y="891475"/>
            <a:ext cx="693519" cy="1009107"/>
            <a:chOff x="911291" y="1250302"/>
            <a:chExt cx="1138334" cy="1810139"/>
          </a:xfrm>
        </p:grpSpPr>
        <p:sp>
          <p:nvSpPr>
            <p:cNvPr id="76" name="Rettangolo ad angolo ripiegato 75">
              <a:extLst>
                <a:ext uri="{FF2B5EF4-FFF2-40B4-BE49-F238E27FC236}">
                  <a16:creationId xmlns:a16="http://schemas.microsoft.com/office/drawing/2014/main" id="{C37D01E3-243E-DF9A-E53D-5872B004929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F3FC3C7-37B2-6FF6-2121-F1C07E0854B2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E9ADA13-8CFB-991D-DF7E-EC48355A86F8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B1E53AE-F10A-F8A2-7C64-59FC6220F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12117972-2511-9517-4179-1CC7AFBDB0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6CE4C92D-70DB-AFE0-3B55-F12F65B8C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EEF51402-EE82-3B38-8963-B60EF2306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4B441503-3F67-7EC9-5FDA-EEA1C2BE38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FE689385-FE3B-8E64-D19A-3FA624764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7C74C0EA-EB5C-4F93-709B-C4F67BF4BB06}"/>
              </a:ext>
            </a:extLst>
          </p:cNvPr>
          <p:cNvGrpSpPr/>
          <p:nvPr/>
        </p:nvGrpSpPr>
        <p:grpSpPr>
          <a:xfrm>
            <a:off x="781906" y="1316013"/>
            <a:ext cx="693519" cy="1009107"/>
            <a:chOff x="911291" y="1250302"/>
            <a:chExt cx="1138334" cy="1810139"/>
          </a:xfrm>
        </p:grpSpPr>
        <p:sp>
          <p:nvSpPr>
            <p:cNvPr id="86" name="Rettangolo ad angolo ripiegato 85">
              <a:extLst>
                <a:ext uri="{FF2B5EF4-FFF2-40B4-BE49-F238E27FC236}">
                  <a16:creationId xmlns:a16="http://schemas.microsoft.com/office/drawing/2014/main" id="{FEBE462C-5364-38ED-C875-CB4875606E9B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6783B6C1-22EA-8CCA-3A10-1092CB89430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FE46EE26-61F6-CA76-DA49-E214291A382C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BA95E265-FA9E-5A5F-5117-B6C14F0C76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43F57EF3-9D7A-97A0-B42D-10878EC4F2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5A66804-2740-30DE-BB4D-6E77863D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ACC521DA-74AA-44B3-243E-EB0FC73ED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86CE448D-8108-C753-F51F-F25CD1591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3A703B23-9995-5E33-2BBE-CE99A81D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A3662B6-47EE-7AC0-77A0-3C5EF5DA9A14}"/>
              </a:ext>
            </a:extLst>
          </p:cNvPr>
          <p:cNvSpPr/>
          <p:nvPr/>
        </p:nvSpPr>
        <p:spPr>
          <a:xfrm>
            <a:off x="4234429" y="326905"/>
            <a:ext cx="1629103" cy="78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76B5C7F7-59F6-1E9B-68E3-5A9C9E5B85CA}"/>
              </a:ext>
            </a:extLst>
          </p:cNvPr>
          <p:cNvSpPr/>
          <p:nvPr/>
        </p:nvSpPr>
        <p:spPr>
          <a:xfrm>
            <a:off x="4244739" y="1540140"/>
            <a:ext cx="1629103" cy="78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ttangolo ad angolo ripiegato 95">
            <a:extLst>
              <a:ext uri="{FF2B5EF4-FFF2-40B4-BE49-F238E27FC236}">
                <a16:creationId xmlns:a16="http://schemas.microsoft.com/office/drawing/2014/main" id="{D3309C15-1AA4-3880-9799-7E4857FC9A63}"/>
              </a:ext>
            </a:extLst>
          </p:cNvPr>
          <p:cNvSpPr/>
          <p:nvPr/>
        </p:nvSpPr>
        <p:spPr>
          <a:xfrm rot="10800000" flipH="1">
            <a:off x="445111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tangolo ad angolo ripiegato 116">
            <a:extLst>
              <a:ext uri="{FF2B5EF4-FFF2-40B4-BE49-F238E27FC236}">
                <a16:creationId xmlns:a16="http://schemas.microsoft.com/office/drawing/2014/main" id="{17263335-BE11-A091-13DE-70B9482F0C5A}"/>
              </a:ext>
            </a:extLst>
          </p:cNvPr>
          <p:cNvSpPr/>
          <p:nvPr/>
        </p:nvSpPr>
        <p:spPr>
          <a:xfrm rot="10800000" flipH="1">
            <a:off x="4804221" y="55034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tangolo ad angolo ripiegato 117">
            <a:extLst>
              <a:ext uri="{FF2B5EF4-FFF2-40B4-BE49-F238E27FC236}">
                <a16:creationId xmlns:a16="http://schemas.microsoft.com/office/drawing/2014/main" id="{3463F54A-3FFC-4861-C57B-7703474ACA23}"/>
              </a:ext>
            </a:extLst>
          </p:cNvPr>
          <p:cNvSpPr/>
          <p:nvPr/>
        </p:nvSpPr>
        <p:spPr>
          <a:xfrm rot="10800000" flipH="1">
            <a:off x="516564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tangolo ad angolo ripiegato 118">
            <a:extLst>
              <a:ext uri="{FF2B5EF4-FFF2-40B4-BE49-F238E27FC236}">
                <a16:creationId xmlns:a16="http://schemas.microsoft.com/office/drawing/2014/main" id="{9C132CFB-E684-0A42-0859-F170BBCCAF5F}"/>
              </a:ext>
            </a:extLst>
          </p:cNvPr>
          <p:cNvSpPr/>
          <p:nvPr/>
        </p:nvSpPr>
        <p:spPr>
          <a:xfrm rot="10800000" flipH="1">
            <a:off x="4455457" y="176867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tangolo ad angolo ripiegato 119">
            <a:extLst>
              <a:ext uri="{FF2B5EF4-FFF2-40B4-BE49-F238E27FC236}">
                <a16:creationId xmlns:a16="http://schemas.microsoft.com/office/drawing/2014/main" id="{C2346032-E5B1-9527-A30B-8A8B3DF6B0C4}"/>
              </a:ext>
            </a:extLst>
          </p:cNvPr>
          <p:cNvSpPr/>
          <p:nvPr/>
        </p:nvSpPr>
        <p:spPr>
          <a:xfrm rot="10800000" flipH="1">
            <a:off x="4808559" y="1758013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ADC73C61-77FE-17C4-3657-998648E3D473}"/>
              </a:ext>
            </a:extLst>
          </p:cNvPr>
          <p:cNvGrpSpPr/>
          <p:nvPr/>
        </p:nvGrpSpPr>
        <p:grpSpPr>
          <a:xfrm>
            <a:off x="8387384" y="432029"/>
            <a:ext cx="1934308" cy="1615720"/>
            <a:chOff x="3130062" y="826477"/>
            <a:chExt cx="1934308" cy="1615720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03477DF9-67D9-4466-005B-80CD58FF062E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E67F450E-B050-AA54-F1D1-4809D2F002AE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23F0254C-0FBA-1167-B750-A327EE456BA1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446B3989-F2B4-A19D-086C-59A872A6D42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0E52290B-898E-5D3D-CE54-9A69026F777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9A09FC3D-636D-7AFD-A6F0-3A4379658CB5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B0EDFB6D-4A68-8561-DECB-DDCC84F413D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7996B411-2890-30B9-9F0D-8E9B52C7D479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5DF97158-01B1-D96D-AB9A-FFB48DE6159D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81A164C5-AA3F-5A3E-E874-A43990394CE9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1B31397B-C266-F37B-BE8D-B51501521F85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E25FE85-E52C-ADCC-924C-77B05965DF06}"/>
                </a:ext>
              </a:extLst>
            </p:cNvPr>
            <p:cNvCxnSpPr>
              <a:cxnSpLocks/>
              <a:stCxn id="122" idx="6"/>
              <a:endCxn id="127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01FF6029-7B52-976A-9F70-35AC1438FD6F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774FFD06-D057-224D-5B6F-D0796EE051EC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F2554D15-A085-B827-773B-56D07E57C047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5C335A9-D522-15B3-7ADB-2F6E1CD8ACC9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17F2362F-A7CC-4948-D11D-07EA7E164612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2B52078-E3CA-54DC-8506-4B30AC56EFE1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29FB347C-3CD3-5679-F63B-6D3B615FF2F1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D85CFDFF-E546-8CAC-1AF1-5AA4689EE67D}"/>
              </a:ext>
            </a:extLst>
          </p:cNvPr>
          <p:cNvSpPr txBox="1"/>
          <p:nvPr/>
        </p:nvSpPr>
        <p:spPr>
          <a:xfrm>
            <a:off x="8288389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5A39B307-82D0-BFD5-0944-60DC78CCDB4E}"/>
              </a:ext>
            </a:extLst>
          </p:cNvPr>
          <p:cNvGrpSpPr/>
          <p:nvPr/>
        </p:nvGrpSpPr>
        <p:grpSpPr>
          <a:xfrm>
            <a:off x="6657630" y="444187"/>
            <a:ext cx="693519" cy="1009107"/>
            <a:chOff x="911291" y="1250302"/>
            <a:chExt cx="1138334" cy="1810139"/>
          </a:xfrm>
        </p:grpSpPr>
        <p:sp>
          <p:nvSpPr>
            <p:cNvPr id="143" name="Rettangolo ad angolo ripiegato 142">
              <a:extLst>
                <a:ext uri="{FF2B5EF4-FFF2-40B4-BE49-F238E27FC236}">
                  <a16:creationId xmlns:a16="http://schemas.microsoft.com/office/drawing/2014/main" id="{6DD7224A-F532-A400-04BF-9EFF74F1653E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1397E561-71A7-401E-F213-496B0A741D6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2F683EAA-C820-AD52-C3FE-E46F0C8656C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A0941A40-4E0F-92FA-A6D3-33B0D05A67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23A0F12A-BD44-0AA0-E29E-9E0A20C1C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4F325ECD-DDC8-7DA2-01E1-7973E9503A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4B6E8E66-8C30-9BE9-5CD1-A585CAAD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BE85D475-B6BD-35A6-EFE4-EE51AB74F7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diritto 150">
              <a:extLst>
                <a:ext uri="{FF2B5EF4-FFF2-40B4-BE49-F238E27FC236}">
                  <a16:creationId xmlns:a16="http://schemas.microsoft.com/office/drawing/2014/main" id="{6490DC50-CDCE-BA33-25C8-C9E201AD8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D66A6AE2-9CC7-5C72-0E96-008D0DED0B4C}"/>
              </a:ext>
            </a:extLst>
          </p:cNvPr>
          <p:cNvGrpSpPr/>
          <p:nvPr/>
        </p:nvGrpSpPr>
        <p:grpSpPr>
          <a:xfrm>
            <a:off x="6882426" y="891475"/>
            <a:ext cx="693519" cy="1009107"/>
            <a:chOff x="911291" y="1250302"/>
            <a:chExt cx="1138334" cy="1810139"/>
          </a:xfrm>
        </p:grpSpPr>
        <p:sp>
          <p:nvSpPr>
            <p:cNvPr id="153" name="Rettangolo ad angolo ripiegato 152">
              <a:extLst>
                <a:ext uri="{FF2B5EF4-FFF2-40B4-BE49-F238E27FC236}">
                  <a16:creationId xmlns:a16="http://schemas.microsoft.com/office/drawing/2014/main" id="{5E9A582A-8AD9-1EF4-C1AC-D23B288244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A1B89080-A6BC-CF13-E1BB-D8A5139D08AA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25CBD82F-1E4A-118A-7265-6D8A7C45CCF9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305D21B9-FC11-8546-837F-9102CCACD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B1C55745-FC9A-2B3F-C439-37119E7A0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51F81419-51CA-CE2C-6523-630988481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11685C13-4227-689C-0AA9-5175CBD45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8B07B40F-AA9C-8E56-AB22-02CB0E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8280F054-7951-A10E-EFC6-C3B8457D2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C220AEA6-77AB-FAE6-F136-9F5E507E61BC}"/>
              </a:ext>
            </a:extLst>
          </p:cNvPr>
          <p:cNvGrpSpPr/>
          <p:nvPr/>
        </p:nvGrpSpPr>
        <p:grpSpPr>
          <a:xfrm>
            <a:off x="7139610" y="1316013"/>
            <a:ext cx="693519" cy="1009107"/>
            <a:chOff x="911291" y="1250302"/>
            <a:chExt cx="1138334" cy="1810139"/>
          </a:xfrm>
        </p:grpSpPr>
        <p:sp>
          <p:nvSpPr>
            <p:cNvPr id="163" name="Rettangolo ad angolo ripiegato 162">
              <a:extLst>
                <a:ext uri="{FF2B5EF4-FFF2-40B4-BE49-F238E27FC236}">
                  <a16:creationId xmlns:a16="http://schemas.microsoft.com/office/drawing/2014/main" id="{859A2999-56DC-F075-9633-BA8E7D8BEE51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21795346-E5D8-7522-8B82-4436CF1A3ED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217D712B-5EC7-766C-5F37-89E45AD4E8E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94335D51-4E14-369E-8FFD-C763CB864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ACEE68B8-D81D-B73E-5390-BD4EDB04B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3B173E05-BC2B-9526-5C2C-F2706AAFE8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242D409C-C14A-A811-E125-C30F647C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EBF078F-6EAC-27D7-3A61-682F4B831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E974A262-8930-74EE-C3F2-A2F64A8E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4A354938-F154-03BB-E5FA-5CBEF3C71C3F}"/>
              </a:ext>
            </a:extLst>
          </p:cNvPr>
          <p:cNvGrpSpPr/>
          <p:nvPr/>
        </p:nvGrpSpPr>
        <p:grpSpPr>
          <a:xfrm>
            <a:off x="10716576" y="663111"/>
            <a:ext cx="693519" cy="1009107"/>
            <a:chOff x="911291" y="1250302"/>
            <a:chExt cx="1138334" cy="1810139"/>
          </a:xfrm>
        </p:grpSpPr>
        <p:sp>
          <p:nvSpPr>
            <p:cNvPr id="173" name="Rettangolo ad angolo ripiegato 172">
              <a:extLst>
                <a:ext uri="{FF2B5EF4-FFF2-40B4-BE49-F238E27FC236}">
                  <a16:creationId xmlns:a16="http://schemas.microsoft.com/office/drawing/2014/main" id="{D9AE0A5F-AC2A-F57E-3CB7-8704E0BC5E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2A348D54-F79F-369C-4F2A-3DDB5C2819A5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892D9D16-F5D9-9328-854D-C98FB7F1A681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DAE1441E-41D3-39B2-DF88-2DB9EE430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5A5F9C01-F70A-B7BA-E940-092C11FB0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72C2B8D-6E7C-077F-4176-9619A776DC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77A33CDC-E188-C6CE-44A7-27106C56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B3B1C773-CEDF-9FF9-F21A-CC2BB59869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2897D6BC-D8BB-985A-E215-B10EE36DA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B0B4BC50-8863-F6A4-F627-070066CC08B0}"/>
              </a:ext>
            </a:extLst>
          </p:cNvPr>
          <p:cNvGrpSpPr/>
          <p:nvPr/>
        </p:nvGrpSpPr>
        <p:grpSpPr>
          <a:xfrm>
            <a:off x="2029680" y="3493154"/>
            <a:ext cx="1934308" cy="1615720"/>
            <a:chOff x="3130062" y="826477"/>
            <a:chExt cx="1934308" cy="1615720"/>
          </a:xfrm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4A3FD5E8-BAB7-61F3-8E54-ED063AF669D7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E5B0F915-7CE3-A6F9-7E43-D98562923768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9557EA2D-E907-C35C-6FAD-7A32AD28847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3DF3B1E0-1B7D-267C-DBCF-CB81DAC27D40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C2EE0A23-CE50-B688-54A5-44027774766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256BA285-9972-C65A-07EF-2E7052B886E4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2064B6E3-50C7-A968-D412-F56A68B21D89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Connettore diritto 189">
              <a:extLst>
                <a:ext uri="{FF2B5EF4-FFF2-40B4-BE49-F238E27FC236}">
                  <a16:creationId xmlns:a16="http://schemas.microsoft.com/office/drawing/2014/main" id="{1D09675E-38FA-6973-B785-F957AF3EE77C}"/>
                </a:ext>
              </a:extLst>
            </p:cNvPr>
            <p:cNvCxnSpPr>
              <a:stCxn id="183" idx="6"/>
              <a:endCxn id="18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9CA71B6F-275A-274E-C8E0-1F70E50887EA}"/>
                </a:ext>
              </a:extLst>
            </p:cNvPr>
            <p:cNvCxnSpPr>
              <a:cxnSpLocks/>
              <a:stCxn id="184" idx="6"/>
              <a:endCxn id="18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07C9611B-7797-C4E3-44B5-DD30D0FCDCB0}"/>
                </a:ext>
              </a:extLst>
            </p:cNvPr>
            <p:cNvCxnSpPr>
              <a:cxnSpLocks/>
              <a:stCxn id="183" idx="6"/>
              <a:endCxn id="18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2AA77E0C-5601-B8DD-C6D7-A85E5ACC3299}"/>
                </a:ext>
              </a:extLst>
            </p:cNvPr>
            <p:cNvCxnSpPr>
              <a:cxnSpLocks/>
              <a:stCxn id="184" idx="6"/>
              <a:endCxn id="18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72ED78B6-84E8-CF05-3641-0E634A3A2ED9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24F81070-9120-CCF5-BC28-A36D40B35962}"/>
                </a:ext>
              </a:extLst>
            </p:cNvPr>
            <p:cNvCxnSpPr>
              <a:cxnSpLocks/>
              <a:stCxn id="184" idx="6"/>
              <a:endCxn id="18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6CBB9335-43CD-7489-B793-2CCDD36A7C71}"/>
                </a:ext>
              </a:extLst>
            </p:cNvPr>
            <p:cNvCxnSpPr>
              <a:cxnSpLocks/>
              <a:stCxn id="185" idx="6"/>
              <a:endCxn id="18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68A8683C-2121-56F9-77BE-F0EA35E7197B}"/>
                </a:ext>
              </a:extLst>
            </p:cNvPr>
            <p:cNvCxnSpPr>
              <a:cxnSpLocks/>
              <a:stCxn id="185" idx="6"/>
              <a:endCxn id="18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72E9D574-BE1A-DEDC-3081-B890836039F2}"/>
                </a:ext>
              </a:extLst>
            </p:cNvPr>
            <p:cNvCxnSpPr>
              <a:cxnSpLocks/>
              <a:stCxn id="185" idx="6"/>
              <a:endCxn id="18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F07F7450-A2FC-F876-E38A-6EF7BF81A231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8BF8DE49-98C2-5354-BB92-B00E4B5F674D}"/>
                </a:ext>
              </a:extLst>
            </p:cNvPr>
            <p:cNvCxnSpPr>
              <a:cxnSpLocks/>
              <a:stCxn id="187" idx="6"/>
              <a:endCxn id="18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C2643787-3E8E-200D-7A61-DE6122E75239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1E18DDB3-7D82-D1A6-1866-91C81742C701}"/>
              </a:ext>
            </a:extLst>
          </p:cNvPr>
          <p:cNvSpPr txBox="1"/>
          <p:nvPr/>
        </p:nvSpPr>
        <p:spPr>
          <a:xfrm>
            <a:off x="1930685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33C9BE89-6129-E91F-621A-B1F0BE5963CE}"/>
              </a:ext>
            </a:extLst>
          </p:cNvPr>
          <p:cNvGrpSpPr/>
          <p:nvPr/>
        </p:nvGrpSpPr>
        <p:grpSpPr>
          <a:xfrm>
            <a:off x="299926" y="3505312"/>
            <a:ext cx="693519" cy="1009107"/>
            <a:chOff x="911291" y="1250302"/>
            <a:chExt cx="1138334" cy="1810139"/>
          </a:xfrm>
        </p:grpSpPr>
        <p:sp>
          <p:nvSpPr>
            <p:cNvPr id="204" name="Rettangolo ad angolo ripiegato 203">
              <a:extLst>
                <a:ext uri="{FF2B5EF4-FFF2-40B4-BE49-F238E27FC236}">
                  <a16:creationId xmlns:a16="http://schemas.microsoft.com/office/drawing/2014/main" id="{DB9722D1-66BC-34CD-558F-8577A85B83A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6377E7A1-1AE0-641F-E2BE-B491D69C34A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1ED24689-B2CC-09D1-CD07-1511CB7758F5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E3ECAD15-F9C5-143F-5895-A2F870789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B9292617-D10A-DE12-FB1B-7696F9E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BEC1FC00-86F8-9583-ACD3-49F84BECEF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EF251F8B-A730-1D45-77BC-CD65AB854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B758B4B6-70C4-1240-C932-E41606005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5F2E3691-0454-A844-78A5-C562E1C9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769B8113-144A-BBF1-16BE-A56FE2FD6079}"/>
              </a:ext>
            </a:extLst>
          </p:cNvPr>
          <p:cNvGrpSpPr/>
          <p:nvPr/>
        </p:nvGrpSpPr>
        <p:grpSpPr>
          <a:xfrm>
            <a:off x="524722" y="3952600"/>
            <a:ext cx="693519" cy="1009107"/>
            <a:chOff x="911291" y="1250302"/>
            <a:chExt cx="1138334" cy="1810139"/>
          </a:xfrm>
        </p:grpSpPr>
        <p:sp>
          <p:nvSpPr>
            <p:cNvPr id="214" name="Rettangolo ad angolo ripiegato 213">
              <a:extLst>
                <a:ext uri="{FF2B5EF4-FFF2-40B4-BE49-F238E27FC236}">
                  <a16:creationId xmlns:a16="http://schemas.microsoft.com/office/drawing/2014/main" id="{3A0262D8-6D2F-90C4-49D4-155B38E2D6C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34F689BB-8050-3D58-AE61-DD3A8A77071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7583D913-BC1D-C779-45C5-6F707D9F7B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diritto 216">
              <a:extLst>
                <a:ext uri="{FF2B5EF4-FFF2-40B4-BE49-F238E27FC236}">
                  <a16:creationId xmlns:a16="http://schemas.microsoft.com/office/drawing/2014/main" id="{2AD3F2F6-1D58-E8FC-0640-5B8081D35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diritto 217">
              <a:extLst>
                <a:ext uri="{FF2B5EF4-FFF2-40B4-BE49-F238E27FC236}">
                  <a16:creationId xmlns:a16="http://schemas.microsoft.com/office/drawing/2014/main" id="{56ECAC24-0AA7-039D-0265-2BFA86AC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D6CC5094-C39A-1875-6067-7870BE4F71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05DB7E5A-64EB-C9C1-51B3-D0D49C2123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7339C668-4825-AF80-D905-3302F10B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C3CE425C-F85B-AEBC-A309-7151522D25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52A24C73-0D2E-F947-D2A5-DFDD90D31F0C}"/>
              </a:ext>
            </a:extLst>
          </p:cNvPr>
          <p:cNvGrpSpPr/>
          <p:nvPr/>
        </p:nvGrpSpPr>
        <p:grpSpPr>
          <a:xfrm>
            <a:off x="781906" y="4377138"/>
            <a:ext cx="693519" cy="1009107"/>
            <a:chOff x="911291" y="1250302"/>
            <a:chExt cx="1138334" cy="1810139"/>
          </a:xfrm>
        </p:grpSpPr>
        <p:sp>
          <p:nvSpPr>
            <p:cNvPr id="224" name="Rettangolo ad angolo ripiegato 223">
              <a:extLst>
                <a:ext uri="{FF2B5EF4-FFF2-40B4-BE49-F238E27FC236}">
                  <a16:creationId xmlns:a16="http://schemas.microsoft.com/office/drawing/2014/main" id="{41FBD42D-F4B4-03B4-5D3B-C13EDCD5F90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231B3167-828C-34DF-8C41-732AB4EFCFA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CA1BDA74-7002-DF12-7FC3-B798FF13237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78999004-1F26-D974-0CBA-B34F8C8E83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B02C6547-2D12-D01C-5078-8BE643880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A043B80C-4CC6-0D49-7F38-5A0A87A547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3014AD45-EB13-6F11-E673-4188D4AE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3F094A13-386D-CE68-9F79-9D861A8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BC7FC1AA-8AC5-61EB-C567-880B0B6C11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8F8C5764-34E8-5FB9-7BE8-55C46EDE2FA4}"/>
              </a:ext>
            </a:extLst>
          </p:cNvPr>
          <p:cNvSpPr/>
          <p:nvPr/>
        </p:nvSpPr>
        <p:spPr>
          <a:xfrm>
            <a:off x="4440018" y="3682920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234" name="Rettangolo con angoli arrotondati 233">
            <a:extLst>
              <a:ext uri="{FF2B5EF4-FFF2-40B4-BE49-F238E27FC236}">
                <a16:creationId xmlns:a16="http://schemas.microsoft.com/office/drawing/2014/main" id="{37361DE2-6A10-1B09-B697-7BD3F802A5E7}"/>
              </a:ext>
            </a:extLst>
          </p:cNvPr>
          <p:cNvSpPr/>
          <p:nvPr/>
        </p:nvSpPr>
        <p:spPr>
          <a:xfrm>
            <a:off x="4440018" y="4099696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235" name="Rettangolo con angoli arrotondati 234">
            <a:extLst>
              <a:ext uri="{FF2B5EF4-FFF2-40B4-BE49-F238E27FC236}">
                <a16:creationId xmlns:a16="http://schemas.microsoft.com/office/drawing/2014/main" id="{84FD6CDD-290B-3288-DBB5-72C23865DC23}"/>
              </a:ext>
            </a:extLst>
          </p:cNvPr>
          <p:cNvSpPr/>
          <p:nvPr/>
        </p:nvSpPr>
        <p:spPr>
          <a:xfrm>
            <a:off x="4440018" y="4516472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236" name="Rettangolo con angoli arrotondati 235">
            <a:extLst>
              <a:ext uri="{FF2B5EF4-FFF2-40B4-BE49-F238E27FC236}">
                <a16:creationId xmlns:a16="http://schemas.microsoft.com/office/drawing/2014/main" id="{1A472E2D-CE2F-8653-6AE6-3C3F5C40C595}"/>
              </a:ext>
            </a:extLst>
          </p:cNvPr>
          <p:cNvSpPr/>
          <p:nvPr/>
        </p:nvSpPr>
        <p:spPr>
          <a:xfrm>
            <a:off x="4440018" y="4915903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718867FA-5F9E-5F7A-FBF8-5E8AF419518D}"/>
              </a:ext>
            </a:extLst>
          </p:cNvPr>
          <p:cNvSpPr/>
          <p:nvPr/>
        </p:nvSpPr>
        <p:spPr>
          <a:xfrm>
            <a:off x="4019288" y="3730393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9C59CC60-9FB5-C6C2-A500-10C4982FF372}"/>
              </a:ext>
            </a:extLst>
          </p:cNvPr>
          <p:cNvSpPr/>
          <p:nvPr/>
        </p:nvSpPr>
        <p:spPr>
          <a:xfrm>
            <a:off x="4180154" y="4180032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ttangolo 238">
            <a:extLst>
              <a:ext uri="{FF2B5EF4-FFF2-40B4-BE49-F238E27FC236}">
                <a16:creationId xmlns:a16="http://schemas.microsoft.com/office/drawing/2014/main" id="{A23AFA20-F4D8-68FF-D471-65FFA3CDAF5E}"/>
              </a:ext>
            </a:extLst>
          </p:cNvPr>
          <p:cNvSpPr/>
          <p:nvPr/>
        </p:nvSpPr>
        <p:spPr>
          <a:xfrm>
            <a:off x="4253100" y="4589670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3A644487-DCA9-849E-A318-AC98FF14B8A3}"/>
              </a:ext>
            </a:extLst>
          </p:cNvPr>
          <p:cNvSpPr/>
          <p:nvPr/>
        </p:nvSpPr>
        <p:spPr>
          <a:xfrm>
            <a:off x="4307678" y="4949807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6BE96E46-4D39-F135-4293-73197455242E}"/>
              </a:ext>
            </a:extLst>
          </p:cNvPr>
          <p:cNvSpPr txBox="1"/>
          <p:nvPr/>
        </p:nvSpPr>
        <p:spPr>
          <a:xfrm>
            <a:off x="4035897" y="3179691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grpSp>
        <p:nvGrpSpPr>
          <p:cNvPr id="242" name="Gruppo 241">
            <a:extLst>
              <a:ext uri="{FF2B5EF4-FFF2-40B4-BE49-F238E27FC236}">
                <a16:creationId xmlns:a16="http://schemas.microsoft.com/office/drawing/2014/main" id="{116D84FD-0B5B-46B8-A0FC-EA89F1415C71}"/>
              </a:ext>
            </a:extLst>
          </p:cNvPr>
          <p:cNvGrpSpPr/>
          <p:nvPr/>
        </p:nvGrpSpPr>
        <p:grpSpPr>
          <a:xfrm>
            <a:off x="8312564" y="3493154"/>
            <a:ext cx="1934308" cy="1615720"/>
            <a:chOff x="3130062" y="826477"/>
            <a:chExt cx="1934308" cy="1615720"/>
          </a:xfrm>
        </p:grpSpPr>
        <p:sp>
          <p:nvSpPr>
            <p:cNvPr id="243" name="Ovale 242">
              <a:extLst>
                <a:ext uri="{FF2B5EF4-FFF2-40B4-BE49-F238E27FC236}">
                  <a16:creationId xmlns:a16="http://schemas.microsoft.com/office/drawing/2014/main" id="{E819E643-05BB-34B2-01F9-8140370BE08B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e 243">
              <a:extLst>
                <a:ext uri="{FF2B5EF4-FFF2-40B4-BE49-F238E27FC236}">
                  <a16:creationId xmlns:a16="http://schemas.microsoft.com/office/drawing/2014/main" id="{29F76F34-27A2-5489-2F74-507FFBCB1060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3A78396F-29EA-DDF2-CC46-757C916CD0A6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93096703-781E-0D8A-6B44-BB5117E191BE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3D66A814-B306-9CE6-2535-85520B003A81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89C542A2-3CEE-CDBF-FF20-EC3CDD71415F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77E52C56-8FB3-9D91-92DA-5DA12CF62CD2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Connettore diritto 249">
              <a:extLst>
                <a:ext uri="{FF2B5EF4-FFF2-40B4-BE49-F238E27FC236}">
                  <a16:creationId xmlns:a16="http://schemas.microsoft.com/office/drawing/2014/main" id="{219EA44D-422F-C352-8D36-3C825891B552}"/>
                </a:ext>
              </a:extLst>
            </p:cNvPr>
            <p:cNvCxnSpPr>
              <a:stCxn id="243" idx="6"/>
              <a:endCxn id="24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8F5CC6C1-DE47-CEB7-B417-942CE781E229}"/>
                </a:ext>
              </a:extLst>
            </p:cNvPr>
            <p:cNvCxnSpPr>
              <a:cxnSpLocks/>
              <a:stCxn id="244" idx="6"/>
              <a:endCxn id="24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diritto 251">
              <a:extLst>
                <a:ext uri="{FF2B5EF4-FFF2-40B4-BE49-F238E27FC236}">
                  <a16:creationId xmlns:a16="http://schemas.microsoft.com/office/drawing/2014/main" id="{D461F72D-43E3-F5E9-3751-6EA20DCE814F}"/>
                </a:ext>
              </a:extLst>
            </p:cNvPr>
            <p:cNvCxnSpPr>
              <a:cxnSpLocks/>
              <a:stCxn id="243" idx="6"/>
              <a:endCxn id="24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diritto 252">
              <a:extLst>
                <a:ext uri="{FF2B5EF4-FFF2-40B4-BE49-F238E27FC236}">
                  <a16:creationId xmlns:a16="http://schemas.microsoft.com/office/drawing/2014/main" id="{86093464-295C-BA39-2ADC-3013FED20DCC}"/>
                </a:ext>
              </a:extLst>
            </p:cNvPr>
            <p:cNvCxnSpPr>
              <a:cxnSpLocks/>
              <a:stCxn id="244" idx="6"/>
              <a:endCxn id="24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diritto 253">
              <a:extLst>
                <a:ext uri="{FF2B5EF4-FFF2-40B4-BE49-F238E27FC236}">
                  <a16:creationId xmlns:a16="http://schemas.microsoft.com/office/drawing/2014/main" id="{41657DA6-059B-CD24-C1AB-83D34A61EE22}"/>
                </a:ext>
              </a:extLst>
            </p:cNvPr>
            <p:cNvCxnSpPr>
              <a:cxnSpLocks/>
              <a:stCxn id="243" idx="6"/>
              <a:endCxn id="24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846FE286-F05E-DED4-D12A-88A95BAB13EA}"/>
                </a:ext>
              </a:extLst>
            </p:cNvPr>
            <p:cNvCxnSpPr>
              <a:cxnSpLocks/>
              <a:stCxn id="244" idx="6"/>
              <a:endCxn id="24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8CFA7415-200D-AEB9-5950-83444FFCDE08}"/>
                </a:ext>
              </a:extLst>
            </p:cNvPr>
            <p:cNvCxnSpPr>
              <a:cxnSpLocks/>
              <a:stCxn id="245" idx="6"/>
              <a:endCxn id="24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diritto 256">
              <a:extLst>
                <a:ext uri="{FF2B5EF4-FFF2-40B4-BE49-F238E27FC236}">
                  <a16:creationId xmlns:a16="http://schemas.microsoft.com/office/drawing/2014/main" id="{8B410F65-877E-141B-EB5D-ED641469E90F}"/>
                </a:ext>
              </a:extLst>
            </p:cNvPr>
            <p:cNvCxnSpPr>
              <a:cxnSpLocks/>
              <a:stCxn id="245" idx="6"/>
              <a:endCxn id="24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diritto 257">
              <a:extLst>
                <a:ext uri="{FF2B5EF4-FFF2-40B4-BE49-F238E27FC236}">
                  <a16:creationId xmlns:a16="http://schemas.microsoft.com/office/drawing/2014/main" id="{07D5AAF2-C85B-1860-ECD1-4B2A1A7882A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diritto 258">
              <a:extLst>
                <a:ext uri="{FF2B5EF4-FFF2-40B4-BE49-F238E27FC236}">
                  <a16:creationId xmlns:a16="http://schemas.microsoft.com/office/drawing/2014/main" id="{FCFA9E4F-23D7-CB4D-5889-73B061BBAA7C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diritto 259">
              <a:extLst>
                <a:ext uri="{FF2B5EF4-FFF2-40B4-BE49-F238E27FC236}">
                  <a16:creationId xmlns:a16="http://schemas.microsoft.com/office/drawing/2014/main" id="{38C4DC5F-B24B-4D46-D76A-0B219B4B8839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diritto 260">
              <a:extLst>
                <a:ext uri="{FF2B5EF4-FFF2-40B4-BE49-F238E27FC236}">
                  <a16:creationId xmlns:a16="http://schemas.microsoft.com/office/drawing/2014/main" id="{B3F193BF-602C-3B01-8D76-0E8C93A2ED12}"/>
                </a:ext>
              </a:extLst>
            </p:cNvPr>
            <p:cNvCxnSpPr>
              <a:cxnSpLocks/>
              <a:stCxn id="248" idx="6"/>
              <a:endCxn id="24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027D21C3-14E3-DF95-CC16-89E1311A1E85}"/>
              </a:ext>
            </a:extLst>
          </p:cNvPr>
          <p:cNvSpPr txBox="1"/>
          <p:nvPr/>
        </p:nvSpPr>
        <p:spPr>
          <a:xfrm>
            <a:off x="8213569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26D1EAB1-BFF3-1ED3-4451-A13AE0367466}"/>
              </a:ext>
            </a:extLst>
          </p:cNvPr>
          <p:cNvGrpSpPr/>
          <p:nvPr/>
        </p:nvGrpSpPr>
        <p:grpSpPr>
          <a:xfrm>
            <a:off x="7345413" y="3923341"/>
            <a:ext cx="422024" cy="733858"/>
            <a:chOff x="4098983" y="1359773"/>
            <a:chExt cx="422024" cy="733858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8F296BB6-74A4-62C9-472A-4F0ED15081A8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60250828-754C-2A56-7A3A-0FE10BFB65B7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69" name="Fumetto: ovale 268">
            <a:extLst>
              <a:ext uri="{FF2B5EF4-FFF2-40B4-BE49-F238E27FC236}">
                <a16:creationId xmlns:a16="http://schemas.microsoft.com/office/drawing/2014/main" id="{B1C2CB98-1B53-5E32-F96D-BBF488D0B65E}"/>
              </a:ext>
            </a:extLst>
          </p:cNvPr>
          <p:cNvSpPr/>
          <p:nvPr/>
        </p:nvSpPr>
        <p:spPr>
          <a:xfrm>
            <a:off x="10295205" y="3045111"/>
            <a:ext cx="1589315" cy="827594"/>
          </a:xfrm>
          <a:prstGeom prst="wedgeEllipseCallout">
            <a:avLst>
              <a:gd name="adj1" fmla="val -78794"/>
              <a:gd name="adj2" fmla="val 58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I am here…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7B8F18B8-0389-4859-C2B8-7B931CA7DD33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9EAF0B79-8842-2024-98B0-E29B6A5F2A07}"/>
              </a:ext>
            </a:extLst>
          </p:cNvPr>
          <p:cNvSpPr txBox="1"/>
          <p:nvPr/>
        </p:nvSpPr>
        <p:spPr>
          <a:xfrm>
            <a:off x="6367427" y="-3065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11087C58-844E-8C1C-4D73-D2C0AB163515}"/>
              </a:ext>
            </a:extLst>
          </p:cNvPr>
          <p:cNvSpPr txBox="1"/>
          <p:nvPr/>
        </p:nvSpPr>
        <p:spPr>
          <a:xfrm>
            <a:off x="77815" y="305963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92851FCE-39A0-8D33-B405-6FCE933281E0}"/>
              </a:ext>
            </a:extLst>
          </p:cNvPr>
          <p:cNvSpPr txBox="1"/>
          <p:nvPr/>
        </p:nvSpPr>
        <p:spPr>
          <a:xfrm>
            <a:off x="6373680" y="3042673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7814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38AD8C0-E0F0-4489-1490-B2AB0267560D}"/>
              </a:ext>
            </a:extLst>
          </p:cNvPr>
          <p:cNvSpPr/>
          <p:nvPr/>
        </p:nvSpPr>
        <p:spPr>
          <a:xfrm>
            <a:off x="685799" y="0"/>
            <a:ext cx="2268415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Attention based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9B98C2-C70E-7060-75E7-BE033FB5FE1D}"/>
              </a:ext>
            </a:extLst>
          </p:cNvPr>
          <p:cNvSpPr/>
          <p:nvPr/>
        </p:nvSpPr>
        <p:spPr>
          <a:xfrm>
            <a:off x="685799" y="2356339"/>
            <a:ext cx="2268415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attribution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EF8ACA-776D-4E31-96A2-C2EE0C33A1A0}"/>
              </a:ext>
            </a:extLst>
          </p:cNvPr>
          <p:cNvSpPr/>
          <p:nvPr/>
        </p:nvSpPr>
        <p:spPr>
          <a:xfrm>
            <a:off x="685799" y="4583723"/>
            <a:ext cx="226841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based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AB8E3E-E38A-6461-DF10-50CBBDDE263A}"/>
              </a:ext>
            </a:extLst>
          </p:cNvPr>
          <p:cNvSpPr/>
          <p:nvPr/>
        </p:nvSpPr>
        <p:spPr>
          <a:xfrm>
            <a:off x="685799" y="6264570"/>
            <a:ext cx="226841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B5FD29-6C60-966B-6759-707C039729FD}"/>
              </a:ext>
            </a:extLst>
          </p:cNvPr>
          <p:cNvSpPr/>
          <p:nvPr/>
        </p:nvSpPr>
        <p:spPr>
          <a:xfrm>
            <a:off x="4067906" y="-38685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based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5F665A-3356-C689-F685-56BB814BD13F}"/>
              </a:ext>
            </a:extLst>
          </p:cNvPr>
          <p:cNvSpPr/>
          <p:nvPr/>
        </p:nvSpPr>
        <p:spPr>
          <a:xfrm>
            <a:off x="4067905" y="36927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Visualization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321646-6476-6FD6-BF1C-4B5F2F3F3EAD}"/>
              </a:ext>
            </a:extLst>
          </p:cNvPr>
          <p:cNvSpPr/>
          <p:nvPr/>
        </p:nvSpPr>
        <p:spPr>
          <a:xfrm>
            <a:off x="4067907" y="1257301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Perturbation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3DE9E4-F8CB-95B8-AF5A-ABC5D1B7F4C0}"/>
              </a:ext>
            </a:extLst>
          </p:cNvPr>
          <p:cNvSpPr/>
          <p:nvPr/>
        </p:nvSpPr>
        <p:spPr>
          <a:xfrm>
            <a:off x="4067906" y="20691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4DF7112-E848-986D-AB4D-5A091BC3DE78}"/>
              </a:ext>
            </a:extLst>
          </p:cNvPr>
          <p:cNvSpPr/>
          <p:nvPr/>
        </p:nvSpPr>
        <p:spPr>
          <a:xfrm>
            <a:off x="4067905" y="2793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240BF9B-188F-CCB2-4255-F20CF00B2C50}"/>
              </a:ext>
            </a:extLst>
          </p:cNvPr>
          <p:cNvSpPr/>
          <p:nvPr/>
        </p:nvSpPr>
        <p:spPr>
          <a:xfrm>
            <a:off x="4067905" y="3555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Decomposition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D28B9DE-5A1E-CC4D-1237-3B3342F756F5}"/>
              </a:ext>
            </a:extLst>
          </p:cNvPr>
          <p:cNvSpPr/>
          <p:nvPr/>
        </p:nvSpPr>
        <p:spPr>
          <a:xfrm>
            <a:off x="4067905" y="4583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counterfactual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8B82E6A-F7A6-6FF2-A390-A298B6C7ED41}"/>
              </a:ext>
            </a:extLst>
          </p:cNvPr>
          <p:cNvSpPr/>
          <p:nvPr/>
        </p:nvSpPr>
        <p:spPr>
          <a:xfrm>
            <a:off x="4067905" y="5345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Adversarial example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825B0D7-DE63-1795-B95B-90691F1E9837}"/>
              </a:ext>
            </a:extLst>
          </p:cNvPr>
          <p:cNvSpPr txBox="1"/>
          <p:nvPr/>
        </p:nvSpPr>
        <p:spPr>
          <a:xfrm>
            <a:off x="7067060" y="1228646"/>
            <a:ext cx="615583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Context</a:t>
            </a:r>
            <a:r>
              <a:rPr lang="en-US" sz="1600" dirty="0"/>
              <a:t>: In 1899, John Jacob Astor IV invested $100,000 for Tesla to further develop and produce a new lighting system. Instead, Tesla used the money to fund his </a:t>
            </a:r>
            <a:r>
              <a:rPr lang="en-US" sz="1600" dirty="0">
                <a:solidFill>
                  <a:srgbClr val="0070C0"/>
                </a:solidFill>
              </a:rPr>
              <a:t>Colorado Springs experiments</a:t>
            </a:r>
            <a:r>
              <a:rPr lang="en-US" sz="1600" dirty="0"/>
              <a:t>. </a:t>
            </a:r>
            <a:r>
              <a:rPr lang="en-US" sz="1600" b="1" dirty="0"/>
              <a:t>Original </a:t>
            </a:r>
            <a:r>
              <a:rPr lang="en-US" sz="1600" dirty="0"/>
              <a:t>What </a:t>
            </a:r>
            <a:r>
              <a:rPr lang="en-US" sz="1600" dirty="0">
                <a:solidFill>
                  <a:srgbClr val="C00000"/>
                </a:solidFill>
              </a:rPr>
              <a:t>did</a:t>
            </a:r>
            <a:r>
              <a:rPr lang="en-US" sz="1600" dirty="0"/>
              <a:t> Tesla spend Astor’s money on ? </a:t>
            </a:r>
            <a:r>
              <a:rPr lang="en-US" sz="1600" b="1" dirty="0"/>
              <a:t>Confidence </a:t>
            </a:r>
            <a:r>
              <a:rPr lang="en-US" sz="1600" dirty="0"/>
              <a:t>0.78 → 0.91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E2A7A7-4479-AC19-79CB-1BED6BBE9134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6336322" y="1512278"/>
            <a:ext cx="730738" cy="25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50D75FBB-4F4D-A276-5744-F8F2997D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415" y="-709984"/>
            <a:ext cx="1912786" cy="1844200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35A3AA2-C52C-405B-415A-E4BFF1B171F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6336320" y="212116"/>
            <a:ext cx="3257095" cy="412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9C9F681E-99D7-B966-7844-3ECE64DD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60" y="3106387"/>
            <a:ext cx="5212532" cy="701101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857B72E-1020-4AD9-B0F7-9254990C1E5B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336320" y="3048001"/>
            <a:ext cx="730740" cy="40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1EE00BB-6DF5-C44E-65D3-939AAE85801F}"/>
              </a:ext>
            </a:extLst>
          </p:cNvPr>
          <p:cNvSpPr txBox="1"/>
          <p:nvPr/>
        </p:nvSpPr>
        <p:spPr>
          <a:xfrm>
            <a:off x="6901960" y="6697494"/>
            <a:ext cx="61558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Question</a:t>
            </a:r>
            <a:r>
              <a:rPr lang="en-US" sz="1600" dirty="0"/>
              <a:t>: After getting drunk people couldn’t understand </a:t>
            </a:r>
            <a:r>
              <a:rPr lang="en-US" sz="1600" dirty="0" err="1"/>
              <a:t>him,it</a:t>
            </a:r>
            <a:r>
              <a:rPr lang="en-US" sz="1600" dirty="0"/>
              <a:t> was because of his what? </a:t>
            </a:r>
            <a:r>
              <a:rPr lang="en-US" sz="1600" b="1" dirty="0"/>
              <a:t>Choices</a:t>
            </a:r>
            <a:r>
              <a:rPr lang="en-US" sz="1600" dirty="0"/>
              <a:t>: lower standards, </a:t>
            </a:r>
            <a:r>
              <a:rPr lang="en-US" sz="1600" dirty="0">
                <a:solidFill>
                  <a:srgbClr val="0070C0"/>
                </a:solidFill>
              </a:rPr>
              <a:t>slurred speech</a:t>
            </a:r>
            <a:r>
              <a:rPr lang="en-US" sz="1600" dirty="0"/>
              <a:t>, or falling down </a:t>
            </a:r>
            <a:r>
              <a:rPr lang="en-US" sz="1600" b="1" dirty="0"/>
              <a:t>Explanation</a:t>
            </a:r>
            <a:r>
              <a:rPr lang="en-US" sz="1600" dirty="0"/>
              <a:t>: People who are drunk have difficulty speaking.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FB683C6-D0F6-FD95-88B4-5315CD894877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2954214" y="6721770"/>
            <a:ext cx="3947746" cy="391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2849A10-BBD3-20E2-3FA7-31A81FDEDD8D}"/>
              </a:ext>
            </a:extLst>
          </p:cNvPr>
          <p:cNvSpPr txBox="1"/>
          <p:nvPr/>
        </p:nvSpPr>
        <p:spPr>
          <a:xfrm>
            <a:off x="7067060" y="4744248"/>
            <a:ext cx="61558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product is amazing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Contradiction: </a:t>
            </a:r>
            <a:r>
              <a:rPr lang="en-US" sz="1600" dirty="0"/>
              <a:t>The product is not good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762CF9-9547-7C64-A6BE-D02F34A11B2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6336320" y="4838699"/>
            <a:ext cx="730740" cy="197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DD700FB-32C1-A49F-0908-9DF1CEE4FE51}"/>
              </a:ext>
            </a:extLst>
          </p:cNvPr>
          <p:cNvSpPr txBox="1"/>
          <p:nvPr/>
        </p:nvSpPr>
        <p:spPr>
          <a:xfrm>
            <a:off x="7067060" y="5517884"/>
            <a:ext cx="615583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characters, cast in impossibly contrived situations, are totally estranged from reality.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Attack:  </a:t>
            </a:r>
            <a:r>
              <a:rPr lang="en-US" sz="1600" dirty="0"/>
              <a:t>The characters, cast in impossibly </a:t>
            </a:r>
            <a:r>
              <a:rPr lang="en-US" sz="1600" dirty="0">
                <a:solidFill>
                  <a:srgbClr val="C00000"/>
                </a:solidFill>
              </a:rPr>
              <a:t>engineered circumstances</a:t>
            </a:r>
            <a:r>
              <a:rPr lang="en-US" sz="1600" dirty="0"/>
              <a:t>, are </a:t>
            </a:r>
            <a:r>
              <a:rPr lang="en-US" sz="1600" dirty="0">
                <a:solidFill>
                  <a:srgbClr val="C00000"/>
                </a:solidFill>
              </a:rPr>
              <a:t>fully</a:t>
            </a:r>
            <a:r>
              <a:rPr lang="en-US" sz="1600" dirty="0"/>
              <a:t> estranged from reality.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0652EBC-9AF7-DF55-8068-8DCB3A03AA15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6336320" y="5600699"/>
            <a:ext cx="730740" cy="45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915CF26C-BCAF-13F3-DEE4-AD709B43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60" y="-2549886"/>
            <a:ext cx="1638442" cy="2659610"/>
          </a:xfrm>
          <a:prstGeom prst="rect">
            <a:avLst/>
          </a:prstGeom>
        </p:spPr>
      </p:pic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175940A-A082-2AEB-61F9-99A057D41AF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 flipV="1">
            <a:off x="6336321" y="-1220081"/>
            <a:ext cx="1010139" cy="108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158FB79-B24E-0176-85E1-E97BF1A2BE6C}"/>
              </a:ext>
            </a:extLst>
          </p:cNvPr>
          <p:cNvSpPr txBox="1"/>
          <p:nvPr/>
        </p:nvSpPr>
        <p:spPr>
          <a:xfrm>
            <a:off x="7067060" y="2449871"/>
            <a:ext cx="6629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Sentence: </a:t>
            </a:r>
            <a:r>
              <a:rPr lang="en-US" sz="1600" dirty="0"/>
              <a:t>a </a:t>
            </a:r>
            <a:r>
              <a:rPr lang="en-US" sz="1600" b="1" u="sng" dirty="0"/>
              <a:t>well-made</a:t>
            </a:r>
            <a:r>
              <a:rPr lang="en-US" sz="1600" dirty="0"/>
              <a:t> and often </a:t>
            </a:r>
            <a:r>
              <a:rPr lang="en-US" sz="1600" b="1" dirty="0"/>
              <a:t>lovely</a:t>
            </a:r>
            <a:r>
              <a:rPr lang="en-US" sz="1600" dirty="0"/>
              <a:t> depiction of the mysteries of friendship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9BD74E1-B1BC-6934-5209-726FAC48C843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6336321" y="2324101"/>
            <a:ext cx="730739" cy="418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6EBE4E21-168C-E6D8-FB7C-7C0A32C6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867" y="3816313"/>
            <a:ext cx="3071126" cy="823031"/>
          </a:xfrm>
          <a:prstGeom prst="rect">
            <a:avLst/>
          </a:prstGeom>
        </p:spPr>
      </p:pic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2F021F4B-CF7B-B380-1819-02A93853F861}"/>
              </a:ext>
            </a:extLst>
          </p:cNvPr>
          <p:cNvCxnSpPr>
            <a:cxnSpLocks/>
            <a:stCxn id="12" idx="3"/>
            <a:endCxn id="66" idx="1"/>
          </p:cNvCxnSpPr>
          <p:nvPr/>
        </p:nvCxnSpPr>
        <p:spPr>
          <a:xfrm>
            <a:off x="6336320" y="3810001"/>
            <a:ext cx="1628547" cy="41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9A777C6-C420-50E3-41ED-8677749738BB}"/>
              </a:ext>
            </a:extLst>
          </p:cNvPr>
          <p:cNvSpPr txBox="1"/>
          <p:nvPr/>
        </p:nvSpPr>
        <p:spPr>
          <a:xfrm>
            <a:off x="3352800" y="-38685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7942C57-4B65-08E0-1257-ECA19A7CA5AF}"/>
              </a:ext>
            </a:extLst>
          </p:cNvPr>
          <p:cNvSpPr txBox="1"/>
          <p:nvPr/>
        </p:nvSpPr>
        <p:spPr>
          <a:xfrm>
            <a:off x="3358659" y="37422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5668581-D9C9-1DB7-96C9-1D558BF422B4}"/>
              </a:ext>
            </a:extLst>
          </p:cNvPr>
          <p:cNvSpPr txBox="1"/>
          <p:nvPr/>
        </p:nvSpPr>
        <p:spPr>
          <a:xfrm>
            <a:off x="3355227" y="133556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D2BD0DE-B99B-EF2A-9FB7-56B1A8ADF0FE}"/>
              </a:ext>
            </a:extLst>
          </p:cNvPr>
          <p:cNvSpPr txBox="1"/>
          <p:nvPr/>
        </p:nvSpPr>
        <p:spPr>
          <a:xfrm>
            <a:off x="3361086" y="209665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D)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3EC074A-7CC5-4187-12B2-99D166ED1297}"/>
              </a:ext>
            </a:extLst>
          </p:cNvPr>
          <p:cNvSpPr txBox="1"/>
          <p:nvPr/>
        </p:nvSpPr>
        <p:spPr>
          <a:xfrm>
            <a:off x="3355227" y="287056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565B377-ABAA-D848-7B6A-CCDE1012E99A}"/>
              </a:ext>
            </a:extLst>
          </p:cNvPr>
          <p:cNvSpPr txBox="1"/>
          <p:nvPr/>
        </p:nvSpPr>
        <p:spPr>
          <a:xfrm>
            <a:off x="3361086" y="363164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F)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EDE28E9-FF8F-4A69-2878-3542997304A8}"/>
              </a:ext>
            </a:extLst>
          </p:cNvPr>
          <p:cNvSpPr txBox="1"/>
          <p:nvPr/>
        </p:nvSpPr>
        <p:spPr>
          <a:xfrm>
            <a:off x="3355227" y="459047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G)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2F1ACA9-AB26-B51C-269E-1B2F4A34F4EA}"/>
              </a:ext>
            </a:extLst>
          </p:cNvPr>
          <p:cNvSpPr txBox="1"/>
          <p:nvPr/>
        </p:nvSpPr>
        <p:spPr>
          <a:xfrm>
            <a:off x="3361086" y="53515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H)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03E310BC-F464-A6F6-5D0E-BD16F911B55E}"/>
              </a:ext>
            </a:extLst>
          </p:cNvPr>
          <p:cNvSpPr txBox="1"/>
          <p:nvPr/>
        </p:nvSpPr>
        <p:spPr>
          <a:xfrm>
            <a:off x="3361086" y="621014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183193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magine 64">
            <a:extLst>
              <a:ext uri="{FF2B5EF4-FFF2-40B4-BE49-F238E27FC236}">
                <a16:creationId xmlns:a16="http://schemas.microsoft.com/office/drawing/2014/main" id="{5B39C8BB-F937-F621-0933-7D7EBFEA7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7" t="56507" r="-363" b="-1153"/>
          <a:stretch/>
        </p:blipFill>
        <p:spPr>
          <a:xfrm>
            <a:off x="7472530" y="4982350"/>
            <a:ext cx="1885692" cy="185895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255973F1-0895-D230-2E0D-9B9BF157E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56842" r="56777" b="-419"/>
          <a:stretch/>
        </p:blipFill>
        <p:spPr>
          <a:xfrm>
            <a:off x="7452156" y="2831084"/>
            <a:ext cx="1885692" cy="1814436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6171EB4B-7E3E-C33E-FD87-E9C0BFD3B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4" t="7665" b="48758"/>
          <a:stretch/>
        </p:blipFill>
        <p:spPr>
          <a:xfrm>
            <a:off x="7441689" y="601562"/>
            <a:ext cx="1885692" cy="181443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6E2131A7-6C6B-E68C-484E-2ADA1E8A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57026" r="57978" b="830"/>
          <a:stretch/>
        </p:blipFill>
        <p:spPr>
          <a:xfrm>
            <a:off x="5558070" y="5005635"/>
            <a:ext cx="1842662" cy="1756013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BDC0C7E-3E69-7023-1931-D272AB3B2E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7" t="57191" r="-117" b="665"/>
          <a:stretch/>
        </p:blipFill>
        <p:spPr>
          <a:xfrm>
            <a:off x="5541610" y="2831084"/>
            <a:ext cx="1842662" cy="1756013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5D8930DF-1D2D-B876-7244-E659C88E4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856" b="50000"/>
          <a:stretch/>
        </p:blipFill>
        <p:spPr>
          <a:xfrm>
            <a:off x="5549536" y="578617"/>
            <a:ext cx="1842662" cy="175601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95706E1D-84B7-BED6-F7E9-B0FD97A27B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2" t="40275" r="-807" b="33892"/>
          <a:stretch/>
        </p:blipFill>
        <p:spPr>
          <a:xfrm>
            <a:off x="3788479" y="4988607"/>
            <a:ext cx="1900588" cy="1756013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01DC40FF-4317-7FD4-D06E-E4B549499D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73155" r="74813" b="1012"/>
          <a:stretch/>
        </p:blipFill>
        <p:spPr>
          <a:xfrm>
            <a:off x="3723943" y="2786570"/>
            <a:ext cx="1900588" cy="175601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4A6931D-2448-D935-E2EB-320DDEF26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" t="6012" r="58172" b="50854"/>
          <a:stretch/>
        </p:blipFill>
        <p:spPr>
          <a:xfrm>
            <a:off x="8780" y="557048"/>
            <a:ext cx="1724894" cy="17447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BA2350D-1030-21EA-55E5-BDFC0DECC3B2}"/>
              </a:ext>
            </a:extLst>
          </p:cNvPr>
          <p:cNvCxnSpPr/>
          <p:nvPr/>
        </p:nvCxnSpPr>
        <p:spPr>
          <a:xfrm>
            <a:off x="1775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E8E2DF-A70A-49CB-2D27-0EF592C0466E}"/>
              </a:ext>
            </a:extLst>
          </p:cNvPr>
          <p:cNvSpPr txBox="1"/>
          <p:nvPr/>
        </p:nvSpPr>
        <p:spPr>
          <a:xfrm>
            <a:off x="8780" y="-105509"/>
            <a:ext cx="15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B0913C-258A-9E74-AA8C-6F899B9D435C}"/>
              </a:ext>
            </a:extLst>
          </p:cNvPr>
          <p:cNvSpPr txBox="1"/>
          <p:nvPr/>
        </p:nvSpPr>
        <p:spPr>
          <a:xfrm>
            <a:off x="2139970" y="-105123"/>
            <a:ext cx="13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GradCam</a:t>
            </a:r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07CF98-D93A-D182-621A-78E8CCC6DB6C}"/>
              </a:ext>
            </a:extLst>
          </p:cNvPr>
          <p:cNvCxnSpPr/>
          <p:nvPr/>
        </p:nvCxnSpPr>
        <p:spPr>
          <a:xfrm>
            <a:off x="365093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9A03516-9AC2-C2A3-EAE4-81E6D320E1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7" t="5941" r="1673" b="50925"/>
          <a:stretch/>
        </p:blipFill>
        <p:spPr>
          <a:xfrm>
            <a:off x="1884471" y="539321"/>
            <a:ext cx="1724894" cy="17447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091BFB-9322-4025-30B8-92052368D5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54908" r="58085" b="1958"/>
          <a:stretch/>
        </p:blipFill>
        <p:spPr>
          <a:xfrm>
            <a:off x="1871416" y="2629536"/>
            <a:ext cx="1724894" cy="17447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E2301A0-F3BD-F145-0B1D-C70D8705B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8" t="58120" r="1892" b="-1254"/>
          <a:stretch/>
        </p:blipFill>
        <p:spPr>
          <a:xfrm>
            <a:off x="1798402" y="4855376"/>
            <a:ext cx="1724894" cy="174471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697022-1586-F32E-57AB-3DA9EDC958A8}"/>
              </a:ext>
            </a:extLst>
          </p:cNvPr>
          <p:cNvSpPr txBox="1"/>
          <p:nvPr/>
        </p:nvSpPr>
        <p:spPr>
          <a:xfrm>
            <a:off x="1816803" y="2260204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39E5B1-DD2D-7080-7EF2-4DE159775146}"/>
              </a:ext>
            </a:extLst>
          </p:cNvPr>
          <p:cNvSpPr txBox="1"/>
          <p:nvPr/>
        </p:nvSpPr>
        <p:spPr>
          <a:xfrm>
            <a:off x="1793632" y="4430149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 map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68C2766-05CE-EB27-E15D-1925488A2D01}"/>
              </a:ext>
            </a:extLst>
          </p:cNvPr>
          <p:cNvSpPr txBox="1"/>
          <p:nvPr/>
        </p:nvSpPr>
        <p:spPr>
          <a:xfrm>
            <a:off x="1793631" y="659576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 on image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24C3E3A-A37B-30E7-116F-F94F16A7DDBC}"/>
              </a:ext>
            </a:extLst>
          </p:cNvPr>
          <p:cNvSpPr txBox="1"/>
          <p:nvPr/>
        </p:nvSpPr>
        <p:spPr>
          <a:xfrm>
            <a:off x="3778565" y="-105123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times images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974440-C690-B14F-4CBA-E7326BF662FF}"/>
              </a:ext>
            </a:extLst>
          </p:cNvPr>
          <p:cNvSpPr txBox="1"/>
          <p:nvPr/>
        </p:nvSpPr>
        <p:spPr>
          <a:xfrm>
            <a:off x="3723943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Vanilla grad x image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C5FF9EA-726B-63F5-24BA-F8D560D7AF9C}"/>
              </a:ext>
            </a:extLst>
          </p:cNvPr>
          <p:cNvSpPr txBox="1"/>
          <p:nvPr/>
        </p:nvSpPr>
        <p:spPr>
          <a:xfrm>
            <a:off x="3700772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Integrated grad x image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AFA4BE5-8D23-D4F6-2467-EC85974382E5}"/>
              </a:ext>
            </a:extLst>
          </p:cNvPr>
          <p:cNvSpPr txBox="1"/>
          <p:nvPr/>
        </p:nvSpPr>
        <p:spPr>
          <a:xfrm>
            <a:off x="3682378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integrated grad x image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5CEE7A3D-5007-E6B2-98F5-3CC8E3C32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5" t="7706" b="66461"/>
          <a:stretch/>
        </p:blipFill>
        <p:spPr>
          <a:xfrm>
            <a:off x="3692495" y="561959"/>
            <a:ext cx="1900588" cy="1756013"/>
          </a:xfrm>
          <a:prstGeom prst="rect">
            <a:avLst/>
          </a:prstGeom>
        </p:spPr>
      </p:pic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7A9C928-2336-B234-8F3B-7C827A3C11C6}"/>
              </a:ext>
            </a:extLst>
          </p:cNvPr>
          <p:cNvCxnSpPr/>
          <p:nvPr/>
        </p:nvCxnSpPr>
        <p:spPr>
          <a:xfrm>
            <a:off x="555807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BA958F2-65E0-561C-A9B1-011FD0133728}"/>
              </a:ext>
            </a:extLst>
          </p:cNvPr>
          <p:cNvSpPr txBox="1"/>
          <p:nvPr/>
        </p:nvSpPr>
        <p:spPr>
          <a:xfrm>
            <a:off x="5654257" y="-105123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LayerCAM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FB4BAE-D6C9-DDF1-BA17-7EBA77356D7B}"/>
              </a:ext>
            </a:extLst>
          </p:cNvPr>
          <p:cNvSpPr txBox="1"/>
          <p:nvPr/>
        </p:nvSpPr>
        <p:spPr>
          <a:xfrm>
            <a:off x="5599635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0DF3ED5-936D-D242-268B-0EEBEEA5F74D}"/>
              </a:ext>
            </a:extLst>
          </p:cNvPr>
          <p:cNvSpPr txBox="1"/>
          <p:nvPr/>
        </p:nvSpPr>
        <p:spPr>
          <a:xfrm>
            <a:off x="5576464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BF190D3-D58C-BDEA-FF50-B981E85AFBED}"/>
              </a:ext>
            </a:extLst>
          </p:cNvPr>
          <p:cNvSpPr txBox="1"/>
          <p:nvPr/>
        </p:nvSpPr>
        <p:spPr>
          <a:xfrm>
            <a:off x="5558070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 on image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EBAF9FA-5AA2-AFFC-C3F5-1A100DE504D2}"/>
              </a:ext>
            </a:extLst>
          </p:cNvPr>
          <p:cNvCxnSpPr/>
          <p:nvPr/>
        </p:nvCxnSpPr>
        <p:spPr>
          <a:xfrm>
            <a:off x="74337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0FBF99E-1CF9-DCC0-6288-7573D3D4BD4A}"/>
              </a:ext>
            </a:extLst>
          </p:cNvPr>
          <p:cNvSpPr txBox="1"/>
          <p:nvPr/>
        </p:nvSpPr>
        <p:spPr>
          <a:xfrm>
            <a:off x="7617484" y="-70340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Layerwise</a:t>
            </a:r>
            <a:r>
              <a:rPr lang="en-US" dirty="0"/>
              <a:t> relevance (LRP)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7F94844-F15D-E2F9-FB12-1F9F749E28A6}"/>
              </a:ext>
            </a:extLst>
          </p:cNvPr>
          <p:cNvSpPr txBox="1"/>
          <p:nvPr/>
        </p:nvSpPr>
        <p:spPr>
          <a:xfrm>
            <a:off x="7562862" y="2294987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0ACC85C-94BF-AB80-DD8E-77BF070E4DF5}"/>
              </a:ext>
            </a:extLst>
          </p:cNvPr>
          <p:cNvSpPr txBox="1"/>
          <p:nvPr/>
        </p:nvSpPr>
        <p:spPr>
          <a:xfrm>
            <a:off x="7539691" y="4464932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Layer3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B163687-9054-9AEA-41F2-1D2D92B0AFB9}"/>
              </a:ext>
            </a:extLst>
          </p:cNvPr>
          <p:cNvSpPr txBox="1"/>
          <p:nvPr/>
        </p:nvSpPr>
        <p:spPr>
          <a:xfrm>
            <a:off x="7521297" y="6630551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7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CF34336E-D22F-43E4-56DB-90726D4E3FF2}"/>
              </a:ext>
            </a:extLst>
          </p:cNvPr>
          <p:cNvCxnSpPr/>
          <p:nvPr/>
        </p:nvCxnSpPr>
        <p:spPr>
          <a:xfrm>
            <a:off x="9396989" y="34783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2EB33363-945A-AB0B-F8DE-E1A8D3DADD8B}"/>
              </a:ext>
            </a:extLst>
          </p:cNvPr>
          <p:cNvSpPr txBox="1"/>
          <p:nvPr/>
        </p:nvSpPr>
        <p:spPr>
          <a:xfrm>
            <a:off x="9651531" y="-321768"/>
            <a:ext cx="174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activation with guided backpropagation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F8A70A6-ECA6-6F7B-DE04-51137517E714}"/>
              </a:ext>
            </a:extLst>
          </p:cNvPr>
          <p:cNvSpPr txBox="1"/>
          <p:nvPr/>
        </p:nvSpPr>
        <p:spPr>
          <a:xfrm>
            <a:off x="9596910" y="2313930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saliency map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E1C9046-085A-0E39-F66C-B3D67A325566}"/>
              </a:ext>
            </a:extLst>
          </p:cNvPr>
          <p:cNvSpPr txBox="1"/>
          <p:nvPr/>
        </p:nvSpPr>
        <p:spPr>
          <a:xfrm>
            <a:off x="9393234" y="4483875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 guided backprop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3489E22-078A-89FB-ED97-66FFA4DC70B1}"/>
              </a:ext>
            </a:extLst>
          </p:cNvPr>
          <p:cNvSpPr txBox="1"/>
          <p:nvPr/>
        </p:nvSpPr>
        <p:spPr>
          <a:xfrm>
            <a:off x="9555345" y="664949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guided backprop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FD99D36-84D7-78D8-25B8-042F56154B53}"/>
              </a:ext>
            </a:extLst>
          </p:cNvPr>
          <p:cNvCxnSpPr/>
          <p:nvPr/>
        </p:nvCxnSpPr>
        <p:spPr>
          <a:xfrm>
            <a:off x="11431037" y="53726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magine 75">
            <a:extLst>
              <a:ext uri="{FF2B5EF4-FFF2-40B4-BE49-F238E27FC236}">
                <a16:creationId xmlns:a16="http://schemas.microsoft.com/office/drawing/2014/main" id="{C4DCDEE2-65B4-0813-979A-A6836BEE7A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" t="55658" r="66837" b="1167"/>
          <a:stretch/>
        </p:blipFill>
        <p:spPr>
          <a:xfrm>
            <a:off x="9618869" y="575991"/>
            <a:ext cx="1702928" cy="1668551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CB534742-2B52-058C-6BA2-4C022303FD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6" t="6825" b="50000"/>
          <a:stretch/>
        </p:blipFill>
        <p:spPr>
          <a:xfrm>
            <a:off x="9577304" y="2885630"/>
            <a:ext cx="1702928" cy="1668551"/>
          </a:xfrm>
          <a:prstGeom prst="rect">
            <a:avLst/>
          </a:prstGeom>
        </p:spPr>
      </p:pic>
      <p:pic>
        <p:nvPicPr>
          <p:cNvPr id="80" name="Immagine 79">
            <a:extLst>
              <a:ext uri="{FF2B5EF4-FFF2-40B4-BE49-F238E27FC236}">
                <a16:creationId xmlns:a16="http://schemas.microsoft.com/office/drawing/2014/main" id="{2E953EAE-966D-49C6-F955-C7CAD52FDE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5" t="7497" r="33851" b="49328"/>
          <a:stretch/>
        </p:blipFill>
        <p:spPr>
          <a:xfrm>
            <a:off x="9596562" y="5055791"/>
            <a:ext cx="1702928" cy="1668551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F750F67-DDEF-3A57-0DC7-1E335CD3DA23}"/>
              </a:ext>
            </a:extLst>
          </p:cNvPr>
          <p:cNvSpPr txBox="1"/>
          <p:nvPr/>
        </p:nvSpPr>
        <p:spPr>
          <a:xfrm>
            <a:off x="11592543" y="-105509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endParaRPr lang="en-US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E17E107F-4F43-5DA4-89ED-E5905F2AD964}"/>
              </a:ext>
            </a:extLst>
          </p:cNvPr>
          <p:cNvSpPr txBox="1"/>
          <p:nvPr/>
        </p:nvSpPr>
        <p:spPr>
          <a:xfrm>
            <a:off x="11578312" y="233420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D9AFECF4-D225-15B3-D112-D1F8CA807E3F}"/>
              </a:ext>
            </a:extLst>
          </p:cNvPr>
          <p:cNvSpPr txBox="1"/>
          <p:nvPr/>
        </p:nvSpPr>
        <p:spPr>
          <a:xfrm>
            <a:off x="11536747" y="6669772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r>
              <a:rPr lang="en-US" dirty="0"/>
              <a:t> on image</a:t>
            </a: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B981CC6A-F197-DA90-D1AE-820D8E7EB6A8}"/>
              </a:ext>
            </a:extLst>
          </p:cNvPr>
          <p:cNvCxnSpPr/>
          <p:nvPr/>
        </p:nvCxnSpPr>
        <p:spPr>
          <a:xfrm>
            <a:off x="13412439" y="74004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DCB0F44-2807-67B8-1527-3210F4C84521}"/>
              </a:ext>
            </a:extLst>
          </p:cNvPr>
          <p:cNvSpPr txBox="1"/>
          <p:nvPr/>
        </p:nvSpPr>
        <p:spPr>
          <a:xfrm>
            <a:off x="11285509" y="4483874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79180286-65E3-E484-09AC-BF8FADFD93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" t="56922" r="58536" b="860"/>
          <a:stretch/>
        </p:blipFill>
        <p:spPr>
          <a:xfrm>
            <a:off x="11568690" y="2898134"/>
            <a:ext cx="1724887" cy="1646699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62F504F0-0C15-30BD-FB5C-E8A403BF9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093" b="50689"/>
          <a:stretch/>
        </p:blipFill>
        <p:spPr>
          <a:xfrm>
            <a:off x="11568690" y="535217"/>
            <a:ext cx="1724887" cy="1646699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38301A0F-B5C4-C51C-3FA7-3D9EE8B192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3" t="56383" r="677" b="1399"/>
          <a:stretch/>
        </p:blipFill>
        <p:spPr>
          <a:xfrm>
            <a:off x="11523957" y="5023073"/>
            <a:ext cx="1724887" cy="16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7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6C1FB64F-08F9-21B1-C5A4-DF0A1C1E71A1}"/>
              </a:ext>
            </a:extLst>
          </p:cNvPr>
          <p:cNvSpPr/>
          <p:nvPr/>
        </p:nvSpPr>
        <p:spPr>
          <a:xfrm>
            <a:off x="1189349" y="49450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DC8A520-F375-4243-91D3-75B28151EADD}"/>
              </a:ext>
            </a:extLst>
          </p:cNvPr>
          <p:cNvSpPr/>
          <p:nvPr/>
        </p:nvSpPr>
        <p:spPr>
          <a:xfrm>
            <a:off x="526701" y="102204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F4F29C0-7E54-374A-7E9B-46B5EB910047}"/>
              </a:ext>
            </a:extLst>
          </p:cNvPr>
          <p:cNvSpPr/>
          <p:nvPr/>
        </p:nvSpPr>
        <p:spPr>
          <a:xfrm>
            <a:off x="1060288" y="166520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80C44F0-09FB-9C7C-693E-5C535840A347}"/>
              </a:ext>
            </a:extLst>
          </p:cNvPr>
          <p:cNvSpPr/>
          <p:nvPr/>
        </p:nvSpPr>
        <p:spPr>
          <a:xfrm>
            <a:off x="2231570" y="2981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E8E6CCE-B96B-0A75-0FA6-B7E8FB1643A7}"/>
              </a:ext>
            </a:extLst>
          </p:cNvPr>
          <p:cNvSpPr/>
          <p:nvPr/>
        </p:nvSpPr>
        <p:spPr>
          <a:xfrm>
            <a:off x="2015905" y="10418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6798B5A-2BEA-F442-304B-09B97BE4DD43}"/>
              </a:ext>
            </a:extLst>
          </p:cNvPr>
          <p:cNvSpPr/>
          <p:nvPr/>
        </p:nvSpPr>
        <p:spPr>
          <a:xfrm>
            <a:off x="2187609" y="168819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96B7466-E7ED-48F4-FE76-CBDDF3B9726C}"/>
              </a:ext>
            </a:extLst>
          </p:cNvPr>
          <p:cNvSpPr/>
          <p:nvPr/>
        </p:nvSpPr>
        <p:spPr>
          <a:xfrm>
            <a:off x="2987535" y="103196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40B65F1-83D7-635C-06C8-9A86C8BD1B89}"/>
              </a:ext>
            </a:extLst>
          </p:cNvPr>
          <p:cNvCxnSpPr>
            <a:stCxn id="3" idx="6"/>
            <a:endCxn id="6" idx="2"/>
          </p:cNvCxnSpPr>
          <p:nvPr/>
        </p:nvCxnSpPr>
        <p:spPr>
          <a:xfrm flipV="1">
            <a:off x="1611379" y="509196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F495622-F6AD-4667-32CB-D40D19AFCA11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611379" y="705524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A0011CD-BF52-31A6-8341-5F9651626AF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948731" y="1233062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AFF4BD-8BBD-E5D5-3188-FA40FE666E7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948731" y="1233062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75C8BC1-5800-7C5D-A5B5-55046BCB3E2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482318" y="1252896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C0B95B4-266B-738B-69C9-E5B8B3AB5F02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82318" y="1876220"/>
            <a:ext cx="705291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64E089E-072B-B550-1FE2-22BD1FE7962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53600" y="509196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55C0479-DA4E-C342-D3FC-9853ED9D643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437935" y="1242979"/>
            <a:ext cx="549600" cy="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E3E7BBA-5F13-5B76-6146-ED537083575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609639" y="1242979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E801182C-A80F-2F95-ADEE-58C5FFB9FF58}"/>
              </a:ext>
            </a:extLst>
          </p:cNvPr>
          <p:cNvSpPr/>
          <p:nvPr/>
        </p:nvSpPr>
        <p:spPr>
          <a:xfrm>
            <a:off x="5093942" y="561730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olo isoscele 57">
            <a:extLst>
              <a:ext uri="{FF2B5EF4-FFF2-40B4-BE49-F238E27FC236}">
                <a16:creationId xmlns:a16="http://schemas.microsoft.com/office/drawing/2014/main" id="{59AD55E7-00E7-ABD5-12F8-6EE838D20853}"/>
              </a:ext>
            </a:extLst>
          </p:cNvPr>
          <p:cNvSpPr/>
          <p:nvPr/>
        </p:nvSpPr>
        <p:spPr>
          <a:xfrm>
            <a:off x="4431294" y="1089268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AD9C7A92-2EEB-B99A-01A0-55AC122CA48C}"/>
              </a:ext>
            </a:extLst>
          </p:cNvPr>
          <p:cNvSpPr/>
          <p:nvPr/>
        </p:nvSpPr>
        <p:spPr>
          <a:xfrm>
            <a:off x="4964881" y="173242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7B03B4D9-3083-1DB3-FA74-46F7AC9DE3B1}"/>
              </a:ext>
            </a:extLst>
          </p:cNvPr>
          <p:cNvSpPr/>
          <p:nvPr/>
        </p:nvSpPr>
        <p:spPr>
          <a:xfrm>
            <a:off x="6136163" y="365402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CBD54C6-F467-FAC6-9A81-E5BF49B1F153}"/>
              </a:ext>
            </a:extLst>
          </p:cNvPr>
          <p:cNvSpPr/>
          <p:nvPr/>
        </p:nvSpPr>
        <p:spPr>
          <a:xfrm>
            <a:off x="5920498" y="1109102"/>
            <a:ext cx="422030" cy="42203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olo isoscele 61">
            <a:extLst>
              <a:ext uri="{FF2B5EF4-FFF2-40B4-BE49-F238E27FC236}">
                <a16:creationId xmlns:a16="http://schemas.microsoft.com/office/drawing/2014/main" id="{2A52E38E-C57A-20A4-88CE-0AD1582CF29D}"/>
              </a:ext>
            </a:extLst>
          </p:cNvPr>
          <p:cNvSpPr/>
          <p:nvPr/>
        </p:nvSpPr>
        <p:spPr>
          <a:xfrm>
            <a:off x="6092202" y="1755419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6CB3E5D9-1250-7DE3-8815-4E54072578B8}"/>
              </a:ext>
            </a:extLst>
          </p:cNvPr>
          <p:cNvSpPr/>
          <p:nvPr/>
        </p:nvSpPr>
        <p:spPr>
          <a:xfrm>
            <a:off x="6892128" y="109918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CD04459-EFFD-2DE9-E9B8-680CBE220406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5515972" y="576418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7CFC7FB-FCDF-455D-A1E5-53EBB36F4140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5515972" y="772746"/>
            <a:ext cx="404526" cy="547372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7DD7D7C3-B811-2620-586C-3042FB91263E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4747817" y="1300284"/>
            <a:ext cx="1172681" cy="19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B89E9F7-663B-8F9A-7D1B-A9FFAFFDEC5B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4747817" y="1300284"/>
            <a:ext cx="1449893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7AC6058-A571-5DD9-74FC-DD39ADB99BE8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5386911" y="1320118"/>
            <a:ext cx="533587" cy="6233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76277AF-301E-396B-D54F-E62124C64B5C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5386911" y="1943442"/>
            <a:ext cx="810799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2C90C86-4CA6-FD56-333E-840744C3F12F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6558193" y="576418"/>
            <a:ext cx="333935" cy="7337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7B6FDCD4-3D0C-22E1-94E8-32553AD8CA7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342528" y="1310201"/>
            <a:ext cx="549600" cy="9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8FBBC644-8FD0-7123-E6FF-38DDAD71D6C9}"/>
              </a:ext>
            </a:extLst>
          </p:cNvPr>
          <p:cNvCxnSpPr>
            <a:cxnSpLocks/>
            <a:stCxn id="62" idx="5"/>
            <a:endCxn id="63" idx="2"/>
          </p:cNvCxnSpPr>
          <p:nvPr/>
        </p:nvCxnSpPr>
        <p:spPr>
          <a:xfrm flipV="1">
            <a:off x="6408725" y="1310201"/>
            <a:ext cx="483403" cy="65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F38E1A49-B88F-A705-DE72-D0B3746EBEC6}"/>
              </a:ext>
            </a:extLst>
          </p:cNvPr>
          <p:cNvCxnSpPr>
            <a:cxnSpLocks/>
          </p:cNvCxnSpPr>
          <p:nvPr/>
        </p:nvCxnSpPr>
        <p:spPr>
          <a:xfrm flipV="1">
            <a:off x="4713762" y="1216190"/>
            <a:ext cx="1253441" cy="69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2AAB0DE8-8FD0-E042-6F3C-152D8FF8FA62}"/>
              </a:ext>
            </a:extLst>
          </p:cNvPr>
          <p:cNvSpPr/>
          <p:nvPr/>
        </p:nvSpPr>
        <p:spPr>
          <a:xfrm>
            <a:off x="8492896" y="54170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7BD26995-8D32-0274-7DCF-B7E68ABDA508}"/>
              </a:ext>
            </a:extLst>
          </p:cNvPr>
          <p:cNvSpPr/>
          <p:nvPr/>
        </p:nvSpPr>
        <p:spPr>
          <a:xfrm>
            <a:off x="7830248" y="1069247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2AF3757E-E9E5-6CA0-0C7A-0ADF5E65EA37}"/>
              </a:ext>
            </a:extLst>
          </p:cNvPr>
          <p:cNvSpPr/>
          <p:nvPr/>
        </p:nvSpPr>
        <p:spPr>
          <a:xfrm>
            <a:off x="8363835" y="171240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e3</a:t>
            </a: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906F22CE-33F8-1190-420F-C31B9F4C4D9A}"/>
              </a:ext>
            </a:extLst>
          </p:cNvPr>
          <p:cNvSpPr/>
          <p:nvPr/>
        </p:nvSpPr>
        <p:spPr>
          <a:xfrm>
            <a:off x="9535117" y="34538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e7</a:t>
            </a: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06FE44B-B7AC-2F1B-3718-13C9EEA292EF}"/>
              </a:ext>
            </a:extLst>
          </p:cNvPr>
          <p:cNvSpPr/>
          <p:nvPr/>
        </p:nvSpPr>
        <p:spPr>
          <a:xfrm>
            <a:off x="9319452" y="1089081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e4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F37C8E16-A2F4-0466-9982-2C4DB634D4D7}"/>
              </a:ext>
            </a:extLst>
          </p:cNvPr>
          <p:cNvSpPr/>
          <p:nvPr/>
        </p:nvSpPr>
        <p:spPr>
          <a:xfrm>
            <a:off x="9491156" y="173539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e5</a:t>
            </a:r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F637EE0B-FD77-23A2-FD29-1C2B9D2F6968}"/>
              </a:ext>
            </a:extLst>
          </p:cNvPr>
          <p:cNvSpPr/>
          <p:nvPr/>
        </p:nvSpPr>
        <p:spPr>
          <a:xfrm>
            <a:off x="10291082" y="107916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e6</a:t>
            </a: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C5DEF583-5C06-CE0B-DE8A-948A18749B6B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8914926" y="556397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7DB2076E-BE21-4D53-CE32-358A2C39E8BD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8914926" y="752725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962915C5-2487-215F-6E17-B93D14299AAD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8252278" y="1280263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156DA81A-FF07-F352-AF39-BE5C065D62C3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8252278" y="1280263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53B1C210-9BB3-3478-927E-1BFDC31E3C5F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 flipV="1">
            <a:off x="8785865" y="1300097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03432BF4-D0B8-864D-21C1-625B167A79B3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8785865" y="1923421"/>
            <a:ext cx="705291" cy="229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264493E0-ACA7-2D00-7DB5-F840885DD787}"/>
              </a:ext>
            </a:extLst>
          </p:cNvPr>
          <p:cNvCxnSpPr>
            <a:cxnSpLocks/>
            <a:stCxn id="84" idx="6"/>
            <a:endCxn id="87" idx="2"/>
          </p:cNvCxnSpPr>
          <p:nvPr/>
        </p:nvCxnSpPr>
        <p:spPr>
          <a:xfrm>
            <a:off x="9957147" y="556397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53A9AA82-F21D-491C-0572-B99EC9DA17DC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9741482" y="1290180"/>
            <a:ext cx="549600" cy="991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7A2B4DBB-BE19-6C60-1B38-4D2DDBCD0A9C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913186" y="1290180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37446F3F-0BA5-1114-1CDE-FE29C187AF59}"/>
              </a:ext>
            </a:extLst>
          </p:cNvPr>
          <p:cNvSpPr txBox="1"/>
          <p:nvPr/>
        </p:nvSpPr>
        <p:spPr>
          <a:xfrm>
            <a:off x="7830248" y="76741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F2A16BE-A91D-8F7A-4AD4-4910156744E2}"/>
              </a:ext>
            </a:extLst>
          </p:cNvPr>
          <p:cNvSpPr txBox="1"/>
          <p:nvPr/>
        </p:nvSpPr>
        <p:spPr>
          <a:xfrm>
            <a:off x="8467018" y="940868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7D716E3C-E0BC-B8A1-3B9D-0AFA50DF3FE0}"/>
              </a:ext>
            </a:extLst>
          </p:cNvPr>
          <p:cNvSpPr txBox="1"/>
          <p:nvPr/>
        </p:nvSpPr>
        <p:spPr>
          <a:xfrm>
            <a:off x="9319452" y="77929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0672FF2B-63CB-2D8B-7383-1A7FBF35656C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67DB7E30-8BC8-F55D-8470-EDC1A9506675}"/>
              </a:ext>
            </a:extLst>
          </p:cNvPr>
          <p:cNvSpPr txBox="1"/>
          <p:nvPr/>
        </p:nvSpPr>
        <p:spPr>
          <a:xfrm>
            <a:off x="4357367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6E3EC55D-3404-0132-ACAD-59EFE7F0B87A}"/>
              </a:ext>
            </a:extLst>
          </p:cNvPr>
          <p:cNvSpPr txBox="1"/>
          <p:nvPr/>
        </p:nvSpPr>
        <p:spPr>
          <a:xfrm>
            <a:off x="7756321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AFBBBEC-198F-D220-42CA-F2B899A004C6}"/>
              </a:ext>
            </a:extLst>
          </p:cNvPr>
          <p:cNvGrpSpPr/>
          <p:nvPr/>
        </p:nvGrpSpPr>
        <p:grpSpPr>
          <a:xfrm>
            <a:off x="691126" y="3429000"/>
            <a:ext cx="1166632" cy="990037"/>
            <a:chOff x="315686" y="3161410"/>
            <a:chExt cx="2882864" cy="1812048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144DD9B1-C2DD-0B7D-6C76-03792AAAEBA4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448BBC0F-D67C-D3E4-943F-89D5A3D14419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07FE334B-8A6A-1E98-A0BD-0D71E3F3BD47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85120515-36D4-C27B-7C92-7E8F1F2C91D9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2B4F8ABD-834C-33E5-AAB6-BFE02D4A98D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B4935110-678A-77C7-BBD3-80B325BB9BCB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2C1EC4B7-E2A6-41FF-66F2-A9F9CE844D55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544D2D3C-342A-316F-25D2-F9F058E1FF45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8632FACC-D72F-6BA5-A8F6-36CB00CF99F1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DFE5BEA0-195E-2B5C-5556-A1A5A6C571AE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7823BBF1-0612-9DCA-AF70-6D962601A273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A58F3EE-6876-BD74-9C6F-01944D6A03C9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9B5642E3-C89A-847B-CB2E-E54FDFD14EDA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070E424F-EBF9-9986-6010-24DEF4EC3BC9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B3A0333-28A3-1C2C-A2F7-B7232DC7571B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396CEF05-AA12-DEB6-52CC-451D9A08734A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Freccia a destra 138">
            <a:extLst>
              <a:ext uri="{FF2B5EF4-FFF2-40B4-BE49-F238E27FC236}">
                <a16:creationId xmlns:a16="http://schemas.microsoft.com/office/drawing/2014/main" id="{57F41672-4541-5D40-F74C-63E9783EE396}"/>
              </a:ext>
            </a:extLst>
          </p:cNvPr>
          <p:cNvSpPr/>
          <p:nvPr/>
        </p:nvSpPr>
        <p:spPr>
          <a:xfrm>
            <a:off x="2033695" y="3647932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564E7123-B11C-EEFC-DE84-1389CD034EBE}"/>
              </a:ext>
            </a:extLst>
          </p:cNvPr>
          <p:cNvSpPr/>
          <p:nvPr/>
        </p:nvSpPr>
        <p:spPr>
          <a:xfrm>
            <a:off x="2712735" y="3429000"/>
            <a:ext cx="1123541" cy="990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6C79710E-AB8F-BB39-D878-DFF2CC36FBF4}"/>
              </a:ext>
            </a:extLst>
          </p:cNvPr>
          <p:cNvSpPr/>
          <p:nvPr/>
        </p:nvSpPr>
        <p:spPr>
          <a:xfrm>
            <a:off x="2762478" y="3814428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e 158">
            <a:extLst>
              <a:ext uri="{FF2B5EF4-FFF2-40B4-BE49-F238E27FC236}">
                <a16:creationId xmlns:a16="http://schemas.microsoft.com/office/drawing/2014/main" id="{C1B06364-8292-0A83-DE98-A8259975E281}"/>
              </a:ext>
            </a:extLst>
          </p:cNvPr>
          <p:cNvSpPr/>
          <p:nvPr/>
        </p:nvSpPr>
        <p:spPr>
          <a:xfrm>
            <a:off x="2895121" y="4123211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068EAB8D-5D9F-CDC5-236E-EEE4555B24D0}"/>
              </a:ext>
            </a:extLst>
          </p:cNvPr>
          <p:cNvSpPr/>
          <p:nvPr/>
        </p:nvSpPr>
        <p:spPr>
          <a:xfrm>
            <a:off x="3027139" y="3916033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F34E10F1-3F31-DB83-72CF-8F0234F1F8DD}"/>
              </a:ext>
            </a:extLst>
          </p:cNvPr>
          <p:cNvSpPr/>
          <p:nvPr/>
        </p:nvSpPr>
        <p:spPr>
          <a:xfrm>
            <a:off x="3449455" y="3482633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e 161">
            <a:extLst>
              <a:ext uri="{FF2B5EF4-FFF2-40B4-BE49-F238E27FC236}">
                <a16:creationId xmlns:a16="http://schemas.microsoft.com/office/drawing/2014/main" id="{14ECB4D4-5D6C-5C76-B9E9-6B321FF281E4}"/>
              </a:ext>
            </a:extLst>
          </p:cNvPr>
          <p:cNvSpPr/>
          <p:nvPr/>
        </p:nvSpPr>
        <p:spPr>
          <a:xfrm>
            <a:off x="3632456" y="3450224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78ABA86F-EEDC-E7F3-2487-079554D5911C}"/>
              </a:ext>
            </a:extLst>
          </p:cNvPr>
          <p:cNvSpPr/>
          <p:nvPr/>
        </p:nvSpPr>
        <p:spPr>
          <a:xfrm>
            <a:off x="3557472" y="3688788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1A06336B-F5EF-5404-D00B-3B06981A8A99}"/>
              </a:ext>
            </a:extLst>
          </p:cNvPr>
          <p:cNvSpPr/>
          <p:nvPr/>
        </p:nvSpPr>
        <p:spPr>
          <a:xfrm>
            <a:off x="3627246" y="4144184"/>
            <a:ext cx="170786" cy="23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4A5CF98C-5944-ED86-BC47-FA27A4C57BC2}"/>
              </a:ext>
            </a:extLst>
          </p:cNvPr>
          <p:cNvSpPr txBox="1"/>
          <p:nvPr/>
        </p:nvSpPr>
        <p:spPr>
          <a:xfrm>
            <a:off x="176650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6916676-697D-0B82-C230-03C23B44AE90}"/>
              </a:ext>
            </a:extLst>
          </p:cNvPr>
          <p:cNvGrpSpPr/>
          <p:nvPr/>
        </p:nvGrpSpPr>
        <p:grpSpPr>
          <a:xfrm>
            <a:off x="4800571" y="3384729"/>
            <a:ext cx="1166632" cy="990037"/>
            <a:chOff x="315686" y="3161410"/>
            <a:chExt cx="2882864" cy="1812048"/>
          </a:xfrm>
        </p:grpSpPr>
        <p:sp>
          <p:nvSpPr>
            <p:cNvPr id="167" name="Ovale 166">
              <a:extLst>
                <a:ext uri="{FF2B5EF4-FFF2-40B4-BE49-F238E27FC236}">
                  <a16:creationId xmlns:a16="http://schemas.microsoft.com/office/drawing/2014/main" id="{B0897D65-07E3-795F-E18F-C59EA5508073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e 167">
              <a:extLst>
                <a:ext uri="{FF2B5EF4-FFF2-40B4-BE49-F238E27FC236}">
                  <a16:creationId xmlns:a16="http://schemas.microsoft.com/office/drawing/2014/main" id="{91CC7A4C-E112-95C8-C113-ED70C33D3DC7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e 168">
              <a:extLst>
                <a:ext uri="{FF2B5EF4-FFF2-40B4-BE49-F238E27FC236}">
                  <a16:creationId xmlns:a16="http://schemas.microsoft.com/office/drawing/2014/main" id="{10D34AE4-936C-ECC3-C602-1BBE8EAA94B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e 169">
              <a:extLst>
                <a:ext uri="{FF2B5EF4-FFF2-40B4-BE49-F238E27FC236}">
                  <a16:creationId xmlns:a16="http://schemas.microsoft.com/office/drawing/2014/main" id="{C3BF64E9-8535-26B1-BB27-B20F570D74EE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e 170">
              <a:extLst>
                <a:ext uri="{FF2B5EF4-FFF2-40B4-BE49-F238E27FC236}">
                  <a16:creationId xmlns:a16="http://schemas.microsoft.com/office/drawing/2014/main" id="{153F140C-B89B-E6C3-4976-07F5D721A258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e 171">
              <a:extLst>
                <a:ext uri="{FF2B5EF4-FFF2-40B4-BE49-F238E27FC236}">
                  <a16:creationId xmlns:a16="http://schemas.microsoft.com/office/drawing/2014/main" id="{C6E4543C-5C1D-AD24-64A9-77FD637EA798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31A7CDC9-FA36-9F7D-D2F1-87476F40997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D5A0328F-863A-26CA-B378-1148532794E6}"/>
                </a:ext>
              </a:extLst>
            </p:cNvPr>
            <p:cNvCxnSpPr>
              <a:stCxn id="167" idx="6"/>
              <a:endCxn id="170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298D6A91-C0FC-55A9-3A99-87FC26CD94B7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A741C62A-B561-8874-CFB8-940779D3950B}"/>
                </a:ext>
              </a:extLst>
            </p:cNvPr>
            <p:cNvCxnSpPr>
              <a:cxnSpLocks/>
              <a:stCxn id="168" idx="6"/>
              <a:endCxn id="171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74732CC7-2B89-7E76-5919-87CB3F1D81CF}"/>
                </a:ext>
              </a:extLst>
            </p:cNvPr>
            <p:cNvCxnSpPr>
              <a:cxnSpLocks/>
              <a:stCxn id="168" idx="6"/>
              <a:endCxn id="172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205BFDD-7641-4EBB-6078-B7B626FB4125}"/>
                </a:ext>
              </a:extLst>
            </p:cNvPr>
            <p:cNvCxnSpPr>
              <a:cxnSpLocks/>
              <a:stCxn id="169" idx="6"/>
              <a:endCxn id="171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3AF89722-48DC-4B66-2DC2-E7F38E87C48D}"/>
                </a:ext>
              </a:extLst>
            </p:cNvPr>
            <p:cNvCxnSpPr>
              <a:cxnSpLocks/>
              <a:stCxn id="169" idx="6"/>
              <a:endCxn id="172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A0B7F87C-7DA3-26F2-B369-357EC22D0D1C}"/>
                </a:ext>
              </a:extLst>
            </p:cNvPr>
            <p:cNvCxnSpPr>
              <a:cxnSpLocks/>
              <a:stCxn id="170" idx="6"/>
              <a:endCxn id="173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605E34E2-1289-870D-AC0F-65EFF1B6A44B}"/>
                </a:ext>
              </a:extLst>
            </p:cNvPr>
            <p:cNvCxnSpPr>
              <a:cxnSpLocks/>
              <a:stCxn id="171" idx="6"/>
              <a:endCxn id="173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1ECE4C10-85F7-EA7F-8A1D-E76341BF09F0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ccia a destra 182">
            <a:extLst>
              <a:ext uri="{FF2B5EF4-FFF2-40B4-BE49-F238E27FC236}">
                <a16:creationId xmlns:a16="http://schemas.microsoft.com/office/drawing/2014/main" id="{AC18EF70-2EBB-B1EF-BF54-6F9750308E24}"/>
              </a:ext>
            </a:extLst>
          </p:cNvPr>
          <p:cNvSpPr/>
          <p:nvPr/>
        </p:nvSpPr>
        <p:spPr>
          <a:xfrm>
            <a:off x="6143140" y="3603661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91ED8422-A4C6-D711-4DA3-B775010DE4EF}"/>
              </a:ext>
            </a:extLst>
          </p:cNvPr>
          <p:cNvSpPr/>
          <p:nvPr/>
        </p:nvSpPr>
        <p:spPr>
          <a:xfrm>
            <a:off x="7121769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ttangolo 184">
            <a:extLst>
              <a:ext uri="{FF2B5EF4-FFF2-40B4-BE49-F238E27FC236}">
                <a16:creationId xmlns:a16="http://schemas.microsoft.com/office/drawing/2014/main" id="{CCFAE007-B3F9-A4E2-528E-8642FD0787D8}"/>
              </a:ext>
            </a:extLst>
          </p:cNvPr>
          <p:cNvSpPr/>
          <p:nvPr/>
        </p:nvSpPr>
        <p:spPr>
          <a:xfrm>
            <a:off x="7558900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B5965322-95F3-39FE-5EBE-3A70EBCD60DA}"/>
              </a:ext>
            </a:extLst>
          </p:cNvPr>
          <p:cNvSpPr/>
          <p:nvPr/>
        </p:nvSpPr>
        <p:spPr>
          <a:xfrm>
            <a:off x="8009990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ttangolo 186">
            <a:extLst>
              <a:ext uri="{FF2B5EF4-FFF2-40B4-BE49-F238E27FC236}">
                <a16:creationId xmlns:a16="http://schemas.microsoft.com/office/drawing/2014/main" id="{7A12568A-D284-B191-09A2-097C534A1C8D}"/>
              </a:ext>
            </a:extLst>
          </p:cNvPr>
          <p:cNvSpPr/>
          <p:nvPr/>
        </p:nvSpPr>
        <p:spPr>
          <a:xfrm>
            <a:off x="8447121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C826E59A-B2B3-424E-7073-E23624116085}"/>
              </a:ext>
            </a:extLst>
          </p:cNvPr>
          <p:cNvSpPr/>
          <p:nvPr/>
        </p:nvSpPr>
        <p:spPr>
          <a:xfrm>
            <a:off x="6949771" y="3218172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ccia a destra 189">
            <a:extLst>
              <a:ext uri="{FF2B5EF4-FFF2-40B4-BE49-F238E27FC236}">
                <a16:creationId xmlns:a16="http://schemas.microsoft.com/office/drawing/2014/main" id="{0D270989-4EEC-26B9-CA1D-F7006359DC7E}"/>
              </a:ext>
            </a:extLst>
          </p:cNvPr>
          <p:cNvSpPr/>
          <p:nvPr/>
        </p:nvSpPr>
        <p:spPr>
          <a:xfrm>
            <a:off x="9052658" y="3556927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DF1E8AEC-82C4-3A03-6633-717DB7A629BF}"/>
              </a:ext>
            </a:extLst>
          </p:cNvPr>
          <p:cNvSpPr txBox="1"/>
          <p:nvPr/>
        </p:nvSpPr>
        <p:spPr>
          <a:xfrm>
            <a:off x="9913186" y="3659582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2" name="Rettangolo 191">
            <a:extLst>
              <a:ext uri="{FF2B5EF4-FFF2-40B4-BE49-F238E27FC236}">
                <a16:creationId xmlns:a16="http://schemas.microsoft.com/office/drawing/2014/main" id="{3BD618AB-9CEC-1011-F317-7B156A525125}"/>
              </a:ext>
            </a:extLst>
          </p:cNvPr>
          <p:cNvSpPr/>
          <p:nvPr/>
        </p:nvSpPr>
        <p:spPr>
          <a:xfrm>
            <a:off x="1122430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ttangolo 192">
            <a:extLst>
              <a:ext uri="{FF2B5EF4-FFF2-40B4-BE49-F238E27FC236}">
                <a16:creationId xmlns:a16="http://schemas.microsoft.com/office/drawing/2014/main" id="{1BBBAF3F-F35F-7974-6096-186BD09FA0EB}"/>
              </a:ext>
            </a:extLst>
          </p:cNvPr>
          <p:cNvSpPr/>
          <p:nvPr/>
        </p:nvSpPr>
        <p:spPr>
          <a:xfrm>
            <a:off x="1559561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ttangolo 193">
            <a:extLst>
              <a:ext uri="{FF2B5EF4-FFF2-40B4-BE49-F238E27FC236}">
                <a16:creationId xmlns:a16="http://schemas.microsoft.com/office/drawing/2014/main" id="{2FE8D9B6-4076-32A3-3327-8A543DDA0B23}"/>
              </a:ext>
            </a:extLst>
          </p:cNvPr>
          <p:cNvSpPr/>
          <p:nvPr/>
        </p:nvSpPr>
        <p:spPr>
          <a:xfrm>
            <a:off x="2010651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436E06D8-C23E-903D-302F-6BA4448F7DD0}"/>
              </a:ext>
            </a:extLst>
          </p:cNvPr>
          <p:cNvSpPr/>
          <p:nvPr/>
        </p:nvSpPr>
        <p:spPr>
          <a:xfrm>
            <a:off x="2447782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0E0AC0AA-14DE-AE3C-16E1-0A0F3FE54814}"/>
              </a:ext>
            </a:extLst>
          </p:cNvPr>
          <p:cNvSpPr/>
          <p:nvPr/>
        </p:nvSpPr>
        <p:spPr>
          <a:xfrm>
            <a:off x="950432" y="4812034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ccia a destra 196">
            <a:extLst>
              <a:ext uri="{FF2B5EF4-FFF2-40B4-BE49-F238E27FC236}">
                <a16:creationId xmlns:a16="http://schemas.microsoft.com/office/drawing/2014/main" id="{C9DCBC5E-4F4B-164D-A11F-968E91AF3FFD}"/>
              </a:ext>
            </a:extLst>
          </p:cNvPr>
          <p:cNvSpPr/>
          <p:nvPr/>
        </p:nvSpPr>
        <p:spPr>
          <a:xfrm>
            <a:off x="3053319" y="515078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E7451DF7-16CE-B7D1-37D4-56A669B8C3D5}"/>
              </a:ext>
            </a:extLst>
          </p:cNvPr>
          <p:cNvSpPr txBox="1"/>
          <p:nvPr/>
        </p:nvSpPr>
        <p:spPr>
          <a:xfrm>
            <a:off x="3666024" y="5257976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9" name="Freccia a destra 198">
            <a:extLst>
              <a:ext uri="{FF2B5EF4-FFF2-40B4-BE49-F238E27FC236}">
                <a16:creationId xmlns:a16="http://schemas.microsoft.com/office/drawing/2014/main" id="{AE70FCDC-E92A-4BD9-BAEF-BDAA03054126}"/>
              </a:ext>
            </a:extLst>
          </p:cNvPr>
          <p:cNvSpPr/>
          <p:nvPr/>
        </p:nvSpPr>
        <p:spPr>
          <a:xfrm rot="8740335">
            <a:off x="2079781" y="427273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BAC4CACB-52C4-9F41-1BC9-F15D8EF7D114}"/>
              </a:ext>
            </a:extLst>
          </p:cNvPr>
          <p:cNvSpPr txBox="1"/>
          <p:nvPr/>
        </p:nvSpPr>
        <p:spPr>
          <a:xfrm>
            <a:off x="4362219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E41A1751-8CFB-4936-0E5C-4AAACFF47DC6}"/>
              </a:ext>
            </a:extLst>
          </p:cNvPr>
          <p:cNvSpPr txBox="1"/>
          <p:nvPr/>
        </p:nvSpPr>
        <p:spPr>
          <a:xfrm>
            <a:off x="6949771" y="4686300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316C0AEB-A3A4-7294-41F4-E564411631E1}"/>
              </a:ext>
            </a:extLst>
          </p:cNvPr>
          <p:cNvSpPr txBox="1"/>
          <p:nvPr/>
        </p:nvSpPr>
        <p:spPr>
          <a:xfrm>
            <a:off x="934876" y="6147265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424736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68CE1-09EB-3224-6848-3BAC6C5E185A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pic>
        <p:nvPicPr>
          <p:cNvPr id="1026" name="Picture 2" descr="formula di struttura">
            <a:extLst>
              <a:ext uri="{FF2B5EF4-FFF2-40B4-BE49-F238E27FC236}">
                <a16:creationId xmlns:a16="http://schemas.microsoft.com/office/drawing/2014/main" id="{FC218E2D-CA75-013A-63D8-1A9EAB51E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" y="346856"/>
            <a:ext cx="1491478" cy="145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86D611DB-B3F8-37CB-37DA-D0D33020578C}"/>
              </a:ext>
            </a:extLst>
          </p:cNvPr>
          <p:cNvSpPr/>
          <p:nvPr/>
        </p:nvSpPr>
        <p:spPr>
          <a:xfrm>
            <a:off x="1700490" y="915532"/>
            <a:ext cx="4318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4" name="Gruppo 1103">
            <a:extLst>
              <a:ext uri="{FF2B5EF4-FFF2-40B4-BE49-F238E27FC236}">
                <a16:creationId xmlns:a16="http://schemas.microsoft.com/office/drawing/2014/main" id="{88648938-34F7-66B8-D5A7-3C5B5D834C2D}"/>
              </a:ext>
            </a:extLst>
          </p:cNvPr>
          <p:cNvGrpSpPr/>
          <p:nvPr/>
        </p:nvGrpSpPr>
        <p:grpSpPr>
          <a:xfrm>
            <a:off x="2221869" y="511462"/>
            <a:ext cx="1271834" cy="1028375"/>
            <a:chOff x="5122420" y="505038"/>
            <a:chExt cx="2641509" cy="2724712"/>
          </a:xfrm>
        </p:grpSpPr>
        <p:sp>
          <p:nvSpPr>
            <p:cNvPr id="1036" name="Ovale 1035">
              <a:extLst>
                <a:ext uri="{FF2B5EF4-FFF2-40B4-BE49-F238E27FC236}">
                  <a16:creationId xmlns:a16="http://schemas.microsoft.com/office/drawing/2014/main" id="{062C975A-D990-0FA0-2E79-278ED6DFE8BB}"/>
                </a:ext>
              </a:extLst>
            </p:cNvPr>
            <p:cNvSpPr/>
            <p:nvPr/>
          </p:nvSpPr>
          <p:spPr>
            <a:xfrm>
              <a:off x="5520266" y="1392590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e 1036">
              <a:extLst>
                <a:ext uri="{FF2B5EF4-FFF2-40B4-BE49-F238E27FC236}">
                  <a16:creationId xmlns:a16="http://schemas.microsoft.com/office/drawing/2014/main" id="{2DDB2BF0-F561-B57C-4216-A10EAF8FBA1E}"/>
                </a:ext>
              </a:extLst>
            </p:cNvPr>
            <p:cNvSpPr/>
            <p:nvPr/>
          </p:nvSpPr>
          <p:spPr>
            <a:xfrm>
              <a:off x="5520266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Connettore diritto 1038">
              <a:extLst>
                <a:ext uri="{FF2B5EF4-FFF2-40B4-BE49-F238E27FC236}">
                  <a16:creationId xmlns:a16="http://schemas.microsoft.com/office/drawing/2014/main" id="{9D82F2FC-5947-15F4-8AD6-AC9E4847975C}"/>
                </a:ext>
              </a:extLst>
            </p:cNvPr>
            <p:cNvCxnSpPr>
              <a:stCxn id="1036" idx="4"/>
              <a:endCxn id="1037" idx="0"/>
            </p:cNvCxnSpPr>
            <p:nvPr/>
          </p:nvCxnSpPr>
          <p:spPr>
            <a:xfrm>
              <a:off x="5664199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Ovale 1041">
              <a:extLst>
                <a:ext uri="{FF2B5EF4-FFF2-40B4-BE49-F238E27FC236}">
                  <a16:creationId xmlns:a16="http://schemas.microsoft.com/office/drawing/2014/main" id="{AE89EE31-9BD9-B067-1E58-44BD63977B46}"/>
                </a:ext>
              </a:extLst>
            </p:cNvPr>
            <p:cNvSpPr/>
            <p:nvPr/>
          </p:nvSpPr>
          <p:spPr>
            <a:xfrm>
              <a:off x="6354232" y="13925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e 1042">
              <a:extLst>
                <a:ext uri="{FF2B5EF4-FFF2-40B4-BE49-F238E27FC236}">
                  <a16:creationId xmlns:a16="http://schemas.microsoft.com/office/drawing/2014/main" id="{944D250A-4B72-D13A-A1B8-2806EF53E550}"/>
                </a:ext>
              </a:extLst>
            </p:cNvPr>
            <p:cNvSpPr/>
            <p:nvPr/>
          </p:nvSpPr>
          <p:spPr>
            <a:xfrm>
              <a:off x="6354232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4" name="Connettore diritto 1043">
              <a:extLst>
                <a:ext uri="{FF2B5EF4-FFF2-40B4-BE49-F238E27FC236}">
                  <a16:creationId xmlns:a16="http://schemas.microsoft.com/office/drawing/2014/main" id="{34C8718A-6531-3719-7177-51CE9A53D7B2}"/>
                </a:ext>
              </a:extLst>
            </p:cNvPr>
            <p:cNvCxnSpPr>
              <a:stCxn id="1042" idx="4"/>
              <a:endCxn id="1043" idx="0"/>
            </p:cNvCxnSpPr>
            <p:nvPr/>
          </p:nvCxnSpPr>
          <p:spPr>
            <a:xfrm>
              <a:off x="6498165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" name="Ovale 1044">
              <a:extLst>
                <a:ext uri="{FF2B5EF4-FFF2-40B4-BE49-F238E27FC236}">
                  <a16:creationId xmlns:a16="http://schemas.microsoft.com/office/drawing/2014/main" id="{B2995DA8-67BC-C513-84E9-25B9299F469E}"/>
                </a:ext>
              </a:extLst>
            </p:cNvPr>
            <p:cNvSpPr/>
            <p:nvPr/>
          </p:nvSpPr>
          <p:spPr>
            <a:xfrm>
              <a:off x="5952066" y="10750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6" name="Connettore diritto 1045">
              <a:extLst>
                <a:ext uri="{FF2B5EF4-FFF2-40B4-BE49-F238E27FC236}">
                  <a16:creationId xmlns:a16="http://schemas.microsoft.com/office/drawing/2014/main" id="{A310DB58-9901-ABE9-5716-F60DDCE7571B}"/>
                </a:ext>
              </a:extLst>
            </p:cNvPr>
            <p:cNvCxnSpPr>
              <a:cxnSpLocks/>
              <a:stCxn id="1045" idx="2"/>
              <a:endCxn id="1036" idx="7"/>
            </p:cNvCxnSpPr>
            <p:nvPr/>
          </p:nvCxnSpPr>
          <p:spPr>
            <a:xfrm flipH="1">
              <a:off x="5765975" y="1233840"/>
              <a:ext cx="186091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Connettore diritto 1048">
              <a:extLst>
                <a:ext uri="{FF2B5EF4-FFF2-40B4-BE49-F238E27FC236}">
                  <a16:creationId xmlns:a16="http://schemas.microsoft.com/office/drawing/2014/main" id="{E2F87F85-EF0A-8FA0-F8E3-2513FD180976}"/>
                </a:ext>
              </a:extLst>
            </p:cNvPr>
            <p:cNvCxnSpPr>
              <a:cxnSpLocks/>
              <a:stCxn id="1045" idx="6"/>
              <a:endCxn id="1042" idx="1"/>
            </p:cNvCxnSpPr>
            <p:nvPr/>
          </p:nvCxnSpPr>
          <p:spPr>
            <a:xfrm>
              <a:off x="6239932" y="1233840"/>
              <a:ext cx="156457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Ovale 1051">
              <a:extLst>
                <a:ext uri="{FF2B5EF4-FFF2-40B4-BE49-F238E27FC236}">
                  <a16:creationId xmlns:a16="http://schemas.microsoft.com/office/drawing/2014/main" id="{F3D2B056-AB1E-0628-44C6-6BEAB52243C2}"/>
                </a:ext>
              </a:extLst>
            </p:cNvPr>
            <p:cNvSpPr/>
            <p:nvPr/>
          </p:nvSpPr>
          <p:spPr>
            <a:xfrm>
              <a:off x="5937249" y="233644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3" name="Connettore diritto 1052">
              <a:extLst>
                <a:ext uri="{FF2B5EF4-FFF2-40B4-BE49-F238E27FC236}">
                  <a16:creationId xmlns:a16="http://schemas.microsoft.com/office/drawing/2014/main" id="{886CC37A-EA81-337B-D970-159D3F09C110}"/>
                </a:ext>
              </a:extLst>
            </p:cNvPr>
            <p:cNvCxnSpPr>
              <a:cxnSpLocks/>
              <a:stCxn id="1052" idx="2"/>
              <a:endCxn id="1037" idx="5"/>
            </p:cNvCxnSpPr>
            <p:nvPr/>
          </p:nvCxnSpPr>
          <p:spPr>
            <a:xfrm flipH="1" flipV="1">
              <a:off x="576597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Connettore diritto 1053">
              <a:extLst>
                <a:ext uri="{FF2B5EF4-FFF2-40B4-BE49-F238E27FC236}">
                  <a16:creationId xmlns:a16="http://schemas.microsoft.com/office/drawing/2014/main" id="{44540333-636A-12D8-749B-7EADE212A8D5}"/>
                </a:ext>
              </a:extLst>
            </p:cNvPr>
            <p:cNvCxnSpPr>
              <a:cxnSpLocks/>
              <a:stCxn id="1052" idx="6"/>
              <a:endCxn id="1043" idx="3"/>
            </p:cNvCxnSpPr>
            <p:nvPr/>
          </p:nvCxnSpPr>
          <p:spPr>
            <a:xfrm flipV="1">
              <a:off x="622511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Ovale 1059">
              <a:extLst>
                <a:ext uri="{FF2B5EF4-FFF2-40B4-BE49-F238E27FC236}">
                  <a16:creationId xmlns:a16="http://schemas.microsoft.com/office/drawing/2014/main" id="{04457658-6090-F7DF-9BF5-6246179D5684}"/>
                </a:ext>
              </a:extLst>
            </p:cNvPr>
            <p:cNvSpPr/>
            <p:nvPr/>
          </p:nvSpPr>
          <p:spPr>
            <a:xfrm>
              <a:off x="5937249" y="2912250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Connettore diritto 1060">
              <a:extLst>
                <a:ext uri="{FF2B5EF4-FFF2-40B4-BE49-F238E27FC236}">
                  <a16:creationId xmlns:a16="http://schemas.microsoft.com/office/drawing/2014/main" id="{10B2F2EB-A04A-9B3E-A847-750002C64F25}"/>
                </a:ext>
              </a:extLst>
            </p:cNvPr>
            <p:cNvCxnSpPr>
              <a:cxnSpLocks/>
              <a:stCxn id="1052" idx="4"/>
              <a:endCxn id="1060" idx="0"/>
            </p:cNvCxnSpPr>
            <p:nvPr/>
          </p:nvCxnSpPr>
          <p:spPr>
            <a:xfrm>
              <a:off x="6081182" y="2653947"/>
              <a:ext cx="0" cy="25830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Ovale 1064">
              <a:extLst>
                <a:ext uri="{FF2B5EF4-FFF2-40B4-BE49-F238E27FC236}">
                  <a16:creationId xmlns:a16="http://schemas.microsoft.com/office/drawing/2014/main" id="{541D08F4-ED58-41C2-2CDC-68CB695F28AD}"/>
                </a:ext>
              </a:extLst>
            </p:cNvPr>
            <p:cNvSpPr/>
            <p:nvPr/>
          </p:nvSpPr>
          <p:spPr>
            <a:xfrm>
              <a:off x="5952066" y="505038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6" name="Connettore diritto 1065">
              <a:extLst>
                <a:ext uri="{FF2B5EF4-FFF2-40B4-BE49-F238E27FC236}">
                  <a16:creationId xmlns:a16="http://schemas.microsoft.com/office/drawing/2014/main" id="{040CC8BE-3FEB-28EA-7C3B-AA3FB5687981}"/>
                </a:ext>
              </a:extLst>
            </p:cNvPr>
            <p:cNvCxnSpPr>
              <a:cxnSpLocks/>
              <a:stCxn id="1065" idx="4"/>
              <a:endCxn id="1045" idx="0"/>
            </p:cNvCxnSpPr>
            <p:nvPr/>
          </p:nvCxnSpPr>
          <p:spPr>
            <a:xfrm>
              <a:off x="6095999" y="822538"/>
              <a:ext cx="0" cy="25255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8" name="Ovale 1067">
              <a:extLst>
                <a:ext uri="{FF2B5EF4-FFF2-40B4-BE49-F238E27FC236}">
                  <a16:creationId xmlns:a16="http://schemas.microsoft.com/office/drawing/2014/main" id="{23D5F467-C34A-BC0C-DD43-10F8E3A985F7}"/>
                </a:ext>
              </a:extLst>
            </p:cNvPr>
            <p:cNvSpPr/>
            <p:nvPr/>
          </p:nvSpPr>
          <p:spPr>
            <a:xfrm>
              <a:off x="5139355" y="2448700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9" name="Connettore diritto 1068">
              <a:extLst>
                <a:ext uri="{FF2B5EF4-FFF2-40B4-BE49-F238E27FC236}">
                  <a16:creationId xmlns:a16="http://schemas.microsoft.com/office/drawing/2014/main" id="{779A2E3A-7A88-D90B-D9A1-88BB54F3D061}"/>
                </a:ext>
              </a:extLst>
            </p:cNvPr>
            <p:cNvCxnSpPr>
              <a:cxnSpLocks/>
              <a:stCxn id="1037" idx="3"/>
              <a:endCxn id="1068" idx="7"/>
            </p:cNvCxnSpPr>
            <p:nvPr/>
          </p:nvCxnSpPr>
          <p:spPr>
            <a:xfrm flipH="1">
              <a:off x="5385064" y="2285893"/>
              <a:ext cx="177359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1" name="Ovale 1070">
              <a:extLst>
                <a:ext uri="{FF2B5EF4-FFF2-40B4-BE49-F238E27FC236}">
                  <a16:creationId xmlns:a16="http://schemas.microsoft.com/office/drawing/2014/main" id="{347DEEB8-E0B4-B3B7-6463-C7348E91A132}"/>
                </a:ext>
              </a:extLst>
            </p:cNvPr>
            <p:cNvSpPr/>
            <p:nvPr/>
          </p:nvSpPr>
          <p:spPr>
            <a:xfrm>
              <a:off x="5122420" y="1032615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2" name="Connettore diritto 1071">
              <a:extLst>
                <a:ext uri="{FF2B5EF4-FFF2-40B4-BE49-F238E27FC236}">
                  <a16:creationId xmlns:a16="http://schemas.microsoft.com/office/drawing/2014/main" id="{0275A56A-DA37-3BAD-C233-5DE665FABF57}"/>
                </a:ext>
              </a:extLst>
            </p:cNvPr>
            <p:cNvCxnSpPr>
              <a:cxnSpLocks/>
              <a:stCxn id="1071" idx="5"/>
              <a:endCxn id="1036" idx="1"/>
            </p:cNvCxnSpPr>
            <p:nvPr/>
          </p:nvCxnSpPr>
          <p:spPr>
            <a:xfrm>
              <a:off x="5368129" y="1303618"/>
              <a:ext cx="194294" cy="13546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Ovale 1074">
              <a:extLst>
                <a:ext uri="{FF2B5EF4-FFF2-40B4-BE49-F238E27FC236}">
                  <a16:creationId xmlns:a16="http://schemas.microsoft.com/office/drawing/2014/main" id="{DA4CE55D-D0EC-6E25-D17B-D117F9611ABD}"/>
                </a:ext>
              </a:extLst>
            </p:cNvPr>
            <p:cNvSpPr/>
            <p:nvPr/>
          </p:nvSpPr>
          <p:spPr>
            <a:xfrm>
              <a:off x="7476063" y="160443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e 1075">
              <a:extLst>
                <a:ext uri="{FF2B5EF4-FFF2-40B4-BE49-F238E27FC236}">
                  <a16:creationId xmlns:a16="http://schemas.microsoft.com/office/drawing/2014/main" id="{A2A8B899-8E5A-55A9-3266-C2B6A6BAF6D0}"/>
                </a:ext>
              </a:extLst>
            </p:cNvPr>
            <p:cNvSpPr/>
            <p:nvPr/>
          </p:nvSpPr>
          <p:spPr>
            <a:xfrm>
              <a:off x="7067720" y="217769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7" name="Connettore diritto 1076">
              <a:extLst>
                <a:ext uri="{FF2B5EF4-FFF2-40B4-BE49-F238E27FC236}">
                  <a16:creationId xmlns:a16="http://schemas.microsoft.com/office/drawing/2014/main" id="{D51DB10B-07A1-BA7A-7FF0-5EF6554B3C3E}"/>
                </a:ext>
              </a:extLst>
            </p:cNvPr>
            <p:cNvCxnSpPr>
              <a:cxnSpLocks/>
              <a:stCxn id="1075" idx="3"/>
              <a:endCxn id="1076" idx="7"/>
            </p:cNvCxnSpPr>
            <p:nvPr/>
          </p:nvCxnSpPr>
          <p:spPr>
            <a:xfrm flipH="1">
              <a:off x="7313429" y="1875433"/>
              <a:ext cx="204791" cy="34876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Ovale 1077">
              <a:extLst>
                <a:ext uri="{FF2B5EF4-FFF2-40B4-BE49-F238E27FC236}">
                  <a16:creationId xmlns:a16="http://schemas.microsoft.com/office/drawing/2014/main" id="{C2AEE5ED-4981-C333-8654-4EC0EAAD3124}"/>
                </a:ext>
              </a:extLst>
            </p:cNvPr>
            <p:cNvSpPr/>
            <p:nvPr/>
          </p:nvSpPr>
          <p:spPr>
            <a:xfrm>
              <a:off x="6984820" y="1199583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9" name="Connettore diritto 1078">
              <a:extLst>
                <a:ext uri="{FF2B5EF4-FFF2-40B4-BE49-F238E27FC236}">
                  <a16:creationId xmlns:a16="http://schemas.microsoft.com/office/drawing/2014/main" id="{76F257A2-FCA5-4BFC-2C87-16138050E073}"/>
                </a:ext>
              </a:extLst>
            </p:cNvPr>
            <p:cNvCxnSpPr>
              <a:cxnSpLocks/>
              <a:stCxn id="1078" idx="6"/>
              <a:endCxn id="1075" idx="1"/>
            </p:cNvCxnSpPr>
            <p:nvPr/>
          </p:nvCxnSpPr>
          <p:spPr>
            <a:xfrm>
              <a:off x="7272686" y="1358333"/>
              <a:ext cx="245534" cy="29259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Connettore diritto 1079">
              <a:extLst>
                <a:ext uri="{FF2B5EF4-FFF2-40B4-BE49-F238E27FC236}">
                  <a16:creationId xmlns:a16="http://schemas.microsoft.com/office/drawing/2014/main" id="{0B5FEEA5-F829-D0D5-023D-20AA4EFEFA79}"/>
                </a:ext>
              </a:extLst>
            </p:cNvPr>
            <p:cNvCxnSpPr>
              <a:cxnSpLocks/>
              <a:stCxn id="1043" idx="6"/>
              <a:endCxn id="1076" idx="2"/>
            </p:cNvCxnSpPr>
            <p:nvPr/>
          </p:nvCxnSpPr>
          <p:spPr>
            <a:xfrm>
              <a:off x="6642098" y="2173640"/>
              <a:ext cx="425622" cy="1628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Connettore diritto 1089">
              <a:extLst>
                <a:ext uri="{FF2B5EF4-FFF2-40B4-BE49-F238E27FC236}">
                  <a16:creationId xmlns:a16="http://schemas.microsoft.com/office/drawing/2014/main" id="{BC91CA20-F5C5-4049-C4B5-79E6C24BC897}"/>
                </a:ext>
              </a:extLst>
            </p:cNvPr>
            <p:cNvCxnSpPr>
              <a:cxnSpLocks/>
              <a:stCxn id="1042" idx="6"/>
              <a:endCxn id="1078" idx="2"/>
            </p:cNvCxnSpPr>
            <p:nvPr/>
          </p:nvCxnSpPr>
          <p:spPr>
            <a:xfrm flipV="1">
              <a:off x="6642098" y="1358333"/>
              <a:ext cx="342722" cy="1930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6" name="Ovale 1095">
              <a:extLst>
                <a:ext uri="{FF2B5EF4-FFF2-40B4-BE49-F238E27FC236}">
                  <a16:creationId xmlns:a16="http://schemas.microsoft.com/office/drawing/2014/main" id="{8D6FEA6F-B7A2-D961-4A44-861A25F587BD}"/>
                </a:ext>
              </a:extLst>
            </p:cNvPr>
            <p:cNvSpPr/>
            <p:nvPr/>
          </p:nvSpPr>
          <p:spPr>
            <a:xfrm>
              <a:off x="7332130" y="672813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7" name="Connettore diritto 1096">
              <a:extLst>
                <a:ext uri="{FF2B5EF4-FFF2-40B4-BE49-F238E27FC236}">
                  <a16:creationId xmlns:a16="http://schemas.microsoft.com/office/drawing/2014/main" id="{177108C5-354C-75F9-CE07-8B7B6C36B8D4}"/>
                </a:ext>
              </a:extLst>
            </p:cNvPr>
            <p:cNvCxnSpPr>
              <a:cxnSpLocks/>
              <a:stCxn id="1096" idx="3"/>
              <a:endCxn id="1078" idx="7"/>
            </p:cNvCxnSpPr>
            <p:nvPr/>
          </p:nvCxnSpPr>
          <p:spPr>
            <a:xfrm flipH="1">
              <a:off x="7230529" y="943816"/>
              <a:ext cx="143758" cy="30226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2" name="Gruppo 1141">
            <a:extLst>
              <a:ext uri="{FF2B5EF4-FFF2-40B4-BE49-F238E27FC236}">
                <a16:creationId xmlns:a16="http://schemas.microsoft.com/office/drawing/2014/main" id="{9E9E932F-0759-5AA3-B2AB-72D97DF99B03}"/>
              </a:ext>
            </a:extLst>
          </p:cNvPr>
          <p:cNvGrpSpPr/>
          <p:nvPr/>
        </p:nvGrpSpPr>
        <p:grpSpPr>
          <a:xfrm>
            <a:off x="4269443" y="362265"/>
            <a:ext cx="1050022" cy="1299784"/>
            <a:chOff x="5189913" y="365098"/>
            <a:chExt cx="1748419" cy="1698485"/>
          </a:xfrm>
        </p:grpSpPr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77603605-FCF8-51B6-D488-CCC85CECE899}"/>
                </a:ext>
              </a:extLst>
            </p:cNvPr>
            <p:cNvCxnSpPr>
              <a:cxnSpLocks/>
              <a:stCxn id="1123" idx="6"/>
              <a:endCxn id="1127" idx="2"/>
            </p:cNvCxnSpPr>
            <p:nvPr/>
          </p:nvCxnSpPr>
          <p:spPr>
            <a:xfrm>
              <a:off x="5615985" y="576114"/>
              <a:ext cx="897955" cy="628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3" name="Ovale 1122">
              <a:extLst>
                <a:ext uri="{FF2B5EF4-FFF2-40B4-BE49-F238E27FC236}">
                  <a16:creationId xmlns:a16="http://schemas.microsoft.com/office/drawing/2014/main" id="{A1228BC6-ECBD-CDD6-E2C6-41F444905890}"/>
                </a:ext>
              </a:extLst>
            </p:cNvPr>
            <p:cNvSpPr/>
            <p:nvPr/>
          </p:nvSpPr>
          <p:spPr>
            <a:xfrm>
              <a:off x="5193955" y="36509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Ovale 1123">
              <a:extLst>
                <a:ext uri="{FF2B5EF4-FFF2-40B4-BE49-F238E27FC236}">
                  <a16:creationId xmlns:a16="http://schemas.microsoft.com/office/drawing/2014/main" id="{47A92840-B678-5308-E475-5114C82E5A6E}"/>
                </a:ext>
              </a:extLst>
            </p:cNvPr>
            <p:cNvSpPr/>
            <p:nvPr/>
          </p:nvSpPr>
          <p:spPr>
            <a:xfrm>
              <a:off x="5191593" y="993409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Ovale 1124">
              <a:extLst>
                <a:ext uri="{FF2B5EF4-FFF2-40B4-BE49-F238E27FC236}">
                  <a16:creationId xmlns:a16="http://schemas.microsoft.com/office/drawing/2014/main" id="{4E36AC00-DD8E-936E-B2DF-C607C4D9BF0B}"/>
                </a:ext>
              </a:extLst>
            </p:cNvPr>
            <p:cNvSpPr/>
            <p:nvPr/>
          </p:nvSpPr>
          <p:spPr>
            <a:xfrm>
              <a:off x="5189913" y="1641552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Ovale 1125">
              <a:extLst>
                <a:ext uri="{FF2B5EF4-FFF2-40B4-BE49-F238E27FC236}">
                  <a16:creationId xmlns:a16="http://schemas.microsoft.com/office/drawing/2014/main" id="{71CC1F71-C6D1-D3D1-1AE3-8FC7BB4EC64F}"/>
                </a:ext>
              </a:extLst>
            </p:cNvPr>
            <p:cNvSpPr/>
            <p:nvPr/>
          </p:nvSpPr>
          <p:spPr>
            <a:xfrm>
              <a:off x="6516302" y="365098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Ovale 1126">
              <a:extLst>
                <a:ext uri="{FF2B5EF4-FFF2-40B4-BE49-F238E27FC236}">
                  <a16:creationId xmlns:a16="http://schemas.microsoft.com/office/drawing/2014/main" id="{57DF0FD4-6BEB-6CFD-0FDE-D87430359C8C}"/>
                </a:ext>
              </a:extLst>
            </p:cNvPr>
            <p:cNvSpPr/>
            <p:nvPr/>
          </p:nvSpPr>
          <p:spPr>
            <a:xfrm>
              <a:off x="6513940" y="993409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Ovale 1127">
              <a:extLst>
                <a:ext uri="{FF2B5EF4-FFF2-40B4-BE49-F238E27FC236}">
                  <a16:creationId xmlns:a16="http://schemas.microsoft.com/office/drawing/2014/main" id="{E92A005F-F534-F01C-0ED5-AE30CBBB4CBB}"/>
                </a:ext>
              </a:extLst>
            </p:cNvPr>
            <p:cNvSpPr/>
            <p:nvPr/>
          </p:nvSpPr>
          <p:spPr>
            <a:xfrm>
              <a:off x="6512260" y="1641552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1" name="Connettore diritto 1130">
              <a:extLst>
                <a:ext uri="{FF2B5EF4-FFF2-40B4-BE49-F238E27FC236}">
                  <a16:creationId xmlns:a16="http://schemas.microsoft.com/office/drawing/2014/main" id="{F146A218-B532-4770-9903-8D1274AB17DC}"/>
                </a:ext>
              </a:extLst>
            </p:cNvPr>
            <p:cNvCxnSpPr>
              <a:cxnSpLocks/>
              <a:stCxn id="1124" idx="6"/>
              <a:endCxn id="1127" idx="2"/>
            </p:cNvCxnSpPr>
            <p:nvPr/>
          </p:nvCxnSpPr>
          <p:spPr>
            <a:xfrm>
              <a:off x="5613623" y="1204425"/>
              <a:ext cx="9003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Connettore diritto 1133">
              <a:extLst>
                <a:ext uri="{FF2B5EF4-FFF2-40B4-BE49-F238E27FC236}">
                  <a16:creationId xmlns:a16="http://schemas.microsoft.com/office/drawing/2014/main" id="{92A6DB7E-E2FB-4534-AB55-79D9A48B8629}"/>
                </a:ext>
              </a:extLst>
            </p:cNvPr>
            <p:cNvCxnSpPr>
              <a:cxnSpLocks/>
              <a:stCxn id="1124" idx="6"/>
              <a:endCxn id="1128" idx="2"/>
            </p:cNvCxnSpPr>
            <p:nvPr/>
          </p:nvCxnSpPr>
          <p:spPr>
            <a:xfrm>
              <a:off x="5613623" y="1204425"/>
              <a:ext cx="898637" cy="648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Connettore diritto 1136">
              <a:extLst>
                <a:ext uri="{FF2B5EF4-FFF2-40B4-BE49-F238E27FC236}">
                  <a16:creationId xmlns:a16="http://schemas.microsoft.com/office/drawing/2014/main" id="{A06330A8-EED0-D588-6BA4-A89538B31A0C}"/>
                </a:ext>
              </a:extLst>
            </p:cNvPr>
            <p:cNvCxnSpPr>
              <a:cxnSpLocks/>
              <a:stCxn id="1125" idx="6"/>
              <a:endCxn id="1126" idx="2"/>
            </p:cNvCxnSpPr>
            <p:nvPr/>
          </p:nvCxnSpPr>
          <p:spPr>
            <a:xfrm flipV="1">
              <a:off x="5611943" y="576114"/>
              <a:ext cx="904359" cy="12764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0" name="CasellaDiTesto 1139">
            <a:extLst>
              <a:ext uri="{FF2B5EF4-FFF2-40B4-BE49-F238E27FC236}">
                <a16:creationId xmlns:a16="http://schemas.microsoft.com/office/drawing/2014/main" id="{CEF75BCB-E0B8-73F1-FDF2-E904BA73AC26}"/>
              </a:ext>
            </a:extLst>
          </p:cNvPr>
          <p:cNvSpPr txBox="1"/>
          <p:nvPr/>
        </p:nvSpPr>
        <p:spPr>
          <a:xfrm>
            <a:off x="3938262" y="1676458"/>
            <a:ext cx="89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drugs</a:t>
            </a:r>
          </a:p>
        </p:txBody>
      </p:sp>
      <p:sp>
        <p:nvSpPr>
          <p:cNvPr id="1141" name="CasellaDiTesto 1140">
            <a:extLst>
              <a:ext uri="{FF2B5EF4-FFF2-40B4-BE49-F238E27FC236}">
                <a16:creationId xmlns:a16="http://schemas.microsoft.com/office/drawing/2014/main" id="{6BFF35F6-0DD6-FB67-7185-53EFDA7138AA}"/>
              </a:ext>
            </a:extLst>
          </p:cNvPr>
          <p:cNvSpPr txBox="1"/>
          <p:nvPr/>
        </p:nvSpPr>
        <p:spPr>
          <a:xfrm>
            <a:off x="4803700" y="1679028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43" name="Gruppo 1142">
            <a:extLst>
              <a:ext uri="{FF2B5EF4-FFF2-40B4-BE49-F238E27FC236}">
                <a16:creationId xmlns:a16="http://schemas.microsoft.com/office/drawing/2014/main" id="{048E0140-D142-A6B5-32C9-BC285E538E9F}"/>
              </a:ext>
            </a:extLst>
          </p:cNvPr>
          <p:cNvGrpSpPr/>
          <p:nvPr/>
        </p:nvGrpSpPr>
        <p:grpSpPr>
          <a:xfrm>
            <a:off x="249492" y="3124200"/>
            <a:ext cx="317775" cy="448556"/>
            <a:chOff x="911291" y="1250302"/>
            <a:chExt cx="1138334" cy="1810139"/>
          </a:xfrm>
        </p:grpSpPr>
        <p:sp>
          <p:nvSpPr>
            <p:cNvPr id="1144" name="Rettangolo ad angolo ripiegato 1143">
              <a:extLst>
                <a:ext uri="{FF2B5EF4-FFF2-40B4-BE49-F238E27FC236}">
                  <a16:creationId xmlns:a16="http://schemas.microsoft.com/office/drawing/2014/main" id="{395C833F-105A-F8D9-DB63-F8D4EDF7FFA8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5" name="Connettore diritto 1144">
              <a:extLst>
                <a:ext uri="{FF2B5EF4-FFF2-40B4-BE49-F238E27FC236}">
                  <a16:creationId xmlns:a16="http://schemas.microsoft.com/office/drawing/2014/main" id="{436E6CF6-ACB4-EBE3-3C31-49E9DE520D9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Connettore diritto 1145">
              <a:extLst>
                <a:ext uri="{FF2B5EF4-FFF2-40B4-BE49-F238E27FC236}">
                  <a16:creationId xmlns:a16="http://schemas.microsoft.com/office/drawing/2014/main" id="{188328FB-197D-1D83-61D7-B2B9D83B37D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Connettore diritto 1146">
              <a:extLst>
                <a:ext uri="{FF2B5EF4-FFF2-40B4-BE49-F238E27FC236}">
                  <a16:creationId xmlns:a16="http://schemas.microsoft.com/office/drawing/2014/main" id="{4313EFF3-C643-D52C-DB9D-1A3AE2544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Connettore diritto 1147">
              <a:extLst>
                <a:ext uri="{FF2B5EF4-FFF2-40B4-BE49-F238E27FC236}">
                  <a16:creationId xmlns:a16="http://schemas.microsoft.com/office/drawing/2014/main" id="{13B9E196-E8F5-F812-B537-0AA2592BC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Connettore diritto 1148">
              <a:extLst>
                <a:ext uri="{FF2B5EF4-FFF2-40B4-BE49-F238E27FC236}">
                  <a16:creationId xmlns:a16="http://schemas.microsoft.com/office/drawing/2014/main" id="{A011FE11-2EBD-E5D4-9341-C004D4B72B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Connettore diritto 1149">
              <a:extLst>
                <a:ext uri="{FF2B5EF4-FFF2-40B4-BE49-F238E27FC236}">
                  <a16:creationId xmlns:a16="http://schemas.microsoft.com/office/drawing/2014/main" id="{7FBC6158-6D68-A9D2-AA77-795E64DBF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Connettore diritto 1150">
              <a:extLst>
                <a:ext uri="{FF2B5EF4-FFF2-40B4-BE49-F238E27FC236}">
                  <a16:creationId xmlns:a16="http://schemas.microsoft.com/office/drawing/2014/main" id="{2571E201-9067-5F92-6F1C-3C42EA4193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Connettore diritto 1151">
              <a:extLst>
                <a:ext uri="{FF2B5EF4-FFF2-40B4-BE49-F238E27FC236}">
                  <a16:creationId xmlns:a16="http://schemas.microsoft.com/office/drawing/2014/main" id="{A7869212-15F7-7225-7945-4A11A66209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3" name="Gruppo 1152">
            <a:extLst>
              <a:ext uri="{FF2B5EF4-FFF2-40B4-BE49-F238E27FC236}">
                <a16:creationId xmlns:a16="http://schemas.microsoft.com/office/drawing/2014/main" id="{7E51F839-34CC-3694-74D7-40EB0F2A8D47}"/>
              </a:ext>
            </a:extLst>
          </p:cNvPr>
          <p:cNvGrpSpPr/>
          <p:nvPr/>
        </p:nvGrpSpPr>
        <p:grpSpPr>
          <a:xfrm>
            <a:off x="829522" y="3886841"/>
            <a:ext cx="317775" cy="448556"/>
            <a:chOff x="911291" y="1250302"/>
            <a:chExt cx="1138334" cy="1810139"/>
          </a:xfrm>
        </p:grpSpPr>
        <p:sp>
          <p:nvSpPr>
            <p:cNvPr id="1154" name="Rettangolo ad angolo ripiegato 1153">
              <a:extLst>
                <a:ext uri="{FF2B5EF4-FFF2-40B4-BE49-F238E27FC236}">
                  <a16:creationId xmlns:a16="http://schemas.microsoft.com/office/drawing/2014/main" id="{10FD0E21-E18F-CBBD-E21F-808DDE6B512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5" name="Connettore diritto 1154">
              <a:extLst>
                <a:ext uri="{FF2B5EF4-FFF2-40B4-BE49-F238E27FC236}">
                  <a16:creationId xmlns:a16="http://schemas.microsoft.com/office/drawing/2014/main" id="{2B5035C2-38D9-11E7-B9AA-0B5F428A9B9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ttore diritto 1155">
              <a:extLst>
                <a:ext uri="{FF2B5EF4-FFF2-40B4-BE49-F238E27FC236}">
                  <a16:creationId xmlns:a16="http://schemas.microsoft.com/office/drawing/2014/main" id="{E891E4E0-A2DF-07A1-C129-309A42EB373E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Connettore diritto 1156">
              <a:extLst>
                <a:ext uri="{FF2B5EF4-FFF2-40B4-BE49-F238E27FC236}">
                  <a16:creationId xmlns:a16="http://schemas.microsoft.com/office/drawing/2014/main" id="{96E72533-548C-8D37-A660-694C0E3CEA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ttore diritto 1157">
              <a:extLst>
                <a:ext uri="{FF2B5EF4-FFF2-40B4-BE49-F238E27FC236}">
                  <a16:creationId xmlns:a16="http://schemas.microsoft.com/office/drawing/2014/main" id="{D1D8C577-B874-4AE1-B380-2CB13B0D9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Connettore diritto 1158">
              <a:extLst>
                <a:ext uri="{FF2B5EF4-FFF2-40B4-BE49-F238E27FC236}">
                  <a16:creationId xmlns:a16="http://schemas.microsoft.com/office/drawing/2014/main" id="{6DA2D3D3-B630-F996-A7B8-F57082C2D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ttore diritto 1159">
              <a:extLst>
                <a:ext uri="{FF2B5EF4-FFF2-40B4-BE49-F238E27FC236}">
                  <a16:creationId xmlns:a16="http://schemas.microsoft.com/office/drawing/2014/main" id="{7A6B2D50-2A82-B73D-A626-047056AEA4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ttore diritto 1160">
              <a:extLst>
                <a:ext uri="{FF2B5EF4-FFF2-40B4-BE49-F238E27FC236}">
                  <a16:creationId xmlns:a16="http://schemas.microsoft.com/office/drawing/2014/main" id="{5A448D11-A1DC-A5C9-8853-BA5852B23D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ttore diritto 1161">
              <a:extLst>
                <a:ext uri="{FF2B5EF4-FFF2-40B4-BE49-F238E27FC236}">
                  <a16:creationId xmlns:a16="http://schemas.microsoft.com/office/drawing/2014/main" id="{B84723AE-6C3B-DA66-4719-BB5CF2B4B4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3" name="Gruppo 1162">
            <a:extLst>
              <a:ext uri="{FF2B5EF4-FFF2-40B4-BE49-F238E27FC236}">
                <a16:creationId xmlns:a16="http://schemas.microsoft.com/office/drawing/2014/main" id="{A0097A3A-B70B-DEB6-4491-2B7EB02B6652}"/>
              </a:ext>
            </a:extLst>
          </p:cNvPr>
          <p:cNvGrpSpPr/>
          <p:nvPr/>
        </p:nvGrpSpPr>
        <p:grpSpPr>
          <a:xfrm>
            <a:off x="1933875" y="3812660"/>
            <a:ext cx="317775" cy="448556"/>
            <a:chOff x="911291" y="1250302"/>
            <a:chExt cx="1138334" cy="1810139"/>
          </a:xfrm>
        </p:grpSpPr>
        <p:sp>
          <p:nvSpPr>
            <p:cNvPr id="1164" name="Rettangolo ad angolo ripiegato 1163">
              <a:extLst>
                <a:ext uri="{FF2B5EF4-FFF2-40B4-BE49-F238E27FC236}">
                  <a16:creationId xmlns:a16="http://schemas.microsoft.com/office/drawing/2014/main" id="{4E33ADC1-2AEA-0636-E3BC-72208204308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5" name="Connettore diritto 1164">
              <a:extLst>
                <a:ext uri="{FF2B5EF4-FFF2-40B4-BE49-F238E27FC236}">
                  <a16:creationId xmlns:a16="http://schemas.microsoft.com/office/drawing/2014/main" id="{26B645E6-914D-134D-199D-BE7A4812C6E0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Connettore diritto 1165">
              <a:extLst>
                <a:ext uri="{FF2B5EF4-FFF2-40B4-BE49-F238E27FC236}">
                  <a16:creationId xmlns:a16="http://schemas.microsoft.com/office/drawing/2014/main" id="{01B712BF-63D9-8916-D5F7-89716B0613E4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Connettore diritto 1166">
              <a:extLst>
                <a:ext uri="{FF2B5EF4-FFF2-40B4-BE49-F238E27FC236}">
                  <a16:creationId xmlns:a16="http://schemas.microsoft.com/office/drawing/2014/main" id="{8FD0F2FD-DDA8-8FE2-58CB-589D48D124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Connettore diritto 1167">
              <a:extLst>
                <a:ext uri="{FF2B5EF4-FFF2-40B4-BE49-F238E27FC236}">
                  <a16:creationId xmlns:a16="http://schemas.microsoft.com/office/drawing/2014/main" id="{266BA6DA-4FB8-4F84-53DA-5F7AB1BFC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Connettore diritto 1168">
              <a:extLst>
                <a:ext uri="{FF2B5EF4-FFF2-40B4-BE49-F238E27FC236}">
                  <a16:creationId xmlns:a16="http://schemas.microsoft.com/office/drawing/2014/main" id="{437E84F1-E118-8F4E-2F46-39D780B9DD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Connettore diritto 1169">
              <a:extLst>
                <a:ext uri="{FF2B5EF4-FFF2-40B4-BE49-F238E27FC236}">
                  <a16:creationId xmlns:a16="http://schemas.microsoft.com/office/drawing/2014/main" id="{452DD7B2-AB13-2CD9-FA1E-E29480B426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Connettore diritto 1170">
              <a:extLst>
                <a:ext uri="{FF2B5EF4-FFF2-40B4-BE49-F238E27FC236}">
                  <a16:creationId xmlns:a16="http://schemas.microsoft.com/office/drawing/2014/main" id="{9309E58F-B1A4-BA52-E891-9560C9AD96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Connettore diritto 1171">
              <a:extLst>
                <a:ext uri="{FF2B5EF4-FFF2-40B4-BE49-F238E27FC236}">
                  <a16:creationId xmlns:a16="http://schemas.microsoft.com/office/drawing/2014/main" id="{5683088D-9526-643D-8345-C179E9685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3" name="Gruppo 1172">
            <a:extLst>
              <a:ext uri="{FF2B5EF4-FFF2-40B4-BE49-F238E27FC236}">
                <a16:creationId xmlns:a16="http://schemas.microsoft.com/office/drawing/2014/main" id="{0945D23D-0642-E9FC-08BD-846771495AF4}"/>
              </a:ext>
            </a:extLst>
          </p:cNvPr>
          <p:cNvGrpSpPr/>
          <p:nvPr/>
        </p:nvGrpSpPr>
        <p:grpSpPr>
          <a:xfrm>
            <a:off x="6096000" y="431990"/>
            <a:ext cx="1284936" cy="1068577"/>
            <a:chOff x="315686" y="3161410"/>
            <a:chExt cx="2882864" cy="1812048"/>
          </a:xfrm>
        </p:grpSpPr>
        <p:sp>
          <p:nvSpPr>
            <p:cNvPr id="1174" name="Ovale 1173">
              <a:extLst>
                <a:ext uri="{FF2B5EF4-FFF2-40B4-BE49-F238E27FC236}">
                  <a16:creationId xmlns:a16="http://schemas.microsoft.com/office/drawing/2014/main" id="{1A739DA0-21D2-3904-6E85-963138F60591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Ovale 1174">
              <a:extLst>
                <a:ext uri="{FF2B5EF4-FFF2-40B4-BE49-F238E27FC236}">
                  <a16:creationId xmlns:a16="http://schemas.microsoft.com/office/drawing/2014/main" id="{27E1B739-A2B4-9B8D-507C-DE6A19B7A2D0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Ovale 1175">
              <a:extLst>
                <a:ext uri="{FF2B5EF4-FFF2-40B4-BE49-F238E27FC236}">
                  <a16:creationId xmlns:a16="http://schemas.microsoft.com/office/drawing/2014/main" id="{A0AF1571-57A2-E2AE-C5B2-406196291F4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Ovale 1176">
              <a:extLst>
                <a:ext uri="{FF2B5EF4-FFF2-40B4-BE49-F238E27FC236}">
                  <a16:creationId xmlns:a16="http://schemas.microsoft.com/office/drawing/2014/main" id="{6735C6F3-8A0B-C4B7-26DC-F2E0E6DADC06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Ovale 1177">
              <a:extLst>
                <a:ext uri="{FF2B5EF4-FFF2-40B4-BE49-F238E27FC236}">
                  <a16:creationId xmlns:a16="http://schemas.microsoft.com/office/drawing/2014/main" id="{D93EEB50-D3D0-9995-052E-506537B85A1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Ovale 1178">
              <a:extLst>
                <a:ext uri="{FF2B5EF4-FFF2-40B4-BE49-F238E27FC236}">
                  <a16:creationId xmlns:a16="http://schemas.microsoft.com/office/drawing/2014/main" id="{2FBF32EF-3FC2-46C0-A112-0A49F3A94FB2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Ovale 1179">
              <a:extLst>
                <a:ext uri="{FF2B5EF4-FFF2-40B4-BE49-F238E27FC236}">
                  <a16:creationId xmlns:a16="http://schemas.microsoft.com/office/drawing/2014/main" id="{C72A5EE5-A926-C503-52A4-CBF7DECBBEB2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1" name="Connettore diritto 1180">
              <a:extLst>
                <a:ext uri="{FF2B5EF4-FFF2-40B4-BE49-F238E27FC236}">
                  <a16:creationId xmlns:a16="http://schemas.microsoft.com/office/drawing/2014/main" id="{AACADBCE-2A2B-DE24-28DE-99929991F79D}"/>
                </a:ext>
              </a:extLst>
            </p:cNvPr>
            <p:cNvCxnSpPr>
              <a:stCxn id="1174" idx="6"/>
              <a:endCxn id="1177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Connettore diritto 1181">
              <a:extLst>
                <a:ext uri="{FF2B5EF4-FFF2-40B4-BE49-F238E27FC236}">
                  <a16:creationId xmlns:a16="http://schemas.microsoft.com/office/drawing/2014/main" id="{CB1971CC-CE12-6D2C-A5A2-1B03DFE9B513}"/>
                </a:ext>
              </a:extLst>
            </p:cNvPr>
            <p:cNvCxnSpPr>
              <a:cxnSpLocks/>
              <a:stCxn id="1174" idx="6"/>
              <a:endCxn id="1178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Connettore diritto 1182">
              <a:extLst>
                <a:ext uri="{FF2B5EF4-FFF2-40B4-BE49-F238E27FC236}">
                  <a16:creationId xmlns:a16="http://schemas.microsoft.com/office/drawing/2014/main" id="{D4ED68FF-928B-0821-F393-A3EB96542012}"/>
                </a:ext>
              </a:extLst>
            </p:cNvPr>
            <p:cNvCxnSpPr>
              <a:cxnSpLocks/>
              <a:stCxn id="1175" idx="6"/>
              <a:endCxn id="1178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Connettore diritto 1183">
              <a:extLst>
                <a:ext uri="{FF2B5EF4-FFF2-40B4-BE49-F238E27FC236}">
                  <a16:creationId xmlns:a16="http://schemas.microsoft.com/office/drawing/2014/main" id="{BF78A1B0-8A4D-C667-ABE4-5CB558551D1C}"/>
                </a:ext>
              </a:extLst>
            </p:cNvPr>
            <p:cNvCxnSpPr>
              <a:cxnSpLocks/>
              <a:stCxn id="1175" idx="6"/>
              <a:endCxn id="1179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Connettore diritto 1184">
              <a:extLst>
                <a:ext uri="{FF2B5EF4-FFF2-40B4-BE49-F238E27FC236}">
                  <a16:creationId xmlns:a16="http://schemas.microsoft.com/office/drawing/2014/main" id="{70414DEF-B6CD-4DCD-50CD-BE7801E5F51F}"/>
                </a:ext>
              </a:extLst>
            </p:cNvPr>
            <p:cNvCxnSpPr>
              <a:cxnSpLocks/>
              <a:stCxn id="1176" idx="6"/>
              <a:endCxn id="1178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Connettore diritto 1185">
              <a:extLst>
                <a:ext uri="{FF2B5EF4-FFF2-40B4-BE49-F238E27FC236}">
                  <a16:creationId xmlns:a16="http://schemas.microsoft.com/office/drawing/2014/main" id="{C1626119-DC2F-9275-020A-86420E9BD79F}"/>
                </a:ext>
              </a:extLst>
            </p:cNvPr>
            <p:cNvCxnSpPr>
              <a:cxnSpLocks/>
              <a:stCxn id="1176" idx="6"/>
              <a:endCxn id="1179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Connettore diritto 1186">
              <a:extLst>
                <a:ext uri="{FF2B5EF4-FFF2-40B4-BE49-F238E27FC236}">
                  <a16:creationId xmlns:a16="http://schemas.microsoft.com/office/drawing/2014/main" id="{2516B9B6-92FA-1B97-51F3-80BB71733F4A}"/>
                </a:ext>
              </a:extLst>
            </p:cNvPr>
            <p:cNvCxnSpPr>
              <a:cxnSpLocks/>
              <a:stCxn id="1177" idx="6"/>
              <a:endCxn id="1180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Connettore diritto 1187">
              <a:extLst>
                <a:ext uri="{FF2B5EF4-FFF2-40B4-BE49-F238E27FC236}">
                  <a16:creationId xmlns:a16="http://schemas.microsoft.com/office/drawing/2014/main" id="{76B21C55-9C87-B9CB-B90A-46A57F3131DC}"/>
                </a:ext>
              </a:extLst>
            </p:cNvPr>
            <p:cNvCxnSpPr>
              <a:cxnSpLocks/>
              <a:stCxn id="1178" idx="6"/>
              <a:endCxn id="1180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Connettore diritto 1188">
              <a:extLst>
                <a:ext uri="{FF2B5EF4-FFF2-40B4-BE49-F238E27FC236}">
                  <a16:creationId xmlns:a16="http://schemas.microsoft.com/office/drawing/2014/main" id="{580220A9-624E-1334-9598-6D6495DDEDBA}"/>
                </a:ext>
              </a:extLst>
            </p:cNvPr>
            <p:cNvCxnSpPr>
              <a:cxnSpLocks/>
              <a:stCxn id="1179" idx="6"/>
              <a:endCxn id="1180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0" name="CasellaDiTesto 1189">
            <a:extLst>
              <a:ext uri="{FF2B5EF4-FFF2-40B4-BE49-F238E27FC236}">
                <a16:creationId xmlns:a16="http://schemas.microsoft.com/office/drawing/2014/main" id="{E3644D4A-48A9-47C3-78E6-37655A14B7C8}"/>
              </a:ext>
            </a:extLst>
          </p:cNvPr>
          <p:cNvSpPr txBox="1"/>
          <p:nvPr/>
        </p:nvSpPr>
        <p:spPr>
          <a:xfrm>
            <a:off x="6262418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91" name="Gruppo 1190">
            <a:extLst>
              <a:ext uri="{FF2B5EF4-FFF2-40B4-BE49-F238E27FC236}">
                <a16:creationId xmlns:a16="http://schemas.microsoft.com/office/drawing/2014/main" id="{91172110-2342-26B6-E8DD-C5323E55B732}"/>
              </a:ext>
            </a:extLst>
          </p:cNvPr>
          <p:cNvGrpSpPr/>
          <p:nvPr/>
        </p:nvGrpSpPr>
        <p:grpSpPr>
          <a:xfrm>
            <a:off x="249492" y="3760067"/>
            <a:ext cx="317775" cy="448556"/>
            <a:chOff x="911291" y="1250302"/>
            <a:chExt cx="1138334" cy="1810139"/>
          </a:xfrm>
        </p:grpSpPr>
        <p:sp>
          <p:nvSpPr>
            <p:cNvPr id="1192" name="Rettangolo ad angolo ripiegato 1191">
              <a:extLst>
                <a:ext uri="{FF2B5EF4-FFF2-40B4-BE49-F238E27FC236}">
                  <a16:creationId xmlns:a16="http://schemas.microsoft.com/office/drawing/2014/main" id="{7DAD01EC-CF4B-C85B-42CD-7E8DE5BCC5B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3" name="Connettore diritto 1192">
              <a:extLst>
                <a:ext uri="{FF2B5EF4-FFF2-40B4-BE49-F238E27FC236}">
                  <a16:creationId xmlns:a16="http://schemas.microsoft.com/office/drawing/2014/main" id="{B57DB10F-FFAA-D566-460E-E33A8C1E3EC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Connettore diritto 1193">
              <a:extLst>
                <a:ext uri="{FF2B5EF4-FFF2-40B4-BE49-F238E27FC236}">
                  <a16:creationId xmlns:a16="http://schemas.microsoft.com/office/drawing/2014/main" id="{0A3F6441-8262-C6E1-2180-6422EEF1312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Connettore diritto 1194">
              <a:extLst>
                <a:ext uri="{FF2B5EF4-FFF2-40B4-BE49-F238E27FC236}">
                  <a16:creationId xmlns:a16="http://schemas.microsoft.com/office/drawing/2014/main" id="{5734B1A2-8C46-B3E0-272C-60EA909FDD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Connettore diritto 1195">
              <a:extLst>
                <a:ext uri="{FF2B5EF4-FFF2-40B4-BE49-F238E27FC236}">
                  <a16:creationId xmlns:a16="http://schemas.microsoft.com/office/drawing/2014/main" id="{0031F63C-B685-29C5-A5AB-DF1BE2B54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ttore diritto 1196">
              <a:extLst>
                <a:ext uri="{FF2B5EF4-FFF2-40B4-BE49-F238E27FC236}">
                  <a16:creationId xmlns:a16="http://schemas.microsoft.com/office/drawing/2014/main" id="{D4677540-EA8A-B18C-0FFF-C1D8B099AC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Connettore diritto 1197">
              <a:extLst>
                <a:ext uri="{FF2B5EF4-FFF2-40B4-BE49-F238E27FC236}">
                  <a16:creationId xmlns:a16="http://schemas.microsoft.com/office/drawing/2014/main" id="{E94B2A22-E6CD-F824-9F1F-E079EAC5C1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Connettore diritto 1198">
              <a:extLst>
                <a:ext uri="{FF2B5EF4-FFF2-40B4-BE49-F238E27FC236}">
                  <a16:creationId xmlns:a16="http://schemas.microsoft.com/office/drawing/2014/main" id="{B80BC3FD-1535-FDD7-9A7E-5A6A1C643F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Connettore diritto 1199">
              <a:extLst>
                <a:ext uri="{FF2B5EF4-FFF2-40B4-BE49-F238E27FC236}">
                  <a16:creationId xmlns:a16="http://schemas.microsoft.com/office/drawing/2014/main" id="{BB2DCF1A-6B6B-83B0-6030-47A603C8D0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1" name="Gruppo 1200">
            <a:extLst>
              <a:ext uri="{FF2B5EF4-FFF2-40B4-BE49-F238E27FC236}">
                <a16:creationId xmlns:a16="http://schemas.microsoft.com/office/drawing/2014/main" id="{D1E0701F-A48C-647D-A09C-4AC084BEF287}"/>
              </a:ext>
            </a:extLst>
          </p:cNvPr>
          <p:cNvGrpSpPr/>
          <p:nvPr/>
        </p:nvGrpSpPr>
        <p:grpSpPr>
          <a:xfrm>
            <a:off x="1413045" y="3497233"/>
            <a:ext cx="317775" cy="448556"/>
            <a:chOff x="911291" y="1250302"/>
            <a:chExt cx="1138334" cy="1810139"/>
          </a:xfrm>
        </p:grpSpPr>
        <p:sp>
          <p:nvSpPr>
            <p:cNvPr id="1202" name="Rettangolo ad angolo ripiegato 1201">
              <a:extLst>
                <a:ext uri="{FF2B5EF4-FFF2-40B4-BE49-F238E27FC236}">
                  <a16:creationId xmlns:a16="http://schemas.microsoft.com/office/drawing/2014/main" id="{D0DA17CA-D306-CC0C-D69A-DFF0057E2DDA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3" name="Connettore diritto 1202">
              <a:extLst>
                <a:ext uri="{FF2B5EF4-FFF2-40B4-BE49-F238E27FC236}">
                  <a16:creationId xmlns:a16="http://schemas.microsoft.com/office/drawing/2014/main" id="{4988ECD0-376B-3395-F876-246111D1981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ttore diritto 1203">
              <a:extLst>
                <a:ext uri="{FF2B5EF4-FFF2-40B4-BE49-F238E27FC236}">
                  <a16:creationId xmlns:a16="http://schemas.microsoft.com/office/drawing/2014/main" id="{06856C90-B9DF-E6CD-1B88-7AE16557529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ttore diritto 1204">
              <a:extLst>
                <a:ext uri="{FF2B5EF4-FFF2-40B4-BE49-F238E27FC236}">
                  <a16:creationId xmlns:a16="http://schemas.microsoft.com/office/drawing/2014/main" id="{EE41E455-C7C7-76DA-D8AB-867B884C5A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ttore diritto 1205">
              <a:extLst>
                <a:ext uri="{FF2B5EF4-FFF2-40B4-BE49-F238E27FC236}">
                  <a16:creationId xmlns:a16="http://schemas.microsoft.com/office/drawing/2014/main" id="{EBF906B3-ED16-6FE3-847A-5D01AA7F5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ttore diritto 1206">
              <a:extLst>
                <a:ext uri="{FF2B5EF4-FFF2-40B4-BE49-F238E27FC236}">
                  <a16:creationId xmlns:a16="http://schemas.microsoft.com/office/drawing/2014/main" id="{5CC47B3C-05EF-6EC5-09A3-C8ECDD74A37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Connettore diritto 1207">
              <a:extLst>
                <a:ext uri="{FF2B5EF4-FFF2-40B4-BE49-F238E27FC236}">
                  <a16:creationId xmlns:a16="http://schemas.microsoft.com/office/drawing/2014/main" id="{2A4C934D-9F37-6E68-4595-A35F0710F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Connettore diritto 1208">
              <a:extLst>
                <a:ext uri="{FF2B5EF4-FFF2-40B4-BE49-F238E27FC236}">
                  <a16:creationId xmlns:a16="http://schemas.microsoft.com/office/drawing/2014/main" id="{507BD8F3-950E-1C1B-3B4C-563212F9FA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Connettore diritto 1209">
              <a:extLst>
                <a:ext uri="{FF2B5EF4-FFF2-40B4-BE49-F238E27FC236}">
                  <a16:creationId xmlns:a16="http://schemas.microsoft.com/office/drawing/2014/main" id="{E102DA87-AD71-E70A-CEA3-78B11CE421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1" name="Gruppo 1220">
            <a:extLst>
              <a:ext uri="{FF2B5EF4-FFF2-40B4-BE49-F238E27FC236}">
                <a16:creationId xmlns:a16="http://schemas.microsoft.com/office/drawing/2014/main" id="{1C943102-4098-E27F-E0EA-CB69BDE3F1A7}"/>
              </a:ext>
            </a:extLst>
          </p:cNvPr>
          <p:cNvGrpSpPr/>
          <p:nvPr/>
        </p:nvGrpSpPr>
        <p:grpSpPr>
          <a:xfrm>
            <a:off x="904977" y="2986822"/>
            <a:ext cx="317775" cy="448556"/>
            <a:chOff x="911291" y="1250302"/>
            <a:chExt cx="1138334" cy="1810139"/>
          </a:xfrm>
        </p:grpSpPr>
        <p:sp>
          <p:nvSpPr>
            <p:cNvPr id="1222" name="Rettangolo ad angolo ripiegato 1221">
              <a:extLst>
                <a:ext uri="{FF2B5EF4-FFF2-40B4-BE49-F238E27FC236}">
                  <a16:creationId xmlns:a16="http://schemas.microsoft.com/office/drawing/2014/main" id="{8457C405-E27F-BB05-C84A-0ED3AD5173F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3" name="Connettore diritto 1222">
              <a:extLst>
                <a:ext uri="{FF2B5EF4-FFF2-40B4-BE49-F238E27FC236}">
                  <a16:creationId xmlns:a16="http://schemas.microsoft.com/office/drawing/2014/main" id="{74671BF9-4F98-0735-4047-512E26E8BFDC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ttore diritto 1223">
              <a:extLst>
                <a:ext uri="{FF2B5EF4-FFF2-40B4-BE49-F238E27FC236}">
                  <a16:creationId xmlns:a16="http://schemas.microsoft.com/office/drawing/2014/main" id="{F8BF52C9-4070-BCAB-C8FC-855869CF81F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Connettore diritto 1224">
              <a:extLst>
                <a:ext uri="{FF2B5EF4-FFF2-40B4-BE49-F238E27FC236}">
                  <a16:creationId xmlns:a16="http://schemas.microsoft.com/office/drawing/2014/main" id="{BB070DA9-C9EA-68E5-30F1-2ED34AB7DA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Connettore diritto 1225">
              <a:extLst>
                <a:ext uri="{FF2B5EF4-FFF2-40B4-BE49-F238E27FC236}">
                  <a16:creationId xmlns:a16="http://schemas.microsoft.com/office/drawing/2014/main" id="{4A4F59AE-B8FB-AF16-72D2-827D541E9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Connettore diritto 1226">
              <a:extLst>
                <a:ext uri="{FF2B5EF4-FFF2-40B4-BE49-F238E27FC236}">
                  <a16:creationId xmlns:a16="http://schemas.microsoft.com/office/drawing/2014/main" id="{93D35FA8-46EA-BB74-5271-9A84B608EB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Connettore diritto 1227">
              <a:extLst>
                <a:ext uri="{FF2B5EF4-FFF2-40B4-BE49-F238E27FC236}">
                  <a16:creationId xmlns:a16="http://schemas.microsoft.com/office/drawing/2014/main" id="{7164DF55-488D-1D0F-4CD2-278E87CC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Connettore diritto 1228">
              <a:extLst>
                <a:ext uri="{FF2B5EF4-FFF2-40B4-BE49-F238E27FC236}">
                  <a16:creationId xmlns:a16="http://schemas.microsoft.com/office/drawing/2014/main" id="{37CCB9C9-C82B-86FB-1594-898F708FE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Connettore diritto 1229">
              <a:extLst>
                <a:ext uri="{FF2B5EF4-FFF2-40B4-BE49-F238E27FC236}">
                  <a16:creationId xmlns:a16="http://schemas.microsoft.com/office/drawing/2014/main" id="{6A3A10EC-D79C-198B-82DC-CE933BEDD4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" name="Gruppo 1230">
            <a:extLst>
              <a:ext uri="{FF2B5EF4-FFF2-40B4-BE49-F238E27FC236}">
                <a16:creationId xmlns:a16="http://schemas.microsoft.com/office/drawing/2014/main" id="{C56E7F6E-EA0F-C2A4-D398-4762F9B3056B}"/>
              </a:ext>
            </a:extLst>
          </p:cNvPr>
          <p:cNvGrpSpPr/>
          <p:nvPr/>
        </p:nvGrpSpPr>
        <p:grpSpPr>
          <a:xfrm>
            <a:off x="1810804" y="2912641"/>
            <a:ext cx="317775" cy="448556"/>
            <a:chOff x="911291" y="1250302"/>
            <a:chExt cx="1138334" cy="1810139"/>
          </a:xfrm>
        </p:grpSpPr>
        <p:sp>
          <p:nvSpPr>
            <p:cNvPr id="1232" name="Rettangolo ad angolo ripiegato 1231">
              <a:extLst>
                <a:ext uri="{FF2B5EF4-FFF2-40B4-BE49-F238E27FC236}">
                  <a16:creationId xmlns:a16="http://schemas.microsoft.com/office/drawing/2014/main" id="{B42F2D75-25FA-9C6D-631A-170BE9412A3C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3" name="Connettore diritto 1232">
              <a:extLst>
                <a:ext uri="{FF2B5EF4-FFF2-40B4-BE49-F238E27FC236}">
                  <a16:creationId xmlns:a16="http://schemas.microsoft.com/office/drawing/2014/main" id="{08371307-AB0F-2AA7-B878-4C1089D6F3E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Connettore diritto 1233">
              <a:extLst>
                <a:ext uri="{FF2B5EF4-FFF2-40B4-BE49-F238E27FC236}">
                  <a16:creationId xmlns:a16="http://schemas.microsoft.com/office/drawing/2014/main" id="{112987EF-F1DB-E085-5A65-96ECF8BC73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Connettore diritto 1234">
              <a:extLst>
                <a:ext uri="{FF2B5EF4-FFF2-40B4-BE49-F238E27FC236}">
                  <a16:creationId xmlns:a16="http://schemas.microsoft.com/office/drawing/2014/main" id="{AB626DFC-09AA-7D36-0B53-1BED8739938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Connettore diritto 1235">
              <a:extLst>
                <a:ext uri="{FF2B5EF4-FFF2-40B4-BE49-F238E27FC236}">
                  <a16:creationId xmlns:a16="http://schemas.microsoft.com/office/drawing/2014/main" id="{F539AEF0-063F-1761-CF19-844C8B5A13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ttore diritto 1236">
              <a:extLst>
                <a:ext uri="{FF2B5EF4-FFF2-40B4-BE49-F238E27FC236}">
                  <a16:creationId xmlns:a16="http://schemas.microsoft.com/office/drawing/2014/main" id="{71A616EA-B35E-9B8E-29E2-0DF569D8A1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ttore diritto 1237">
              <a:extLst>
                <a:ext uri="{FF2B5EF4-FFF2-40B4-BE49-F238E27FC236}">
                  <a16:creationId xmlns:a16="http://schemas.microsoft.com/office/drawing/2014/main" id="{B97AC394-E49F-5CCA-856D-BAD589806B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Connettore diritto 1238">
              <a:extLst>
                <a:ext uri="{FF2B5EF4-FFF2-40B4-BE49-F238E27FC236}">
                  <a16:creationId xmlns:a16="http://schemas.microsoft.com/office/drawing/2014/main" id="{BCE13BC4-B3A8-B969-5029-E4C7114E51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Connettore diritto 1239">
              <a:extLst>
                <a:ext uri="{FF2B5EF4-FFF2-40B4-BE49-F238E27FC236}">
                  <a16:creationId xmlns:a16="http://schemas.microsoft.com/office/drawing/2014/main" id="{E1F153B9-7C86-6E28-EF42-84F17AC68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1" name="Connettore diritto 1250">
            <a:extLst>
              <a:ext uri="{FF2B5EF4-FFF2-40B4-BE49-F238E27FC236}">
                <a16:creationId xmlns:a16="http://schemas.microsoft.com/office/drawing/2014/main" id="{18F53A7F-88B1-3578-DA9F-A60B5A6B28F4}"/>
              </a:ext>
            </a:extLst>
          </p:cNvPr>
          <p:cNvCxnSpPr>
            <a:cxnSpLocks/>
            <a:stCxn id="1154" idx="1"/>
            <a:endCxn id="1144" idx="3"/>
          </p:cNvCxnSpPr>
          <p:nvPr/>
        </p:nvCxnSpPr>
        <p:spPr>
          <a:xfrm flipH="1" flipV="1">
            <a:off x="567267" y="3348478"/>
            <a:ext cx="262255" cy="762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Connettore diritto 1253">
            <a:extLst>
              <a:ext uri="{FF2B5EF4-FFF2-40B4-BE49-F238E27FC236}">
                <a16:creationId xmlns:a16="http://schemas.microsoft.com/office/drawing/2014/main" id="{81C3735F-027E-E556-E363-16C69C7B1C28}"/>
              </a:ext>
            </a:extLst>
          </p:cNvPr>
          <p:cNvCxnSpPr>
            <a:cxnSpLocks/>
            <a:stCxn id="1154" idx="1"/>
            <a:endCxn id="1192" idx="3"/>
          </p:cNvCxnSpPr>
          <p:nvPr/>
        </p:nvCxnSpPr>
        <p:spPr>
          <a:xfrm flipH="1" flipV="1">
            <a:off x="567267" y="3984345"/>
            <a:ext cx="262255" cy="126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Connettore diritto 1256">
            <a:extLst>
              <a:ext uri="{FF2B5EF4-FFF2-40B4-BE49-F238E27FC236}">
                <a16:creationId xmlns:a16="http://schemas.microsoft.com/office/drawing/2014/main" id="{98272ECE-8A32-A30F-A28E-7E7B87B8B6B7}"/>
              </a:ext>
            </a:extLst>
          </p:cNvPr>
          <p:cNvCxnSpPr>
            <a:cxnSpLocks/>
            <a:stCxn id="1222" idx="1"/>
            <a:endCxn id="1144" idx="3"/>
          </p:cNvCxnSpPr>
          <p:nvPr/>
        </p:nvCxnSpPr>
        <p:spPr>
          <a:xfrm flipH="1">
            <a:off x="567267" y="3211100"/>
            <a:ext cx="337710" cy="137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Connettore diritto 1259">
            <a:extLst>
              <a:ext uri="{FF2B5EF4-FFF2-40B4-BE49-F238E27FC236}">
                <a16:creationId xmlns:a16="http://schemas.microsoft.com/office/drawing/2014/main" id="{515193FE-50AB-DFBB-6CEF-549AA8A78C14}"/>
              </a:ext>
            </a:extLst>
          </p:cNvPr>
          <p:cNvCxnSpPr>
            <a:cxnSpLocks/>
            <a:stCxn id="1202" idx="1"/>
            <a:endCxn id="1144" idx="3"/>
          </p:cNvCxnSpPr>
          <p:nvPr/>
        </p:nvCxnSpPr>
        <p:spPr>
          <a:xfrm flipH="1" flipV="1">
            <a:off x="567267" y="3348478"/>
            <a:ext cx="845778" cy="373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Connettore diritto 1262">
            <a:extLst>
              <a:ext uri="{FF2B5EF4-FFF2-40B4-BE49-F238E27FC236}">
                <a16:creationId xmlns:a16="http://schemas.microsoft.com/office/drawing/2014/main" id="{1FD81ECE-193F-2C1B-80EE-B252094DE689}"/>
              </a:ext>
            </a:extLst>
          </p:cNvPr>
          <p:cNvCxnSpPr>
            <a:cxnSpLocks/>
            <a:stCxn id="1202" idx="2"/>
            <a:endCxn id="1232" idx="1"/>
          </p:cNvCxnSpPr>
          <p:nvPr/>
        </p:nvCxnSpPr>
        <p:spPr>
          <a:xfrm flipV="1">
            <a:off x="1571933" y="3136919"/>
            <a:ext cx="238871" cy="360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Connettore diritto 1265">
            <a:extLst>
              <a:ext uri="{FF2B5EF4-FFF2-40B4-BE49-F238E27FC236}">
                <a16:creationId xmlns:a16="http://schemas.microsoft.com/office/drawing/2014/main" id="{7B9BFB0F-8667-4F0C-FB78-44C4CD2BDA9B}"/>
              </a:ext>
            </a:extLst>
          </p:cNvPr>
          <p:cNvCxnSpPr>
            <a:cxnSpLocks/>
            <a:stCxn id="1164" idx="2"/>
            <a:endCxn id="1232" idx="0"/>
          </p:cNvCxnSpPr>
          <p:nvPr/>
        </p:nvCxnSpPr>
        <p:spPr>
          <a:xfrm flipH="1" flipV="1">
            <a:off x="1969692" y="3361197"/>
            <a:ext cx="123071" cy="451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Connettore diritto 1268">
            <a:extLst>
              <a:ext uri="{FF2B5EF4-FFF2-40B4-BE49-F238E27FC236}">
                <a16:creationId xmlns:a16="http://schemas.microsoft.com/office/drawing/2014/main" id="{B8F70375-5D67-54FC-E207-93D853E761C4}"/>
              </a:ext>
            </a:extLst>
          </p:cNvPr>
          <p:cNvCxnSpPr>
            <a:cxnSpLocks/>
            <a:stCxn id="1164" idx="1"/>
            <a:endCxn id="1202" idx="3"/>
          </p:cNvCxnSpPr>
          <p:nvPr/>
        </p:nvCxnSpPr>
        <p:spPr>
          <a:xfrm flipH="1" flipV="1">
            <a:off x="1730820" y="3721511"/>
            <a:ext cx="203055" cy="315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3" name="Immagine 1272">
            <a:extLst>
              <a:ext uri="{FF2B5EF4-FFF2-40B4-BE49-F238E27FC236}">
                <a16:creationId xmlns:a16="http://schemas.microsoft.com/office/drawing/2014/main" id="{A7B681B8-DA55-4748-CA0B-2873AA1D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83" y="2726621"/>
            <a:ext cx="1459032" cy="1395288"/>
          </a:xfrm>
          <a:prstGeom prst="rect">
            <a:avLst/>
          </a:prstGeom>
        </p:spPr>
      </p:pic>
      <p:sp>
        <p:nvSpPr>
          <p:cNvPr id="1275" name="Freccia a destra 1274">
            <a:extLst>
              <a:ext uri="{FF2B5EF4-FFF2-40B4-BE49-F238E27FC236}">
                <a16:creationId xmlns:a16="http://schemas.microsoft.com/office/drawing/2014/main" id="{FA42A69F-9FF9-4065-611C-F35059B1687C}"/>
              </a:ext>
            </a:extLst>
          </p:cNvPr>
          <p:cNvSpPr/>
          <p:nvPr/>
        </p:nvSpPr>
        <p:spPr>
          <a:xfrm>
            <a:off x="5637527" y="3240586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Rettangolo 1275">
            <a:extLst>
              <a:ext uri="{FF2B5EF4-FFF2-40B4-BE49-F238E27FC236}">
                <a16:creationId xmlns:a16="http://schemas.microsoft.com/office/drawing/2014/main" id="{2CA66A01-75FE-CE80-5C02-D8679BB69A7A}"/>
              </a:ext>
            </a:extLst>
          </p:cNvPr>
          <p:cNvSpPr/>
          <p:nvPr/>
        </p:nvSpPr>
        <p:spPr>
          <a:xfrm>
            <a:off x="6103194" y="2745317"/>
            <a:ext cx="1341093" cy="1395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Rettangolo 1276">
            <a:extLst>
              <a:ext uri="{FF2B5EF4-FFF2-40B4-BE49-F238E27FC236}">
                <a16:creationId xmlns:a16="http://schemas.microsoft.com/office/drawing/2014/main" id="{93D35509-9CB2-1CFC-55F9-4CCF71D07FE2}"/>
              </a:ext>
            </a:extLst>
          </p:cNvPr>
          <p:cNvSpPr/>
          <p:nvPr/>
        </p:nvSpPr>
        <p:spPr>
          <a:xfrm>
            <a:off x="6103194" y="2745317"/>
            <a:ext cx="479677" cy="46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Rettangolo 1277">
            <a:extLst>
              <a:ext uri="{FF2B5EF4-FFF2-40B4-BE49-F238E27FC236}">
                <a16:creationId xmlns:a16="http://schemas.microsoft.com/office/drawing/2014/main" id="{AAE82030-B74B-6B32-9F15-4E3D2ED0FC25}"/>
              </a:ext>
            </a:extLst>
          </p:cNvPr>
          <p:cNvSpPr/>
          <p:nvPr/>
        </p:nvSpPr>
        <p:spPr>
          <a:xfrm>
            <a:off x="6577503" y="3202130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Rettangolo 1278">
            <a:extLst>
              <a:ext uri="{FF2B5EF4-FFF2-40B4-BE49-F238E27FC236}">
                <a16:creationId xmlns:a16="http://schemas.microsoft.com/office/drawing/2014/main" id="{FAA16909-42B9-80E7-90D5-3280CDE89AE5}"/>
              </a:ext>
            </a:extLst>
          </p:cNvPr>
          <p:cNvSpPr/>
          <p:nvPr/>
        </p:nvSpPr>
        <p:spPr>
          <a:xfrm>
            <a:off x="6848260" y="3481624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Rettangolo 1279">
            <a:extLst>
              <a:ext uri="{FF2B5EF4-FFF2-40B4-BE49-F238E27FC236}">
                <a16:creationId xmlns:a16="http://schemas.microsoft.com/office/drawing/2014/main" id="{E9002C96-B48C-FB38-777E-BFEE57521127}"/>
              </a:ext>
            </a:extLst>
          </p:cNvPr>
          <p:cNvSpPr/>
          <p:nvPr/>
        </p:nvSpPr>
        <p:spPr>
          <a:xfrm>
            <a:off x="7119017" y="3771273"/>
            <a:ext cx="33169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Freccia a destra 1282">
            <a:extLst>
              <a:ext uri="{FF2B5EF4-FFF2-40B4-BE49-F238E27FC236}">
                <a16:creationId xmlns:a16="http://schemas.microsoft.com/office/drawing/2014/main" id="{2F09202B-FD1F-47C1-0892-AECEAE9A74F7}"/>
              </a:ext>
            </a:extLst>
          </p:cNvPr>
          <p:cNvSpPr/>
          <p:nvPr/>
        </p:nvSpPr>
        <p:spPr>
          <a:xfrm>
            <a:off x="7540702" y="3231115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4" name="Gruppo 1283">
            <a:extLst>
              <a:ext uri="{FF2B5EF4-FFF2-40B4-BE49-F238E27FC236}">
                <a16:creationId xmlns:a16="http://schemas.microsoft.com/office/drawing/2014/main" id="{35B5AF36-A4EE-4C4C-1B60-1ECE42AE5E78}"/>
              </a:ext>
            </a:extLst>
          </p:cNvPr>
          <p:cNvGrpSpPr/>
          <p:nvPr/>
        </p:nvGrpSpPr>
        <p:grpSpPr>
          <a:xfrm>
            <a:off x="8040314" y="2827541"/>
            <a:ext cx="1284936" cy="1068577"/>
            <a:chOff x="315686" y="3161410"/>
            <a:chExt cx="2882864" cy="1812048"/>
          </a:xfrm>
        </p:grpSpPr>
        <p:sp>
          <p:nvSpPr>
            <p:cNvPr id="1285" name="Ovale 1284">
              <a:extLst>
                <a:ext uri="{FF2B5EF4-FFF2-40B4-BE49-F238E27FC236}">
                  <a16:creationId xmlns:a16="http://schemas.microsoft.com/office/drawing/2014/main" id="{8BACE662-C2CC-35ED-5C8C-67499680B5EA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Ovale 1285">
              <a:extLst>
                <a:ext uri="{FF2B5EF4-FFF2-40B4-BE49-F238E27FC236}">
                  <a16:creationId xmlns:a16="http://schemas.microsoft.com/office/drawing/2014/main" id="{7F19C6CA-1705-B390-9812-1995654B4D23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Ovale 1286">
              <a:extLst>
                <a:ext uri="{FF2B5EF4-FFF2-40B4-BE49-F238E27FC236}">
                  <a16:creationId xmlns:a16="http://schemas.microsoft.com/office/drawing/2014/main" id="{4EE2F974-BF53-3468-9E86-D10F83123994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Ovale 1287">
              <a:extLst>
                <a:ext uri="{FF2B5EF4-FFF2-40B4-BE49-F238E27FC236}">
                  <a16:creationId xmlns:a16="http://schemas.microsoft.com/office/drawing/2014/main" id="{A61F4E17-61E4-0B5D-2A90-DE79EC815B54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Ovale 1288">
              <a:extLst>
                <a:ext uri="{FF2B5EF4-FFF2-40B4-BE49-F238E27FC236}">
                  <a16:creationId xmlns:a16="http://schemas.microsoft.com/office/drawing/2014/main" id="{1630D741-775A-6642-3B2F-FD2319EB8D3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Ovale 1289">
              <a:extLst>
                <a:ext uri="{FF2B5EF4-FFF2-40B4-BE49-F238E27FC236}">
                  <a16:creationId xmlns:a16="http://schemas.microsoft.com/office/drawing/2014/main" id="{BC615F72-B010-6111-4D18-D23D128D9211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Ovale 1290">
              <a:extLst>
                <a:ext uri="{FF2B5EF4-FFF2-40B4-BE49-F238E27FC236}">
                  <a16:creationId xmlns:a16="http://schemas.microsoft.com/office/drawing/2014/main" id="{F8E1FB63-D9EF-81D9-01C1-4E5DE4683E0F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2" name="Connettore diritto 1291">
              <a:extLst>
                <a:ext uri="{FF2B5EF4-FFF2-40B4-BE49-F238E27FC236}">
                  <a16:creationId xmlns:a16="http://schemas.microsoft.com/office/drawing/2014/main" id="{6FAD993B-77E4-7C2C-538C-EA2900CF6DEE}"/>
                </a:ext>
              </a:extLst>
            </p:cNvPr>
            <p:cNvCxnSpPr>
              <a:stCxn id="1285" idx="6"/>
              <a:endCxn id="1288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Connettore diritto 1292">
              <a:extLst>
                <a:ext uri="{FF2B5EF4-FFF2-40B4-BE49-F238E27FC236}">
                  <a16:creationId xmlns:a16="http://schemas.microsoft.com/office/drawing/2014/main" id="{93357E62-E01D-6796-FC36-E097D9EA2767}"/>
                </a:ext>
              </a:extLst>
            </p:cNvPr>
            <p:cNvCxnSpPr>
              <a:cxnSpLocks/>
              <a:stCxn id="1285" idx="6"/>
              <a:endCxn id="1289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Connettore diritto 1293">
              <a:extLst>
                <a:ext uri="{FF2B5EF4-FFF2-40B4-BE49-F238E27FC236}">
                  <a16:creationId xmlns:a16="http://schemas.microsoft.com/office/drawing/2014/main" id="{2A1FE943-2F4C-C224-10D0-1D9D5A56E0BC}"/>
                </a:ext>
              </a:extLst>
            </p:cNvPr>
            <p:cNvCxnSpPr>
              <a:cxnSpLocks/>
              <a:stCxn id="1286" idx="6"/>
              <a:endCxn id="1289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Connettore diritto 1294">
              <a:extLst>
                <a:ext uri="{FF2B5EF4-FFF2-40B4-BE49-F238E27FC236}">
                  <a16:creationId xmlns:a16="http://schemas.microsoft.com/office/drawing/2014/main" id="{C9177A07-9B6C-D673-8083-19F474934762}"/>
                </a:ext>
              </a:extLst>
            </p:cNvPr>
            <p:cNvCxnSpPr>
              <a:cxnSpLocks/>
              <a:stCxn id="1286" idx="6"/>
              <a:endCxn id="1290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Connettore diritto 1295">
              <a:extLst>
                <a:ext uri="{FF2B5EF4-FFF2-40B4-BE49-F238E27FC236}">
                  <a16:creationId xmlns:a16="http://schemas.microsoft.com/office/drawing/2014/main" id="{56155AC0-EF04-3DD8-7CD3-4D4127342D16}"/>
                </a:ext>
              </a:extLst>
            </p:cNvPr>
            <p:cNvCxnSpPr>
              <a:cxnSpLocks/>
              <a:stCxn id="1287" idx="6"/>
              <a:endCxn id="1289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Connettore diritto 1296">
              <a:extLst>
                <a:ext uri="{FF2B5EF4-FFF2-40B4-BE49-F238E27FC236}">
                  <a16:creationId xmlns:a16="http://schemas.microsoft.com/office/drawing/2014/main" id="{99A03725-8728-48E1-F280-F5D2E6F23E71}"/>
                </a:ext>
              </a:extLst>
            </p:cNvPr>
            <p:cNvCxnSpPr>
              <a:cxnSpLocks/>
              <a:stCxn id="1287" idx="6"/>
              <a:endCxn id="1290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Connettore diritto 1297">
              <a:extLst>
                <a:ext uri="{FF2B5EF4-FFF2-40B4-BE49-F238E27FC236}">
                  <a16:creationId xmlns:a16="http://schemas.microsoft.com/office/drawing/2014/main" id="{FE8F191C-3C29-BACE-E182-69F356ED434B}"/>
                </a:ext>
              </a:extLst>
            </p:cNvPr>
            <p:cNvCxnSpPr>
              <a:cxnSpLocks/>
              <a:stCxn id="1288" idx="6"/>
              <a:endCxn id="1291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Connettore diritto 1298">
              <a:extLst>
                <a:ext uri="{FF2B5EF4-FFF2-40B4-BE49-F238E27FC236}">
                  <a16:creationId xmlns:a16="http://schemas.microsoft.com/office/drawing/2014/main" id="{EE1E6DB7-B541-6CBD-7B67-D6F467D6599D}"/>
                </a:ext>
              </a:extLst>
            </p:cNvPr>
            <p:cNvCxnSpPr>
              <a:cxnSpLocks/>
              <a:stCxn id="1289" idx="6"/>
              <a:endCxn id="1291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Connettore diritto 1299">
              <a:extLst>
                <a:ext uri="{FF2B5EF4-FFF2-40B4-BE49-F238E27FC236}">
                  <a16:creationId xmlns:a16="http://schemas.microsoft.com/office/drawing/2014/main" id="{8096D58B-447E-BBA8-D253-D79A6351A514}"/>
                </a:ext>
              </a:extLst>
            </p:cNvPr>
            <p:cNvCxnSpPr>
              <a:cxnSpLocks/>
              <a:stCxn id="1290" idx="6"/>
              <a:endCxn id="1291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1" name="Gruppo 1300">
            <a:extLst>
              <a:ext uri="{FF2B5EF4-FFF2-40B4-BE49-F238E27FC236}">
                <a16:creationId xmlns:a16="http://schemas.microsoft.com/office/drawing/2014/main" id="{138D3F03-AFE1-E7F5-FF19-FC95A5DDC7EB}"/>
              </a:ext>
            </a:extLst>
          </p:cNvPr>
          <p:cNvGrpSpPr/>
          <p:nvPr/>
        </p:nvGrpSpPr>
        <p:grpSpPr>
          <a:xfrm>
            <a:off x="7847273" y="431990"/>
            <a:ext cx="1284936" cy="1068577"/>
            <a:chOff x="315686" y="3161410"/>
            <a:chExt cx="2882864" cy="1812048"/>
          </a:xfrm>
        </p:grpSpPr>
        <p:sp>
          <p:nvSpPr>
            <p:cNvPr id="1302" name="Ovale 1301">
              <a:extLst>
                <a:ext uri="{FF2B5EF4-FFF2-40B4-BE49-F238E27FC236}">
                  <a16:creationId xmlns:a16="http://schemas.microsoft.com/office/drawing/2014/main" id="{E415CB8B-C47E-4571-FE97-326DF1C01A9F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Ovale 1302">
              <a:extLst>
                <a:ext uri="{FF2B5EF4-FFF2-40B4-BE49-F238E27FC236}">
                  <a16:creationId xmlns:a16="http://schemas.microsoft.com/office/drawing/2014/main" id="{1F05F857-9537-4C2C-2970-8F833649B5C5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Ovale 1303">
              <a:extLst>
                <a:ext uri="{FF2B5EF4-FFF2-40B4-BE49-F238E27FC236}">
                  <a16:creationId xmlns:a16="http://schemas.microsoft.com/office/drawing/2014/main" id="{33C26BA2-1B63-8847-ECA3-BE0DFE09DD55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Ovale 1304">
              <a:extLst>
                <a:ext uri="{FF2B5EF4-FFF2-40B4-BE49-F238E27FC236}">
                  <a16:creationId xmlns:a16="http://schemas.microsoft.com/office/drawing/2014/main" id="{1C8DDC8D-0CD5-8415-0BD7-085D4847ED4D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Ovale 1305">
              <a:extLst>
                <a:ext uri="{FF2B5EF4-FFF2-40B4-BE49-F238E27FC236}">
                  <a16:creationId xmlns:a16="http://schemas.microsoft.com/office/drawing/2014/main" id="{D91ED76E-4534-545D-F037-C6B14FA4F62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Ovale 1306">
              <a:extLst>
                <a:ext uri="{FF2B5EF4-FFF2-40B4-BE49-F238E27FC236}">
                  <a16:creationId xmlns:a16="http://schemas.microsoft.com/office/drawing/2014/main" id="{A89C46FD-F975-15AD-4FB4-57E2683641CC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Ovale 1307">
              <a:extLst>
                <a:ext uri="{FF2B5EF4-FFF2-40B4-BE49-F238E27FC236}">
                  <a16:creationId xmlns:a16="http://schemas.microsoft.com/office/drawing/2014/main" id="{B1C0C9A8-AD59-5168-FCD7-1342C516311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9" name="Connettore diritto 1308">
              <a:extLst>
                <a:ext uri="{FF2B5EF4-FFF2-40B4-BE49-F238E27FC236}">
                  <a16:creationId xmlns:a16="http://schemas.microsoft.com/office/drawing/2014/main" id="{62D1FF53-11C5-540A-F1EC-B61CD36B6F95}"/>
                </a:ext>
              </a:extLst>
            </p:cNvPr>
            <p:cNvCxnSpPr>
              <a:stCxn id="1302" idx="6"/>
              <a:endCxn id="130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Connettore diritto 1309">
              <a:extLst>
                <a:ext uri="{FF2B5EF4-FFF2-40B4-BE49-F238E27FC236}">
                  <a16:creationId xmlns:a16="http://schemas.microsoft.com/office/drawing/2014/main" id="{D2158152-D709-C48B-3CBC-5DAF09121E35}"/>
                </a:ext>
              </a:extLst>
            </p:cNvPr>
            <p:cNvCxnSpPr>
              <a:cxnSpLocks/>
              <a:stCxn id="1302" idx="6"/>
              <a:endCxn id="130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Connettore diritto 1310">
              <a:extLst>
                <a:ext uri="{FF2B5EF4-FFF2-40B4-BE49-F238E27FC236}">
                  <a16:creationId xmlns:a16="http://schemas.microsoft.com/office/drawing/2014/main" id="{451F7A13-CC0D-A297-BD48-75F7A4954EBB}"/>
                </a:ext>
              </a:extLst>
            </p:cNvPr>
            <p:cNvCxnSpPr>
              <a:cxnSpLocks/>
              <a:stCxn id="1303" idx="6"/>
              <a:endCxn id="130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Connettore diritto 1311">
              <a:extLst>
                <a:ext uri="{FF2B5EF4-FFF2-40B4-BE49-F238E27FC236}">
                  <a16:creationId xmlns:a16="http://schemas.microsoft.com/office/drawing/2014/main" id="{35796E12-A7F0-EC4F-E6E3-5CF0ED33061F}"/>
                </a:ext>
              </a:extLst>
            </p:cNvPr>
            <p:cNvCxnSpPr>
              <a:cxnSpLocks/>
              <a:stCxn id="1303" idx="6"/>
              <a:endCxn id="130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Connettore diritto 1312">
              <a:extLst>
                <a:ext uri="{FF2B5EF4-FFF2-40B4-BE49-F238E27FC236}">
                  <a16:creationId xmlns:a16="http://schemas.microsoft.com/office/drawing/2014/main" id="{AB4E69B5-263C-8509-4683-111D637A8E3B}"/>
                </a:ext>
              </a:extLst>
            </p:cNvPr>
            <p:cNvCxnSpPr>
              <a:cxnSpLocks/>
              <a:stCxn id="1304" idx="6"/>
              <a:endCxn id="130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Connettore diritto 1313">
              <a:extLst>
                <a:ext uri="{FF2B5EF4-FFF2-40B4-BE49-F238E27FC236}">
                  <a16:creationId xmlns:a16="http://schemas.microsoft.com/office/drawing/2014/main" id="{9420488F-25A2-5F2F-2DE9-0EF11036648A}"/>
                </a:ext>
              </a:extLst>
            </p:cNvPr>
            <p:cNvCxnSpPr>
              <a:cxnSpLocks/>
              <a:stCxn id="1304" idx="6"/>
              <a:endCxn id="130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Connettore diritto 1314">
              <a:extLst>
                <a:ext uri="{FF2B5EF4-FFF2-40B4-BE49-F238E27FC236}">
                  <a16:creationId xmlns:a16="http://schemas.microsoft.com/office/drawing/2014/main" id="{718D7F75-A6E1-F009-2B9D-8015F01589AF}"/>
                </a:ext>
              </a:extLst>
            </p:cNvPr>
            <p:cNvCxnSpPr>
              <a:cxnSpLocks/>
              <a:stCxn id="1305" idx="6"/>
              <a:endCxn id="130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Connettore diritto 1315">
              <a:extLst>
                <a:ext uri="{FF2B5EF4-FFF2-40B4-BE49-F238E27FC236}">
                  <a16:creationId xmlns:a16="http://schemas.microsoft.com/office/drawing/2014/main" id="{CD9C32A9-A7C3-DC49-3CDA-8A7DFA817816}"/>
                </a:ext>
              </a:extLst>
            </p:cNvPr>
            <p:cNvCxnSpPr>
              <a:cxnSpLocks/>
              <a:stCxn id="1306" idx="6"/>
              <a:endCxn id="130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Connettore diritto 1316">
              <a:extLst>
                <a:ext uri="{FF2B5EF4-FFF2-40B4-BE49-F238E27FC236}">
                  <a16:creationId xmlns:a16="http://schemas.microsoft.com/office/drawing/2014/main" id="{9BE1D14F-30F7-E1B1-00C8-83F773E5EABF}"/>
                </a:ext>
              </a:extLst>
            </p:cNvPr>
            <p:cNvCxnSpPr>
              <a:cxnSpLocks/>
              <a:stCxn id="1307" idx="6"/>
              <a:endCxn id="130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8" name="CasellaDiTesto 1317">
            <a:extLst>
              <a:ext uri="{FF2B5EF4-FFF2-40B4-BE49-F238E27FC236}">
                <a16:creationId xmlns:a16="http://schemas.microsoft.com/office/drawing/2014/main" id="{9583478E-13A3-7811-E3AC-7599DE668350}"/>
              </a:ext>
            </a:extLst>
          </p:cNvPr>
          <p:cNvSpPr txBox="1"/>
          <p:nvPr/>
        </p:nvSpPr>
        <p:spPr>
          <a:xfrm>
            <a:off x="7989512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GRN</a:t>
            </a:r>
          </a:p>
        </p:txBody>
      </p:sp>
      <p:sp>
        <p:nvSpPr>
          <p:cNvPr id="1319" name="CasellaDiTesto 1318">
            <a:extLst>
              <a:ext uri="{FF2B5EF4-FFF2-40B4-BE49-F238E27FC236}">
                <a16:creationId xmlns:a16="http://schemas.microsoft.com/office/drawing/2014/main" id="{39EB64CD-BFB7-A0C6-687E-45DCBD8CD0CA}"/>
              </a:ext>
            </a:extLst>
          </p:cNvPr>
          <p:cNvSpPr txBox="1"/>
          <p:nvPr/>
        </p:nvSpPr>
        <p:spPr>
          <a:xfrm>
            <a:off x="3822441" y="-3783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320" name="CasellaDiTesto 1319">
            <a:extLst>
              <a:ext uri="{FF2B5EF4-FFF2-40B4-BE49-F238E27FC236}">
                <a16:creationId xmlns:a16="http://schemas.microsoft.com/office/drawing/2014/main" id="{422E91DC-07B8-0CBF-8927-25619AC33EDC}"/>
              </a:ext>
            </a:extLst>
          </p:cNvPr>
          <p:cNvSpPr txBox="1"/>
          <p:nvPr/>
        </p:nvSpPr>
        <p:spPr>
          <a:xfrm>
            <a:off x="155330" y="219036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321" name="CasellaDiTesto 1320">
            <a:extLst>
              <a:ext uri="{FF2B5EF4-FFF2-40B4-BE49-F238E27FC236}">
                <a16:creationId xmlns:a16="http://schemas.microsoft.com/office/drawing/2014/main" id="{9DD12D83-93F5-4A45-81E9-21AF8C5D9463}"/>
              </a:ext>
            </a:extLst>
          </p:cNvPr>
          <p:cNvSpPr txBox="1"/>
          <p:nvPr/>
        </p:nvSpPr>
        <p:spPr>
          <a:xfrm>
            <a:off x="3822441" y="218780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487653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763</Words>
  <Application>Microsoft Office PowerPoint</Application>
  <PresentationFormat>Grand écran</PresentationFormat>
  <Paragraphs>177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Tema di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12</cp:revision>
  <dcterms:created xsi:type="dcterms:W3CDTF">2024-05-09T12:23:10Z</dcterms:created>
  <dcterms:modified xsi:type="dcterms:W3CDTF">2024-09-14T09:24:59Z</dcterms:modified>
</cp:coreProperties>
</file>