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763</Words>
  <Application>Microsoft Office PowerPoint</Application>
  <PresentationFormat>Grand écran</PresentationFormat>
  <Paragraphs>177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12</cp:revision>
  <dcterms:created xsi:type="dcterms:W3CDTF">2024-05-09T12:23:10Z</dcterms:created>
  <dcterms:modified xsi:type="dcterms:W3CDTF">2024-09-13T14:10:15Z</dcterms:modified>
</cp:coreProperties>
</file>