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0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56" r:id="rId10"/>
    <p:sldId id="262" r:id="rId11"/>
    <p:sldId id="261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8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>
            <a:extLst>
              <a:ext uri="{FF2B5EF4-FFF2-40B4-BE49-F238E27FC236}">
                <a16:creationId xmlns:a16="http://schemas.microsoft.com/office/drawing/2014/main" id="{5D111002-F150-2BFA-C5BF-DC57C8D29E30}"/>
              </a:ext>
            </a:extLst>
          </p:cNvPr>
          <p:cNvSpPr/>
          <p:nvPr/>
        </p:nvSpPr>
        <p:spPr>
          <a:xfrm>
            <a:off x="3392893" y="1752604"/>
            <a:ext cx="3523488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Data</a:t>
            </a:r>
          </a:p>
        </p:txBody>
      </p:sp>
      <p:sp>
        <p:nvSpPr>
          <p:cNvPr id="5" name="Rectangle : coins arrondis 2">
            <a:extLst>
              <a:ext uri="{FF2B5EF4-FFF2-40B4-BE49-F238E27FC236}">
                <a16:creationId xmlns:a16="http://schemas.microsoft.com/office/drawing/2014/main" id="{1D9E2591-9CA4-87CA-B2F1-81FEC1BC607B}"/>
              </a:ext>
            </a:extLst>
          </p:cNvPr>
          <p:cNvSpPr/>
          <p:nvPr/>
        </p:nvSpPr>
        <p:spPr>
          <a:xfrm>
            <a:off x="3392893" y="2958057"/>
            <a:ext cx="3523488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model</a:t>
            </a:r>
          </a:p>
        </p:txBody>
      </p:sp>
      <p:sp>
        <p:nvSpPr>
          <p:cNvPr id="6" name="Rectangle : coins arrondis 16">
            <a:extLst>
              <a:ext uri="{FF2B5EF4-FFF2-40B4-BE49-F238E27FC236}">
                <a16:creationId xmlns:a16="http://schemas.microsoft.com/office/drawing/2014/main" id="{0100C56C-D06D-D415-D35F-452AFEDF4A7B}"/>
              </a:ext>
            </a:extLst>
          </p:cNvPr>
          <p:cNvSpPr/>
          <p:nvPr/>
        </p:nvSpPr>
        <p:spPr>
          <a:xfrm>
            <a:off x="3392893" y="4165035"/>
            <a:ext cx="3523488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User</a:t>
            </a:r>
          </a:p>
        </p:txBody>
      </p: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FFEC10AC-D9C3-ECA0-4912-D9949F9B859F}"/>
              </a:ext>
            </a:extLst>
          </p:cNvPr>
          <p:cNvSpPr/>
          <p:nvPr/>
        </p:nvSpPr>
        <p:spPr>
          <a:xfrm>
            <a:off x="467986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Bias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C60A9226-06ED-6E25-0779-82778BEF6D1E}"/>
              </a:ext>
            </a:extLst>
          </p:cNvPr>
          <p:cNvSpPr/>
          <p:nvPr/>
        </p:nvSpPr>
        <p:spPr>
          <a:xfrm>
            <a:off x="2572278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Quality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EB360A61-6206-06B5-19CA-94462E194E02}"/>
              </a:ext>
            </a:extLst>
          </p:cNvPr>
          <p:cNvSpPr/>
          <p:nvPr/>
        </p:nvSpPr>
        <p:spPr>
          <a:xfrm>
            <a:off x="4688994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Consistency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relevancy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C0C8854C-B29E-63C2-EE99-ECD309C45157}"/>
              </a:ext>
            </a:extLst>
          </p:cNvPr>
          <p:cNvSpPr/>
          <p:nvPr/>
        </p:nvSpPr>
        <p:spPr>
          <a:xfrm>
            <a:off x="6718021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Dimensionality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">
            <a:extLst>
              <a:ext uri="{FF2B5EF4-FFF2-40B4-BE49-F238E27FC236}">
                <a16:creationId xmlns:a16="http://schemas.microsoft.com/office/drawing/2014/main" id="{F3C8DAFE-7D65-5124-5B72-92513156A265}"/>
              </a:ext>
            </a:extLst>
          </p:cNvPr>
          <p:cNvSpPr/>
          <p:nvPr/>
        </p:nvSpPr>
        <p:spPr>
          <a:xfrm>
            <a:off x="9020673" y="15591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Conceptual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errors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CEA9896F-AC33-6F46-9D24-04213BCCBB03}"/>
              </a:ext>
            </a:extLst>
          </p:cNvPr>
          <p:cNvSpPr/>
          <p:nvPr/>
        </p:nvSpPr>
        <p:spPr>
          <a:xfrm>
            <a:off x="9020673" y="2501705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Evaluation </a:t>
            </a:r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7A063D6E-1045-1F21-BD78-BF76F71082BF}"/>
              </a:ext>
            </a:extLst>
          </p:cNvPr>
          <p:cNvSpPr/>
          <p:nvPr/>
        </p:nvSpPr>
        <p:spPr>
          <a:xfrm>
            <a:off x="9020673" y="3444241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Benchmark </a:t>
            </a:r>
            <a:r>
              <a:rPr lang="fr-FR" dirty="0" err="1">
                <a:solidFill>
                  <a:schemeClr val="tx1"/>
                </a:solidFill>
              </a:rPr>
              <a:t>datasets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">
            <a:extLst>
              <a:ext uri="{FF2B5EF4-FFF2-40B4-BE49-F238E27FC236}">
                <a16:creationId xmlns:a16="http://schemas.microsoft.com/office/drawing/2014/main" id="{C5B6F0C0-0E84-81DB-F447-7A4119270D22}"/>
              </a:ext>
            </a:extLst>
          </p:cNvPr>
          <p:cNvSpPr/>
          <p:nvPr/>
        </p:nvSpPr>
        <p:spPr>
          <a:xfrm>
            <a:off x="9020673" y="43785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Researcher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knowledge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 : coins arrondis 1">
            <a:extLst>
              <a:ext uri="{FF2B5EF4-FFF2-40B4-BE49-F238E27FC236}">
                <a16:creationId xmlns:a16="http://schemas.microsoft.com/office/drawing/2014/main" id="{7C30D5BB-1A21-441E-D3B0-1786BCD1428F}"/>
              </a:ext>
            </a:extLst>
          </p:cNvPr>
          <p:cNvSpPr/>
          <p:nvPr/>
        </p:nvSpPr>
        <p:spPr>
          <a:xfrm>
            <a:off x="467986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</a:t>
            </a:r>
            <a:r>
              <a:rPr lang="fr-FR" dirty="0" err="1">
                <a:solidFill>
                  <a:schemeClr val="bg1"/>
                </a:solidFill>
              </a:rPr>
              <a:t>knowledge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">
            <a:extLst>
              <a:ext uri="{FF2B5EF4-FFF2-40B4-BE49-F238E27FC236}">
                <a16:creationId xmlns:a16="http://schemas.microsoft.com/office/drawing/2014/main" id="{A5352B06-50E3-DB4E-A5DC-87CEFB92C592}"/>
              </a:ext>
            </a:extLst>
          </p:cNvPr>
          <p:cNvSpPr/>
          <p:nvPr/>
        </p:nvSpPr>
        <p:spPr>
          <a:xfrm>
            <a:off x="2572278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acceptance </a:t>
            </a:r>
          </a:p>
        </p:txBody>
      </p:sp>
      <p:sp>
        <p:nvSpPr>
          <p:cNvPr id="17" name="Rectangle : coins arrondis 1">
            <a:extLst>
              <a:ext uri="{FF2B5EF4-FFF2-40B4-BE49-F238E27FC236}">
                <a16:creationId xmlns:a16="http://schemas.microsoft.com/office/drawing/2014/main" id="{B715C1A3-372C-16E8-EEC4-BEE3A45975BE}"/>
              </a:ext>
            </a:extLst>
          </p:cNvPr>
          <p:cNvSpPr/>
          <p:nvPr/>
        </p:nvSpPr>
        <p:spPr>
          <a:xfrm>
            <a:off x="4688994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Legislation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">
            <a:extLst>
              <a:ext uri="{FF2B5EF4-FFF2-40B4-BE49-F238E27FC236}">
                <a16:creationId xmlns:a16="http://schemas.microsoft.com/office/drawing/2014/main" id="{D433D71C-6B35-0154-2549-FB7E643C6519}"/>
              </a:ext>
            </a:extLst>
          </p:cNvPr>
          <p:cNvSpPr/>
          <p:nvPr/>
        </p:nvSpPr>
        <p:spPr>
          <a:xfrm>
            <a:off x="6718021" y="5683404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Robustness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44DF6E5-756D-3F4B-AE35-B306B2C28AB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412162" y="1066800"/>
            <a:ext cx="3742475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A94C2E2-7042-A72D-60B4-D3DBC87D0C2C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516454" y="1066800"/>
            <a:ext cx="163818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D94B9E8-E84B-728E-DFB4-11FA27A5AE2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5154637" y="1066800"/>
            <a:ext cx="47853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884638C-7A1F-2D1C-2738-ABD638341130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5154637" y="1066800"/>
            <a:ext cx="2507560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EA849A4-7599-76E3-E321-3558E3D629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916381" y="1967601"/>
            <a:ext cx="2104292" cy="1398888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99B670F-DD98-273D-9492-61B3685EF75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916381" y="2910137"/>
            <a:ext cx="2104292" cy="45635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EFB24F2-8806-41AA-B1E8-1324F70267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916381" y="3366489"/>
            <a:ext cx="2104292" cy="486184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560BD77-2C9D-AEDA-0121-403B33DDD62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916381" y="3366489"/>
            <a:ext cx="2104292" cy="1420512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4C1B79A-ADDA-8202-A380-DA591D4A54D2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154637" y="4981899"/>
            <a:ext cx="2507560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732D437-821A-2A78-D19F-4A895D07D9E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154637" y="4981899"/>
            <a:ext cx="47853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A075A48-7824-2B6A-0F55-499C4B39800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516454" y="4981899"/>
            <a:ext cx="163818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5F2C5D2-0B83-4BBE-D813-18E399D3C39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412162" y="4981899"/>
            <a:ext cx="3742475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Immagine 60">
            <a:extLst>
              <a:ext uri="{FF2B5EF4-FFF2-40B4-BE49-F238E27FC236}">
                <a16:creationId xmlns:a16="http://schemas.microsoft.com/office/drawing/2014/main" id="{B2E6D8AF-FE8E-0E74-B6D7-B421DBC6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159" y="1652783"/>
            <a:ext cx="1042810" cy="927794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C503893C-C5E2-AF88-95F5-754916A93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05" y="2907387"/>
            <a:ext cx="1082590" cy="1049382"/>
          </a:xfrm>
          <a:prstGeom prst="rect">
            <a:avLst/>
          </a:prstGeom>
        </p:spPr>
      </p:pic>
      <p:pic>
        <p:nvPicPr>
          <p:cNvPr id="65" name="Immagine 64">
            <a:extLst>
              <a:ext uri="{FF2B5EF4-FFF2-40B4-BE49-F238E27FC236}">
                <a16:creationId xmlns:a16="http://schemas.microsoft.com/office/drawing/2014/main" id="{108A60EF-2B15-EBD2-D8DD-04B5811B4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6806" y="4109715"/>
            <a:ext cx="1062700" cy="104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3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559D92D-341B-50A3-B144-A61F81E39E2A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Correctness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well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approximates</a:t>
            </a:r>
            <a:r>
              <a:rPr lang="fr-FR" sz="1400" dirty="0"/>
              <a:t> the model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DA7CAA4-E3F5-B304-AF84-2F6CF565E204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Paramete</a:t>
            </a:r>
            <a:r>
              <a:rPr lang="fr-FR" dirty="0"/>
              <a:t> and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r>
              <a:rPr lang="fr-FR" dirty="0"/>
              <a:t>, perturbation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73F985-EF78-72CF-48DF-11C90D7A3B7B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4D95F-DF1C-F451-5C90-2B24BC85BB9D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392F2A-54E7-BD7E-C6EB-B6D76634C2E3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Completeness</a:t>
            </a:r>
            <a:endParaRPr lang="it-IT" dirty="0"/>
          </a:p>
          <a:p>
            <a:pPr algn="ctr"/>
            <a:r>
              <a:rPr lang="it-IT" sz="1400" dirty="0"/>
              <a:t>How </a:t>
            </a:r>
            <a:r>
              <a:rPr lang="it-IT" sz="1400" dirty="0" err="1"/>
              <a:t>much</a:t>
            </a:r>
            <a:r>
              <a:rPr lang="it-IT" sz="1400" dirty="0"/>
              <a:t> the </a:t>
            </a:r>
            <a:r>
              <a:rPr lang="it-IT" sz="1400" dirty="0" err="1"/>
              <a:t>explanation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model </a:t>
            </a:r>
            <a:r>
              <a:rPr lang="it-IT" sz="1400" dirty="0" err="1"/>
              <a:t>behaviour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C2ABD8-220C-9D5C-387A-5479A582C388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Preservation</a:t>
            </a:r>
            <a:r>
              <a:rPr lang="fr-FR" dirty="0"/>
              <a:t> and </a:t>
            </a: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A5BEBF20-0090-D0B0-DDCE-DE6B886FAD3F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Consistency</a:t>
            </a:r>
            <a:endParaRPr lang="fr-FR" dirty="0"/>
          </a:p>
          <a:p>
            <a:pPr algn="ctr"/>
            <a:r>
              <a:rPr lang="fr-FR" sz="1400" dirty="0"/>
              <a:t>How invariant to the input and </a:t>
            </a:r>
            <a:r>
              <a:rPr lang="fr-FR" sz="1400" dirty="0" err="1"/>
              <a:t>deterministic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3964287F-3446-60CF-50B5-B136AA718652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Invariance to </a:t>
            </a:r>
            <a:r>
              <a:rPr lang="fr-FR" dirty="0" err="1"/>
              <a:t>initialization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0" name="Rectangle : coins arrondis 10">
            <a:extLst>
              <a:ext uri="{FF2B5EF4-FFF2-40B4-BE49-F238E27FC236}">
                <a16:creationId xmlns:a16="http://schemas.microsoft.com/office/drawing/2014/main" id="{24B0AD34-1E40-3AED-B2F6-012E09678BE0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Continuity</a:t>
            </a:r>
            <a:endParaRPr lang="fr-FR" dirty="0"/>
          </a:p>
          <a:p>
            <a:pPr algn="ctr"/>
            <a:r>
              <a:rPr lang="fr-FR" sz="1400" dirty="0" err="1"/>
              <a:t>Continuity</a:t>
            </a:r>
            <a:r>
              <a:rPr lang="fr-FR" sz="1400" dirty="0"/>
              <a:t> and </a:t>
            </a:r>
            <a:r>
              <a:rPr lang="fr-FR" sz="1400" dirty="0" err="1"/>
              <a:t>generabilitzation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1" name="Rectangle : coins arrondis 11">
            <a:extLst>
              <a:ext uri="{FF2B5EF4-FFF2-40B4-BE49-F238E27FC236}">
                <a16:creationId xmlns:a16="http://schemas.microsoft.com/office/drawing/2014/main" id="{19BB922D-DB8B-58E8-998F-0B5AF33822A7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r>
              <a:rPr lang="fr-FR" dirty="0"/>
              <a:t> to variations, perturbation</a:t>
            </a: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717764C0-8534-56E4-8AFB-4EE896C80F8F}"/>
              </a:ext>
            </a:extLst>
          </p:cNvPr>
          <p:cNvSpPr/>
          <p:nvPr/>
        </p:nvSpPr>
        <p:spPr>
          <a:xfrm>
            <a:off x="7790057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Compactness</a:t>
            </a:r>
            <a:endParaRPr lang="fr-FR" dirty="0"/>
          </a:p>
          <a:p>
            <a:pPr algn="ctr"/>
            <a:r>
              <a:rPr lang="fr-FR" sz="1400" dirty="0"/>
              <a:t>The size of the </a:t>
            </a:r>
            <a:r>
              <a:rPr lang="fr-FR" sz="1400" dirty="0" err="1"/>
              <a:t>features</a:t>
            </a:r>
            <a:endParaRPr lang="fr-FR" sz="1400" dirty="0"/>
          </a:p>
        </p:txBody>
      </p:sp>
      <p:sp>
        <p:nvSpPr>
          <p:cNvPr id="13" name="Rectangle : coins arrondis 2">
            <a:extLst>
              <a:ext uri="{FF2B5EF4-FFF2-40B4-BE49-F238E27FC236}">
                <a16:creationId xmlns:a16="http://schemas.microsoft.com/office/drawing/2014/main" id="{2C130ECA-5DE6-1A1F-4813-B236B76AAE15}"/>
              </a:ext>
            </a:extLst>
          </p:cNvPr>
          <p:cNvSpPr/>
          <p:nvPr/>
        </p:nvSpPr>
        <p:spPr>
          <a:xfrm>
            <a:off x="11618345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Size, </a:t>
            </a:r>
            <a:r>
              <a:rPr lang="fr-FR" dirty="0" err="1"/>
              <a:t>counterfactual</a:t>
            </a:r>
            <a:r>
              <a:rPr lang="fr-FR" dirty="0"/>
              <a:t> </a:t>
            </a:r>
            <a:r>
              <a:rPr lang="fr-FR" dirty="0" err="1"/>
              <a:t>compactness</a:t>
            </a:r>
            <a:endParaRPr lang="fr-FR" dirty="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59051A28-59E5-9346-219F-2E1F73893409}"/>
              </a:ext>
            </a:extLst>
          </p:cNvPr>
          <p:cNvSpPr txBox="1"/>
          <p:nvPr/>
        </p:nvSpPr>
        <p:spPr>
          <a:xfrm>
            <a:off x="7790057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07BD592C-485E-3703-3EF6-193C7C6CBC09}"/>
              </a:ext>
            </a:extLst>
          </p:cNvPr>
          <p:cNvSpPr txBox="1"/>
          <p:nvPr/>
        </p:nvSpPr>
        <p:spPr>
          <a:xfrm>
            <a:off x="11624441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16" name="Rectangle : coins arrondis 5">
            <a:extLst>
              <a:ext uri="{FF2B5EF4-FFF2-40B4-BE49-F238E27FC236}">
                <a16:creationId xmlns:a16="http://schemas.microsoft.com/office/drawing/2014/main" id="{26A9472A-1F6B-AB56-E980-6B1A2EAF3883}"/>
              </a:ext>
            </a:extLst>
          </p:cNvPr>
          <p:cNvSpPr/>
          <p:nvPr/>
        </p:nvSpPr>
        <p:spPr>
          <a:xfrm>
            <a:off x="7790057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Composition</a:t>
            </a:r>
            <a:endParaRPr lang="it-IT" dirty="0"/>
          </a:p>
          <a:p>
            <a:pPr algn="ctr"/>
            <a:r>
              <a:rPr lang="it-IT" sz="1400" dirty="0"/>
              <a:t>Presentation format of the </a:t>
            </a:r>
            <a:r>
              <a:rPr lang="it-IT" sz="1400" dirty="0" err="1"/>
              <a:t>explanation</a:t>
            </a:r>
            <a:endParaRPr lang="fr-FR" sz="1400" dirty="0"/>
          </a:p>
        </p:txBody>
      </p:sp>
      <p:sp>
        <p:nvSpPr>
          <p:cNvPr id="17" name="Rectangle : coins arrondis 6">
            <a:extLst>
              <a:ext uri="{FF2B5EF4-FFF2-40B4-BE49-F238E27FC236}">
                <a16:creationId xmlns:a16="http://schemas.microsoft.com/office/drawing/2014/main" id="{DE9BEBCC-60B5-6AF6-72F1-51A34FF9C819}"/>
              </a:ext>
            </a:extLst>
          </p:cNvPr>
          <p:cNvSpPr/>
          <p:nvPr/>
        </p:nvSpPr>
        <p:spPr>
          <a:xfrm>
            <a:off x="11618345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ECF0CEB-998B-657B-4486-02CD817C6B5B}"/>
              </a:ext>
            </a:extLst>
          </p:cNvPr>
          <p:cNvSpPr/>
          <p:nvPr/>
        </p:nvSpPr>
        <p:spPr>
          <a:xfrm>
            <a:off x="7790057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</a:p>
          <a:p>
            <a:pPr algn="ctr"/>
            <a:r>
              <a:rPr lang="fr-FR" sz="1400" dirty="0"/>
              <a:t>Confidence </a:t>
            </a:r>
            <a:r>
              <a:rPr lang="fr-FR" sz="1400" dirty="0" err="1"/>
              <a:t>measure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9E04ACE5-77DB-4BFD-5A32-4C8E60433010}"/>
              </a:ext>
            </a:extLst>
          </p:cNvPr>
          <p:cNvSpPr/>
          <p:nvPr/>
        </p:nvSpPr>
        <p:spPr>
          <a:xfrm>
            <a:off x="11618345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20" name="Rectangle : coins arrondis 10">
            <a:extLst>
              <a:ext uri="{FF2B5EF4-FFF2-40B4-BE49-F238E27FC236}">
                <a16:creationId xmlns:a16="http://schemas.microsoft.com/office/drawing/2014/main" id="{F869DFD5-A15A-5A90-916A-7B9C0E38FC13}"/>
              </a:ext>
            </a:extLst>
          </p:cNvPr>
          <p:cNvSpPr/>
          <p:nvPr/>
        </p:nvSpPr>
        <p:spPr>
          <a:xfrm>
            <a:off x="7790057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  <a:p>
            <a:pPr algn="ctr"/>
            <a:r>
              <a:rPr lang="fr-FR" sz="1400" dirty="0" err="1"/>
              <a:t>Explanation</a:t>
            </a:r>
            <a:r>
              <a:rPr lang="fr-FR" sz="1400" dirty="0"/>
              <a:t> relevance to the user </a:t>
            </a:r>
            <a:r>
              <a:rPr lang="fr-FR" sz="1400" dirty="0" err="1"/>
              <a:t>need</a:t>
            </a:r>
            <a:endParaRPr lang="fr-FR" sz="1400" dirty="0"/>
          </a:p>
        </p:txBody>
      </p:sp>
      <p:sp>
        <p:nvSpPr>
          <p:cNvPr id="21" name="Rectangle : coins arrondis 11">
            <a:extLst>
              <a:ext uri="{FF2B5EF4-FFF2-40B4-BE49-F238E27FC236}">
                <a16:creationId xmlns:a16="http://schemas.microsoft.com/office/drawing/2014/main" id="{C789170F-0F42-2D05-D41A-9A9CF9D3CE14}"/>
              </a:ext>
            </a:extLst>
          </p:cNvPr>
          <p:cNvSpPr/>
          <p:nvPr/>
        </p:nvSpPr>
        <p:spPr>
          <a:xfrm>
            <a:off x="11618345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C601D482-1454-AD49-6673-721001F1F208}"/>
              </a:ext>
            </a:extLst>
          </p:cNvPr>
          <p:cNvSpPr/>
          <p:nvPr/>
        </p:nvSpPr>
        <p:spPr>
          <a:xfrm>
            <a:off x="280416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Contrastativity</a:t>
            </a:r>
            <a:endParaRPr lang="fr-FR" dirty="0"/>
          </a:p>
          <a:p>
            <a:pPr algn="ctr"/>
            <a:r>
              <a:rPr lang="fr-FR" sz="1400" dirty="0"/>
              <a:t>How the </a:t>
            </a:r>
            <a:r>
              <a:rPr lang="fr-FR" sz="1400" dirty="0" err="1"/>
              <a:t>explanation</a:t>
            </a:r>
            <a:r>
              <a:rPr lang="fr-FR" sz="1400" dirty="0"/>
              <a:t> changes in </a:t>
            </a:r>
            <a:r>
              <a:rPr lang="fr-FR" sz="1400" dirty="0" err="1"/>
              <a:t>response</a:t>
            </a:r>
            <a:r>
              <a:rPr lang="fr-FR" sz="1400" dirty="0"/>
              <a:t> to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events</a:t>
            </a:r>
            <a:endParaRPr lang="fr-FR" sz="1400" dirty="0"/>
          </a:p>
        </p:txBody>
      </p:sp>
      <p:sp>
        <p:nvSpPr>
          <p:cNvPr id="23" name="Rectangle : coins arrondis 9">
            <a:extLst>
              <a:ext uri="{FF2B5EF4-FFF2-40B4-BE49-F238E27FC236}">
                <a16:creationId xmlns:a16="http://schemas.microsoft.com/office/drawing/2014/main" id="{8C71A65B-8210-AF33-73F8-EECCFBDBCDC8}"/>
              </a:ext>
            </a:extLst>
          </p:cNvPr>
          <p:cNvSpPr/>
          <p:nvPr/>
        </p:nvSpPr>
        <p:spPr>
          <a:xfrm>
            <a:off x="4108704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 </a:t>
            </a:r>
            <a:r>
              <a:rPr lang="fr-FR" dirty="0" err="1"/>
              <a:t>sensivity</a:t>
            </a:r>
            <a:endParaRPr lang="fr-FR" dirty="0"/>
          </a:p>
        </p:txBody>
      </p:sp>
      <p:sp>
        <p:nvSpPr>
          <p:cNvPr id="24" name="Rectangle : coins arrondis 10">
            <a:extLst>
              <a:ext uri="{FF2B5EF4-FFF2-40B4-BE49-F238E27FC236}">
                <a16:creationId xmlns:a16="http://schemas.microsoft.com/office/drawing/2014/main" id="{43F5EFC1-4994-EDD1-394B-4418EAAE935E}"/>
              </a:ext>
            </a:extLst>
          </p:cNvPr>
          <p:cNvSpPr/>
          <p:nvPr/>
        </p:nvSpPr>
        <p:spPr>
          <a:xfrm>
            <a:off x="280416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explains</a:t>
            </a:r>
            <a:r>
              <a:rPr lang="fr-FR" sz="1400" dirty="0"/>
              <a:t> the interaction of the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</a:p>
        </p:txBody>
      </p:sp>
      <p:sp>
        <p:nvSpPr>
          <p:cNvPr id="25" name="Rectangle : coins arrondis 11">
            <a:extLst>
              <a:ext uri="{FF2B5EF4-FFF2-40B4-BE49-F238E27FC236}">
                <a16:creationId xmlns:a16="http://schemas.microsoft.com/office/drawing/2014/main" id="{0E5FB0C3-4088-650E-45E3-F2EFEE03707F}"/>
              </a:ext>
            </a:extLst>
          </p:cNvPr>
          <p:cNvSpPr/>
          <p:nvPr/>
        </p:nvSpPr>
        <p:spPr>
          <a:xfrm>
            <a:off x="4108704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homogeneity</a:t>
            </a:r>
            <a:endParaRPr lang="fr-FR" dirty="0"/>
          </a:p>
        </p:txBody>
      </p:sp>
      <p:sp>
        <p:nvSpPr>
          <p:cNvPr id="26" name="Rectangle : coins arrondis 8">
            <a:extLst>
              <a:ext uri="{FF2B5EF4-FFF2-40B4-BE49-F238E27FC236}">
                <a16:creationId xmlns:a16="http://schemas.microsoft.com/office/drawing/2014/main" id="{F8F32D77-776E-EC06-75DF-650C35E8311C}"/>
              </a:ext>
            </a:extLst>
          </p:cNvPr>
          <p:cNvSpPr/>
          <p:nvPr/>
        </p:nvSpPr>
        <p:spPr>
          <a:xfrm>
            <a:off x="7790057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Coherence</a:t>
            </a:r>
            <a:endParaRPr lang="fr-FR" dirty="0"/>
          </a:p>
          <a:p>
            <a:pPr algn="ctr"/>
            <a:r>
              <a:rPr lang="fr-FR" sz="1400" dirty="0"/>
              <a:t>How in </a:t>
            </a:r>
            <a:r>
              <a:rPr lang="fr-FR" sz="1400" dirty="0" err="1"/>
              <a:t>agrement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prior</a:t>
            </a:r>
            <a:r>
              <a:rPr lang="fr-FR" sz="1400" dirty="0"/>
              <a:t> </a:t>
            </a:r>
            <a:r>
              <a:rPr lang="fr-FR" sz="1400" dirty="0" err="1"/>
              <a:t>knowledge</a:t>
            </a:r>
            <a:endParaRPr lang="fr-FR" sz="1400" dirty="0"/>
          </a:p>
        </p:txBody>
      </p:sp>
      <p:sp>
        <p:nvSpPr>
          <p:cNvPr id="27" name="Rectangle : coins arrondis 9">
            <a:extLst>
              <a:ext uri="{FF2B5EF4-FFF2-40B4-BE49-F238E27FC236}">
                <a16:creationId xmlns:a16="http://schemas.microsoft.com/office/drawing/2014/main" id="{E60042FE-BCBB-E57E-3CED-45EBE1F3B17B}"/>
              </a:ext>
            </a:extLst>
          </p:cNvPr>
          <p:cNvSpPr/>
          <p:nvPr/>
        </p:nvSpPr>
        <p:spPr>
          <a:xfrm>
            <a:off x="11618345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agreement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truth</a:t>
            </a:r>
            <a:endParaRPr lang="fr-FR" dirty="0"/>
          </a:p>
        </p:txBody>
      </p:sp>
      <p:sp>
        <p:nvSpPr>
          <p:cNvPr id="28" name="Rectangle : coins arrondis 10">
            <a:extLst>
              <a:ext uri="{FF2B5EF4-FFF2-40B4-BE49-F238E27FC236}">
                <a16:creationId xmlns:a16="http://schemas.microsoft.com/office/drawing/2014/main" id="{7E8AECC0-7743-EE09-F1EE-A057BED69516}"/>
              </a:ext>
            </a:extLst>
          </p:cNvPr>
          <p:cNvSpPr/>
          <p:nvPr/>
        </p:nvSpPr>
        <p:spPr>
          <a:xfrm>
            <a:off x="7790057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Controllability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much</a:t>
            </a:r>
            <a:r>
              <a:rPr lang="fr-FR" sz="1400" dirty="0"/>
              <a:t> the user can control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29" name="Rectangle : coins arrondis 11">
            <a:extLst>
              <a:ext uri="{FF2B5EF4-FFF2-40B4-BE49-F238E27FC236}">
                <a16:creationId xmlns:a16="http://schemas.microsoft.com/office/drawing/2014/main" id="{BF38353E-93E2-CC83-C5E4-AE20AED0B685}"/>
              </a:ext>
            </a:extLst>
          </p:cNvPr>
          <p:cNvSpPr/>
          <p:nvPr/>
        </p:nvSpPr>
        <p:spPr>
          <a:xfrm>
            <a:off x="11618345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degree</a:t>
            </a:r>
            <a:r>
              <a:rPr lang="fr-FR" dirty="0"/>
              <a:t> of control</a:t>
            </a:r>
          </a:p>
        </p:txBody>
      </p:sp>
    </p:spTree>
    <p:extLst>
      <p:ext uri="{BB962C8B-B14F-4D97-AF65-F5344CB8AC3E}">
        <p14:creationId xmlns:p14="http://schemas.microsoft.com/office/powerpoint/2010/main" val="8712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3179</TotalTime>
  <Words>1048</Words>
  <Application>Microsoft Office PowerPoint</Application>
  <PresentationFormat>Widescreen</PresentationFormat>
  <Paragraphs>252</Paragraphs>
  <Slides>15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17</cp:revision>
  <dcterms:created xsi:type="dcterms:W3CDTF">2024-05-09T12:23:10Z</dcterms:created>
  <dcterms:modified xsi:type="dcterms:W3CDTF">2024-10-20T15:16:19Z</dcterms:modified>
</cp:coreProperties>
</file>