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202D"/>
    <a:srgbClr val="EB5050"/>
    <a:srgbClr val="FF0000"/>
    <a:srgbClr val="E62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0A7DB-CE95-436F-A1D5-EE566E440EE1}" v="379" dt="2024-01-08T15:36:27.710"/>
    <p1510:client id="{88B2CE10-5B4E-4855-BF7D-98DCD0707365}" v="17" dt="2024-01-10T16:19:23.727"/>
    <p1510:client id="{90C9FEBD-433C-4D1F-B412-1F3847B8DE00}" v="27" dt="2024-01-07T17:02:06.828"/>
    <p1510:client id="{A729EEA5-C213-4C66-9C69-4C895926D1AD}" v="183" dt="2024-01-06T13:50:31.135"/>
    <p1510:client id="{C6C65980-BA59-496B-BE5A-F599B026A962}" v="44" dt="2024-01-10T08:54:21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100" d="100"/>
          <a:sy n="100" d="100"/>
        </p:scale>
        <p:origin x="58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397A36-194B-4DC5-86F5-A81CF0A5814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BA6C3A-C01E-498B-8980-986B65F192DA}">
      <dgm:prSet phldrT="[Text]" phldr="0"/>
      <dgm:spPr/>
      <dgm:t>
        <a:bodyPr/>
        <a:lstStyle/>
        <a:p>
          <a:pPr rtl="0"/>
          <a:r>
            <a:rPr lang="en-US" b="1">
              <a:solidFill>
                <a:schemeClr val="bg1"/>
              </a:solidFill>
              <a:latin typeface="Calibri"/>
              <a:cs typeface="Calibri"/>
            </a:rPr>
            <a:t>Introduction: </a:t>
          </a:r>
          <a:endParaRPr lang="en-US">
            <a:solidFill>
              <a:schemeClr val="bg1"/>
            </a:solidFill>
          </a:endParaRPr>
        </a:p>
      </dgm:t>
    </dgm:pt>
    <dgm:pt modelId="{63139552-AF21-4A6C-A0E1-097460FE75F1}" type="parTrans" cxnId="{884B9694-D98B-425D-93D5-24D974C214B7}">
      <dgm:prSet/>
      <dgm:spPr/>
      <dgm:t>
        <a:bodyPr/>
        <a:lstStyle/>
        <a:p>
          <a:endParaRPr lang="en-US"/>
        </a:p>
      </dgm:t>
    </dgm:pt>
    <dgm:pt modelId="{0A069C9D-D9DD-44AA-89F4-2A259B4E8B0D}" type="sibTrans" cxnId="{884B9694-D98B-425D-93D5-24D974C214B7}">
      <dgm:prSet/>
      <dgm:spPr/>
      <dgm:t>
        <a:bodyPr/>
        <a:lstStyle/>
        <a:p>
          <a:endParaRPr lang="en-US"/>
        </a:p>
      </dgm:t>
    </dgm:pt>
    <dgm:pt modelId="{6175C892-AEFC-4FBF-930F-3F475827602C}">
      <dgm:prSet phldrT="[Text]" phldr="0"/>
      <dgm:spPr/>
      <dgm:t>
        <a:bodyPr/>
        <a:lstStyle/>
        <a:p>
          <a:pPr rtl="0"/>
          <a:r>
            <a:rPr lang="en-US">
              <a:solidFill>
                <a:srgbClr val="000000"/>
              </a:solidFill>
              <a:latin typeface="Calibri"/>
              <a:cs typeface="Calibri"/>
            </a:rPr>
            <a:t>Launched in 2010. </a:t>
          </a:r>
          <a:endParaRPr lang="en-US">
            <a:latin typeface="Calibri Light" panose="020F0302020204030204"/>
            <a:cs typeface="Calibri Light" panose="020F0302020204030204"/>
          </a:endParaRPr>
        </a:p>
      </dgm:t>
    </dgm:pt>
    <dgm:pt modelId="{698DC9A4-21CB-4163-8DC2-CD80CA19F74A}" type="parTrans" cxnId="{A2F562F1-39C2-4CA3-B56E-5F304A738C26}">
      <dgm:prSet/>
      <dgm:spPr/>
      <dgm:t>
        <a:bodyPr/>
        <a:lstStyle/>
        <a:p>
          <a:endParaRPr lang="en-US"/>
        </a:p>
      </dgm:t>
    </dgm:pt>
    <dgm:pt modelId="{66DB5220-48D9-441C-8391-3CAB7AEA3ADC}" type="sibTrans" cxnId="{A2F562F1-39C2-4CA3-B56E-5F304A738C26}">
      <dgm:prSet/>
      <dgm:spPr/>
      <dgm:t>
        <a:bodyPr/>
        <a:lstStyle/>
        <a:p>
          <a:endParaRPr lang="en-US"/>
        </a:p>
      </dgm:t>
    </dgm:pt>
    <dgm:pt modelId="{EB5A8794-DF77-4C5D-96F5-E41CB7AB00B7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Customer Engagement:</a:t>
          </a:r>
          <a:endParaRPr lang="en-US" b="0">
            <a:solidFill>
              <a:schemeClr val="bg1"/>
            </a:solidFill>
            <a:latin typeface="Calibri"/>
            <a:cs typeface="Calibri"/>
          </a:endParaRPr>
        </a:p>
      </dgm:t>
    </dgm:pt>
    <dgm:pt modelId="{76146077-A2AC-4371-B6DE-EA39C056137B}" type="parTrans" cxnId="{91EAC258-D5FB-4935-83E3-8CA3D754905B}">
      <dgm:prSet/>
      <dgm:spPr/>
      <dgm:t>
        <a:bodyPr/>
        <a:lstStyle/>
        <a:p>
          <a:endParaRPr lang="en-US"/>
        </a:p>
      </dgm:t>
    </dgm:pt>
    <dgm:pt modelId="{008E4481-013B-497D-B1BE-523862EAA50A}" type="sibTrans" cxnId="{91EAC258-D5FB-4935-83E3-8CA3D754905B}">
      <dgm:prSet/>
      <dgm:spPr/>
      <dgm:t>
        <a:bodyPr/>
        <a:lstStyle/>
        <a:p>
          <a:endParaRPr lang="en-US"/>
        </a:p>
      </dgm:t>
    </dgm:pt>
    <dgm:pt modelId="{883035B5-E21B-4023-9400-F3075DCA6A1F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>
              <a:solidFill>
                <a:srgbClr val="000000"/>
              </a:solidFill>
              <a:latin typeface="Calibri"/>
              <a:cs typeface="Calibri"/>
            </a:rPr>
            <a:t>Order food, book tables, make payments.</a:t>
          </a:r>
          <a:endParaRPr lang="en-US" b="1">
            <a:solidFill>
              <a:srgbClr val="000000"/>
            </a:solidFill>
            <a:latin typeface="Calibri"/>
            <a:cs typeface="Calibri"/>
          </a:endParaRPr>
        </a:p>
      </dgm:t>
    </dgm:pt>
    <dgm:pt modelId="{2DD569A8-2268-475B-A49B-5AB10C0DF46B}" type="parTrans" cxnId="{5C57AFB4-041C-4B6D-B600-F399F5E12FB9}">
      <dgm:prSet/>
      <dgm:spPr/>
      <dgm:t>
        <a:bodyPr/>
        <a:lstStyle/>
        <a:p>
          <a:endParaRPr lang="en-US"/>
        </a:p>
      </dgm:t>
    </dgm:pt>
    <dgm:pt modelId="{EEFE3546-B6F3-4099-B92D-F71F49B333F6}" type="sibTrans" cxnId="{5C57AFB4-041C-4B6D-B600-F399F5E12FB9}">
      <dgm:prSet/>
      <dgm:spPr/>
      <dgm:t>
        <a:bodyPr/>
        <a:lstStyle/>
        <a:p>
          <a:endParaRPr lang="en-US"/>
        </a:p>
      </dgm:t>
    </dgm:pt>
    <dgm:pt modelId="{1F0F7238-3E0E-43F5-90BE-C98BF7030124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>
              <a:solidFill>
                <a:srgbClr val="000000"/>
              </a:solidFill>
              <a:latin typeface="Calibri"/>
              <a:cs typeface="Calibri"/>
            </a:rPr>
            <a:t>Search, discover, and review.</a:t>
          </a:r>
        </a:p>
      </dgm:t>
    </dgm:pt>
    <dgm:pt modelId="{31007C1A-86B9-4579-B3C1-85106D1DFCFD}" type="parTrans" cxnId="{794F7635-CD0C-4EA8-A24D-99A206F97DE5}">
      <dgm:prSet/>
      <dgm:spPr/>
      <dgm:t>
        <a:bodyPr/>
        <a:lstStyle/>
        <a:p>
          <a:endParaRPr lang="en-US"/>
        </a:p>
      </dgm:t>
    </dgm:pt>
    <dgm:pt modelId="{716FE76A-2213-4AB9-B3A2-79D619A17378}" type="sibTrans" cxnId="{794F7635-CD0C-4EA8-A24D-99A206F97DE5}">
      <dgm:prSet/>
      <dgm:spPr/>
      <dgm:t>
        <a:bodyPr/>
        <a:lstStyle/>
        <a:p>
          <a:endParaRPr lang="en-US"/>
        </a:p>
      </dgm:t>
    </dgm:pt>
    <dgm:pt modelId="{B2BF9926-4A88-402D-9472-3DEA965A40F4}">
      <dgm:prSet phldr="0"/>
      <dgm:spPr/>
      <dgm:t>
        <a:bodyPr/>
        <a:lstStyle/>
        <a:p>
          <a:r>
            <a:rPr lang="en-US">
              <a:solidFill>
                <a:srgbClr val="000000"/>
              </a:solidFill>
              <a:latin typeface="Calibri"/>
              <a:cs typeface="Calibri"/>
            </a:rPr>
            <a:t>Connects customers, restaurants, and delivery partners.</a:t>
          </a:r>
          <a:endParaRPr lang="en-US"/>
        </a:p>
      </dgm:t>
    </dgm:pt>
    <dgm:pt modelId="{33C47603-C1C4-47FF-B35A-A71D2BB52047}" type="parTrans" cxnId="{D9D94336-63EE-4BE9-A7D5-D928537C4CAC}">
      <dgm:prSet/>
      <dgm:spPr/>
      <dgm:t>
        <a:bodyPr/>
        <a:lstStyle/>
        <a:p>
          <a:endParaRPr lang="en-US"/>
        </a:p>
      </dgm:t>
    </dgm:pt>
    <dgm:pt modelId="{FE048A42-8CA8-4098-8DB3-2EF7A600AC2C}" type="sibTrans" cxnId="{D9D94336-63EE-4BE9-A7D5-D928537C4CAC}">
      <dgm:prSet/>
      <dgm:spPr/>
      <dgm:t>
        <a:bodyPr/>
        <a:lstStyle/>
        <a:p>
          <a:endParaRPr lang="en-US"/>
        </a:p>
      </dgm:t>
    </dgm:pt>
    <dgm:pt modelId="{419EDEDC-6812-446D-BBBD-5131922E15CF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Restaurant Partner Benefits:</a:t>
          </a:r>
          <a:endParaRPr lang="en-US" b="0">
            <a:solidFill>
              <a:schemeClr val="bg1"/>
            </a:solidFill>
            <a:latin typeface="Calibri"/>
            <a:cs typeface="Calibri"/>
          </a:endParaRPr>
        </a:p>
      </dgm:t>
    </dgm:pt>
    <dgm:pt modelId="{90E24561-7BB5-4DD9-AD0A-4AB418B6BD4F}" type="parTrans" cxnId="{A1934EBB-2851-4DAD-84E8-643F26804414}">
      <dgm:prSet/>
      <dgm:spPr/>
      <dgm:t>
        <a:bodyPr/>
        <a:lstStyle/>
        <a:p>
          <a:endParaRPr lang="en-US"/>
        </a:p>
      </dgm:t>
    </dgm:pt>
    <dgm:pt modelId="{DB0F428F-1F07-4BF2-9C41-9F7E9315738C}" type="sibTrans" cxnId="{A1934EBB-2851-4DAD-84E8-643F26804414}">
      <dgm:prSet/>
      <dgm:spPr/>
      <dgm:t>
        <a:bodyPr/>
        <a:lstStyle/>
        <a:p>
          <a:endParaRPr lang="en-US"/>
        </a:p>
      </dgm:t>
    </dgm:pt>
    <dgm:pt modelId="{9DF0DB43-0005-41BB-AE56-F72DC3B85A37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0" err="1">
              <a:solidFill>
                <a:srgbClr val="444444"/>
              </a:solidFill>
              <a:latin typeface="Calibri"/>
              <a:cs typeface="Calibri"/>
            </a:rPr>
            <a:t>Hyperpure</a:t>
          </a:r>
          <a:r>
            <a:rPr lang="en-US" b="0">
              <a:solidFill>
                <a:srgbClr val="444444"/>
              </a:solidFill>
              <a:latin typeface="Calibri"/>
              <a:cs typeface="Calibri"/>
            </a:rPr>
            <a:t> for procurement.</a:t>
          </a:r>
          <a:endParaRPr lang="en-US">
            <a:solidFill>
              <a:srgbClr val="444444"/>
            </a:solidFill>
          </a:endParaRPr>
        </a:p>
      </dgm:t>
    </dgm:pt>
    <dgm:pt modelId="{F028B807-63C6-4715-B91B-8861D5ED614F}" type="parTrans" cxnId="{AD461105-14AC-4EBD-941F-0022DD6324BE}">
      <dgm:prSet/>
      <dgm:spPr/>
      <dgm:t>
        <a:bodyPr/>
        <a:lstStyle/>
        <a:p>
          <a:endParaRPr lang="en-US"/>
        </a:p>
      </dgm:t>
    </dgm:pt>
    <dgm:pt modelId="{EEAECE53-01D6-48FA-AC33-6F0E00388554}" type="sibTrans" cxnId="{AD461105-14AC-4EBD-941F-0022DD6324BE}">
      <dgm:prSet/>
      <dgm:spPr/>
      <dgm:t>
        <a:bodyPr/>
        <a:lstStyle/>
        <a:p>
          <a:endParaRPr lang="en-US"/>
        </a:p>
      </dgm:t>
    </dgm:pt>
    <dgm:pt modelId="{599C41DB-8B13-4FF4-B871-C257FFF56F98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>
              <a:solidFill>
                <a:srgbClr val="444444"/>
              </a:solidFill>
              <a:latin typeface="Calibri"/>
              <a:cs typeface="Calibri"/>
            </a:rPr>
            <a:t>Marketing tools for engagement.</a:t>
          </a:r>
        </a:p>
      </dgm:t>
    </dgm:pt>
    <dgm:pt modelId="{24B82716-034A-4707-B1D1-4DA2F8C59AED}" type="parTrans" cxnId="{EEBBBC71-3CB5-4983-9D17-D86A78673590}">
      <dgm:prSet/>
      <dgm:spPr/>
      <dgm:t>
        <a:bodyPr/>
        <a:lstStyle/>
        <a:p>
          <a:endParaRPr lang="en-US"/>
        </a:p>
      </dgm:t>
    </dgm:pt>
    <dgm:pt modelId="{37B77F51-28A1-4633-9FE5-4F71158EFFCC}" type="sibTrans" cxnId="{EEBBBC71-3CB5-4983-9D17-D86A78673590}">
      <dgm:prSet/>
      <dgm:spPr/>
      <dgm:t>
        <a:bodyPr/>
        <a:lstStyle/>
        <a:p>
          <a:endParaRPr lang="en-US"/>
        </a:p>
      </dgm:t>
    </dgm:pt>
    <dgm:pt modelId="{D494CEFE-F406-4370-947E-3142651B3965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0">
              <a:solidFill>
                <a:srgbClr val="444444"/>
              </a:solidFill>
              <a:latin typeface="Calibri"/>
              <a:cs typeface="Calibri"/>
            </a:rPr>
            <a:t>Reliable last-mile delivery.</a:t>
          </a:r>
        </a:p>
      </dgm:t>
    </dgm:pt>
    <dgm:pt modelId="{7D7EBDA7-8ED4-433C-A3C7-2C22B03DBF8A}" type="parTrans" cxnId="{8E66DCFC-9429-4E51-92FC-CC9FD78E1D23}">
      <dgm:prSet/>
      <dgm:spPr/>
      <dgm:t>
        <a:bodyPr/>
        <a:lstStyle/>
        <a:p>
          <a:endParaRPr lang="en-US"/>
        </a:p>
      </dgm:t>
    </dgm:pt>
    <dgm:pt modelId="{99CB4582-6D8C-44F3-A9A9-66CEE646198C}" type="sibTrans" cxnId="{8E66DCFC-9429-4E51-92FC-CC9FD78E1D23}">
      <dgm:prSet/>
      <dgm:spPr/>
      <dgm:t>
        <a:bodyPr/>
        <a:lstStyle/>
        <a:p>
          <a:endParaRPr lang="en-US"/>
        </a:p>
      </dgm:t>
    </dgm:pt>
    <dgm:pt modelId="{282374FE-E25F-4754-A4D8-19BFA73BCB29}" type="pres">
      <dgm:prSet presAssocID="{80397A36-194B-4DC5-86F5-A81CF0A5814E}" presName="linearFlow" presStyleCnt="0">
        <dgm:presLayoutVars>
          <dgm:dir/>
          <dgm:animLvl val="lvl"/>
          <dgm:resizeHandles val="exact"/>
        </dgm:presLayoutVars>
      </dgm:prSet>
      <dgm:spPr/>
    </dgm:pt>
    <dgm:pt modelId="{35627E1F-6BE0-4062-8611-1C261D022E0C}" type="pres">
      <dgm:prSet presAssocID="{21BA6C3A-C01E-498B-8980-986B65F192DA}" presName="composite" presStyleCnt="0"/>
      <dgm:spPr/>
    </dgm:pt>
    <dgm:pt modelId="{1033828B-9B1B-47FB-BE50-E5A124EE4370}" type="pres">
      <dgm:prSet presAssocID="{21BA6C3A-C01E-498B-8980-986B65F192D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A5C3B3B-8196-4DD3-A997-DC1C78E3B27B}" type="pres">
      <dgm:prSet presAssocID="{21BA6C3A-C01E-498B-8980-986B65F192DA}" presName="parSh" presStyleLbl="node1" presStyleIdx="0" presStyleCnt="3"/>
      <dgm:spPr>
        <a:solidFill>
          <a:srgbClr val="CB202D"/>
        </a:solidFill>
      </dgm:spPr>
    </dgm:pt>
    <dgm:pt modelId="{6F13EB67-7619-44F2-A5F9-96675B904A20}" type="pres">
      <dgm:prSet presAssocID="{21BA6C3A-C01E-498B-8980-986B65F192DA}" presName="desTx" presStyleLbl="fgAcc1" presStyleIdx="0" presStyleCnt="3">
        <dgm:presLayoutVars>
          <dgm:bulletEnabled val="1"/>
        </dgm:presLayoutVars>
      </dgm:prSet>
      <dgm:spPr/>
    </dgm:pt>
    <dgm:pt modelId="{03C2B00B-5804-4FFA-90D8-995025F4C2B4}" type="pres">
      <dgm:prSet presAssocID="{0A069C9D-D9DD-44AA-89F4-2A259B4E8B0D}" presName="sibTrans" presStyleLbl="sibTrans2D1" presStyleIdx="0" presStyleCnt="2"/>
      <dgm:spPr>
        <a:solidFill>
          <a:schemeClr val="tx1">
            <a:lumMod val="75000"/>
            <a:lumOff val="25000"/>
          </a:schemeClr>
        </a:solidFill>
      </dgm:spPr>
    </dgm:pt>
    <dgm:pt modelId="{491DB261-F6F8-4819-925A-6AEB75342F49}" type="pres">
      <dgm:prSet presAssocID="{0A069C9D-D9DD-44AA-89F4-2A259B4E8B0D}" presName="connTx" presStyleLbl="sibTrans2D1" presStyleIdx="0" presStyleCnt="2"/>
      <dgm:spPr/>
    </dgm:pt>
    <dgm:pt modelId="{0C2FC6A0-66A4-439F-8E16-BF969A8BFF8A}" type="pres">
      <dgm:prSet presAssocID="{EB5A8794-DF77-4C5D-96F5-E41CB7AB00B7}" presName="composite" presStyleCnt="0"/>
      <dgm:spPr/>
    </dgm:pt>
    <dgm:pt modelId="{E966EE9C-942F-4195-B323-E5F0DD015977}" type="pres">
      <dgm:prSet presAssocID="{EB5A8794-DF77-4C5D-96F5-E41CB7AB00B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5F8AC16-2186-4293-A2C4-A2FAEEC5CBDB}" type="pres">
      <dgm:prSet presAssocID="{EB5A8794-DF77-4C5D-96F5-E41CB7AB00B7}" presName="parSh" presStyleLbl="node1" presStyleIdx="1" presStyleCnt="3"/>
      <dgm:spPr>
        <a:solidFill>
          <a:srgbClr val="CB202D"/>
        </a:solidFill>
      </dgm:spPr>
    </dgm:pt>
    <dgm:pt modelId="{CE482E77-EA1F-4A99-9794-4E1B375C362A}" type="pres">
      <dgm:prSet presAssocID="{EB5A8794-DF77-4C5D-96F5-E41CB7AB00B7}" presName="desTx" presStyleLbl="fgAcc1" presStyleIdx="1" presStyleCnt="3">
        <dgm:presLayoutVars>
          <dgm:bulletEnabled val="1"/>
        </dgm:presLayoutVars>
      </dgm:prSet>
      <dgm:spPr/>
    </dgm:pt>
    <dgm:pt modelId="{8CEE3FEF-DF38-4DD1-ABD6-2DB4C1307222}" type="pres">
      <dgm:prSet presAssocID="{008E4481-013B-497D-B1BE-523862EAA50A}" presName="sibTrans" presStyleLbl="sibTrans2D1" presStyleIdx="1" presStyleCnt="2"/>
      <dgm:spPr>
        <a:solidFill>
          <a:schemeClr val="tx1">
            <a:lumMod val="75000"/>
            <a:lumOff val="25000"/>
          </a:schemeClr>
        </a:solidFill>
      </dgm:spPr>
    </dgm:pt>
    <dgm:pt modelId="{FB941889-B795-440C-8FA7-E1EE99EC64E1}" type="pres">
      <dgm:prSet presAssocID="{008E4481-013B-497D-B1BE-523862EAA50A}" presName="connTx" presStyleLbl="sibTrans2D1" presStyleIdx="1" presStyleCnt="2"/>
      <dgm:spPr/>
    </dgm:pt>
    <dgm:pt modelId="{B695D8B4-3D1B-47AE-B5B8-2CA5350739FE}" type="pres">
      <dgm:prSet presAssocID="{419EDEDC-6812-446D-BBBD-5131922E15CF}" presName="composite" presStyleCnt="0"/>
      <dgm:spPr/>
    </dgm:pt>
    <dgm:pt modelId="{0CCD4DF1-5F4F-4E62-85B3-DF02B5F9B1F5}" type="pres">
      <dgm:prSet presAssocID="{419EDEDC-6812-446D-BBBD-5131922E15C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CD8D901-D602-4598-AD18-D9FA6052EC48}" type="pres">
      <dgm:prSet presAssocID="{419EDEDC-6812-446D-BBBD-5131922E15CF}" presName="parSh" presStyleLbl="node1" presStyleIdx="2" presStyleCnt="3"/>
      <dgm:spPr>
        <a:solidFill>
          <a:srgbClr val="CB202D"/>
        </a:solidFill>
      </dgm:spPr>
    </dgm:pt>
    <dgm:pt modelId="{A6C7E648-64BB-4A68-8DBC-775CB935AEAB}" type="pres">
      <dgm:prSet presAssocID="{419EDEDC-6812-446D-BBBD-5131922E15C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AD461105-14AC-4EBD-941F-0022DD6324BE}" srcId="{419EDEDC-6812-446D-BBBD-5131922E15CF}" destId="{9DF0DB43-0005-41BB-AE56-F72DC3B85A37}" srcOrd="2" destOrd="0" parTransId="{F028B807-63C6-4715-B91B-8861D5ED614F}" sibTransId="{EEAECE53-01D6-48FA-AC33-6F0E00388554}"/>
    <dgm:cxn modelId="{0DC0D305-98A4-49E0-830B-3905621E548A}" type="presOf" srcId="{0A069C9D-D9DD-44AA-89F4-2A259B4E8B0D}" destId="{491DB261-F6F8-4819-925A-6AEB75342F49}" srcOrd="1" destOrd="0" presId="urn:microsoft.com/office/officeart/2005/8/layout/process3"/>
    <dgm:cxn modelId="{19F0B806-07B7-4235-85BC-8AF4C1864CA0}" type="presOf" srcId="{9DF0DB43-0005-41BB-AE56-F72DC3B85A37}" destId="{A6C7E648-64BB-4A68-8DBC-775CB935AEAB}" srcOrd="0" destOrd="2" presId="urn:microsoft.com/office/officeart/2005/8/layout/process3"/>
    <dgm:cxn modelId="{0546C312-32A2-4BAE-B3C4-1E854D6D4B2E}" type="presOf" srcId="{419EDEDC-6812-446D-BBBD-5131922E15CF}" destId="{BCD8D901-D602-4598-AD18-D9FA6052EC48}" srcOrd="1" destOrd="0" presId="urn:microsoft.com/office/officeart/2005/8/layout/process3"/>
    <dgm:cxn modelId="{6294311B-B8AB-4B8A-9A86-6548E5D8734E}" type="presOf" srcId="{0A069C9D-D9DD-44AA-89F4-2A259B4E8B0D}" destId="{03C2B00B-5804-4FFA-90D8-995025F4C2B4}" srcOrd="0" destOrd="0" presId="urn:microsoft.com/office/officeart/2005/8/layout/process3"/>
    <dgm:cxn modelId="{F4E5292D-C3D8-4083-A9E2-4528D7A00CA5}" type="presOf" srcId="{419EDEDC-6812-446D-BBBD-5131922E15CF}" destId="{0CCD4DF1-5F4F-4E62-85B3-DF02B5F9B1F5}" srcOrd="0" destOrd="0" presId="urn:microsoft.com/office/officeart/2005/8/layout/process3"/>
    <dgm:cxn modelId="{56EDF62E-3D9A-4D48-A046-4B3D09823244}" type="presOf" srcId="{21BA6C3A-C01E-498B-8980-986B65F192DA}" destId="{1033828B-9B1B-47FB-BE50-E5A124EE4370}" srcOrd="0" destOrd="0" presId="urn:microsoft.com/office/officeart/2005/8/layout/process3"/>
    <dgm:cxn modelId="{794F7635-CD0C-4EA8-A24D-99A206F97DE5}" srcId="{EB5A8794-DF77-4C5D-96F5-E41CB7AB00B7}" destId="{1F0F7238-3E0E-43F5-90BE-C98BF7030124}" srcOrd="0" destOrd="0" parTransId="{31007C1A-86B9-4579-B3C1-85106D1DFCFD}" sibTransId="{716FE76A-2213-4AB9-B3A2-79D619A17378}"/>
    <dgm:cxn modelId="{D9D94336-63EE-4BE9-A7D5-D928537C4CAC}" srcId="{21BA6C3A-C01E-498B-8980-986B65F192DA}" destId="{B2BF9926-4A88-402D-9472-3DEA965A40F4}" srcOrd="1" destOrd="0" parTransId="{33C47603-C1C4-47FF-B35A-A71D2BB52047}" sibTransId="{FE048A42-8CA8-4098-8DB3-2EF7A600AC2C}"/>
    <dgm:cxn modelId="{8196193A-8868-4DE0-B422-BAA3292C191A}" type="presOf" srcId="{EB5A8794-DF77-4C5D-96F5-E41CB7AB00B7}" destId="{45F8AC16-2186-4293-A2C4-A2FAEEC5CBDB}" srcOrd="1" destOrd="0" presId="urn:microsoft.com/office/officeart/2005/8/layout/process3"/>
    <dgm:cxn modelId="{FFD03267-9717-4834-8A44-1BF5E1DAD0A9}" type="presOf" srcId="{883035B5-E21B-4023-9400-F3075DCA6A1F}" destId="{CE482E77-EA1F-4A99-9794-4E1B375C362A}" srcOrd="0" destOrd="1" presId="urn:microsoft.com/office/officeart/2005/8/layout/process3"/>
    <dgm:cxn modelId="{016AFF6F-FA05-47C7-8DC7-365F2586D821}" type="presOf" srcId="{6175C892-AEFC-4FBF-930F-3F475827602C}" destId="{6F13EB67-7619-44F2-A5F9-96675B904A20}" srcOrd="0" destOrd="0" presId="urn:microsoft.com/office/officeart/2005/8/layout/process3"/>
    <dgm:cxn modelId="{EEBBBC71-3CB5-4983-9D17-D86A78673590}" srcId="{419EDEDC-6812-446D-BBBD-5131922E15CF}" destId="{599C41DB-8B13-4FF4-B871-C257FFF56F98}" srcOrd="0" destOrd="0" parTransId="{24B82716-034A-4707-B1D1-4DA2F8C59AED}" sibTransId="{37B77F51-28A1-4633-9FE5-4F71158EFFCC}"/>
    <dgm:cxn modelId="{B637E852-4D57-478D-A928-4E451D07B448}" type="presOf" srcId="{1F0F7238-3E0E-43F5-90BE-C98BF7030124}" destId="{CE482E77-EA1F-4A99-9794-4E1B375C362A}" srcOrd="0" destOrd="0" presId="urn:microsoft.com/office/officeart/2005/8/layout/process3"/>
    <dgm:cxn modelId="{B57B2D73-26C5-4A6B-88E8-49CE96AF75E6}" type="presOf" srcId="{EB5A8794-DF77-4C5D-96F5-E41CB7AB00B7}" destId="{E966EE9C-942F-4195-B323-E5F0DD015977}" srcOrd="0" destOrd="0" presId="urn:microsoft.com/office/officeart/2005/8/layout/process3"/>
    <dgm:cxn modelId="{91EAC258-D5FB-4935-83E3-8CA3D754905B}" srcId="{80397A36-194B-4DC5-86F5-A81CF0A5814E}" destId="{EB5A8794-DF77-4C5D-96F5-E41CB7AB00B7}" srcOrd="1" destOrd="0" parTransId="{76146077-A2AC-4371-B6DE-EA39C056137B}" sibTransId="{008E4481-013B-497D-B1BE-523862EAA50A}"/>
    <dgm:cxn modelId="{34F11790-9134-4C02-8F0A-810CF8B36A89}" type="presOf" srcId="{21BA6C3A-C01E-498B-8980-986B65F192DA}" destId="{4A5C3B3B-8196-4DD3-A997-DC1C78E3B27B}" srcOrd="1" destOrd="0" presId="urn:microsoft.com/office/officeart/2005/8/layout/process3"/>
    <dgm:cxn modelId="{884B9694-D98B-425D-93D5-24D974C214B7}" srcId="{80397A36-194B-4DC5-86F5-A81CF0A5814E}" destId="{21BA6C3A-C01E-498B-8980-986B65F192DA}" srcOrd="0" destOrd="0" parTransId="{63139552-AF21-4A6C-A0E1-097460FE75F1}" sibTransId="{0A069C9D-D9DD-44AA-89F4-2A259B4E8B0D}"/>
    <dgm:cxn modelId="{451940B0-0066-438C-95F2-727ECA9FCB15}" type="presOf" srcId="{D494CEFE-F406-4370-947E-3142651B3965}" destId="{A6C7E648-64BB-4A68-8DBC-775CB935AEAB}" srcOrd="0" destOrd="1" presId="urn:microsoft.com/office/officeart/2005/8/layout/process3"/>
    <dgm:cxn modelId="{F0592CB3-6F0A-4E50-AD21-9B6756F7C5CA}" type="presOf" srcId="{80397A36-194B-4DC5-86F5-A81CF0A5814E}" destId="{282374FE-E25F-4754-A4D8-19BFA73BCB29}" srcOrd="0" destOrd="0" presId="urn:microsoft.com/office/officeart/2005/8/layout/process3"/>
    <dgm:cxn modelId="{5C57AFB4-041C-4B6D-B600-F399F5E12FB9}" srcId="{EB5A8794-DF77-4C5D-96F5-E41CB7AB00B7}" destId="{883035B5-E21B-4023-9400-F3075DCA6A1F}" srcOrd="1" destOrd="0" parTransId="{2DD569A8-2268-475B-A49B-5AB10C0DF46B}" sibTransId="{EEFE3546-B6F3-4099-B92D-F71F49B333F6}"/>
    <dgm:cxn modelId="{6542ECB5-1C5B-42FE-9E38-22ED80F16044}" type="presOf" srcId="{008E4481-013B-497D-B1BE-523862EAA50A}" destId="{FB941889-B795-440C-8FA7-E1EE99EC64E1}" srcOrd="1" destOrd="0" presId="urn:microsoft.com/office/officeart/2005/8/layout/process3"/>
    <dgm:cxn modelId="{A1934EBB-2851-4DAD-84E8-643F26804414}" srcId="{80397A36-194B-4DC5-86F5-A81CF0A5814E}" destId="{419EDEDC-6812-446D-BBBD-5131922E15CF}" srcOrd="2" destOrd="0" parTransId="{90E24561-7BB5-4DD9-AD0A-4AB418B6BD4F}" sibTransId="{DB0F428F-1F07-4BF2-9C41-9F7E9315738C}"/>
    <dgm:cxn modelId="{62AB11C6-B2F8-4ED2-965D-2B8B41E2BB50}" type="presOf" srcId="{B2BF9926-4A88-402D-9472-3DEA965A40F4}" destId="{6F13EB67-7619-44F2-A5F9-96675B904A20}" srcOrd="0" destOrd="1" presId="urn:microsoft.com/office/officeart/2005/8/layout/process3"/>
    <dgm:cxn modelId="{03E8C7C7-F96C-4E50-A036-2998C6B5AC03}" type="presOf" srcId="{008E4481-013B-497D-B1BE-523862EAA50A}" destId="{8CEE3FEF-DF38-4DD1-ABD6-2DB4C1307222}" srcOrd="0" destOrd="0" presId="urn:microsoft.com/office/officeart/2005/8/layout/process3"/>
    <dgm:cxn modelId="{5A3468DF-B8FA-43F1-AD93-6F0C1E12B4C1}" type="presOf" srcId="{599C41DB-8B13-4FF4-B871-C257FFF56F98}" destId="{A6C7E648-64BB-4A68-8DBC-775CB935AEAB}" srcOrd="0" destOrd="0" presId="urn:microsoft.com/office/officeart/2005/8/layout/process3"/>
    <dgm:cxn modelId="{A2F562F1-39C2-4CA3-B56E-5F304A738C26}" srcId="{21BA6C3A-C01E-498B-8980-986B65F192DA}" destId="{6175C892-AEFC-4FBF-930F-3F475827602C}" srcOrd="0" destOrd="0" parTransId="{698DC9A4-21CB-4163-8DC2-CD80CA19F74A}" sibTransId="{66DB5220-48D9-441C-8391-3CAB7AEA3ADC}"/>
    <dgm:cxn modelId="{8E66DCFC-9429-4E51-92FC-CC9FD78E1D23}" srcId="{419EDEDC-6812-446D-BBBD-5131922E15CF}" destId="{D494CEFE-F406-4370-947E-3142651B3965}" srcOrd="1" destOrd="0" parTransId="{7D7EBDA7-8ED4-433C-A3C7-2C22B03DBF8A}" sibTransId="{99CB4582-6D8C-44F3-A9A9-66CEE646198C}"/>
    <dgm:cxn modelId="{A2EB4F1F-04AB-49A6-9F02-2EB3F5671411}" type="presParOf" srcId="{282374FE-E25F-4754-A4D8-19BFA73BCB29}" destId="{35627E1F-6BE0-4062-8611-1C261D022E0C}" srcOrd="0" destOrd="0" presId="urn:microsoft.com/office/officeart/2005/8/layout/process3"/>
    <dgm:cxn modelId="{7DB3359A-975C-41AB-AFE5-0B673B01B403}" type="presParOf" srcId="{35627E1F-6BE0-4062-8611-1C261D022E0C}" destId="{1033828B-9B1B-47FB-BE50-E5A124EE4370}" srcOrd="0" destOrd="0" presId="urn:microsoft.com/office/officeart/2005/8/layout/process3"/>
    <dgm:cxn modelId="{9E2FDE22-CAFF-42EE-967A-465BE023AC60}" type="presParOf" srcId="{35627E1F-6BE0-4062-8611-1C261D022E0C}" destId="{4A5C3B3B-8196-4DD3-A997-DC1C78E3B27B}" srcOrd="1" destOrd="0" presId="urn:microsoft.com/office/officeart/2005/8/layout/process3"/>
    <dgm:cxn modelId="{C201FCD3-F15C-40AB-A526-469397732FCC}" type="presParOf" srcId="{35627E1F-6BE0-4062-8611-1C261D022E0C}" destId="{6F13EB67-7619-44F2-A5F9-96675B904A20}" srcOrd="2" destOrd="0" presId="urn:microsoft.com/office/officeart/2005/8/layout/process3"/>
    <dgm:cxn modelId="{23C9041D-BF92-4AED-BA3D-3FEA7FB73A48}" type="presParOf" srcId="{282374FE-E25F-4754-A4D8-19BFA73BCB29}" destId="{03C2B00B-5804-4FFA-90D8-995025F4C2B4}" srcOrd="1" destOrd="0" presId="urn:microsoft.com/office/officeart/2005/8/layout/process3"/>
    <dgm:cxn modelId="{CB30C1E9-8359-4994-9A73-1BBF4E28E584}" type="presParOf" srcId="{03C2B00B-5804-4FFA-90D8-995025F4C2B4}" destId="{491DB261-F6F8-4819-925A-6AEB75342F49}" srcOrd="0" destOrd="0" presId="urn:microsoft.com/office/officeart/2005/8/layout/process3"/>
    <dgm:cxn modelId="{363AF0E3-8BA4-40C8-A2D7-67CB013F7F73}" type="presParOf" srcId="{282374FE-E25F-4754-A4D8-19BFA73BCB29}" destId="{0C2FC6A0-66A4-439F-8E16-BF969A8BFF8A}" srcOrd="2" destOrd="0" presId="urn:microsoft.com/office/officeart/2005/8/layout/process3"/>
    <dgm:cxn modelId="{EB0B9D81-B6BA-48A6-8249-CB76B4635BDF}" type="presParOf" srcId="{0C2FC6A0-66A4-439F-8E16-BF969A8BFF8A}" destId="{E966EE9C-942F-4195-B323-E5F0DD015977}" srcOrd="0" destOrd="0" presId="urn:microsoft.com/office/officeart/2005/8/layout/process3"/>
    <dgm:cxn modelId="{6242B298-9320-430D-B5A6-8FBFB9BC95F5}" type="presParOf" srcId="{0C2FC6A0-66A4-439F-8E16-BF969A8BFF8A}" destId="{45F8AC16-2186-4293-A2C4-A2FAEEC5CBDB}" srcOrd="1" destOrd="0" presId="urn:microsoft.com/office/officeart/2005/8/layout/process3"/>
    <dgm:cxn modelId="{B7D8942B-06C4-43CE-847D-8883B3303168}" type="presParOf" srcId="{0C2FC6A0-66A4-439F-8E16-BF969A8BFF8A}" destId="{CE482E77-EA1F-4A99-9794-4E1B375C362A}" srcOrd="2" destOrd="0" presId="urn:microsoft.com/office/officeart/2005/8/layout/process3"/>
    <dgm:cxn modelId="{705B7E5B-9DE0-4634-B4D3-E67D1239E78E}" type="presParOf" srcId="{282374FE-E25F-4754-A4D8-19BFA73BCB29}" destId="{8CEE3FEF-DF38-4DD1-ABD6-2DB4C1307222}" srcOrd="3" destOrd="0" presId="urn:microsoft.com/office/officeart/2005/8/layout/process3"/>
    <dgm:cxn modelId="{A3C5A78E-1BFB-4E55-83CB-9E467403F04D}" type="presParOf" srcId="{8CEE3FEF-DF38-4DD1-ABD6-2DB4C1307222}" destId="{FB941889-B795-440C-8FA7-E1EE99EC64E1}" srcOrd="0" destOrd="0" presId="urn:microsoft.com/office/officeart/2005/8/layout/process3"/>
    <dgm:cxn modelId="{CCC7083B-0452-4960-96B4-4A1122D031F0}" type="presParOf" srcId="{282374FE-E25F-4754-A4D8-19BFA73BCB29}" destId="{B695D8B4-3D1B-47AE-B5B8-2CA5350739FE}" srcOrd="4" destOrd="0" presId="urn:microsoft.com/office/officeart/2005/8/layout/process3"/>
    <dgm:cxn modelId="{A8A41A6F-1DA4-464B-A361-0C1A1270DADF}" type="presParOf" srcId="{B695D8B4-3D1B-47AE-B5B8-2CA5350739FE}" destId="{0CCD4DF1-5F4F-4E62-85B3-DF02B5F9B1F5}" srcOrd="0" destOrd="0" presId="urn:microsoft.com/office/officeart/2005/8/layout/process3"/>
    <dgm:cxn modelId="{B78A4B65-5BD5-4452-950F-BC525A3AEE22}" type="presParOf" srcId="{B695D8B4-3D1B-47AE-B5B8-2CA5350739FE}" destId="{BCD8D901-D602-4598-AD18-D9FA6052EC48}" srcOrd="1" destOrd="0" presId="urn:microsoft.com/office/officeart/2005/8/layout/process3"/>
    <dgm:cxn modelId="{FAC1C12D-F7DB-4B27-B2C2-CF6BE6E36D01}" type="presParOf" srcId="{B695D8B4-3D1B-47AE-B5B8-2CA5350739FE}" destId="{A6C7E648-64BB-4A68-8DBC-775CB935AEA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397A36-194B-4DC5-86F5-A81CF0A5814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BA6C3A-C01E-498B-8980-986B65F192DA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Calibri"/>
              <a:cs typeface="Calibri"/>
            </a:rPr>
            <a:t>Introduction: </a:t>
          </a:r>
          <a:endParaRPr lang="en-US" dirty="0">
            <a:solidFill>
              <a:schemeClr val="bg1"/>
            </a:solidFill>
          </a:endParaRPr>
        </a:p>
      </dgm:t>
    </dgm:pt>
    <dgm:pt modelId="{63139552-AF21-4A6C-A0E1-097460FE75F1}" type="parTrans" cxnId="{884B9694-D98B-425D-93D5-24D974C214B7}">
      <dgm:prSet/>
      <dgm:spPr/>
      <dgm:t>
        <a:bodyPr/>
        <a:lstStyle/>
        <a:p>
          <a:endParaRPr lang="en-US"/>
        </a:p>
      </dgm:t>
    </dgm:pt>
    <dgm:pt modelId="{0A069C9D-D9DD-44AA-89F4-2A259B4E8B0D}" type="sibTrans" cxnId="{884B9694-D98B-425D-93D5-24D974C214B7}">
      <dgm:prSet/>
      <dgm:spPr/>
      <dgm:t>
        <a:bodyPr/>
        <a:lstStyle/>
        <a:p>
          <a:endParaRPr lang="en-US"/>
        </a:p>
      </dgm:t>
    </dgm:pt>
    <dgm:pt modelId="{6175C892-AEFC-4FBF-930F-3F475827602C}">
      <dgm:prSet phldrT="[Text]" phldr="0"/>
      <dgm:spPr/>
      <dgm:t>
        <a:bodyPr/>
        <a:lstStyle/>
        <a:p>
          <a:pPr rtl="0"/>
          <a:r>
            <a:rPr lang="en-US">
              <a:solidFill>
                <a:srgbClr val="000000"/>
              </a:solidFill>
              <a:latin typeface="Calibri"/>
              <a:cs typeface="Calibri"/>
            </a:rPr>
            <a:t>Launched in 2010. </a:t>
          </a:r>
          <a:endParaRPr lang="en-US">
            <a:latin typeface="Calibri Light" panose="020F0302020204030204"/>
            <a:cs typeface="Calibri Light" panose="020F0302020204030204"/>
          </a:endParaRPr>
        </a:p>
      </dgm:t>
    </dgm:pt>
    <dgm:pt modelId="{698DC9A4-21CB-4163-8DC2-CD80CA19F74A}" type="parTrans" cxnId="{A2F562F1-39C2-4CA3-B56E-5F304A738C26}">
      <dgm:prSet/>
      <dgm:spPr/>
      <dgm:t>
        <a:bodyPr/>
        <a:lstStyle/>
        <a:p>
          <a:endParaRPr lang="en-US"/>
        </a:p>
      </dgm:t>
    </dgm:pt>
    <dgm:pt modelId="{66DB5220-48D9-441C-8391-3CAB7AEA3ADC}" type="sibTrans" cxnId="{A2F562F1-39C2-4CA3-B56E-5F304A738C26}">
      <dgm:prSet/>
      <dgm:spPr/>
      <dgm:t>
        <a:bodyPr/>
        <a:lstStyle/>
        <a:p>
          <a:endParaRPr lang="en-US"/>
        </a:p>
      </dgm:t>
    </dgm:pt>
    <dgm:pt modelId="{EB5A8794-DF77-4C5D-96F5-E41CB7AB00B7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Customer Engagement:</a:t>
          </a:r>
          <a:endParaRPr lang="en-US" b="0">
            <a:solidFill>
              <a:schemeClr val="bg1"/>
            </a:solidFill>
            <a:latin typeface="Calibri"/>
            <a:cs typeface="Calibri"/>
          </a:endParaRPr>
        </a:p>
      </dgm:t>
    </dgm:pt>
    <dgm:pt modelId="{76146077-A2AC-4371-B6DE-EA39C056137B}" type="parTrans" cxnId="{91EAC258-D5FB-4935-83E3-8CA3D754905B}">
      <dgm:prSet/>
      <dgm:spPr/>
      <dgm:t>
        <a:bodyPr/>
        <a:lstStyle/>
        <a:p>
          <a:endParaRPr lang="en-US"/>
        </a:p>
      </dgm:t>
    </dgm:pt>
    <dgm:pt modelId="{008E4481-013B-497D-B1BE-523862EAA50A}" type="sibTrans" cxnId="{91EAC258-D5FB-4935-83E3-8CA3D754905B}">
      <dgm:prSet/>
      <dgm:spPr/>
      <dgm:t>
        <a:bodyPr/>
        <a:lstStyle/>
        <a:p>
          <a:endParaRPr lang="en-US"/>
        </a:p>
      </dgm:t>
    </dgm:pt>
    <dgm:pt modelId="{883035B5-E21B-4023-9400-F3075DCA6A1F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>
              <a:solidFill>
                <a:srgbClr val="000000"/>
              </a:solidFill>
              <a:latin typeface="Calibri"/>
              <a:cs typeface="Calibri"/>
            </a:rPr>
            <a:t>Order food, book tables, make payments.</a:t>
          </a:r>
          <a:endParaRPr lang="en-US" b="1">
            <a:solidFill>
              <a:srgbClr val="000000"/>
            </a:solidFill>
            <a:latin typeface="Calibri"/>
            <a:cs typeface="Calibri"/>
          </a:endParaRPr>
        </a:p>
      </dgm:t>
    </dgm:pt>
    <dgm:pt modelId="{2DD569A8-2268-475B-A49B-5AB10C0DF46B}" type="parTrans" cxnId="{5C57AFB4-041C-4B6D-B600-F399F5E12FB9}">
      <dgm:prSet/>
      <dgm:spPr/>
      <dgm:t>
        <a:bodyPr/>
        <a:lstStyle/>
        <a:p>
          <a:endParaRPr lang="en-US"/>
        </a:p>
      </dgm:t>
    </dgm:pt>
    <dgm:pt modelId="{EEFE3546-B6F3-4099-B92D-F71F49B333F6}" type="sibTrans" cxnId="{5C57AFB4-041C-4B6D-B600-F399F5E12FB9}">
      <dgm:prSet/>
      <dgm:spPr/>
      <dgm:t>
        <a:bodyPr/>
        <a:lstStyle/>
        <a:p>
          <a:endParaRPr lang="en-US"/>
        </a:p>
      </dgm:t>
    </dgm:pt>
    <dgm:pt modelId="{1F0F7238-3E0E-43F5-90BE-C98BF7030124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>
              <a:solidFill>
                <a:srgbClr val="000000"/>
              </a:solidFill>
              <a:latin typeface="Calibri"/>
              <a:cs typeface="Calibri"/>
            </a:rPr>
            <a:t>Search, discover, and review.</a:t>
          </a:r>
        </a:p>
      </dgm:t>
    </dgm:pt>
    <dgm:pt modelId="{31007C1A-86B9-4579-B3C1-85106D1DFCFD}" type="parTrans" cxnId="{794F7635-CD0C-4EA8-A24D-99A206F97DE5}">
      <dgm:prSet/>
      <dgm:spPr/>
      <dgm:t>
        <a:bodyPr/>
        <a:lstStyle/>
        <a:p>
          <a:endParaRPr lang="en-US"/>
        </a:p>
      </dgm:t>
    </dgm:pt>
    <dgm:pt modelId="{716FE76A-2213-4AB9-B3A2-79D619A17378}" type="sibTrans" cxnId="{794F7635-CD0C-4EA8-A24D-99A206F97DE5}">
      <dgm:prSet/>
      <dgm:spPr/>
      <dgm:t>
        <a:bodyPr/>
        <a:lstStyle/>
        <a:p>
          <a:endParaRPr lang="en-US"/>
        </a:p>
      </dgm:t>
    </dgm:pt>
    <dgm:pt modelId="{B2BF9926-4A88-402D-9472-3DEA965A40F4}">
      <dgm:prSet phldr="0"/>
      <dgm:spPr/>
      <dgm:t>
        <a:bodyPr/>
        <a:lstStyle/>
        <a:p>
          <a:r>
            <a:rPr lang="en-US">
              <a:solidFill>
                <a:srgbClr val="000000"/>
              </a:solidFill>
              <a:latin typeface="Calibri"/>
              <a:cs typeface="Calibri"/>
            </a:rPr>
            <a:t>Connects customers, restaurants, and delivery partners.</a:t>
          </a:r>
          <a:endParaRPr lang="en-US"/>
        </a:p>
      </dgm:t>
    </dgm:pt>
    <dgm:pt modelId="{33C47603-C1C4-47FF-B35A-A71D2BB52047}" type="parTrans" cxnId="{D9D94336-63EE-4BE9-A7D5-D928537C4CAC}">
      <dgm:prSet/>
      <dgm:spPr/>
      <dgm:t>
        <a:bodyPr/>
        <a:lstStyle/>
        <a:p>
          <a:endParaRPr lang="en-US"/>
        </a:p>
      </dgm:t>
    </dgm:pt>
    <dgm:pt modelId="{FE048A42-8CA8-4098-8DB3-2EF7A600AC2C}" type="sibTrans" cxnId="{D9D94336-63EE-4BE9-A7D5-D928537C4CAC}">
      <dgm:prSet/>
      <dgm:spPr/>
      <dgm:t>
        <a:bodyPr/>
        <a:lstStyle/>
        <a:p>
          <a:endParaRPr lang="en-US"/>
        </a:p>
      </dgm:t>
    </dgm:pt>
    <dgm:pt modelId="{419EDEDC-6812-446D-BBBD-5131922E15CF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Restaurant Partner Benefits:</a:t>
          </a:r>
          <a:endParaRPr lang="en-US" b="0">
            <a:solidFill>
              <a:schemeClr val="bg1"/>
            </a:solidFill>
            <a:latin typeface="Calibri"/>
            <a:cs typeface="Calibri"/>
          </a:endParaRPr>
        </a:p>
      </dgm:t>
    </dgm:pt>
    <dgm:pt modelId="{90E24561-7BB5-4DD9-AD0A-4AB418B6BD4F}" type="parTrans" cxnId="{A1934EBB-2851-4DAD-84E8-643F26804414}">
      <dgm:prSet/>
      <dgm:spPr/>
      <dgm:t>
        <a:bodyPr/>
        <a:lstStyle/>
        <a:p>
          <a:endParaRPr lang="en-US"/>
        </a:p>
      </dgm:t>
    </dgm:pt>
    <dgm:pt modelId="{DB0F428F-1F07-4BF2-9C41-9F7E9315738C}" type="sibTrans" cxnId="{A1934EBB-2851-4DAD-84E8-643F26804414}">
      <dgm:prSet/>
      <dgm:spPr/>
      <dgm:t>
        <a:bodyPr/>
        <a:lstStyle/>
        <a:p>
          <a:endParaRPr lang="en-US"/>
        </a:p>
      </dgm:t>
    </dgm:pt>
    <dgm:pt modelId="{9DF0DB43-0005-41BB-AE56-F72DC3B85A37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0" err="1">
              <a:solidFill>
                <a:srgbClr val="444444"/>
              </a:solidFill>
              <a:latin typeface="Calibri"/>
              <a:cs typeface="Calibri"/>
            </a:rPr>
            <a:t>Hyperpure</a:t>
          </a:r>
          <a:r>
            <a:rPr lang="en-US" b="0">
              <a:solidFill>
                <a:srgbClr val="444444"/>
              </a:solidFill>
              <a:latin typeface="Calibri"/>
              <a:cs typeface="Calibri"/>
            </a:rPr>
            <a:t> for procurement.</a:t>
          </a:r>
          <a:endParaRPr lang="en-US">
            <a:solidFill>
              <a:srgbClr val="444444"/>
            </a:solidFill>
          </a:endParaRPr>
        </a:p>
      </dgm:t>
    </dgm:pt>
    <dgm:pt modelId="{F028B807-63C6-4715-B91B-8861D5ED614F}" type="parTrans" cxnId="{AD461105-14AC-4EBD-941F-0022DD6324BE}">
      <dgm:prSet/>
      <dgm:spPr/>
      <dgm:t>
        <a:bodyPr/>
        <a:lstStyle/>
        <a:p>
          <a:endParaRPr lang="en-US"/>
        </a:p>
      </dgm:t>
    </dgm:pt>
    <dgm:pt modelId="{EEAECE53-01D6-48FA-AC33-6F0E00388554}" type="sibTrans" cxnId="{AD461105-14AC-4EBD-941F-0022DD6324BE}">
      <dgm:prSet/>
      <dgm:spPr/>
      <dgm:t>
        <a:bodyPr/>
        <a:lstStyle/>
        <a:p>
          <a:endParaRPr lang="en-US"/>
        </a:p>
      </dgm:t>
    </dgm:pt>
    <dgm:pt modelId="{599C41DB-8B13-4FF4-B871-C257FFF56F98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>
              <a:solidFill>
                <a:srgbClr val="444444"/>
              </a:solidFill>
              <a:latin typeface="Calibri"/>
              <a:cs typeface="Calibri"/>
            </a:rPr>
            <a:t>Marketing tools for engagement.</a:t>
          </a:r>
        </a:p>
      </dgm:t>
    </dgm:pt>
    <dgm:pt modelId="{24B82716-034A-4707-B1D1-4DA2F8C59AED}" type="parTrans" cxnId="{EEBBBC71-3CB5-4983-9D17-D86A78673590}">
      <dgm:prSet/>
      <dgm:spPr/>
      <dgm:t>
        <a:bodyPr/>
        <a:lstStyle/>
        <a:p>
          <a:endParaRPr lang="en-US"/>
        </a:p>
      </dgm:t>
    </dgm:pt>
    <dgm:pt modelId="{37B77F51-28A1-4633-9FE5-4F71158EFFCC}" type="sibTrans" cxnId="{EEBBBC71-3CB5-4983-9D17-D86A78673590}">
      <dgm:prSet/>
      <dgm:spPr/>
      <dgm:t>
        <a:bodyPr/>
        <a:lstStyle/>
        <a:p>
          <a:endParaRPr lang="en-US"/>
        </a:p>
      </dgm:t>
    </dgm:pt>
    <dgm:pt modelId="{D494CEFE-F406-4370-947E-3142651B3965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0">
              <a:solidFill>
                <a:srgbClr val="444444"/>
              </a:solidFill>
              <a:latin typeface="Calibri"/>
              <a:cs typeface="Calibri"/>
            </a:rPr>
            <a:t>Reliable last-mile delivery.</a:t>
          </a:r>
        </a:p>
      </dgm:t>
    </dgm:pt>
    <dgm:pt modelId="{7D7EBDA7-8ED4-433C-A3C7-2C22B03DBF8A}" type="parTrans" cxnId="{8E66DCFC-9429-4E51-92FC-CC9FD78E1D23}">
      <dgm:prSet/>
      <dgm:spPr/>
      <dgm:t>
        <a:bodyPr/>
        <a:lstStyle/>
        <a:p>
          <a:endParaRPr lang="en-US"/>
        </a:p>
      </dgm:t>
    </dgm:pt>
    <dgm:pt modelId="{99CB4582-6D8C-44F3-A9A9-66CEE646198C}" type="sibTrans" cxnId="{8E66DCFC-9429-4E51-92FC-CC9FD78E1D23}">
      <dgm:prSet/>
      <dgm:spPr/>
      <dgm:t>
        <a:bodyPr/>
        <a:lstStyle/>
        <a:p>
          <a:endParaRPr lang="en-US"/>
        </a:p>
      </dgm:t>
    </dgm:pt>
    <dgm:pt modelId="{282374FE-E25F-4754-A4D8-19BFA73BCB29}" type="pres">
      <dgm:prSet presAssocID="{80397A36-194B-4DC5-86F5-A81CF0A5814E}" presName="linearFlow" presStyleCnt="0">
        <dgm:presLayoutVars>
          <dgm:dir/>
          <dgm:animLvl val="lvl"/>
          <dgm:resizeHandles val="exact"/>
        </dgm:presLayoutVars>
      </dgm:prSet>
      <dgm:spPr/>
    </dgm:pt>
    <dgm:pt modelId="{35627E1F-6BE0-4062-8611-1C261D022E0C}" type="pres">
      <dgm:prSet presAssocID="{21BA6C3A-C01E-498B-8980-986B65F192DA}" presName="composite" presStyleCnt="0"/>
      <dgm:spPr/>
    </dgm:pt>
    <dgm:pt modelId="{1033828B-9B1B-47FB-BE50-E5A124EE4370}" type="pres">
      <dgm:prSet presAssocID="{21BA6C3A-C01E-498B-8980-986B65F192D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A5C3B3B-8196-4DD3-A997-DC1C78E3B27B}" type="pres">
      <dgm:prSet presAssocID="{21BA6C3A-C01E-498B-8980-986B65F192DA}" presName="parSh" presStyleLbl="node1" presStyleIdx="0" presStyleCnt="3"/>
      <dgm:spPr>
        <a:solidFill>
          <a:srgbClr val="CB202D"/>
        </a:solidFill>
      </dgm:spPr>
    </dgm:pt>
    <dgm:pt modelId="{6F13EB67-7619-44F2-A5F9-96675B904A20}" type="pres">
      <dgm:prSet presAssocID="{21BA6C3A-C01E-498B-8980-986B65F192DA}" presName="desTx" presStyleLbl="fgAcc1" presStyleIdx="0" presStyleCnt="3">
        <dgm:presLayoutVars>
          <dgm:bulletEnabled val="1"/>
        </dgm:presLayoutVars>
      </dgm:prSet>
      <dgm:spPr/>
    </dgm:pt>
    <dgm:pt modelId="{03C2B00B-5804-4FFA-90D8-995025F4C2B4}" type="pres">
      <dgm:prSet presAssocID="{0A069C9D-D9DD-44AA-89F4-2A259B4E8B0D}" presName="sibTrans" presStyleLbl="sibTrans2D1" presStyleIdx="0" presStyleCnt="2"/>
      <dgm:spPr>
        <a:solidFill>
          <a:schemeClr val="tx1">
            <a:lumMod val="75000"/>
            <a:lumOff val="25000"/>
          </a:schemeClr>
        </a:solidFill>
      </dgm:spPr>
    </dgm:pt>
    <dgm:pt modelId="{491DB261-F6F8-4819-925A-6AEB75342F49}" type="pres">
      <dgm:prSet presAssocID="{0A069C9D-D9DD-44AA-89F4-2A259B4E8B0D}" presName="connTx" presStyleLbl="sibTrans2D1" presStyleIdx="0" presStyleCnt="2"/>
      <dgm:spPr/>
    </dgm:pt>
    <dgm:pt modelId="{0C2FC6A0-66A4-439F-8E16-BF969A8BFF8A}" type="pres">
      <dgm:prSet presAssocID="{EB5A8794-DF77-4C5D-96F5-E41CB7AB00B7}" presName="composite" presStyleCnt="0"/>
      <dgm:spPr/>
    </dgm:pt>
    <dgm:pt modelId="{E966EE9C-942F-4195-B323-E5F0DD015977}" type="pres">
      <dgm:prSet presAssocID="{EB5A8794-DF77-4C5D-96F5-E41CB7AB00B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5F8AC16-2186-4293-A2C4-A2FAEEC5CBDB}" type="pres">
      <dgm:prSet presAssocID="{EB5A8794-DF77-4C5D-96F5-E41CB7AB00B7}" presName="parSh" presStyleLbl="node1" presStyleIdx="1" presStyleCnt="3"/>
      <dgm:spPr>
        <a:solidFill>
          <a:srgbClr val="CB202D"/>
        </a:solidFill>
      </dgm:spPr>
    </dgm:pt>
    <dgm:pt modelId="{CE482E77-EA1F-4A99-9794-4E1B375C362A}" type="pres">
      <dgm:prSet presAssocID="{EB5A8794-DF77-4C5D-96F5-E41CB7AB00B7}" presName="desTx" presStyleLbl="fgAcc1" presStyleIdx="1" presStyleCnt="3">
        <dgm:presLayoutVars>
          <dgm:bulletEnabled val="1"/>
        </dgm:presLayoutVars>
      </dgm:prSet>
      <dgm:spPr/>
    </dgm:pt>
    <dgm:pt modelId="{8CEE3FEF-DF38-4DD1-ABD6-2DB4C1307222}" type="pres">
      <dgm:prSet presAssocID="{008E4481-013B-497D-B1BE-523862EAA50A}" presName="sibTrans" presStyleLbl="sibTrans2D1" presStyleIdx="1" presStyleCnt="2"/>
      <dgm:spPr>
        <a:solidFill>
          <a:schemeClr val="tx1">
            <a:lumMod val="75000"/>
            <a:lumOff val="25000"/>
          </a:schemeClr>
        </a:solidFill>
      </dgm:spPr>
    </dgm:pt>
    <dgm:pt modelId="{FB941889-B795-440C-8FA7-E1EE99EC64E1}" type="pres">
      <dgm:prSet presAssocID="{008E4481-013B-497D-B1BE-523862EAA50A}" presName="connTx" presStyleLbl="sibTrans2D1" presStyleIdx="1" presStyleCnt="2"/>
      <dgm:spPr/>
    </dgm:pt>
    <dgm:pt modelId="{B695D8B4-3D1B-47AE-B5B8-2CA5350739FE}" type="pres">
      <dgm:prSet presAssocID="{419EDEDC-6812-446D-BBBD-5131922E15CF}" presName="composite" presStyleCnt="0"/>
      <dgm:spPr/>
    </dgm:pt>
    <dgm:pt modelId="{0CCD4DF1-5F4F-4E62-85B3-DF02B5F9B1F5}" type="pres">
      <dgm:prSet presAssocID="{419EDEDC-6812-446D-BBBD-5131922E15C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CD8D901-D602-4598-AD18-D9FA6052EC48}" type="pres">
      <dgm:prSet presAssocID="{419EDEDC-6812-446D-BBBD-5131922E15CF}" presName="parSh" presStyleLbl="node1" presStyleIdx="2" presStyleCnt="3"/>
      <dgm:spPr>
        <a:solidFill>
          <a:srgbClr val="CB202D"/>
        </a:solidFill>
      </dgm:spPr>
    </dgm:pt>
    <dgm:pt modelId="{A6C7E648-64BB-4A68-8DBC-775CB935AEAB}" type="pres">
      <dgm:prSet presAssocID="{419EDEDC-6812-446D-BBBD-5131922E15C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AD461105-14AC-4EBD-941F-0022DD6324BE}" srcId="{419EDEDC-6812-446D-BBBD-5131922E15CF}" destId="{9DF0DB43-0005-41BB-AE56-F72DC3B85A37}" srcOrd="2" destOrd="0" parTransId="{F028B807-63C6-4715-B91B-8861D5ED614F}" sibTransId="{EEAECE53-01D6-48FA-AC33-6F0E00388554}"/>
    <dgm:cxn modelId="{0DC0D305-98A4-49E0-830B-3905621E548A}" type="presOf" srcId="{0A069C9D-D9DD-44AA-89F4-2A259B4E8B0D}" destId="{491DB261-F6F8-4819-925A-6AEB75342F49}" srcOrd="1" destOrd="0" presId="urn:microsoft.com/office/officeart/2005/8/layout/process3"/>
    <dgm:cxn modelId="{19F0B806-07B7-4235-85BC-8AF4C1864CA0}" type="presOf" srcId="{9DF0DB43-0005-41BB-AE56-F72DC3B85A37}" destId="{A6C7E648-64BB-4A68-8DBC-775CB935AEAB}" srcOrd="0" destOrd="2" presId="urn:microsoft.com/office/officeart/2005/8/layout/process3"/>
    <dgm:cxn modelId="{0546C312-32A2-4BAE-B3C4-1E854D6D4B2E}" type="presOf" srcId="{419EDEDC-6812-446D-BBBD-5131922E15CF}" destId="{BCD8D901-D602-4598-AD18-D9FA6052EC48}" srcOrd="1" destOrd="0" presId="urn:microsoft.com/office/officeart/2005/8/layout/process3"/>
    <dgm:cxn modelId="{6294311B-B8AB-4B8A-9A86-6548E5D8734E}" type="presOf" srcId="{0A069C9D-D9DD-44AA-89F4-2A259B4E8B0D}" destId="{03C2B00B-5804-4FFA-90D8-995025F4C2B4}" srcOrd="0" destOrd="0" presId="urn:microsoft.com/office/officeart/2005/8/layout/process3"/>
    <dgm:cxn modelId="{F4E5292D-C3D8-4083-A9E2-4528D7A00CA5}" type="presOf" srcId="{419EDEDC-6812-446D-BBBD-5131922E15CF}" destId="{0CCD4DF1-5F4F-4E62-85B3-DF02B5F9B1F5}" srcOrd="0" destOrd="0" presId="urn:microsoft.com/office/officeart/2005/8/layout/process3"/>
    <dgm:cxn modelId="{56EDF62E-3D9A-4D48-A046-4B3D09823244}" type="presOf" srcId="{21BA6C3A-C01E-498B-8980-986B65F192DA}" destId="{1033828B-9B1B-47FB-BE50-E5A124EE4370}" srcOrd="0" destOrd="0" presId="urn:microsoft.com/office/officeart/2005/8/layout/process3"/>
    <dgm:cxn modelId="{794F7635-CD0C-4EA8-A24D-99A206F97DE5}" srcId="{EB5A8794-DF77-4C5D-96F5-E41CB7AB00B7}" destId="{1F0F7238-3E0E-43F5-90BE-C98BF7030124}" srcOrd="0" destOrd="0" parTransId="{31007C1A-86B9-4579-B3C1-85106D1DFCFD}" sibTransId="{716FE76A-2213-4AB9-B3A2-79D619A17378}"/>
    <dgm:cxn modelId="{D9D94336-63EE-4BE9-A7D5-D928537C4CAC}" srcId="{21BA6C3A-C01E-498B-8980-986B65F192DA}" destId="{B2BF9926-4A88-402D-9472-3DEA965A40F4}" srcOrd="1" destOrd="0" parTransId="{33C47603-C1C4-47FF-B35A-A71D2BB52047}" sibTransId="{FE048A42-8CA8-4098-8DB3-2EF7A600AC2C}"/>
    <dgm:cxn modelId="{8196193A-8868-4DE0-B422-BAA3292C191A}" type="presOf" srcId="{EB5A8794-DF77-4C5D-96F5-E41CB7AB00B7}" destId="{45F8AC16-2186-4293-A2C4-A2FAEEC5CBDB}" srcOrd="1" destOrd="0" presId="urn:microsoft.com/office/officeart/2005/8/layout/process3"/>
    <dgm:cxn modelId="{FFD03267-9717-4834-8A44-1BF5E1DAD0A9}" type="presOf" srcId="{883035B5-E21B-4023-9400-F3075DCA6A1F}" destId="{CE482E77-EA1F-4A99-9794-4E1B375C362A}" srcOrd="0" destOrd="1" presId="urn:microsoft.com/office/officeart/2005/8/layout/process3"/>
    <dgm:cxn modelId="{016AFF6F-FA05-47C7-8DC7-365F2586D821}" type="presOf" srcId="{6175C892-AEFC-4FBF-930F-3F475827602C}" destId="{6F13EB67-7619-44F2-A5F9-96675B904A20}" srcOrd="0" destOrd="0" presId="urn:microsoft.com/office/officeart/2005/8/layout/process3"/>
    <dgm:cxn modelId="{EEBBBC71-3CB5-4983-9D17-D86A78673590}" srcId="{419EDEDC-6812-446D-BBBD-5131922E15CF}" destId="{599C41DB-8B13-4FF4-B871-C257FFF56F98}" srcOrd="0" destOrd="0" parTransId="{24B82716-034A-4707-B1D1-4DA2F8C59AED}" sibTransId="{37B77F51-28A1-4633-9FE5-4F71158EFFCC}"/>
    <dgm:cxn modelId="{B637E852-4D57-478D-A928-4E451D07B448}" type="presOf" srcId="{1F0F7238-3E0E-43F5-90BE-C98BF7030124}" destId="{CE482E77-EA1F-4A99-9794-4E1B375C362A}" srcOrd="0" destOrd="0" presId="urn:microsoft.com/office/officeart/2005/8/layout/process3"/>
    <dgm:cxn modelId="{B57B2D73-26C5-4A6B-88E8-49CE96AF75E6}" type="presOf" srcId="{EB5A8794-DF77-4C5D-96F5-E41CB7AB00B7}" destId="{E966EE9C-942F-4195-B323-E5F0DD015977}" srcOrd="0" destOrd="0" presId="urn:microsoft.com/office/officeart/2005/8/layout/process3"/>
    <dgm:cxn modelId="{91EAC258-D5FB-4935-83E3-8CA3D754905B}" srcId="{80397A36-194B-4DC5-86F5-A81CF0A5814E}" destId="{EB5A8794-DF77-4C5D-96F5-E41CB7AB00B7}" srcOrd="1" destOrd="0" parTransId="{76146077-A2AC-4371-B6DE-EA39C056137B}" sibTransId="{008E4481-013B-497D-B1BE-523862EAA50A}"/>
    <dgm:cxn modelId="{34F11790-9134-4C02-8F0A-810CF8B36A89}" type="presOf" srcId="{21BA6C3A-C01E-498B-8980-986B65F192DA}" destId="{4A5C3B3B-8196-4DD3-A997-DC1C78E3B27B}" srcOrd="1" destOrd="0" presId="urn:microsoft.com/office/officeart/2005/8/layout/process3"/>
    <dgm:cxn modelId="{884B9694-D98B-425D-93D5-24D974C214B7}" srcId="{80397A36-194B-4DC5-86F5-A81CF0A5814E}" destId="{21BA6C3A-C01E-498B-8980-986B65F192DA}" srcOrd="0" destOrd="0" parTransId="{63139552-AF21-4A6C-A0E1-097460FE75F1}" sibTransId="{0A069C9D-D9DD-44AA-89F4-2A259B4E8B0D}"/>
    <dgm:cxn modelId="{451940B0-0066-438C-95F2-727ECA9FCB15}" type="presOf" srcId="{D494CEFE-F406-4370-947E-3142651B3965}" destId="{A6C7E648-64BB-4A68-8DBC-775CB935AEAB}" srcOrd="0" destOrd="1" presId="urn:microsoft.com/office/officeart/2005/8/layout/process3"/>
    <dgm:cxn modelId="{F0592CB3-6F0A-4E50-AD21-9B6756F7C5CA}" type="presOf" srcId="{80397A36-194B-4DC5-86F5-A81CF0A5814E}" destId="{282374FE-E25F-4754-A4D8-19BFA73BCB29}" srcOrd="0" destOrd="0" presId="urn:microsoft.com/office/officeart/2005/8/layout/process3"/>
    <dgm:cxn modelId="{5C57AFB4-041C-4B6D-B600-F399F5E12FB9}" srcId="{EB5A8794-DF77-4C5D-96F5-E41CB7AB00B7}" destId="{883035B5-E21B-4023-9400-F3075DCA6A1F}" srcOrd="1" destOrd="0" parTransId="{2DD569A8-2268-475B-A49B-5AB10C0DF46B}" sibTransId="{EEFE3546-B6F3-4099-B92D-F71F49B333F6}"/>
    <dgm:cxn modelId="{6542ECB5-1C5B-42FE-9E38-22ED80F16044}" type="presOf" srcId="{008E4481-013B-497D-B1BE-523862EAA50A}" destId="{FB941889-B795-440C-8FA7-E1EE99EC64E1}" srcOrd="1" destOrd="0" presId="urn:microsoft.com/office/officeart/2005/8/layout/process3"/>
    <dgm:cxn modelId="{A1934EBB-2851-4DAD-84E8-643F26804414}" srcId="{80397A36-194B-4DC5-86F5-A81CF0A5814E}" destId="{419EDEDC-6812-446D-BBBD-5131922E15CF}" srcOrd="2" destOrd="0" parTransId="{90E24561-7BB5-4DD9-AD0A-4AB418B6BD4F}" sibTransId="{DB0F428F-1F07-4BF2-9C41-9F7E9315738C}"/>
    <dgm:cxn modelId="{62AB11C6-B2F8-4ED2-965D-2B8B41E2BB50}" type="presOf" srcId="{B2BF9926-4A88-402D-9472-3DEA965A40F4}" destId="{6F13EB67-7619-44F2-A5F9-96675B904A20}" srcOrd="0" destOrd="1" presId="urn:microsoft.com/office/officeart/2005/8/layout/process3"/>
    <dgm:cxn modelId="{03E8C7C7-F96C-4E50-A036-2998C6B5AC03}" type="presOf" srcId="{008E4481-013B-497D-B1BE-523862EAA50A}" destId="{8CEE3FEF-DF38-4DD1-ABD6-2DB4C1307222}" srcOrd="0" destOrd="0" presId="urn:microsoft.com/office/officeart/2005/8/layout/process3"/>
    <dgm:cxn modelId="{5A3468DF-B8FA-43F1-AD93-6F0C1E12B4C1}" type="presOf" srcId="{599C41DB-8B13-4FF4-B871-C257FFF56F98}" destId="{A6C7E648-64BB-4A68-8DBC-775CB935AEAB}" srcOrd="0" destOrd="0" presId="urn:microsoft.com/office/officeart/2005/8/layout/process3"/>
    <dgm:cxn modelId="{A2F562F1-39C2-4CA3-B56E-5F304A738C26}" srcId="{21BA6C3A-C01E-498B-8980-986B65F192DA}" destId="{6175C892-AEFC-4FBF-930F-3F475827602C}" srcOrd="0" destOrd="0" parTransId="{698DC9A4-21CB-4163-8DC2-CD80CA19F74A}" sibTransId="{66DB5220-48D9-441C-8391-3CAB7AEA3ADC}"/>
    <dgm:cxn modelId="{8E66DCFC-9429-4E51-92FC-CC9FD78E1D23}" srcId="{419EDEDC-6812-446D-BBBD-5131922E15CF}" destId="{D494CEFE-F406-4370-947E-3142651B3965}" srcOrd="1" destOrd="0" parTransId="{7D7EBDA7-8ED4-433C-A3C7-2C22B03DBF8A}" sibTransId="{99CB4582-6D8C-44F3-A9A9-66CEE646198C}"/>
    <dgm:cxn modelId="{A2EB4F1F-04AB-49A6-9F02-2EB3F5671411}" type="presParOf" srcId="{282374FE-E25F-4754-A4D8-19BFA73BCB29}" destId="{35627E1F-6BE0-4062-8611-1C261D022E0C}" srcOrd="0" destOrd="0" presId="urn:microsoft.com/office/officeart/2005/8/layout/process3"/>
    <dgm:cxn modelId="{7DB3359A-975C-41AB-AFE5-0B673B01B403}" type="presParOf" srcId="{35627E1F-6BE0-4062-8611-1C261D022E0C}" destId="{1033828B-9B1B-47FB-BE50-E5A124EE4370}" srcOrd="0" destOrd="0" presId="urn:microsoft.com/office/officeart/2005/8/layout/process3"/>
    <dgm:cxn modelId="{9E2FDE22-CAFF-42EE-967A-465BE023AC60}" type="presParOf" srcId="{35627E1F-6BE0-4062-8611-1C261D022E0C}" destId="{4A5C3B3B-8196-4DD3-A997-DC1C78E3B27B}" srcOrd="1" destOrd="0" presId="urn:microsoft.com/office/officeart/2005/8/layout/process3"/>
    <dgm:cxn modelId="{C201FCD3-F15C-40AB-A526-469397732FCC}" type="presParOf" srcId="{35627E1F-6BE0-4062-8611-1C261D022E0C}" destId="{6F13EB67-7619-44F2-A5F9-96675B904A20}" srcOrd="2" destOrd="0" presId="urn:microsoft.com/office/officeart/2005/8/layout/process3"/>
    <dgm:cxn modelId="{23C9041D-BF92-4AED-BA3D-3FEA7FB73A48}" type="presParOf" srcId="{282374FE-E25F-4754-A4D8-19BFA73BCB29}" destId="{03C2B00B-5804-4FFA-90D8-995025F4C2B4}" srcOrd="1" destOrd="0" presId="urn:microsoft.com/office/officeart/2005/8/layout/process3"/>
    <dgm:cxn modelId="{CB30C1E9-8359-4994-9A73-1BBF4E28E584}" type="presParOf" srcId="{03C2B00B-5804-4FFA-90D8-995025F4C2B4}" destId="{491DB261-F6F8-4819-925A-6AEB75342F49}" srcOrd="0" destOrd="0" presId="urn:microsoft.com/office/officeart/2005/8/layout/process3"/>
    <dgm:cxn modelId="{363AF0E3-8BA4-40C8-A2D7-67CB013F7F73}" type="presParOf" srcId="{282374FE-E25F-4754-A4D8-19BFA73BCB29}" destId="{0C2FC6A0-66A4-439F-8E16-BF969A8BFF8A}" srcOrd="2" destOrd="0" presId="urn:microsoft.com/office/officeart/2005/8/layout/process3"/>
    <dgm:cxn modelId="{EB0B9D81-B6BA-48A6-8249-CB76B4635BDF}" type="presParOf" srcId="{0C2FC6A0-66A4-439F-8E16-BF969A8BFF8A}" destId="{E966EE9C-942F-4195-B323-E5F0DD015977}" srcOrd="0" destOrd="0" presId="urn:microsoft.com/office/officeart/2005/8/layout/process3"/>
    <dgm:cxn modelId="{6242B298-9320-430D-B5A6-8FBFB9BC95F5}" type="presParOf" srcId="{0C2FC6A0-66A4-439F-8E16-BF969A8BFF8A}" destId="{45F8AC16-2186-4293-A2C4-A2FAEEC5CBDB}" srcOrd="1" destOrd="0" presId="urn:microsoft.com/office/officeart/2005/8/layout/process3"/>
    <dgm:cxn modelId="{B7D8942B-06C4-43CE-847D-8883B3303168}" type="presParOf" srcId="{0C2FC6A0-66A4-439F-8E16-BF969A8BFF8A}" destId="{CE482E77-EA1F-4A99-9794-4E1B375C362A}" srcOrd="2" destOrd="0" presId="urn:microsoft.com/office/officeart/2005/8/layout/process3"/>
    <dgm:cxn modelId="{705B7E5B-9DE0-4634-B4D3-E67D1239E78E}" type="presParOf" srcId="{282374FE-E25F-4754-A4D8-19BFA73BCB29}" destId="{8CEE3FEF-DF38-4DD1-ABD6-2DB4C1307222}" srcOrd="3" destOrd="0" presId="urn:microsoft.com/office/officeart/2005/8/layout/process3"/>
    <dgm:cxn modelId="{A3C5A78E-1BFB-4E55-83CB-9E467403F04D}" type="presParOf" srcId="{8CEE3FEF-DF38-4DD1-ABD6-2DB4C1307222}" destId="{FB941889-B795-440C-8FA7-E1EE99EC64E1}" srcOrd="0" destOrd="0" presId="urn:microsoft.com/office/officeart/2005/8/layout/process3"/>
    <dgm:cxn modelId="{CCC7083B-0452-4960-96B4-4A1122D031F0}" type="presParOf" srcId="{282374FE-E25F-4754-A4D8-19BFA73BCB29}" destId="{B695D8B4-3D1B-47AE-B5B8-2CA5350739FE}" srcOrd="4" destOrd="0" presId="urn:microsoft.com/office/officeart/2005/8/layout/process3"/>
    <dgm:cxn modelId="{A8A41A6F-1DA4-464B-A361-0C1A1270DADF}" type="presParOf" srcId="{B695D8B4-3D1B-47AE-B5B8-2CA5350739FE}" destId="{0CCD4DF1-5F4F-4E62-85B3-DF02B5F9B1F5}" srcOrd="0" destOrd="0" presId="urn:microsoft.com/office/officeart/2005/8/layout/process3"/>
    <dgm:cxn modelId="{B78A4B65-5BD5-4452-950F-BC525A3AEE22}" type="presParOf" srcId="{B695D8B4-3D1B-47AE-B5B8-2CA5350739FE}" destId="{BCD8D901-D602-4598-AD18-D9FA6052EC48}" srcOrd="1" destOrd="0" presId="urn:microsoft.com/office/officeart/2005/8/layout/process3"/>
    <dgm:cxn modelId="{FAC1C12D-F7DB-4B27-B2C2-CF6BE6E36D01}" type="presParOf" srcId="{B695D8B4-3D1B-47AE-B5B8-2CA5350739FE}" destId="{A6C7E648-64BB-4A68-8DBC-775CB935AEA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397A36-194B-4DC5-86F5-A81CF0A5814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BA6C3A-C01E-498B-8980-986B65F192DA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Calibri"/>
              <a:cs typeface="Calibri"/>
            </a:rPr>
            <a:t>Introduction: </a:t>
          </a:r>
          <a:endParaRPr lang="en-US" dirty="0">
            <a:solidFill>
              <a:schemeClr val="bg1"/>
            </a:solidFill>
          </a:endParaRPr>
        </a:p>
      </dgm:t>
    </dgm:pt>
    <dgm:pt modelId="{63139552-AF21-4A6C-A0E1-097460FE75F1}" type="parTrans" cxnId="{884B9694-D98B-425D-93D5-24D974C214B7}">
      <dgm:prSet/>
      <dgm:spPr/>
      <dgm:t>
        <a:bodyPr/>
        <a:lstStyle/>
        <a:p>
          <a:endParaRPr lang="en-US"/>
        </a:p>
      </dgm:t>
    </dgm:pt>
    <dgm:pt modelId="{0A069C9D-D9DD-44AA-89F4-2A259B4E8B0D}" type="sibTrans" cxnId="{884B9694-D98B-425D-93D5-24D974C214B7}">
      <dgm:prSet/>
      <dgm:spPr/>
      <dgm:t>
        <a:bodyPr/>
        <a:lstStyle/>
        <a:p>
          <a:endParaRPr lang="en-US"/>
        </a:p>
      </dgm:t>
    </dgm:pt>
    <dgm:pt modelId="{6175C892-AEFC-4FBF-930F-3F475827602C}">
      <dgm:prSet phldrT="[Text]" phldr="0"/>
      <dgm:spPr/>
      <dgm:t>
        <a:bodyPr/>
        <a:lstStyle/>
        <a:p>
          <a:pPr rtl="0"/>
          <a:r>
            <a:rPr lang="en-US" dirty="0">
              <a:solidFill>
                <a:srgbClr val="000000"/>
              </a:solidFill>
              <a:latin typeface="Calibri"/>
              <a:cs typeface="Calibri"/>
            </a:rPr>
            <a:t>Launched in 2010. </a:t>
          </a:r>
          <a:endParaRPr lang="en-US" dirty="0">
            <a:latin typeface="Calibri Light" panose="020F0302020204030204"/>
            <a:cs typeface="Calibri Light" panose="020F0302020204030204"/>
          </a:endParaRPr>
        </a:p>
      </dgm:t>
    </dgm:pt>
    <dgm:pt modelId="{698DC9A4-21CB-4163-8DC2-CD80CA19F74A}" type="parTrans" cxnId="{A2F562F1-39C2-4CA3-B56E-5F304A738C26}">
      <dgm:prSet/>
      <dgm:spPr/>
      <dgm:t>
        <a:bodyPr/>
        <a:lstStyle/>
        <a:p>
          <a:endParaRPr lang="en-US"/>
        </a:p>
      </dgm:t>
    </dgm:pt>
    <dgm:pt modelId="{66DB5220-48D9-441C-8391-3CAB7AEA3ADC}" type="sibTrans" cxnId="{A2F562F1-39C2-4CA3-B56E-5F304A738C26}">
      <dgm:prSet/>
      <dgm:spPr/>
      <dgm:t>
        <a:bodyPr/>
        <a:lstStyle/>
        <a:p>
          <a:endParaRPr lang="en-US"/>
        </a:p>
      </dgm:t>
    </dgm:pt>
    <dgm:pt modelId="{EB5A8794-DF77-4C5D-96F5-E41CB7AB00B7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Customer Engagement:</a:t>
          </a:r>
          <a:endParaRPr lang="en-US" b="0">
            <a:solidFill>
              <a:schemeClr val="bg1"/>
            </a:solidFill>
            <a:latin typeface="Calibri"/>
            <a:cs typeface="Calibri"/>
          </a:endParaRPr>
        </a:p>
      </dgm:t>
    </dgm:pt>
    <dgm:pt modelId="{76146077-A2AC-4371-B6DE-EA39C056137B}" type="parTrans" cxnId="{91EAC258-D5FB-4935-83E3-8CA3D754905B}">
      <dgm:prSet/>
      <dgm:spPr/>
      <dgm:t>
        <a:bodyPr/>
        <a:lstStyle/>
        <a:p>
          <a:endParaRPr lang="en-US"/>
        </a:p>
      </dgm:t>
    </dgm:pt>
    <dgm:pt modelId="{008E4481-013B-497D-B1BE-523862EAA50A}" type="sibTrans" cxnId="{91EAC258-D5FB-4935-83E3-8CA3D754905B}">
      <dgm:prSet/>
      <dgm:spPr/>
      <dgm:t>
        <a:bodyPr/>
        <a:lstStyle/>
        <a:p>
          <a:endParaRPr lang="en-US"/>
        </a:p>
      </dgm:t>
    </dgm:pt>
    <dgm:pt modelId="{883035B5-E21B-4023-9400-F3075DCA6A1F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>
              <a:solidFill>
                <a:srgbClr val="000000"/>
              </a:solidFill>
              <a:latin typeface="Calibri"/>
              <a:cs typeface="Calibri"/>
            </a:rPr>
            <a:t>Order food, book tables, make payments.</a:t>
          </a:r>
          <a:endParaRPr lang="en-US" b="1">
            <a:solidFill>
              <a:srgbClr val="000000"/>
            </a:solidFill>
            <a:latin typeface="Calibri"/>
            <a:cs typeface="Calibri"/>
          </a:endParaRPr>
        </a:p>
      </dgm:t>
    </dgm:pt>
    <dgm:pt modelId="{2DD569A8-2268-475B-A49B-5AB10C0DF46B}" type="parTrans" cxnId="{5C57AFB4-041C-4B6D-B600-F399F5E12FB9}">
      <dgm:prSet/>
      <dgm:spPr/>
      <dgm:t>
        <a:bodyPr/>
        <a:lstStyle/>
        <a:p>
          <a:endParaRPr lang="en-US"/>
        </a:p>
      </dgm:t>
    </dgm:pt>
    <dgm:pt modelId="{EEFE3546-B6F3-4099-B92D-F71F49B333F6}" type="sibTrans" cxnId="{5C57AFB4-041C-4B6D-B600-F399F5E12FB9}">
      <dgm:prSet/>
      <dgm:spPr/>
      <dgm:t>
        <a:bodyPr/>
        <a:lstStyle/>
        <a:p>
          <a:endParaRPr lang="en-US"/>
        </a:p>
      </dgm:t>
    </dgm:pt>
    <dgm:pt modelId="{1F0F7238-3E0E-43F5-90BE-C98BF7030124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>
              <a:solidFill>
                <a:srgbClr val="000000"/>
              </a:solidFill>
              <a:latin typeface="Calibri"/>
              <a:cs typeface="Calibri"/>
            </a:rPr>
            <a:t>Search, discover, and review.</a:t>
          </a:r>
        </a:p>
      </dgm:t>
    </dgm:pt>
    <dgm:pt modelId="{31007C1A-86B9-4579-B3C1-85106D1DFCFD}" type="parTrans" cxnId="{794F7635-CD0C-4EA8-A24D-99A206F97DE5}">
      <dgm:prSet/>
      <dgm:spPr/>
      <dgm:t>
        <a:bodyPr/>
        <a:lstStyle/>
        <a:p>
          <a:endParaRPr lang="en-US"/>
        </a:p>
      </dgm:t>
    </dgm:pt>
    <dgm:pt modelId="{716FE76A-2213-4AB9-B3A2-79D619A17378}" type="sibTrans" cxnId="{794F7635-CD0C-4EA8-A24D-99A206F97DE5}">
      <dgm:prSet/>
      <dgm:spPr/>
      <dgm:t>
        <a:bodyPr/>
        <a:lstStyle/>
        <a:p>
          <a:endParaRPr lang="en-US"/>
        </a:p>
      </dgm:t>
    </dgm:pt>
    <dgm:pt modelId="{B2BF9926-4A88-402D-9472-3DEA965A40F4}">
      <dgm:prSet phldr="0"/>
      <dgm:spPr/>
      <dgm:t>
        <a:bodyPr/>
        <a:lstStyle/>
        <a:p>
          <a:r>
            <a:rPr lang="en-US">
              <a:solidFill>
                <a:srgbClr val="000000"/>
              </a:solidFill>
              <a:latin typeface="Calibri"/>
              <a:cs typeface="Calibri"/>
            </a:rPr>
            <a:t>Connects customers, restaurants, and delivery partners.</a:t>
          </a:r>
          <a:endParaRPr lang="en-US"/>
        </a:p>
      </dgm:t>
    </dgm:pt>
    <dgm:pt modelId="{33C47603-C1C4-47FF-B35A-A71D2BB52047}" type="parTrans" cxnId="{D9D94336-63EE-4BE9-A7D5-D928537C4CAC}">
      <dgm:prSet/>
      <dgm:spPr/>
      <dgm:t>
        <a:bodyPr/>
        <a:lstStyle/>
        <a:p>
          <a:endParaRPr lang="en-US"/>
        </a:p>
      </dgm:t>
    </dgm:pt>
    <dgm:pt modelId="{FE048A42-8CA8-4098-8DB3-2EF7A600AC2C}" type="sibTrans" cxnId="{D9D94336-63EE-4BE9-A7D5-D928537C4CAC}">
      <dgm:prSet/>
      <dgm:spPr/>
      <dgm:t>
        <a:bodyPr/>
        <a:lstStyle/>
        <a:p>
          <a:endParaRPr lang="en-US"/>
        </a:p>
      </dgm:t>
    </dgm:pt>
    <dgm:pt modelId="{419EDEDC-6812-446D-BBBD-5131922E15CF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Restaurant Partner Benefits:</a:t>
          </a:r>
          <a:endParaRPr lang="en-US" b="0">
            <a:solidFill>
              <a:schemeClr val="bg1"/>
            </a:solidFill>
            <a:latin typeface="Calibri"/>
            <a:cs typeface="Calibri"/>
          </a:endParaRPr>
        </a:p>
      </dgm:t>
    </dgm:pt>
    <dgm:pt modelId="{90E24561-7BB5-4DD9-AD0A-4AB418B6BD4F}" type="parTrans" cxnId="{A1934EBB-2851-4DAD-84E8-643F26804414}">
      <dgm:prSet/>
      <dgm:spPr/>
      <dgm:t>
        <a:bodyPr/>
        <a:lstStyle/>
        <a:p>
          <a:endParaRPr lang="en-US"/>
        </a:p>
      </dgm:t>
    </dgm:pt>
    <dgm:pt modelId="{DB0F428F-1F07-4BF2-9C41-9F7E9315738C}" type="sibTrans" cxnId="{A1934EBB-2851-4DAD-84E8-643F26804414}">
      <dgm:prSet/>
      <dgm:spPr/>
      <dgm:t>
        <a:bodyPr/>
        <a:lstStyle/>
        <a:p>
          <a:endParaRPr lang="en-US"/>
        </a:p>
      </dgm:t>
    </dgm:pt>
    <dgm:pt modelId="{9DF0DB43-0005-41BB-AE56-F72DC3B85A37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0" err="1">
              <a:solidFill>
                <a:srgbClr val="444444"/>
              </a:solidFill>
              <a:latin typeface="Calibri"/>
              <a:cs typeface="Calibri"/>
            </a:rPr>
            <a:t>Hyperpure</a:t>
          </a:r>
          <a:r>
            <a:rPr lang="en-US" b="0">
              <a:solidFill>
                <a:srgbClr val="444444"/>
              </a:solidFill>
              <a:latin typeface="Calibri"/>
              <a:cs typeface="Calibri"/>
            </a:rPr>
            <a:t> for procurement.</a:t>
          </a:r>
          <a:endParaRPr lang="en-US">
            <a:solidFill>
              <a:srgbClr val="444444"/>
            </a:solidFill>
          </a:endParaRPr>
        </a:p>
      </dgm:t>
    </dgm:pt>
    <dgm:pt modelId="{F028B807-63C6-4715-B91B-8861D5ED614F}" type="parTrans" cxnId="{AD461105-14AC-4EBD-941F-0022DD6324BE}">
      <dgm:prSet/>
      <dgm:spPr/>
      <dgm:t>
        <a:bodyPr/>
        <a:lstStyle/>
        <a:p>
          <a:endParaRPr lang="en-US"/>
        </a:p>
      </dgm:t>
    </dgm:pt>
    <dgm:pt modelId="{EEAECE53-01D6-48FA-AC33-6F0E00388554}" type="sibTrans" cxnId="{AD461105-14AC-4EBD-941F-0022DD6324BE}">
      <dgm:prSet/>
      <dgm:spPr/>
      <dgm:t>
        <a:bodyPr/>
        <a:lstStyle/>
        <a:p>
          <a:endParaRPr lang="en-US"/>
        </a:p>
      </dgm:t>
    </dgm:pt>
    <dgm:pt modelId="{599C41DB-8B13-4FF4-B871-C257FFF56F98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>
              <a:solidFill>
                <a:srgbClr val="444444"/>
              </a:solidFill>
              <a:latin typeface="Calibri"/>
              <a:cs typeface="Calibri"/>
            </a:rPr>
            <a:t>Marketing tools for engagement.</a:t>
          </a:r>
        </a:p>
      </dgm:t>
    </dgm:pt>
    <dgm:pt modelId="{24B82716-034A-4707-B1D1-4DA2F8C59AED}" type="parTrans" cxnId="{EEBBBC71-3CB5-4983-9D17-D86A78673590}">
      <dgm:prSet/>
      <dgm:spPr/>
      <dgm:t>
        <a:bodyPr/>
        <a:lstStyle/>
        <a:p>
          <a:endParaRPr lang="en-US"/>
        </a:p>
      </dgm:t>
    </dgm:pt>
    <dgm:pt modelId="{37B77F51-28A1-4633-9FE5-4F71158EFFCC}" type="sibTrans" cxnId="{EEBBBC71-3CB5-4983-9D17-D86A78673590}">
      <dgm:prSet/>
      <dgm:spPr/>
      <dgm:t>
        <a:bodyPr/>
        <a:lstStyle/>
        <a:p>
          <a:endParaRPr lang="en-US"/>
        </a:p>
      </dgm:t>
    </dgm:pt>
    <dgm:pt modelId="{D494CEFE-F406-4370-947E-3142651B3965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0">
              <a:solidFill>
                <a:srgbClr val="444444"/>
              </a:solidFill>
              <a:latin typeface="Calibri"/>
              <a:cs typeface="Calibri"/>
            </a:rPr>
            <a:t>Reliable last-mile delivery.</a:t>
          </a:r>
        </a:p>
      </dgm:t>
    </dgm:pt>
    <dgm:pt modelId="{7D7EBDA7-8ED4-433C-A3C7-2C22B03DBF8A}" type="parTrans" cxnId="{8E66DCFC-9429-4E51-92FC-CC9FD78E1D23}">
      <dgm:prSet/>
      <dgm:spPr/>
      <dgm:t>
        <a:bodyPr/>
        <a:lstStyle/>
        <a:p>
          <a:endParaRPr lang="en-US"/>
        </a:p>
      </dgm:t>
    </dgm:pt>
    <dgm:pt modelId="{99CB4582-6D8C-44F3-A9A9-66CEE646198C}" type="sibTrans" cxnId="{8E66DCFC-9429-4E51-92FC-CC9FD78E1D23}">
      <dgm:prSet/>
      <dgm:spPr/>
      <dgm:t>
        <a:bodyPr/>
        <a:lstStyle/>
        <a:p>
          <a:endParaRPr lang="en-US"/>
        </a:p>
      </dgm:t>
    </dgm:pt>
    <dgm:pt modelId="{282374FE-E25F-4754-A4D8-19BFA73BCB29}" type="pres">
      <dgm:prSet presAssocID="{80397A36-194B-4DC5-86F5-A81CF0A5814E}" presName="linearFlow" presStyleCnt="0">
        <dgm:presLayoutVars>
          <dgm:dir/>
          <dgm:animLvl val="lvl"/>
          <dgm:resizeHandles val="exact"/>
        </dgm:presLayoutVars>
      </dgm:prSet>
      <dgm:spPr/>
    </dgm:pt>
    <dgm:pt modelId="{35627E1F-6BE0-4062-8611-1C261D022E0C}" type="pres">
      <dgm:prSet presAssocID="{21BA6C3A-C01E-498B-8980-986B65F192DA}" presName="composite" presStyleCnt="0"/>
      <dgm:spPr/>
    </dgm:pt>
    <dgm:pt modelId="{1033828B-9B1B-47FB-BE50-E5A124EE4370}" type="pres">
      <dgm:prSet presAssocID="{21BA6C3A-C01E-498B-8980-986B65F192D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A5C3B3B-8196-4DD3-A997-DC1C78E3B27B}" type="pres">
      <dgm:prSet presAssocID="{21BA6C3A-C01E-498B-8980-986B65F192DA}" presName="parSh" presStyleLbl="node1" presStyleIdx="0" presStyleCnt="3"/>
      <dgm:spPr>
        <a:solidFill>
          <a:srgbClr val="CB202D"/>
        </a:solidFill>
      </dgm:spPr>
    </dgm:pt>
    <dgm:pt modelId="{6F13EB67-7619-44F2-A5F9-96675B904A20}" type="pres">
      <dgm:prSet presAssocID="{21BA6C3A-C01E-498B-8980-986B65F192DA}" presName="desTx" presStyleLbl="fgAcc1" presStyleIdx="0" presStyleCnt="3">
        <dgm:presLayoutVars>
          <dgm:bulletEnabled val="1"/>
        </dgm:presLayoutVars>
      </dgm:prSet>
      <dgm:spPr/>
    </dgm:pt>
    <dgm:pt modelId="{03C2B00B-5804-4FFA-90D8-995025F4C2B4}" type="pres">
      <dgm:prSet presAssocID="{0A069C9D-D9DD-44AA-89F4-2A259B4E8B0D}" presName="sibTrans" presStyleLbl="sibTrans2D1" presStyleIdx="0" presStyleCnt="2"/>
      <dgm:spPr>
        <a:solidFill>
          <a:schemeClr val="tx1">
            <a:lumMod val="75000"/>
            <a:lumOff val="25000"/>
          </a:schemeClr>
        </a:solidFill>
      </dgm:spPr>
    </dgm:pt>
    <dgm:pt modelId="{491DB261-F6F8-4819-925A-6AEB75342F49}" type="pres">
      <dgm:prSet presAssocID="{0A069C9D-D9DD-44AA-89F4-2A259B4E8B0D}" presName="connTx" presStyleLbl="sibTrans2D1" presStyleIdx="0" presStyleCnt="2"/>
      <dgm:spPr/>
    </dgm:pt>
    <dgm:pt modelId="{0C2FC6A0-66A4-439F-8E16-BF969A8BFF8A}" type="pres">
      <dgm:prSet presAssocID="{EB5A8794-DF77-4C5D-96F5-E41CB7AB00B7}" presName="composite" presStyleCnt="0"/>
      <dgm:spPr/>
    </dgm:pt>
    <dgm:pt modelId="{E966EE9C-942F-4195-B323-E5F0DD015977}" type="pres">
      <dgm:prSet presAssocID="{EB5A8794-DF77-4C5D-96F5-E41CB7AB00B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5F8AC16-2186-4293-A2C4-A2FAEEC5CBDB}" type="pres">
      <dgm:prSet presAssocID="{EB5A8794-DF77-4C5D-96F5-E41CB7AB00B7}" presName="parSh" presStyleLbl="node1" presStyleIdx="1" presStyleCnt="3"/>
      <dgm:spPr>
        <a:solidFill>
          <a:srgbClr val="CB202D"/>
        </a:solidFill>
      </dgm:spPr>
    </dgm:pt>
    <dgm:pt modelId="{CE482E77-EA1F-4A99-9794-4E1B375C362A}" type="pres">
      <dgm:prSet presAssocID="{EB5A8794-DF77-4C5D-96F5-E41CB7AB00B7}" presName="desTx" presStyleLbl="fgAcc1" presStyleIdx="1" presStyleCnt="3">
        <dgm:presLayoutVars>
          <dgm:bulletEnabled val="1"/>
        </dgm:presLayoutVars>
      </dgm:prSet>
      <dgm:spPr/>
    </dgm:pt>
    <dgm:pt modelId="{8CEE3FEF-DF38-4DD1-ABD6-2DB4C1307222}" type="pres">
      <dgm:prSet presAssocID="{008E4481-013B-497D-B1BE-523862EAA50A}" presName="sibTrans" presStyleLbl="sibTrans2D1" presStyleIdx="1" presStyleCnt="2"/>
      <dgm:spPr>
        <a:solidFill>
          <a:schemeClr val="tx1">
            <a:lumMod val="75000"/>
            <a:lumOff val="25000"/>
          </a:schemeClr>
        </a:solidFill>
      </dgm:spPr>
    </dgm:pt>
    <dgm:pt modelId="{FB941889-B795-440C-8FA7-E1EE99EC64E1}" type="pres">
      <dgm:prSet presAssocID="{008E4481-013B-497D-B1BE-523862EAA50A}" presName="connTx" presStyleLbl="sibTrans2D1" presStyleIdx="1" presStyleCnt="2"/>
      <dgm:spPr/>
    </dgm:pt>
    <dgm:pt modelId="{B695D8B4-3D1B-47AE-B5B8-2CA5350739FE}" type="pres">
      <dgm:prSet presAssocID="{419EDEDC-6812-446D-BBBD-5131922E15CF}" presName="composite" presStyleCnt="0"/>
      <dgm:spPr/>
    </dgm:pt>
    <dgm:pt modelId="{0CCD4DF1-5F4F-4E62-85B3-DF02B5F9B1F5}" type="pres">
      <dgm:prSet presAssocID="{419EDEDC-6812-446D-BBBD-5131922E15C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CD8D901-D602-4598-AD18-D9FA6052EC48}" type="pres">
      <dgm:prSet presAssocID="{419EDEDC-6812-446D-BBBD-5131922E15CF}" presName="parSh" presStyleLbl="node1" presStyleIdx="2" presStyleCnt="3"/>
      <dgm:spPr>
        <a:solidFill>
          <a:srgbClr val="CB202D"/>
        </a:solidFill>
      </dgm:spPr>
    </dgm:pt>
    <dgm:pt modelId="{A6C7E648-64BB-4A68-8DBC-775CB935AEAB}" type="pres">
      <dgm:prSet presAssocID="{419EDEDC-6812-446D-BBBD-5131922E15C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AD461105-14AC-4EBD-941F-0022DD6324BE}" srcId="{419EDEDC-6812-446D-BBBD-5131922E15CF}" destId="{9DF0DB43-0005-41BB-AE56-F72DC3B85A37}" srcOrd="2" destOrd="0" parTransId="{F028B807-63C6-4715-B91B-8861D5ED614F}" sibTransId="{EEAECE53-01D6-48FA-AC33-6F0E00388554}"/>
    <dgm:cxn modelId="{0DC0D305-98A4-49E0-830B-3905621E548A}" type="presOf" srcId="{0A069C9D-D9DD-44AA-89F4-2A259B4E8B0D}" destId="{491DB261-F6F8-4819-925A-6AEB75342F49}" srcOrd="1" destOrd="0" presId="urn:microsoft.com/office/officeart/2005/8/layout/process3"/>
    <dgm:cxn modelId="{19F0B806-07B7-4235-85BC-8AF4C1864CA0}" type="presOf" srcId="{9DF0DB43-0005-41BB-AE56-F72DC3B85A37}" destId="{A6C7E648-64BB-4A68-8DBC-775CB935AEAB}" srcOrd="0" destOrd="2" presId="urn:microsoft.com/office/officeart/2005/8/layout/process3"/>
    <dgm:cxn modelId="{0546C312-32A2-4BAE-B3C4-1E854D6D4B2E}" type="presOf" srcId="{419EDEDC-6812-446D-BBBD-5131922E15CF}" destId="{BCD8D901-D602-4598-AD18-D9FA6052EC48}" srcOrd="1" destOrd="0" presId="urn:microsoft.com/office/officeart/2005/8/layout/process3"/>
    <dgm:cxn modelId="{6294311B-B8AB-4B8A-9A86-6548E5D8734E}" type="presOf" srcId="{0A069C9D-D9DD-44AA-89F4-2A259B4E8B0D}" destId="{03C2B00B-5804-4FFA-90D8-995025F4C2B4}" srcOrd="0" destOrd="0" presId="urn:microsoft.com/office/officeart/2005/8/layout/process3"/>
    <dgm:cxn modelId="{F4E5292D-C3D8-4083-A9E2-4528D7A00CA5}" type="presOf" srcId="{419EDEDC-6812-446D-BBBD-5131922E15CF}" destId="{0CCD4DF1-5F4F-4E62-85B3-DF02B5F9B1F5}" srcOrd="0" destOrd="0" presId="urn:microsoft.com/office/officeart/2005/8/layout/process3"/>
    <dgm:cxn modelId="{56EDF62E-3D9A-4D48-A046-4B3D09823244}" type="presOf" srcId="{21BA6C3A-C01E-498B-8980-986B65F192DA}" destId="{1033828B-9B1B-47FB-BE50-E5A124EE4370}" srcOrd="0" destOrd="0" presId="urn:microsoft.com/office/officeart/2005/8/layout/process3"/>
    <dgm:cxn modelId="{794F7635-CD0C-4EA8-A24D-99A206F97DE5}" srcId="{EB5A8794-DF77-4C5D-96F5-E41CB7AB00B7}" destId="{1F0F7238-3E0E-43F5-90BE-C98BF7030124}" srcOrd="0" destOrd="0" parTransId="{31007C1A-86B9-4579-B3C1-85106D1DFCFD}" sibTransId="{716FE76A-2213-4AB9-B3A2-79D619A17378}"/>
    <dgm:cxn modelId="{D9D94336-63EE-4BE9-A7D5-D928537C4CAC}" srcId="{21BA6C3A-C01E-498B-8980-986B65F192DA}" destId="{B2BF9926-4A88-402D-9472-3DEA965A40F4}" srcOrd="1" destOrd="0" parTransId="{33C47603-C1C4-47FF-B35A-A71D2BB52047}" sibTransId="{FE048A42-8CA8-4098-8DB3-2EF7A600AC2C}"/>
    <dgm:cxn modelId="{8196193A-8868-4DE0-B422-BAA3292C191A}" type="presOf" srcId="{EB5A8794-DF77-4C5D-96F5-E41CB7AB00B7}" destId="{45F8AC16-2186-4293-A2C4-A2FAEEC5CBDB}" srcOrd="1" destOrd="0" presId="urn:microsoft.com/office/officeart/2005/8/layout/process3"/>
    <dgm:cxn modelId="{FFD03267-9717-4834-8A44-1BF5E1DAD0A9}" type="presOf" srcId="{883035B5-E21B-4023-9400-F3075DCA6A1F}" destId="{CE482E77-EA1F-4A99-9794-4E1B375C362A}" srcOrd="0" destOrd="1" presId="urn:microsoft.com/office/officeart/2005/8/layout/process3"/>
    <dgm:cxn modelId="{016AFF6F-FA05-47C7-8DC7-365F2586D821}" type="presOf" srcId="{6175C892-AEFC-4FBF-930F-3F475827602C}" destId="{6F13EB67-7619-44F2-A5F9-96675B904A20}" srcOrd="0" destOrd="0" presId="urn:microsoft.com/office/officeart/2005/8/layout/process3"/>
    <dgm:cxn modelId="{EEBBBC71-3CB5-4983-9D17-D86A78673590}" srcId="{419EDEDC-6812-446D-BBBD-5131922E15CF}" destId="{599C41DB-8B13-4FF4-B871-C257FFF56F98}" srcOrd="0" destOrd="0" parTransId="{24B82716-034A-4707-B1D1-4DA2F8C59AED}" sibTransId="{37B77F51-28A1-4633-9FE5-4F71158EFFCC}"/>
    <dgm:cxn modelId="{B637E852-4D57-478D-A928-4E451D07B448}" type="presOf" srcId="{1F0F7238-3E0E-43F5-90BE-C98BF7030124}" destId="{CE482E77-EA1F-4A99-9794-4E1B375C362A}" srcOrd="0" destOrd="0" presId="urn:microsoft.com/office/officeart/2005/8/layout/process3"/>
    <dgm:cxn modelId="{B57B2D73-26C5-4A6B-88E8-49CE96AF75E6}" type="presOf" srcId="{EB5A8794-DF77-4C5D-96F5-E41CB7AB00B7}" destId="{E966EE9C-942F-4195-B323-E5F0DD015977}" srcOrd="0" destOrd="0" presId="urn:microsoft.com/office/officeart/2005/8/layout/process3"/>
    <dgm:cxn modelId="{91EAC258-D5FB-4935-83E3-8CA3D754905B}" srcId="{80397A36-194B-4DC5-86F5-A81CF0A5814E}" destId="{EB5A8794-DF77-4C5D-96F5-E41CB7AB00B7}" srcOrd="1" destOrd="0" parTransId="{76146077-A2AC-4371-B6DE-EA39C056137B}" sibTransId="{008E4481-013B-497D-B1BE-523862EAA50A}"/>
    <dgm:cxn modelId="{34F11790-9134-4C02-8F0A-810CF8B36A89}" type="presOf" srcId="{21BA6C3A-C01E-498B-8980-986B65F192DA}" destId="{4A5C3B3B-8196-4DD3-A997-DC1C78E3B27B}" srcOrd="1" destOrd="0" presId="urn:microsoft.com/office/officeart/2005/8/layout/process3"/>
    <dgm:cxn modelId="{884B9694-D98B-425D-93D5-24D974C214B7}" srcId="{80397A36-194B-4DC5-86F5-A81CF0A5814E}" destId="{21BA6C3A-C01E-498B-8980-986B65F192DA}" srcOrd="0" destOrd="0" parTransId="{63139552-AF21-4A6C-A0E1-097460FE75F1}" sibTransId="{0A069C9D-D9DD-44AA-89F4-2A259B4E8B0D}"/>
    <dgm:cxn modelId="{451940B0-0066-438C-95F2-727ECA9FCB15}" type="presOf" srcId="{D494CEFE-F406-4370-947E-3142651B3965}" destId="{A6C7E648-64BB-4A68-8DBC-775CB935AEAB}" srcOrd="0" destOrd="1" presId="urn:microsoft.com/office/officeart/2005/8/layout/process3"/>
    <dgm:cxn modelId="{F0592CB3-6F0A-4E50-AD21-9B6756F7C5CA}" type="presOf" srcId="{80397A36-194B-4DC5-86F5-A81CF0A5814E}" destId="{282374FE-E25F-4754-A4D8-19BFA73BCB29}" srcOrd="0" destOrd="0" presId="urn:microsoft.com/office/officeart/2005/8/layout/process3"/>
    <dgm:cxn modelId="{5C57AFB4-041C-4B6D-B600-F399F5E12FB9}" srcId="{EB5A8794-DF77-4C5D-96F5-E41CB7AB00B7}" destId="{883035B5-E21B-4023-9400-F3075DCA6A1F}" srcOrd="1" destOrd="0" parTransId="{2DD569A8-2268-475B-A49B-5AB10C0DF46B}" sibTransId="{EEFE3546-B6F3-4099-B92D-F71F49B333F6}"/>
    <dgm:cxn modelId="{6542ECB5-1C5B-42FE-9E38-22ED80F16044}" type="presOf" srcId="{008E4481-013B-497D-B1BE-523862EAA50A}" destId="{FB941889-B795-440C-8FA7-E1EE99EC64E1}" srcOrd="1" destOrd="0" presId="urn:microsoft.com/office/officeart/2005/8/layout/process3"/>
    <dgm:cxn modelId="{A1934EBB-2851-4DAD-84E8-643F26804414}" srcId="{80397A36-194B-4DC5-86F5-A81CF0A5814E}" destId="{419EDEDC-6812-446D-BBBD-5131922E15CF}" srcOrd="2" destOrd="0" parTransId="{90E24561-7BB5-4DD9-AD0A-4AB418B6BD4F}" sibTransId="{DB0F428F-1F07-4BF2-9C41-9F7E9315738C}"/>
    <dgm:cxn modelId="{62AB11C6-B2F8-4ED2-965D-2B8B41E2BB50}" type="presOf" srcId="{B2BF9926-4A88-402D-9472-3DEA965A40F4}" destId="{6F13EB67-7619-44F2-A5F9-96675B904A20}" srcOrd="0" destOrd="1" presId="urn:microsoft.com/office/officeart/2005/8/layout/process3"/>
    <dgm:cxn modelId="{03E8C7C7-F96C-4E50-A036-2998C6B5AC03}" type="presOf" srcId="{008E4481-013B-497D-B1BE-523862EAA50A}" destId="{8CEE3FEF-DF38-4DD1-ABD6-2DB4C1307222}" srcOrd="0" destOrd="0" presId="urn:microsoft.com/office/officeart/2005/8/layout/process3"/>
    <dgm:cxn modelId="{5A3468DF-B8FA-43F1-AD93-6F0C1E12B4C1}" type="presOf" srcId="{599C41DB-8B13-4FF4-B871-C257FFF56F98}" destId="{A6C7E648-64BB-4A68-8DBC-775CB935AEAB}" srcOrd="0" destOrd="0" presId="urn:microsoft.com/office/officeart/2005/8/layout/process3"/>
    <dgm:cxn modelId="{A2F562F1-39C2-4CA3-B56E-5F304A738C26}" srcId="{21BA6C3A-C01E-498B-8980-986B65F192DA}" destId="{6175C892-AEFC-4FBF-930F-3F475827602C}" srcOrd="0" destOrd="0" parTransId="{698DC9A4-21CB-4163-8DC2-CD80CA19F74A}" sibTransId="{66DB5220-48D9-441C-8391-3CAB7AEA3ADC}"/>
    <dgm:cxn modelId="{8E66DCFC-9429-4E51-92FC-CC9FD78E1D23}" srcId="{419EDEDC-6812-446D-BBBD-5131922E15CF}" destId="{D494CEFE-F406-4370-947E-3142651B3965}" srcOrd="1" destOrd="0" parTransId="{7D7EBDA7-8ED4-433C-A3C7-2C22B03DBF8A}" sibTransId="{99CB4582-6D8C-44F3-A9A9-66CEE646198C}"/>
    <dgm:cxn modelId="{A2EB4F1F-04AB-49A6-9F02-2EB3F5671411}" type="presParOf" srcId="{282374FE-E25F-4754-A4D8-19BFA73BCB29}" destId="{35627E1F-6BE0-4062-8611-1C261D022E0C}" srcOrd="0" destOrd="0" presId="urn:microsoft.com/office/officeart/2005/8/layout/process3"/>
    <dgm:cxn modelId="{7DB3359A-975C-41AB-AFE5-0B673B01B403}" type="presParOf" srcId="{35627E1F-6BE0-4062-8611-1C261D022E0C}" destId="{1033828B-9B1B-47FB-BE50-E5A124EE4370}" srcOrd="0" destOrd="0" presId="urn:microsoft.com/office/officeart/2005/8/layout/process3"/>
    <dgm:cxn modelId="{9E2FDE22-CAFF-42EE-967A-465BE023AC60}" type="presParOf" srcId="{35627E1F-6BE0-4062-8611-1C261D022E0C}" destId="{4A5C3B3B-8196-4DD3-A997-DC1C78E3B27B}" srcOrd="1" destOrd="0" presId="urn:microsoft.com/office/officeart/2005/8/layout/process3"/>
    <dgm:cxn modelId="{C201FCD3-F15C-40AB-A526-469397732FCC}" type="presParOf" srcId="{35627E1F-6BE0-4062-8611-1C261D022E0C}" destId="{6F13EB67-7619-44F2-A5F9-96675B904A20}" srcOrd="2" destOrd="0" presId="urn:microsoft.com/office/officeart/2005/8/layout/process3"/>
    <dgm:cxn modelId="{23C9041D-BF92-4AED-BA3D-3FEA7FB73A48}" type="presParOf" srcId="{282374FE-E25F-4754-A4D8-19BFA73BCB29}" destId="{03C2B00B-5804-4FFA-90D8-995025F4C2B4}" srcOrd="1" destOrd="0" presId="urn:microsoft.com/office/officeart/2005/8/layout/process3"/>
    <dgm:cxn modelId="{CB30C1E9-8359-4994-9A73-1BBF4E28E584}" type="presParOf" srcId="{03C2B00B-5804-4FFA-90D8-995025F4C2B4}" destId="{491DB261-F6F8-4819-925A-6AEB75342F49}" srcOrd="0" destOrd="0" presId="urn:microsoft.com/office/officeart/2005/8/layout/process3"/>
    <dgm:cxn modelId="{363AF0E3-8BA4-40C8-A2D7-67CB013F7F73}" type="presParOf" srcId="{282374FE-E25F-4754-A4D8-19BFA73BCB29}" destId="{0C2FC6A0-66A4-439F-8E16-BF969A8BFF8A}" srcOrd="2" destOrd="0" presId="urn:microsoft.com/office/officeart/2005/8/layout/process3"/>
    <dgm:cxn modelId="{EB0B9D81-B6BA-48A6-8249-CB76B4635BDF}" type="presParOf" srcId="{0C2FC6A0-66A4-439F-8E16-BF969A8BFF8A}" destId="{E966EE9C-942F-4195-B323-E5F0DD015977}" srcOrd="0" destOrd="0" presId="urn:microsoft.com/office/officeart/2005/8/layout/process3"/>
    <dgm:cxn modelId="{6242B298-9320-430D-B5A6-8FBFB9BC95F5}" type="presParOf" srcId="{0C2FC6A0-66A4-439F-8E16-BF969A8BFF8A}" destId="{45F8AC16-2186-4293-A2C4-A2FAEEC5CBDB}" srcOrd="1" destOrd="0" presId="urn:microsoft.com/office/officeart/2005/8/layout/process3"/>
    <dgm:cxn modelId="{B7D8942B-06C4-43CE-847D-8883B3303168}" type="presParOf" srcId="{0C2FC6A0-66A4-439F-8E16-BF969A8BFF8A}" destId="{CE482E77-EA1F-4A99-9794-4E1B375C362A}" srcOrd="2" destOrd="0" presId="urn:microsoft.com/office/officeart/2005/8/layout/process3"/>
    <dgm:cxn modelId="{705B7E5B-9DE0-4634-B4D3-E67D1239E78E}" type="presParOf" srcId="{282374FE-E25F-4754-A4D8-19BFA73BCB29}" destId="{8CEE3FEF-DF38-4DD1-ABD6-2DB4C1307222}" srcOrd="3" destOrd="0" presId="urn:microsoft.com/office/officeart/2005/8/layout/process3"/>
    <dgm:cxn modelId="{A3C5A78E-1BFB-4E55-83CB-9E467403F04D}" type="presParOf" srcId="{8CEE3FEF-DF38-4DD1-ABD6-2DB4C1307222}" destId="{FB941889-B795-440C-8FA7-E1EE99EC64E1}" srcOrd="0" destOrd="0" presId="urn:microsoft.com/office/officeart/2005/8/layout/process3"/>
    <dgm:cxn modelId="{CCC7083B-0452-4960-96B4-4A1122D031F0}" type="presParOf" srcId="{282374FE-E25F-4754-A4D8-19BFA73BCB29}" destId="{B695D8B4-3D1B-47AE-B5B8-2CA5350739FE}" srcOrd="4" destOrd="0" presId="urn:microsoft.com/office/officeart/2005/8/layout/process3"/>
    <dgm:cxn modelId="{A8A41A6F-1DA4-464B-A361-0C1A1270DADF}" type="presParOf" srcId="{B695D8B4-3D1B-47AE-B5B8-2CA5350739FE}" destId="{0CCD4DF1-5F4F-4E62-85B3-DF02B5F9B1F5}" srcOrd="0" destOrd="0" presId="urn:microsoft.com/office/officeart/2005/8/layout/process3"/>
    <dgm:cxn modelId="{B78A4B65-5BD5-4452-950F-BC525A3AEE22}" type="presParOf" srcId="{B695D8B4-3D1B-47AE-B5B8-2CA5350739FE}" destId="{BCD8D901-D602-4598-AD18-D9FA6052EC48}" srcOrd="1" destOrd="0" presId="urn:microsoft.com/office/officeart/2005/8/layout/process3"/>
    <dgm:cxn modelId="{FAC1C12D-F7DB-4B27-B2C2-CF6BE6E36D01}" type="presParOf" srcId="{B695D8B4-3D1B-47AE-B5B8-2CA5350739FE}" destId="{A6C7E648-64BB-4A68-8DBC-775CB935AEA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EBAEF1-0640-4CDC-A4B1-D05EF83A31F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2BBE87-B50E-4EB6-B3E8-4E630170AD9E}">
      <dgm:prSet phldr="0"/>
      <dgm:spPr>
        <a:solidFill>
          <a:srgbClr val="CB202D"/>
        </a:solidFill>
      </dgm:spPr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Efficient Listing</a:t>
          </a:r>
          <a:r>
            <a:rPr lang="en-US" b="1">
              <a:solidFill>
                <a:srgbClr val="000000"/>
              </a:solidFill>
              <a:latin typeface="Calibri"/>
              <a:cs typeface="Calibri"/>
            </a:rPr>
            <a:t> </a:t>
          </a:r>
          <a:r>
            <a:rPr lang="en-US" b="1">
              <a:solidFill>
                <a:schemeClr val="bg1"/>
              </a:solidFill>
              <a:latin typeface="Calibri"/>
              <a:cs typeface="Calibri"/>
            </a:rPr>
            <a:t>Management: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Develop a robust system for managing and updating restaurant listings to ensure accuracy.</a:t>
          </a:r>
        </a:p>
      </dgm:t>
    </dgm:pt>
    <dgm:pt modelId="{1EADCF22-2103-488B-B14B-B47B52709287}" type="parTrans" cxnId="{FF0219A9-6C79-49CC-AB37-EDBA64B40E8D}">
      <dgm:prSet/>
      <dgm:spPr/>
      <dgm:t>
        <a:bodyPr/>
        <a:lstStyle/>
        <a:p>
          <a:endParaRPr lang="en-US"/>
        </a:p>
      </dgm:t>
    </dgm:pt>
    <dgm:pt modelId="{3547112D-ECA2-438C-87A6-209458A15A63}" type="sibTrans" cxnId="{FF0219A9-6C79-49CC-AB37-EDBA64B40E8D}">
      <dgm:prSet/>
      <dgm:spPr/>
      <dgm:t>
        <a:bodyPr/>
        <a:lstStyle/>
        <a:p>
          <a:endParaRPr lang="en-US"/>
        </a:p>
      </dgm:t>
    </dgm:pt>
    <dgm:pt modelId="{0CAE96DD-ABB6-4BB1-AB31-7DA54A5751E5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 dirty="0">
              <a:solidFill>
                <a:schemeClr val="bg1"/>
              </a:solidFill>
              <a:latin typeface="Calibri"/>
              <a:cs typeface="Calibri"/>
            </a:rPr>
            <a:t>Streamlined Onboarding:</a:t>
          </a:r>
          <a:r>
            <a:rPr lang="en-US" b="1" dirty="0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Create a streamlined onboarding process for new restaurants, incorporating automated data integration.</a:t>
          </a:r>
          <a:endParaRPr lang="en-US" b="1" dirty="0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gm:t>
    </dgm:pt>
    <dgm:pt modelId="{D8FB3332-492F-480A-AA0A-C45F0CE0485D}" type="parTrans" cxnId="{56BC5B20-7D5D-43A2-A069-C4ABCDF96F17}">
      <dgm:prSet/>
      <dgm:spPr/>
      <dgm:t>
        <a:bodyPr/>
        <a:lstStyle/>
        <a:p>
          <a:endParaRPr lang="en-US"/>
        </a:p>
      </dgm:t>
    </dgm:pt>
    <dgm:pt modelId="{ADBE165F-C7C5-43CE-BEBA-B042D1DE1F20}" type="sibTrans" cxnId="{56BC5B20-7D5D-43A2-A069-C4ABCDF96F17}">
      <dgm:prSet/>
      <dgm:spPr/>
      <dgm:t>
        <a:bodyPr/>
        <a:lstStyle/>
        <a:p>
          <a:endParaRPr lang="en-US"/>
        </a:p>
      </dgm:t>
    </dgm:pt>
    <dgm:pt modelId="{F736E83B-A7B0-45F0-B586-7C04C8E47093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Rating Validation System:</a:t>
          </a:r>
          <a:r>
            <a:rPr lang="en-US" b="1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Implement algorithms for regular monitoring and validation of restaurant ratings, ensuring reliable recommendations.</a:t>
          </a:r>
          <a:endParaRPr lang="en-US" b="1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gm:t>
    </dgm:pt>
    <dgm:pt modelId="{9CDF5559-3307-4D85-81BB-5195DAB995C0}" type="parTrans" cxnId="{2993C1A6-F8AE-4335-8572-240DDCC9D20B}">
      <dgm:prSet/>
      <dgm:spPr/>
      <dgm:t>
        <a:bodyPr/>
        <a:lstStyle/>
        <a:p>
          <a:endParaRPr lang="en-US"/>
        </a:p>
      </dgm:t>
    </dgm:pt>
    <dgm:pt modelId="{9252CE81-4530-42B8-ABBD-55582471DDA8}" type="sibTrans" cxnId="{2993C1A6-F8AE-4335-8572-240DDCC9D20B}">
      <dgm:prSet/>
      <dgm:spPr/>
      <dgm:t>
        <a:bodyPr/>
        <a:lstStyle/>
        <a:p>
          <a:endParaRPr lang="en-US"/>
        </a:p>
      </dgm:t>
    </dgm:pt>
    <dgm:pt modelId="{8CD7E4E5-57CA-4B89-B9BA-BD0F22C1F0E4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Automated Grade Updates: </a:t>
          </a:r>
          <a:r>
            <a:rPr lang="en-US" b="1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Establish clear criteria for bucket ranges and grades, automating the updating process based on performance changes.</a:t>
          </a:r>
          <a:endParaRPr lang="en-US" b="1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gm:t>
    </dgm:pt>
    <dgm:pt modelId="{AA5410DE-E9D4-4DFC-8007-E40C90C8EFD5}" type="parTrans" cxnId="{8EF9813D-86FD-4B14-B3CC-13D2800211DB}">
      <dgm:prSet/>
      <dgm:spPr/>
      <dgm:t>
        <a:bodyPr/>
        <a:lstStyle/>
        <a:p>
          <a:endParaRPr lang="en-US"/>
        </a:p>
      </dgm:t>
    </dgm:pt>
    <dgm:pt modelId="{BB993454-E6A9-4F37-9FC7-DD0A726A3F37}" type="sibTrans" cxnId="{8EF9813D-86FD-4B14-B3CC-13D2800211DB}">
      <dgm:prSet/>
      <dgm:spPr/>
      <dgm:t>
        <a:bodyPr/>
        <a:lstStyle/>
        <a:p>
          <a:endParaRPr lang="en-US"/>
        </a:p>
      </dgm:t>
    </dgm:pt>
    <dgm:pt modelId="{FFF31D2F-5266-4BC1-96DE-9B9BB07F3875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Adaptation to Local Dynamics: </a:t>
          </a:r>
          <a:r>
            <a:rPr lang="en-US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 Tailor business strategies to specific country needs, conducting  thorough research for effective operations in diverse markets.</a:t>
          </a:r>
          <a:endParaRPr lang="en-US">
            <a:solidFill>
              <a:schemeClr val="bg1">
                <a:lumMod val="85000"/>
              </a:schemeClr>
            </a:solidFill>
            <a:latin typeface="Calibri Light"/>
            <a:cs typeface="Calibri Light"/>
          </a:endParaRPr>
        </a:p>
      </dgm:t>
    </dgm:pt>
    <dgm:pt modelId="{9A453094-FFF2-4AB4-8D0B-C6548A191766}" type="parTrans" cxnId="{42229ACA-6DB9-4152-9691-7A106286941C}">
      <dgm:prSet/>
      <dgm:spPr/>
      <dgm:t>
        <a:bodyPr/>
        <a:lstStyle/>
        <a:p>
          <a:endParaRPr lang="en-US"/>
        </a:p>
      </dgm:t>
    </dgm:pt>
    <dgm:pt modelId="{B46C2E27-7F4E-45F8-B657-1FB78562992F}" type="sibTrans" cxnId="{42229ACA-6DB9-4152-9691-7A106286941C}">
      <dgm:prSet/>
      <dgm:spPr/>
      <dgm:t>
        <a:bodyPr/>
        <a:lstStyle/>
        <a:p>
          <a:endParaRPr lang="en-US"/>
        </a:p>
      </dgm:t>
    </dgm:pt>
    <dgm:pt modelId="{F90780D8-2E73-485F-9375-61888726B6FA}" type="pres">
      <dgm:prSet presAssocID="{4FEBAEF1-0640-4CDC-A4B1-D05EF83A31FA}" presName="diagram" presStyleCnt="0">
        <dgm:presLayoutVars>
          <dgm:dir/>
          <dgm:resizeHandles val="exact"/>
        </dgm:presLayoutVars>
      </dgm:prSet>
      <dgm:spPr/>
    </dgm:pt>
    <dgm:pt modelId="{5BC9395B-5BA5-4003-8679-B5D0FB1477CD}" type="pres">
      <dgm:prSet presAssocID="{2B2BBE87-B50E-4EB6-B3E8-4E630170AD9E}" presName="node" presStyleLbl="node1" presStyleIdx="0" presStyleCnt="5">
        <dgm:presLayoutVars>
          <dgm:bulletEnabled val="1"/>
        </dgm:presLayoutVars>
      </dgm:prSet>
      <dgm:spPr/>
    </dgm:pt>
    <dgm:pt modelId="{A42D1805-3371-487A-8697-89611373FAF4}" type="pres">
      <dgm:prSet presAssocID="{3547112D-ECA2-438C-87A6-209458A15A63}" presName="sibTrans" presStyleCnt="0"/>
      <dgm:spPr/>
    </dgm:pt>
    <dgm:pt modelId="{AE17F323-5F31-4C3D-8C43-C211EE753919}" type="pres">
      <dgm:prSet presAssocID="{0CAE96DD-ABB6-4BB1-AB31-7DA54A5751E5}" presName="node" presStyleLbl="node1" presStyleIdx="1" presStyleCnt="5">
        <dgm:presLayoutVars>
          <dgm:bulletEnabled val="1"/>
        </dgm:presLayoutVars>
      </dgm:prSet>
      <dgm:spPr>
        <a:solidFill>
          <a:srgbClr val="CB202D"/>
        </a:solidFill>
      </dgm:spPr>
    </dgm:pt>
    <dgm:pt modelId="{D82B99A5-28DC-4AD8-84CF-726B0FD3B909}" type="pres">
      <dgm:prSet presAssocID="{ADBE165F-C7C5-43CE-BEBA-B042D1DE1F20}" presName="sibTrans" presStyleCnt="0"/>
      <dgm:spPr/>
    </dgm:pt>
    <dgm:pt modelId="{22C1983F-2CF2-439D-902F-F763342987A1}" type="pres">
      <dgm:prSet presAssocID="{F736E83B-A7B0-45F0-B586-7C04C8E47093}" presName="node" presStyleLbl="node1" presStyleIdx="2" presStyleCnt="5">
        <dgm:presLayoutVars>
          <dgm:bulletEnabled val="1"/>
        </dgm:presLayoutVars>
      </dgm:prSet>
      <dgm:spPr>
        <a:solidFill>
          <a:srgbClr val="CB202D"/>
        </a:solidFill>
      </dgm:spPr>
    </dgm:pt>
    <dgm:pt modelId="{8838918D-3E13-40E7-8D58-39316F23EC4F}" type="pres">
      <dgm:prSet presAssocID="{9252CE81-4530-42B8-ABBD-55582471DDA8}" presName="sibTrans" presStyleCnt="0"/>
      <dgm:spPr/>
    </dgm:pt>
    <dgm:pt modelId="{787F7884-B2E2-4827-9D46-F4291CE76F17}" type="pres">
      <dgm:prSet presAssocID="{8CD7E4E5-57CA-4B89-B9BA-BD0F22C1F0E4}" presName="node" presStyleLbl="node1" presStyleIdx="3" presStyleCnt="5">
        <dgm:presLayoutVars>
          <dgm:bulletEnabled val="1"/>
        </dgm:presLayoutVars>
      </dgm:prSet>
      <dgm:spPr>
        <a:solidFill>
          <a:srgbClr val="CB202D"/>
        </a:solidFill>
      </dgm:spPr>
    </dgm:pt>
    <dgm:pt modelId="{985B1862-B3CF-4701-96D8-5105BA0EAFFF}" type="pres">
      <dgm:prSet presAssocID="{BB993454-E6A9-4F37-9FC7-DD0A726A3F37}" presName="sibTrans" presStyleCnt="0"/>
      <dgm:spPr/>
    </dgm:pt>
    <dgm:pt modelId="{11A586D1-B624-462F-A2B3-B3AB13046C5B}" type="pres">
      <dgm:prSet presAssocID="{FFF31D2F-5266-4BC1-96DE-9B9BB07F3875}" presName="node" presStyleLbl="node1" presStyleIdx="4" presStyleCnt="5">
        <dgm:presLayoutVars>
          <dgm:bulletEnabled val="1"/>
        </dgm:presLayoutVars>
      </dgm:prSet>
      <dgm:spPr>
        <a:solidFill>
          <a:srgbClr val="CB202D"/>
        </a:solidFill>
      </dgm:spPr>
    </dgm:pt>
  </dgm:ptLst>
  <dgm:cxnLst>
    <dgm:cxn modelId="{442D2403-656C-4E46-BBDC-285C23DD98CE}" type="presOf" srcId="{F736E83B-A7B0-45F0-B586-7C04C8E47093}" destId="{22C1983F-2CF2-439D-902F-F763342987A1}" srcOrd="0" destOrd="0" presId="urn:microsoft.com/office/officeart/2005/8/layout/default"/>
    <dgm:cxn modelId="{56BC5B20-7D5D-43A2-A069-C4ABCDF96F17}" srcId="{4FEBAEF1-0640-4CDC-A4B1-D05EF83A31FA}" destId="{0CAE96DD-ABB6-4BB1-AB31-7DA54A5751E5}" srcOrd="1" destOrd="0" parTransId="{D8FB3332-492F-480A-AA0A-C45F0CE0485D}" sibTransId="{ADBE165F-C7C5-43CE-BEBA-B042D1DE1F20}"/>
    <dgm:cxn modelId="{5041543B-9B03-4AE0-8134-1A700B8275DF}" type="presOf" srcId="{8CD7E4E5-57CA-4B89-B9BA-BD0F22C1F0E4}" destId="{787F7884-B2E2-4827-9D46-F4291CE76F17}" srcOrd="0" destOrd="0" presId="urn:microsoft.com/office/officeart/2005/8/layout/default"/>
    <dgm:cxn modelId="{8EF9813D-86FD-4B14-B3CC-13D2800211DB}" srcId="{4FEBAEF1-0640-4CDC-A4B1-D05EF83A31FA}" destId="{8CD7E4E5-57CA-4B89-B9BA-BD0F22C1F0E4}" srcOrd="3" destOrd="0" parTransId="{AA5410DE-E9D4-4DFC-8007-E40C90C8EFD5}" sibTransId="{BB993454-E6A9-4F37-9FC7-DD0A726A3F37}"/>
    <dgm:cxn modelId="{0921BC44-3F62-4D62-BD76-F8258FF1F7C5}" type="presOf" srcId="{0CAE96DD-ABB6-4BB1-AB31-7DA54A5751E5}" destId="{AE17F323-5F31-4C3D-8C43-C211EE753919}" srcOrd="0" destOrd="0" presId="urn:microsoft.com/office/officeart/2005/8/layout/default"/>
    <dgm:cxn modelId="{DAA9AE9C-D6B8-464B-9B85-7D492115B06C}" type="presOf" srcId="{4FEBAEF1-0640-4CDC-A4B1-D05EF83A31FA}" destId="{F90780D8-2E73-485F-9375-61888726B6FA}" srcOrd="0" destOrd="0" presId="urn:microsoft.com/office/officeart/2005/8/layout/default"/>
    <dgm:cxn modelId="{2993C1A6-F8AE-4335-8572-240DDCC9D20B}" srcId="{4FEBAEF1-0640-4CDC-A4B1-D05EF83A31FA}" destId="{F736E83B-A7B0-45F0-B586-7C04C8E47093}" srcOrd="2" destOrd="0" parTransId="{9CDF5559-3307-4D85-81BB-5195DAB995C0}" sibTransId="{9252CE81-4530-42B8-ABBD-55582471DDA8}"/>
    <dgm:cxn modelId="{FF0219A9-6C79-49CC-AB37-EDBA64B40E8D}" srcId="{4FEBAEF1-0640-4CDC-A4B1-D05EF83A31FA}" destId="{2B2BBE87-B50E-4EB6-B3E8-4E630170AD9E}" srcOrd="0" destOrd="0" parTransId="{1EADCF22-2103-488B-B14B-B47B52709287}" sibTransId="{3547112D-ECA2-438C-87A6-209458A15A63}"/>
    <dgm:cxn modelId="{5591DEAB-1420-43BA-B491-A14423D49D4A}" type="presOf" srcId="{FFF31D2F-5266-4BC1-96DE-9B9BB07F3875}" destId="{11A586D1-B624-462F-A2B3-B3AB13046C5B}" srcOrd="0" destOrd="0" presId="urn:microsoft.com/office/officeart/2005/8/layout/default"/>
    <dgm:cxn modelId="{1B8C71B9-261B-4A48-A94E-F483B8F7312A}" type="presOf" srcId="{2B2BBE87-B50E-4EB6-B3E8-4E630170AD9E}" destId="{5BC9395B-5BA5-4003-8679-B5D0FB1477CD}" srcOrd="0" destOrd="0" presId="urn:microsoft.com/office/officeart/2005/8/layout/default"/>
    <dgm:cxn modelId="{42229ACA-6DB9-4152-9691-7A106286941C}" srcId="{4FEBAEF1-0640-4CDC-A4B1-D05EF83A31FA}" destId="{FFF31D2F-5266-4BC1-96DE-9B9BB07F3875}" srcOrd="4" destOrd="0" parTransId="{9A453094-FFF2-4AB4-8D0B-C6548A191766}" sibTransId="{B46C2E27-7F4E-45F8-B657-1FB78562992F}"/>
    <dgm:cxn modelId="{4E8D5022-EB5C-4F75-A76E-7854444F42DA}" type="presParOf" srcId="{F90780D8-2E73-485F-9375-61888726B6FA}" destId="{5BC9395B-5BA5-4003-8679-B5D0FB1477CD}" srcOrd="0" destOrd="0" presId="urn:microsoft.com/office/officeart/2005/8/layout/default"/>
    <dgm:cxn modelId="{6D7C007A-2267-4012-82E5-BFEDCE74A340}" type="presParOf" srcId="{F90780D8-2E73-485F-9375-61888726B6FA}" destId="{A42D1805-3371-487A-8697-89611373FAF4}" srcOrd="1" destOrd="0" presId="urn:microsoft.com/office/officeart/2005/8/layout/default"/>
    <dgm:cxn modelId="{B08535A0-68FD-4F55-8557-A78B9D9CED7C}" type="presParOf" srcId="{F90780D8-2E73-485F-9375-61888726B6FA}" destId="{AE17F323-5F31-4C3D-8C43-C211EE753919}" srcOrd="2" destOrd="0" presId="urn:microsoft.com/office/officeart/2005/8/layout/default"/>
    <dgm:cxn modelId="{9F75D211-8E49-4ADC-90E0-473C3336463F}" type="presParOf" srcId="{F90780D8-2E73-485F-9375-61888726B6FA}" destId="{D82B99A5-28DC-4AD8-84CF-726B0FD3B909}" srcOrd="3" destOrd="0" presId="urn:microsoft.com/office/officeart/2005/8/layout/default"/>
    <dgm:cxn modelId="{94956B43-44FE-4B2A-AB87-7E1A00779228}" type="presParOf" srcId="{F90780D8-2E73-485F-9375-61888726B6FA}" destId="{22C1983F-2CF2-439D-902F-F763342987A1}" srcOrd="4" destOrd="0" presId="urn:microsoft.com/office/officeart/2005/8/layout/default"/>
    <dgm:cxn modelId="{E26DB0A5-F0F5-4E58-85D0-F980E6B0910C}" type="presParOf" srcId="{F90780D8-2E73-485F-9375-61888726B6FA}" destId="{8838918D-3E13-40E7-8D58-39316F23EC4F}" srcOrd="5" destOrd="0" presId="urn:microsoft.com/office/officeart/2005/8/layout/default"/>
    <dgm:cxn modelId="{0F3963D8-0CF8-4257-9073-8A32EBB7E1E3}" type="presParOf" srcId="{F90780D8-2E73-485F-9375-61888726B6FA}" destId="{787F7884-B2E2-4827-9D46-F4291CE76F17}" srcOrd="6" destOrd="0" presId="urn:microsoft.com/office/officeart/2005/8/layout/default"/>
    <dgm:cxn modelId="{76372D55-E27B-4A51-96EF-8A370536646B}" type="presParOf" srcId="{F90780D8-2E73-485F-9375-61888726B6FA}" destId="{985B1862-B3CF-4701-96D8-5105BA0EAFFF}" srcOrd="7" destOrd="0" presId="urn:microsoft.com/office/officeart/2005/8/layout/default"/>
    <dgm:cxn modelId="{5A695562-289D-4629-892D-724EFB33BA67}" type="presParOf" srcId="{F90780D8-2E73-485F-9375-61888726B6FA}" destId="{11A586D1-B624-462F-A2B3-B3AB13046C5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EBAEF1-0640-4CDC-A4B1-D05EF83A31F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2BBE87-B50E-4EB6-B3E8-4E630170AD9E}">
      <dgm:prSet phldr="0"/>
      <dgm:spPr>
        <a:solidFill>
          <a:srgbClr val="CB202D"/>
        </a:solidFill>
      </dgm:spPr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Efficient Listing</a:t>
          </a:r>
          <a:r>
            <a:rPr lang="en-US" b="1">
              <a:solidFill>
                <a:srgbClr val="000000"/>
              </a:solidFill>
              <a:latin typeface="Calibri"/>
              <a:cs typeface="Calibri"/>
            </a:rPr>
            <a:t> </a:t>
          </a:r>
          <a:r>
            <a:rPr lang="en-US" b="1">
              <a:solidFill>
                <a:schemeClr val="bg1"/>
              </a:solidFill>
              <a:latin typeface="Calibri"/>
              <a:cs typeface="Calibri"/>
            </a:rPr>
            <a:t>Management: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Develop a robust system for managing and updating restaurant listings to ensure accuracy.</a:t>
          </a:r>
        </a:p>
      </dgm:t>
    </dgm:pt>
    <dgm:pt modelId="{1EADCF22-2103-488B-B14B-B47B52709287}" type="parTrans" cxnId="{FF0219A9-6C79-49CC-AB37-EDBA64B40E8D}">
      <dgm:prSet/>
      <dgm:spPr/>
      <dgm:t>
        <a:bodyPr/>
        <a:lstStyle/>
        <a:p>
          <a:endParaRPr lang="en-US"/>
        </a:p>
      </dgm:t>
    </dgm:pt>
    <dgm:pt modelId="{3547112D-ECA2-438C-87A6-209458A15A63}" type="sibTrans" cxnId="{FF0219A9-6C79-49CC-AB37-EDBA64B40E8D}">
      <dgm:prSet/>
      <dgm:spPr/>
      <dgm:t>
        <a:bodyPr/>
        <a:lstStyle/>
        <a:p>
          <a:endParaRPr lang="en-US"/>
        </a:p>
      </dgm:t>
    </dgm:pt>
    <dgm:pt modelId="{0CAE96DD-ABB6-4BB1-AB31-7DA54A5751E5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 dirty="0">
              <a:solidFill>
                <a:schemeClr val="bg1"/>
              </a:solidFill>
              <a:latin typeface="Calibri"/>
              <a:cs typeface="Calibri"/>
            </a:rPr>
            <a:t>Streamlined Onboarding:</a:t>
          </a:r>
          <a:r>
            <a:rPr lang="en-US" b="1" dirty="0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Create a streamlined onboarding process for new restaurants, incorporating automated data integration.</a:t>
          </a:r>
          <a:endParaRPr lang="en-US" b="1" dirty="0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gm:t>
    </dgm:pt>
    <dgm:pt modelId="{D8FB3332-492F-480A-AA0A-C45F0CE0485D}" type="parTrans" cxnId="{56BC5B20-7D5D-43A2-A069-C4ABCDF96F17}">
      <dgm:prSet/>
      <dgm:spPr/>
      <dgm:t>
        <a:bodyPr/>
        <a:lstStyle/>
        <a:p>
          <a:endParaRPr lang="en-US"/>
        </a:p>
      </dgm:t>
    </dgm:pt>
    <dgm:pt modelId="{ADBE165F-C7C5-43CE-BEBA-B042D1DE1F20}" type="sibTrans" cxnId="{56BC5B20-7D5D-43A2-A069-C4ABCDF96F17}">
      <dgm:prSet/>
      <dgm:spPr/>
      <dgm:t>
        <a:bodyPr/>
        <a:lstStyle/>
        <a:p>
          <a:endParaRPr lang="en-US"/>
        </a:p>
      </dgm:t>
    </dgm:pt>
    <dgm:pt modelId="{F736E83B-A7B0-45F0-B586-7C04C8E47093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Rating Validation System:</a:t>
          </a:r>
          <a:r>
            <a:rPr lang="en-US" b="1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Implement algorithms for regular monitoring and validation of restaurant ratings, ensuring reliable recommendations.</a:t>
          </a:r>
          <a:endParaRPr lang="en-US" b="1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gm:t>
    </dgm:pt>
    <dgm:pt modelId="{9CDF5559-3307-4D85-81BB-5195DAB995C0}" type="parTrans" cxnId="{2993C1A6-F8AE-4335-8572-240DDCC9D20B}">
      <dgm:prSet/>
      <dgm:spPr/>
      <dgm:t>
        <a:bodyPr/>
        <a:lstStyle/>
        <a:p>
          <a:endParaRPr lang="en-US"/>
        </a:p>
      </dgm:t>
    </dgm:pt>
    <dgm:pt modelId="{9252CE81-4530-42B8-ABBD-55582471DDA8}" type="sibTrans" cxnId="{2993C1A6-F8AE-4335-8572-240DDCC9D20B}">
      <dgm:prSet/>
      <dgm:spPr/>
      <dgm:t>
        <a:bodyPr/>
        <a:lstStyle/>
        <a:p>
          <a:endParaRPr lang="en-US"/>
        </a:p>
      </dgm:t>
    </dgm:pt>
    <dgm:pt modelId="{8CD7E4E5-57CA-4B89-B9BA-BD0F22C1F0E4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Automated Grade Updates: </a:t>
          </a:r>
          <a:r>
            <a:rPr lang="en-US" b="1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Establish clear criteria for bucket ranges and grades, automating the updating process based on performance changes.</a:t>
          </a:r>
          <a:endParaRPr lang="en-US" b="1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gm:t>
    </dgm:pt>
    <dgm:pt modelId="{AA5410DE-E9D4-4DFC-8007-E40C90C8EFD5}" type="parTrans" cxnId="{8EF9813D-86FD-4B14-B3CC-13D2800211DB}">
      <dgm:prSet/>
      <dgm:spPr/>
      <dgm:t>
        <a:bodyPr/>
        <a:lstStyle/>
        <a:p>
          <a:endParaRPr lang="en-US"/>
        </a:p>
      </dgm:t>
    </dgm:pt>
    <dgm:pt modelId="{BB993454-E6A9-4F37-9FC7-DD0A726A3F37}" type="sibTrans" cxnId="{8EF9813D-86FD-4B14-B3CC-13D2800211DB}">
      <dgm:prSet/>
      <dgm:spPr/>
      <dgm:t>
        <a:bodyPr/>
        <a:lstStyle/>
        <a:p>
          <a:endParaRPr lang="en-US"/>
        </a:p>
      </dgm:t>
    </dgm:pt>
    <dgm:pt modelId="{FFF31D2F-5266-4BC1-96DE-9B9BB07F3875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Adaptation to Local Dynamics: </a:t>
          </a:r>
          <a:r>
            <a:rPr lang="en-US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 Tailor business strategies to specific country needs, conducting  thorough research for effective operations in diverse markets.</a:t>
          </a:r>
          <a:endParaRPr lang="en-US">
            <a:solidFill>
              <a:schemeClr val="bg1">
                <a:lumMod val="85000"/>
              </a:schemeClr>
            </a:solidFill>
            <a:latin typeface="Calibri Light"/>
            <a:cs typeface="Calibri Light"/>
          </a:endParaRPr>
        </a:p>
      </dgm:t>
    </dgm:pt>
    <dgm:pt modelId="{9A453094-FFF2-4AB4-8D0B-C6548A191766}" type="parTrans" cxnId="{42229ACA-6DB9-4152-9691-7A106286941C}">
      <dgm:prSet/>
      <dgm:spPr/>
      <dgm:t>
        <a:bodyPr/>
        <a:lstStyle/>
        <a:p>
          <a:endParaRPr lang="en-US"/>
        </a:p>
      </dgm:t>
    </dgm:pt>
    <dgm:pt modelId="{B46C2E27-7F4E-45F8-B657-1FB78562992F}" type="sibTrans" cxnId="{42229ACA-6DB9-4152-9691-7A106286941C}">
      <dgm:prSet/>
      <dgm:spPr/>
      <dgm:t>
        <a:bodyPr/>
        <a:lstStyle/>
        <a:p>
          <a:endParaRPr lang="en-US"/>
        </a:p>
      </dgm:t>
    </dgm:pt>
    <dgm:pt modelId="{F90780D8-2E73-485F-9375-61888726B6FA}" type="pres">
      <dgm:prSet presAssocID="{4FEBAEF1-0640-4CDC-A4B1-D05EF83A31FA}" presName="diagram" presStyleCnt="0">
        <dgm:presLayoutVars>
          <dgm:dir/>
          <dgm:resizeHandles val="exact"/>
        </dgm:presLayoutVars>
      </dgm:prSet>
      <dgm:spPr/>
    </dgm:pt>
    <dgm:pt modelId="{5BC9395B-5BA5-4003-8679-B5D0FB1477CD}" type="pres">
      <dgm:prSet presAssocID="{2B2BBE87-B50E-4EB6-B3E8-4E630170AD9E}" presName="node" presStyleLbl="node1" presStyleIdx="0" presStyleCnt="5">
        <dgm:presLayoutVars>
          <dgm:bulletEnabled val="1"/>
        </dgm:presLayoutVars>
      </dgm:prSet>
      <dgm:spPr/>
    </dgm:pt>
    <dgm:pt modelId="{A42D1805-3371-487A-8697-89611373FAF4}" type="pres">
      <dgm:prSet presAssocID="{3547112D-ECA2-438C-87A6-209458A15A63}" presName="sibTrans" presStyleCnt="0"/>
      <dgm:spPr/>
    </dgm:pt>
    <dgm:pt modelId="{AE17F323-5F31-4C3D-8C43-C211EE753919}" type="pres">
      <dgm:prSet presAssocID="{0CAE96DD-ABB6-4BB1-AB31-7DA54A5751E5}" presName="node" presStyleLbl="node1" presStyleIdx="1" presStyleCnt="5">
        <dgm:presLayoutVars>
          <dgm:bulletEnabled val="1"/>
        </dgm:presLayoutVars>
      </dgm:prSet>
      <dgm:spPr>
        <a:solidFill>
          <a:srgbClr val="CB202D"/>
        </a:solidFill>
      </dgm:spPr>
    </dgm:pt>
    <dgm:pt modelId="{D82B99A5-28DC-4AD8-84CF-726B0FD3B909}" type="pres">
      <dgm:prSet presAssocID="{ADBE165F-C7C5-43CE-BEBA-B042D1DE1F20}" presName="sibTrans" presStyleCnt="0"/>
      <dgm:spPr/>
    </dgm:pt>
    <dgm:pt modelId="{22C1983F-2CF2-439D-902F-F763342987A1}" type="pres">
      <dgm:prSet presAssocID="{F736E83B-A7B0-45F0-B586-7C04C8E47093}" presName="node" presStyleLbl="node1" presStyleIdx="2" presStyleCnt="5">
        <dgm:presLayoutVars>
          <dgm:bulletEnabled val="1"/>
        </dgm:presLayoutVars>
      </dgm:prSet>
      <dgm:spPr>
        <a:solidFill>
          <a:srgbClr val="CB202D"/>
        </a:solidFill>
      </dgm:spPr>
    </dgm:pt>
    <dgm:pt modelId="{8838918D-3E13-40E7-8D58-39316F23EC4F}" type="pres">
      <dgm:prSet presAssocID="{9252CE81-4530-42B8-ABBD-55582471DDA8}" presName="sibTrans" presStyleCnt="0"/>
      <dgm:spPr/>
    </dgm:pt>
    <dgm:pt modelId="{787F7884-B2E2-4827-9D46-F4291CE76F17}" type="pres">
      <dgm:prSet presAssocID="{8CD7E4E5-57CA-4B89-B9BA-BD0F22C1F0E4}" presName="node" presStyleLbl="node1" presStyleIdx="3" presStyleCnt="5">
        <dgm:presLayoutVars>
          <dgm:bulletEnabled val="1"/>
        </dgm:presLayoutVars>
      </dgm:prSet>
      <dgm:spPr>
        <a:solidFill>
          <a:srgbClr val="CB202D"/>
        </a:solidFill>
      </dgm:spPr>
    </dgm:pt>
    <dgm:pt modelId="{985B1862-B3CF-4701-96D8-5105BA0EAFFF}" type="pres">
      <dgm:prSet presAssocID="{BB993454-E6A9-4F37-9FC7-DD0A726A3F37}" presName="sibTrans" presStyleCnt="0"/>
      <dgm:spPr/>
    </dgm:pt>
    <dgm:pt modelId="{11A586D1-B624-462F-A2B3-B3AB13046C5B}" type="pres">
      <dgm:prSet presAssocID="{FFF31D2F-5266-4BC1-96DE-9B9BB07F3875}" presName="node" presStyleLbl="node1" presStyleIdx="4" presStyleCnt="5">
        <dgm:presLayoutVars>
          <dgm:bulletEnabled val="1"/>
        </dgm:presLayoutVars>
      </dgm:prSet>
      <dgm:spPr>
        <a:solidFill>
          <a:srgbClr val="CB202D"/>
        </a:solidFill>
      </dgm:spPr>
    </dgm:pt>
  </dgm:ptLst>
  <dgm:cxnLst>
    <dgm:cxn modelId="{442D2403-656C-4E46-BBDC-285C23DD98CE}" type="presOf" srcId="{F736E83B-A7B0-45F0-B586-7C04C8E47093}" destId="{22C1983F-2CF2-439D-902F-F763342987A1}" srcOrd="0" destOrd="0" presId="urn:microsoft.com/office/officeart/2005/8/layout/default"/>
    <dgm:cxn modelId="{56BC5B20-7D5D-43A2-A069-C4ABCDF96F17}" srcId="{4FEBAEF1-0640-4CDC-A4B1-D05EF83A31FA}" destId="{0CAE96DD-ABB6-4BB1-AB31-7DA54A5751E5}" srcOrd="1" destOrd="0" parTransId="{D8FB3332-492F-480A-AA0A-C45F0CE0485D}" sibTransId="{ADBE165F-C7C5-43CE-BEBA-B042D1DE1F20}"/>
    <dgm:cxn modelId="{5041543B-9B03-4AE0-8134-1A700B8275DF}" type="presOf" srcId="{8CD7E4E5-57CA-4B89-B9BA-BD0F22C1F0E4}" destId="{787F7884-B2E2-4827-9D46-F4291CE76F17}" srcOrd="0" destOrd="0" presId="urn:microsoft.com/office/officeart/2005/8/layout/default"/>
    <dgm:cxn modelId="{8EF9813D-86FD-4B14-B3CC-13D2800211DB}" srcId="{4FEBAEF1-0640-4CDC-A4B1-D05EF83A31FA}" destId="{8CD7E4E5-57CA-4B89-B9BA-BD0F22C1F0E4}" srcOrd="3" destOrd="0" parTransId="{AA5410DE-E9D4-4DFC-8007-E40C90C8EFD5}" sibTransId="{BB993454-E6A9-4F37-9FC7-DD0A726A3F37}"/>
    <dgm:cxn modelId="{0921BC44-3F62-4D62-BD76-F8258FF1F7C5}" type="presOf" srcId="{0CAE96DD-ABB6-4BB1-AB31-7DA54A5751E5}" destId="{AE17F323-5F31-4C3D-8C43-C211EE753919}" srcOrd="0" destOrd="0" presId="urn:microsoft.com/office/officeart/2005/8/layout/default"/>
    <dgm:cxn modelId="{DAA9AE9C-D6B8-464B-9B85-7D492115B06C}" type="presOf" srcId="{4FEBAEF1-0640-4CDC-A4B1-D05EF83A31FA}" destId="{F90780D8-2E73-485F-9375-61888726B6FA}" srcOrd="0" destOrd="0" presId="urn:microsoft.com/office/officeart/2005/8/layout/default"/>
    <dgm:cxn modelId="{2993C1A6-F8AE-4335-8572-240DDCC9D20B}" srcId="{4FEBAEF1-0640-4CDC-A4B1-D05EF83A31FA}" destId="{F736E83B-A7B0-45F0-B586-7C04C8E47093}" srcOrd="2" destOrd="0" parTransId="{9CDF5559-3307-4D85-81BB-5195DAB995C0}" sibTransId="{9252CE81-4530-42B8-ABBD-55582471DDA8}"/>
    <dgm:cxn modelId="{FF0219A9-6C79-49CC-AB37-EDBA64B40E8D}" srcId="{4FEBAEF1-0640-4CDC-A4B1-D05EF83A31FA}" destId="{2B2BBE87-B50E-4EB6-B3E8-4E630170AD9E}" srcOrd="0" destOrd="0" parTransId="{1EADCF22-2103-488B-B14B-B47B52709287}" sibTransId="{3547112D-ECA2-438C-87A6-209458A15A63}"/>
    <dgm:cxn modelId="{5591DEAB-1420-43BA-B491-A14423D49D4A}" type="presOf" srcId="{FFF31D2F-5266-4BC1-96DE-9B9BB07F3875}" destId="{11A586D1-B624-462F-A2B3-B3AB13046C5B}" srcOrd="0" destOrd="0" presId="urn:microsoft.com/office/officeart/2005/8/layout/default"/>
    <dgm:cxn modelId="{1B8C71B9-261B-4A48-A94E-F483B8F7312A}" type="presOf" srcId="{2B2BBE87-B50E-4EB6-B3E8-4E630170AD9E}" destId="{5BC9395B-5BA5-4003-8679-B5D0FB1477CD}" srcOrd="0" destOrd="0" presId="urn:microsoft.com/office/officeart/2005/8/layout/default"/>
    <dgm:cxn modelId="{42229ACA-6DB9-4152-9691-7A106286941C}" srcId="{4FEBAEF1-0640-4CDC-A4B1-D05EF83A31FA}" destId="{FFF31D2F-5266-4BC1-96DE-9B9BB07F3875}" srcOrd="4" destOrd="0" parTransId="{9A453094-FFF2-4AB4-8D0B-C6548A191766}" sibTransId="{B46C2E27-7F4E-45F8-B657-1FB78562992F}"/>
    <dgm:cxn modelId="{4E8D5022-EB5C-4F75-A76E-7854444F42DA}" type="presParOf" srcId="{F90780D8-2E73-485F-9375-61888726B6FA}" destId="{5BC9395B-5BA5-4003-8679-B5D0FB1477CD}" srcOrd="0" destOrd="0" presId="urn:microsoft.com/office/officeart/2005/8/layout/default"/>
    <dgm:cxn modelId="{6D7C007A-2267-4012-82E5-BFEDCE74A340}" type="presParOf" srcId="{F90780D8-2E73-485F-9375-61888726B6FA}" destId="{A42D1805-3371-487A-8697-89611373FAF4}" srcOrd="1" destOrd="0" presId="urn:microsoft.com/office/officeart/2005/8/layout/default"/>
    <dgm:cxn modelId="{B08535A0-68FD-4F55-8557-A78B9D9CED7C}" type="presParOf" srcId="{F90780D8-2E73-485F-9375-61888726B6FA}" destId="{AE17F323-5F31-4C3D-8C43-C211EE753919}" srcOrd="2" destOrd="0" presId="urn:microsoft.com/office/officeart/2005/8/layout/default"/>
    <dgm:cxn modelId="{9F75D211-8E49-4ADC-90E0-473C3336463F}" type="presParOf" srcId="{F90780D8-2E73-485F-9375-61888726B6FA}" destId="{D82B99A5-28DC-4AD8-84CF-726B0FD3B909}" srcOrd="3" destOrd="0" presId="urn:microsoft.com/office/officeart/2005/8/layout/default"/>
    <dgm:cxn modelId="{94956B43-44FE-4B2A-AB87-7E1A00779228}" type="presParOf" srcId="{F90780D8-2E73-485F-9375-61888726B6FA}" destId="{22C1983F-2CF2-439D-902F-F763342987A1}" srcOrd="4" destOrd="0" presId="urn:microsoft.com/office/officeart/2005/8/layout/default"/>
    <dgm:cxn modelId="{E26DB0A5-F0F5-4E58-85D0-F980E6B0910C}" type="presParOf" srcId="{F90780D8-2E73-485F-9375-61888726B6FA}" destId="{8838918D-3E13-40E7-8D58-39316F23EC4F}" srcOrd="5" destOrd="0" presId="urn:microsoft.com/office/officeart/2005/8/layout/default"/>
    <dgm:cxn modelId="{0F3963D8-0CF8-4257-9073-8A32EBB7E1E3}" type="presParOf" srcId="{F90780D8-2E73-485F-9375-61888726B6FA}" destId="{787F7884-B2E2-4827-9D46-F4291CE76F17}" srcOrd="6" destOrd="0" presId="urn:microsoft.com/office/officeart/2005/8/layout/default"/>
    <dgm:cxn modelId="{76372D55-E27B-4A51-96EF-8A370536646B}" type="presParOf" srcId="{F90780D8-2E73-485F-9375-61888726B6FA}" destId="{985B1862-B3CF-4701-96D8-5105BA0EAFFF}" srcOrd="7" destOrd="0" presId="urn:microsoft.com/office/officeart/2005/8/layout/default"/>
    <dgm:cxn modelId="{5A695562-289D-4629-892D-724EFB33BA67}" type="presParOf" srcId="{F90780D8-2E73-485F-9375-61888726B6FA}" destId="{11A586D1-B624-462F-A2B3-B3AB13046C5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18AA80-FC0C-4EEB-BC4B-23E4B759762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C60177-E00A-44D8-883F-8335BE3581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Implement stricter quality control measures to maintain the standard of restaurants listed on the platform.</a:t>
          </a:r>
          <a:br>
            <a:rPr lang="en-US"/>
          </a:br>
          <a:endParaRPr lang="en-US"/>
        </a:p>
      </dgm:t>
    </dgm:pt>
    <dgm:pt modelId="{5FF6B360-85CF-4693-AC86-0040027B0398}" type="parTrans" cxnId="{146AFF85-B682-426D-A2F0-C97CB378D219}">
      <dgm:prSet/>
      <dgm:spPr/>
      <dgm:t>
        <a:bodyPr/>
        <a:lstStyle/>
        <a:p>
          <a:endParaRPr lang="en-US"/>
        </a:p>
      </dgm:t>
    </dgm:pt>
    <dgm:pt modelId="{9E5FA0AF-BB7F-49C5-8FC5-35D6B572B1E3}" type="sibTrans" cxnId="{146AFF85-B682-426D-A2F0-C97CB378D2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B71F12-5593-4886-BD2B-D599AD2160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Provide support and resources to new restaurants to help them improve their ratings and establish a strong presence on the platform.</a:t>
          </a:r>
          <a:br>
            <a:rPr lang="en-US"/>
          </a:br>
          <a:endParaRPr lang="en-US"/>
        </a:p>
      </dgm:t>
    </dgm:pt>
    <dgm:pt modelId="{98EA9793-562C-41EE-A168-2921C177496D}" type="parTrans" cxnId="{C8F27645-3B0A-445C-814F-F2EA140ED9A5}">
      <dgm:prSet/>
      <dgm:spPr/>
      <dgm:t>
        <a:bodyPr/>
        <a:lstStyle/>
        <a:p>
          <a:endParaRPr lang="en-US"/>
        </a:p>
      </dgm:t>
    </dgm:pt>
    <dgm:pt modelId="{92FD0DD1-8776-477E-A7FE-7520A161739C}" type="sibTrans" cxnId="{C8F27645-3B0A-445C-814F-F2EA140ED9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AE7D75-5C29-4EA0-9418-940A0BAC3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Offer personalized recommendations and promotions to customers based on their preferences and the quality of restaurants.</a:t>
          </a:r>
          <a:br>
            <a:rPr lang="en-US"/>
          </a:br>
          <a:endParaRPr lang="en-US"/>
        </a:p>
      </dgm:t>
    </dgm:pt>
    <dgm:pt modelId="{29C8ED26-FA8A-447B-9D66-E846FF0BB137}" type="parTrans" cxnId="{0B4E5F17-36AD-438C-AB5D-D090F7A2EF69}">
      <dgm:prSet/>
      <dgm:spPr/>
      <dgm:t>
        <a:bodyPr/>
        <a:lstStyle/>
        <a:p>
          <a:endParaRPr lang="en-US"/>
        </a:p>
      </dgm:t>
    </dgm:pt>
    <dgm:pt modelId="{35A98CF2-8502-42FA-BDDA-84B8BCE752CD}" type="sibTrans" cxnId="{0B4E5F17-36AD-438C-AB5D-D090F7A2EF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5A4FB8-4EC9-4B51-AE70-D408C5A1CC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Expand business operations in countries with high growth potential and establish partnerships with local restaurants to enhance the platform's offerings.</a:t>
          </a:r>
        </a:p>
      </dgm:t>
    </dgm:pt>
    <dgm:pt modelId="{C77E7BF1-E691-48D3-8C25-665E22EF8DFA}" type="parTrans" cxnId="{6332A9D2-B236-47EA-816A-B3E93E58259C}">
      <dgm:prSet/>
      <dgm:spPr/>
      <dgm:t>
        <a:bodyPr/>
        <a:lstStyle/>
        <a:p>
          <a:endParaRPr lang="en-US"/>
        </a:p>
      </dgm:t>
    </dgm:pt>
    <dgm:pt modelId="{1C7B4AF1-CE7F-463D-9B8C-AD2B9F190E88}" type="sibTrans" cxnId="{6332A9D2-B236-47EA-816A-B3E93E58259C}">
      <dgm:prSet/>
      <dgm:spPr/>
      <dgm:t>
        <a:bodyPr/>
        <a:lstStyle/>
        <a:p>
          <a:endParaRPr lang="en-US"/>
        </a:p>
      </dgm:t>
    </dgm:pt>
    <dgm:pt modelId="{1BCCF6FD-A593-4399-8FE2-CA260F332393}" type="pres">
      <dgm:prSet presAssocID="{3918AA80-FC0C-4EEB-BC4B-23E4B759762C}" presName="root" presStyleCnt="0">
        <dgm:presLayoutVars>
          <dgm:dir/>
          <dgm:resizeHandles val="exact"/>
        </dgm:presLayoutVars>
      </dgm:prSet>
      <dgm:spPr/>
    </dgm:pt>
    <dgm:pt modelId="{8B676DA8-7A04-407F-B9CF-4726398918BC}" type="pres">
      <dgm:prSet presAssocID="{3918AA80-FC0C-4EEB-BC4B-23E4B759762C}" presName="container" presStyleCnt="0">
        <dgm:presLayoutVars>
          <dgm:dir/>
          <dgm:resizeHandles val="exact"/>
        </dgm:presLayoutVars>
      </dgm:prSet>
      <dgm:spPr/>
    </dgm:pt>
    <dgm:pt modelId="{F19448DA-458B-4414-91C4-C9BC1EF25502}" type="pres">
      <dgm:prSet presAssocID="{C7C60177-E00A-44D8-883F-8335BE35811A}" presName="compNode" presStyleCnt="0"/>
      <dgm:spPr/>
    </dgm:pt>
    <dgm:pt modelId="{936A7EF5-696D-4EF0-A622-1D537DE872EA}" type="pres">
      <dgm:prSet presAssocID="{C7C60177-E00A-44D8-883F-8335BE35811A}" presName="iconBgRect" presStyleLbl="bgShp" presStyleIdx="0" presStyleCnt="4"/>
      <dgm:spPr>
        <a:solidFill>
          <a:srgbClr val="CB202D"/>
        </a:solidFill>
      </dgm:spPr>
    </dgm:pt>
    <dgm:pt modelId="{B31EE988-B4C6-433F-A5E5-7167AA887DF1}" type="pres">
      <dgm:prSet presAssocID="{C7C60177-E00A-44D8-883F-8335BE3581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09E62E56-6DA4-48DB-A728-01F2ABFDE0F4}" type="pres">
      <dgm:prSet presAssocID="{C7C60177-E00A-44D8-883F-8335BE35811A}" presName="spaceRect" presStyleCnt="0"/>
      <dgm:spPr/>
    </dgm:pt>
    <dgm:pt modelId="{8D3FBEE8-4D45-48A9-829E-FA0B40C20021}" type="pres">
      <dgm:prSet presAssocID="{C7C60177-E00A-44D8-883F-8335BE35811A}" presName="textRect" presStyleLbl="revTx" presStyleIdx="0" presStyleCnt="4">
        <dgm:presLayoutVars>
          <dgm:chMax val="1"/>
          <dgm:chPref val="1"/>
        </dgm:presLayoutVars>
      </dgm:prSet>
      <dgm:spPr/>
    </dgm:pt>
    <dgm:pt modelId="{CDACE9DC-4FB4-4A57-9FAD-20EA0220BBD9}" type="pres">
      <dgm:prSet presAssocID="{9E5FA0AF-BB7F-49C5-8FC5-35D6B572B1E3}" presName="sibTrans" presStyleLbl="sibTrans2D1" presStyleIdx="0" presStyleCnt="0"/>
      <dgm:spPr/>
    </dgm:pt>
    <dgm:pt modelId="{43AFF631-6DFA-4A62-934E-288C0ABA6FBA}" type="pres">
      <dgm:prSet presAssocID="{95B71F12-5593-4886-BD2B-D599AD2160ED}" presName="compNode" presStyleCnt="0"/>
      <dgm:spPr/>
    </dgm:pt>
    <dgm:pt modelId="{E1F7D44B-D42A-4B4C-A6BC-D2638482D91F}" type="pres">
      <dgm:prSet presAssocID="{95B71F12-5593-4886-BD2B-D599AD2160ED}" presName="iconBgRect" presStyleLbl="bgShp" presStyleIdx="1" presStyleCnt="4"/>
      <dgm:spPr>
        <a:solidFill>
          <a:srgbClr val="CB202D"/>
        </a:solidFill>
      </dgm:spPr>
    </dgm:pt>
    <dgm:pt modelId="{7FFE3B7C-E124-4218-A18B-6CEEEF9A49A4}" type="pres">
      <dgm:prSet presAssocID="{95B71F12-5593-4886-BD2B-D599AD2160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4AFB7C0C-FAA0-498C-A7A8-4A3D2C2EC561}" type="pres">
      <dgm:prSet presAssocID="{95B71F12-5593-4886-BD2B-D599AD2160ED}" presName="spaceRect" presStyleCnt="0"/>
      <dgm:spPr/>
    </dgm:pt>
    <dgm:pt modelId="{9CA08C82-7C98-47DD-B331-5D54535A8A94}" type="pres">
      <dgm:prSet presAssocID="{95B71F12-5593-4886-BD2B-D599AD2160ED}" presName="textRect" presStyleLbl="revTx" presStyleIdx="1" presStyleCnt="4">
        <dgm:presLayoutVars>
          <dgm:chMax val="1"/>
          <dgm:chPref val="1"/>
        </dgm:presLayoutVars>
      </dgm:prSet>
      <dgm:spPr/>
    </dgm:pt>
    <dgm:pt modelId="{008B2F97-E4E2-4F7B-B6BB-46661FB1803D}" type="pres">
      <dgm:prSet presAssocID="{92FD0DD1-8776-477E-A7FE-7520A161739C}" presName="sibTrans" presStyleLbl="sibTrans2D1" presStyleIdx="0" presStyleCnt="0"/>
      <dgm:spPr/>
    </dgm:pt>
    <dgm:pt modelId="{D46F8E73-5D37-4F5F-B7D9-533FA2857C19}" type="pres">
      <dgm:prSet presAssocID="{73AE7D75-5C29-4EA0-9418-940A0BAC3B8F}" presName="compNode" presStyleCnt="0"/>
      <dgm:spPr/>
    </dgm:pt>
    <dgm:pt modelId="{B5091D86-6E0A-4CC9-8752-D4911F1EAFFF}" type="pres">
      <dgm:prSet presAssocID="{73AE7D75-5C29-4EA0-9418-940A0BAC3B8F}" presName="iconBgRect" presStyleLbl="bgShp" presStyleIdx="2" presStyleCnt="4"/>
      <dgm:spPr>
        <a:solidFill>
          <a:srgbClr val="CB202D"/>
        </a:solidFill>
      </dgm:spPr>
    </dgm:pt>
    <dgm:pt modelId="{A420BE7E-7421-4099-9468-745ADC59D7E3}" type="pres">
      <dgm:prSet presAssocID="{73AE7D75-5C29-4EA0-9418-940A0BAC3B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AB05A996-B488-4C18-8286-AAC9D4B1EF20}" type="pres">
      <dgm:prSet presAssocID="{73AE7D75-5C29-4EA0-9418-940A0BAC3B8F}" presName="spaceRect" presStyleCnt="0"/>
      <dgm:spPr/>
    </dgm:pt>
    <dgm:pt modelId="{68E41964-BA10-4B1F-957F-7C6CC84F22CE}" type="pres">
      <dgm:prSet presAssocID="{73AE7D75-5C29-4EA0-9418-940A0BAC3B8F}" presName="textRect" presStyleLbl="revTx" presStyleIdx="2" presStyleCnt="4">
        <dgm:presLayoutVars>
          <dgm:chMax val="1"/>
          <dgm:chPref val="1"/>
        </dgm:presLayoutVars>
      </dgm:prSet>
      <dgm:spPr/>
    </dgm:pt>
    <dgm:pt modelId="{6EBCE492-02B2-46C3-80C0-21CF547DFCB5}" type="pres">
      <dgm:prSet presAssocID="{35A98CF2-8502-42FA-BDDA-84B8BCE752CD}" presName="sibTrans" presStyleLbl="sibTrans2D1" presStyleIdx="0" presStyleCnt="0"/>
      <dgm:spPr/>
    </dgm:pt>
    <dgm:pt modelId="{1843E25B-1C51-491C-9646-10EDB645ED2E}" type="pres">
      <dgm:prSet presAssocID="{8B5A4FB8-4EC9-4B51-AE70-D408C5A1CC2C}" presName="compNode" presStyleCnt="0"/>
      <dgm:spPr/>
    </dgm:pt>
    <dgm:pt modelId="{B0E8E4F2-6DDE-49EE-8361-D4DD96B8AB2D}" type="pres">
      <dgm:prSet presAssocID="{8B5A4FB8-4EC9-4B51-AE70-D408C5A1CC2C}" presName="iconBgRect" presStyleLbl="bgShp" presStyleIdx="3" presStyleCnt="4"/>
      <dgm:spPr>
        <a:solidFill>
          <a:srgbClr val="CB202D"/>
        </a:solidFill>
      </dgm:spPr>
    </dgm:pt>
    <dgm:pt modelId="{4B52B06C-4C4A-4842-9278-9EA257BD22F1}" type="pres">
      <dgm:prSet presAssocID="{8B5A4FB8-4EC9-4B51-AE70-D408C5A1CC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A43EB14-4F3B-45BB-A54E-E2146AF821EE}" type="pres">
      <dgm:prSet presAssocID="{8B5A4FB8-4EC9-4B51-AE70-D408C5A1CC2C}" presName="spaceRect" presStyleCnt="0"/>
      <dgm:spPr/>
    </dgm:pt>
    <dgm:pt modelId="{C1659CCF-7A8E-41D2-9276-C5AB883907C7}" type="pres">
      <dgm:prSet presAssocID="{8B5A4FB8-4EC9-4B51-AE70-D408C5A1CC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B4E5F17-36AD-438C-AB5D-D090F7A2EF69}" srcId="{3918AA80-FC0C-4EEB-BC4B-23E4B759762C}" destId="{73AE7D75-5C29-4EA0-9418-940A0BAC3B8F}" srcOrd="2" destOrd="0" parTransId="{29C8ED26-FA8A-447B-9D66-E846FF0BB137}" sibTransId="{35A98CF2-8502-42FA-BDDA-84B8BCE752CD}"/>
    <dgm:cxn modelId="{BC35491F-171B-4C9B-A8D1-8C406425B77B}" type="presOf" srcId="{9E5FA0AF-BB7F-49C5-8FC5-35D6B572B1E3}" destId="{CDACE9DC-4FB4-4A57-9FAD-20EA0220BBD9}" srcOrd="0" destOrd="0" presId="urn:microsoft.com/office/officeart/2018/2/layout/IconCircleList"/>
    <dgm:cxn modelId="{848C6861-0AF3-45FC-8EBA-B15AFD40BC8B}" type="presOf" srcId="{73AE7D75-5C29-4EA0-9418-940A0BAC3B8F}" destId="{68E41964-BA10-4B1F-957F-7C6CC84F22CE}" srcOrd="0" destOrd="0" presId="urn:microsoft.com/office/officeart/2018/2/layout/IconCircleList"/>
    <dgm:cxn modelId="{C8F27645-3B0A-445C-814F-F2EA140ED9A5}" srcId="{3918AA80-FC0C-4EEB-BC4B-23E4B759762C}" destId="{95B71F12-5593-4886-BD2B-D599AD2160ED}" srcOrd="1" destOrd="0" parTransId="{98EA9793-562C-41EE-A168-2921C177496D}" sibTransId="{92FD0DD1-8776-477E-A7FE-7520A161739C}"/>
    <dgm:cxn modelId="{19B85155-AE0E-46E5-903B-53D5D2C07B33}" type="presOf" srcId="{35A98CF2-8502-42FA-BDDA-84B8BCE752CD}" destId="{6EBCE492-02B2-46C3-80C0-21CF547DFCB5}" srcOrd="0" destOrd="0" presId="urn:microsoft.com/office/officeart/2018/2/layout/IconCircleList"/>
    <dgm:cxn modelId="{DFB4BB85-17EE-4194-AB27-A43954421132}" type="presOf" srcId="{3918AA80-FC0C-4EEB-BC4B-23E4B759762C}" destId="{1BCCF6FD-A593-4399-8FE2-CA260F332393}" srcOrd="0" destOrd="0" presId="urn:microsoft.com/office/officeart/2018/2/layout/IconCircleList"/>
    <dgm:cxn modelId="{146AFF85-B682-426D-A2F0-C97CB378D219}" srcId="{3918AA80-FC0C-4EEB-BC4B-23E4B759762C}" destId="{C7C60177-E00A-44D8-883F-8335BE35811A}" srcOrd="0" destOrd="0" parTransId="{5FF6B360-85CF-4693-AC86-0040027B0398}" sibTransId="{9E5FA0AF-BB7F-49C5-8FC5-35D6B572B1E3}"/>
    <dgm:cxn modelId="{474DA3AD-3088-49A4-AC1F-779F991D4756}" type="presOf" srcId="{C7C60177-E00A-44D8-883F-8335BE35811A}" destId="{8D3FBEE8-4D45-48A9-829E-FA0B40C20021}" srcOrd="0" destOrd="0" presId="urn:microsoft.com/office/officeart/2018/2/layout/IconCircleList"/>
    <dgm:cxn modelId="{BD3294AF-3C04-4315-BB19-9B78F93F2B88}" type="presOf" srcId="{8B5A4FB8-4EC9-4B51-AE70-D408C5A1CC2C}" destId="{C1659CCF-7A8E-41D2-9276-C5AB883907C7}" srcOrd="0" destOrd="0" presId="urn:microsoft.com/office/officeart/2018/2/layout/IconCircleList"/>
    <dgm:cxn modelId="{38F24EB4-52B6-4968-86D0-8D8DA4B5301C}" type="presOf" srcId="{92FD0DD1-8776-477E-A7FE-7520A161739C}" destId="{008B2F97-E4E2-4F7B-B6BB-46661FB1803D}" srcOrd="0" destOrd="0" presId="urn:microsoft.com/office/officeart/2018/2/layout/IconCircleList"/>
    <dgm:cxn modelId="{6332A9D2-B236-47EA-816A-B3E93E58259C}" srcId="{3918AA80-FC0C-4EEB-BC4B-23E4B759762C}" destId="{8B5A4FB8-4EC9-4B51-AE70-D408C5A1CC2C}" srcOrd="3" destOrd="0" parTransId="{C77E7BF1-E691-48D3-8C25-665E22EF8DFA}" sibTransId="{1C7B4AF1-CE7F-463D-9B8C-AD2B9F190E88}"/>
    <dgm:cxn modelId="{7DB73EF1-33C3-4007-94A2-020598763FB3}" type="presOf" srcId="{95B71F12-5593-4886-BD2B-D599AD2160ED}" destId="{9CA08C82-7C98-47DD-B331-5D54535A8A94}" srcOrd="0" destOrd="0" presId="urn:microsoft.com/office/officeart/2018/2/layout/IconCircleList"/>
    <dgm:cxn modelId="{DEE1F504-8154-468D-BEDA-72D2EB2A1530}" type="presParOf" srcId="{1BCCF6FD-A593-4399-8FE2-CA260F332393}" destId="{8B676DA8-7A04-407F-B9CF-4726398918BC}" srcOrd="0" destOrd="0" presId="urn:microsoft.com/office/officeart/2018/2/layout/IconCircleList"/>
    <dgm:cxn modelId="{F6B29AD1-441B-4030-B4B1-502AEBF5B771}" type="presParOf" srcId="{8B676DA8-7A04-407F-B9CF-4726398918BC}" destId="{F19448DA-458B-4414-91C4-C9BC1EF25502}" srcOrd="0" destOrd="0" presId="urn:microsoft.com/office/officeart/2018/2/layout/IconCircleList"/>
    <dgm:cxn modelId="{9950A8A8-6C01-4544-BD79-011D84FFA0B2}" type="presParOf" srcId="{F19448DA-458B-4414-91C4-C9BC1EF25502}" destId="{936A7EF5-696D-4EF0-A622-1D537DE872EA}" srcOrd="0" destOrd="0" presId="urn:microsoft.com/office/officeart/2018/2/layout/IconCircleList"/>
    <dgm:cxn modelId="{2CA83333-79D4-408C-B6B2-EC12CF08C12F}" type="presParOf" srcId="{F19448DA-458B-4414-91C4-C9BC1EF25502}" destId="{B31EE988-B4C6-433F-A5E5-7167AA887DF1}" srcOrd="1" destOrd="0" presId="urn:microsoft.com/office/officeart/2018/2/layout/IconCircleList"/>
    <dgm:cxn modelId="{B779A527-A6D0-46EC-A72F-2D901793BA2C}" type="presParOf" srcId="{F19448DA-458B-4414-91C4-C9BC1EF25502}" destId="{09E62E56-6DA4-48DB-A728-01F2ABFDE0F4}" srcOrd="2" destOrd="0" presId="urn:microsoft.com/office/officeart/2018/2/layout/IconCircleList"/>
    <dgm:cxn modelId="{80DD64F8-A7B6-452E-BD7A-A23345C89B19}" type="presParOf" srcId="{F19448DA-458B-4414-91C4-C9BC1EF25502}" destId="{8D3FBEE8-4D45-48A9-829E-FA0B40C20021}" srcOrd="3" destOrd="0" presId="urn:microsoft.com/office/officeart/2018/2/layout/IconCircleList"/>
    <dgm:cxn modelId="{28A76759-377C-4DE0-BD0A-7F202A749D17}" type="presParOf" srcId="{8B676DA8-7A04-407F-B9CF-4726398918BC}" destId="{CDACE9DC-4FB4-4A57-9FAD-20EA0220BBD9}" srcOrd="1" destOrd="0" presId="urn:microsoft.com/office/officeart/2018/2/layout/IconCircleList"/>
    <dgm:cxn modelId="{E287C86D-5084-4FDA-A447-6BD4F1AB8A43}" type="presParOf" srcId="{8B676DA8-7A04-407F-B9CF-4726398918BC}" destId="{43AFF631-6DFA-4A62-934E-288C0ABA6FBA}" srcOrd="2" destOrd="0" presId="urn:microsoft.com/office/officeart/2018/2/layout/IconCircleList"/>
    <dgm:cxn modelId="{89EFE5F9-7F8C-485E-90C3-CB6B02808839}" type="presParOf" srcId="{43AFF631-6DFA-4A62-934E-288C0ABA6FBA}" destId="{E1F7D44B-D42A-4B4C-A6BC-D2638482D91F}" srcOrd="0" destOrd="0" presId="urn:microsoft.com/office/officeart/2018/2/layout/IconCircleList"/>
    <dgm:cxn modelId="{0D3AB1DA-3C21-480E-BC07-1EE50E55FE98}" type="presParOf" srcId="{43AFF631-6DFA-4A62-934E-288C0ABA6FBA}" destId="{7FFE3B7C-E124-4218-A18B-6CEEEF9A49A4}" srcOrd="1" destOrd="0" presId="urn:microsoft.com/office/officeart/2018/2/layout/IconCircleList"/>
    <dgm:cxn modelId="{9A5CB152-CC7E-49EF-A7D7-60C514BCC919}" type="presParOf" srcId="{43AFF631-6DFA-4A62-934E-288C0ABA6FBA}" destId="{4AFB7C0C-FAA0-498C-A7A8-4A3D2C2EC561}" srcOrd="2" destOrd="0" presId="urn:microsoft.com/office/officeart/2018/2/layout/IconCircleList"/>
    <dgm:cxn modelId="{DBE0EC4D-5501-4C42-A1D8-16A316448DB0}" type="presParOf" srcId="{43AFF631-6DFA-4A62-934E-288C0ABA6FBA}" destId="{9CA08C82-7C98-47DD-B331-5D54535A8A94}" srcOrd="3" destOrd="0" presId="urn:microsoft.com/office/officeart/2018/2/layout/IconCircleList"/>
    <dgm:cxn modelId="{D0E71A63-B9BF-46AB-A719-6C583FF317DC}" type="presParOf" srcId="{8B676DA8-7A04-407F-B9CF-4726398918BC}" destId="{008B2F97-E4E2-4F7B-B6BB-46661FB1803D}" srcOrd="3" destOrd="0" presId="urn:microsoft.com/office/officeart/2018/2/layout/IconCircleList"/>
    <dgm:cxn modelId="{1A77645C-A6EC-47D7-A4B6-0009E3D3B5EB}" type="presParOf" srcId="{8B676DA8-7A04-407F-B9CF-4726398918BC}" destId="{D46F8E73-5D37-4F5F-B7D9-533FA2857C19}" srcOrd="4" destOrd="0" presId="urn:microsoft.com/office/officeart/2018/2/layout/IconCircleList"/>
    <dgm:cxn modelId="{5CCAEC66-7350-4178-B199-D8FCDD525991}" type="presParOf" srcId="{D46F8E73-5D37-4F5F-B7D9-533FA2857C19}" destId="{B5091D86-6E0A-4CC9-8752-D4911F1EAFFF}" srcOrd="0" destOrd="0" presId="urn:microsoft.com/office/officeart/2018/2/layout/IconCircleList"/>
    <dgm:cxn modelId="{3B317967-3A85-44D6-BA61-C1E83A592FB6}" type="presParOf" srcId="{D46F8E73-5D37-4F5F-B7D9-533FA2857C19}" destId="{A420BE7E-7421-4099-9468-745ADC59D7E3}" srcOrd="1" destOrd="0" presId="urn:microsoft.com/office/officeart/2018/2/layout/IconCircleList"/>
    <dgm:cxn modelId="{96C4FA2D-3EF0-4B33-B2C5-E636E9832F5C}" type="presParOf" srcId="{D46F8E73-5D37-4F5F-B7D9-533FA2857C19}" destId="{AB05A996-B488-4C18-8286-AAC9D4B1EF20}" srcOrd="2" destOrd="0" presId="urn:microsoft.com/office/officeart/2018/2/layout/IconCircleList"/>
    <dgm:cxn modelId="{998B1D99-6458-415B-B440-81F35C53D63D}" type="presParOf" srcId="{D46F8E73-5D37-4F5F-B7D9-533FA2857C19}" destId="{68E41964-BA10-4B1F-957F-7C6CC84F22CE}" srcOrd="3" destOrd="0" presId="urn:microsoft.com/office/officeart/2018/2/layout/IconCircleList"/>
    <dgm:cxn modelId="{FC8D08CB-6FF8-4932-B56D-24C0C083E353}" type="presParOf" srcId="{8B676DA8-7A04-407F-B9CF-4726398918BC}" destId="{6EBCE492-02B2-46C3-80C0-21CF547DFCB5}" srcOrd="5" destOrd="0" presId="urn:microsoft.com/office/officeart/2018/2/layout/IconCircleList"/>
    <dgm:cxn modelId="{10E93BDD-C814-40A7-9702-AE6ED33A7386}" type="presParOf" srcId="{8B676DA8-7A04-407F-B9CF-4726398918BC}" destId="{1843E25B-1C51-491C-9646-10EDB645ED2E}" srcOrd="6" destOrd="0" presId="urn:microsoft.com/office/officeart/2018/2/layout/IconCircleList"/>
    <dgm:cxn modelId="{16E6C7EB-C068-4D6D-B20F-8509DE864577}" type="presParOf" srcId="{1843E25B-1C51-491C-9646-10EDB645ED2E}" destId="{B0E8E4F2-6DDE-49EE-8361-D4DD96B8AB2D}" srcOrd="0" destOrd="0" presId="urn:microsoft.com/office/officeart/2018/2/layout/IconCircleList"/>
    <dgm:cxn modelId="{7A6217BB-AFCF-45C1-B0C6-F0C0236C8646}" type="presParOf" srcId="{1843E25B-1C51-491C-9646-10EDB645ED2E}" destId="{4B52B06C-4C4A-4842-9278-9EA257BD22F1}" srcOrd="1" destOrd="0" presId="urn:microsoft.com/office/officeart/2018/2/layout/IconCircleList"/>
    <dgm:cxn modelId="{6D177E3D-4575-4B45-8055-42E3A0A8C3F8}" type="presParOf" srcId="{1843E25B-1C51-491C-9646-10EDB645ED2E}" destId="{9A43EB14-4F3B-45BB-A54E-E2146AF821EE}" srcOrd="2" destOrd="0" presId="urn:microsoft.com/office/officeart/2018/2/layout/IconCircleList"/>
    <dgm:cxn modelId="{4FACCF32-79F2-4B05-B2E3-3BFFB6E06020}" type="presParOf" srcId="{1843E25B-1C51-491C-9646-10EDB645ED2E}" destId="{C1659CCF-7A8E-41D2-9276-C5AB883907C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18AA80-FC0C-4EEB-BC4B-23E4B759762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C60177-E00A-44D8-883F-8335BE3581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Implement stricter quality control measures to maintain the standard of restaurants listed on the platform.</a:t>
          </a:r>
          <a:br>
            <a:rPr lang="en-US"/>
          </a:br>
          <a:endParaRPr lang="en-US"/>
        </a:p>
      </dgm:t>
    </dgm:pt>
    <dgm:pt modelId="{5FF6B360-85CF-4693-AC86-0040027B0398}" type="parTrans" cxnId="{146AFF85-B682-426D-A2F0-C97CB378D219}">
      <dgm:prSet/>
      <dgm:spPr/>
      <dgm:t>
        <a:bodyPr/>
        <a:lstStyle/>
        <a:p>
          <a:endParaRPr lang="en-US"/>
        </a:p>
      </dgm:t>
    </dgm:pt>
    <dgm:pt modelId="{9E5FA0AF-BB7F-49C5-8FC5-35D6B572B1E3}" type="sibTrans" cxnId="{146AFF85-B682-426D-A2F0-C97CB378D2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B71F12-5593-4886-BD2B-D599AD2160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Provide support and resources to new restaurants to help them improve their ratings and establish a strong presence on the platform.</a:t>
          </a:r>
          <a:br>
            <a:rPr lang="en-US"/>
          </a:br>
          <a:endParaRPr lang="en-US"/>
        </a:p>
      </dgm:t>
    </dgm:pt>
    <dgm:pt modelId="{98EA9793-562C-41EE-A168-2921C177496D}" type="parTrans" cxnId="{C8F27645-3B0A-445C-814F-F2EA140ED9A5}">
      <dgm:prSet/>
      <dgm:spPr/>
      <dgm:t>
        <a:bodyPr/>
        <a:lstStyle/>
        <a:p>
          <a:endParaRPr lang="en-US"/>
        </a:p>
      </dgm:t>
    </dgm:pt>
    <dgm:pt modelId="{92FD0DD1-8776-477E-A7FE-7520A161739C}" type="sibTrans" cxnId="{C8F27645-3B0A-445C-814F-F2EA140ED9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AE7D75-5C29-4EA0-9418-940A0BAC3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Offer personalized recommendations and promotions to customers based on their preferences and the quality of restaurants.</a:t>
          </a:r>
          <a:br>
            <a:rPr lang="en-US"/>
          </a:br>
          <a:endParaRPr lang="en-US"/>
        </a:p>
      </dgm:t>
    </dgm:pt>
    <dgm:pt modelId="{29C8ED26-FA8A-447B-9D66-E846FF0BB137}" type="parTrans" cxnId="{0B4E5F17-36AD-438C-AB5D-D090F7A2EF69}">
      <dgm:prSet/>
      <dgm:spPr/>
      <dgm:t>
        <a:bodyPr/>
        <a:lstStyle/>
        <a:p>
          <a:endParaRPr lang="en-US"/>
        </a:p>
      </dgm:t>
    </dgm:pt>
    <dgm:pt modelId="{35A98CF2-8502-42FA-BDDA-84B8BCE752CD}" type="sibTrans" cxnId="{0B4E5F17-36AD-438C-AB5D-D090F7A2EF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5A4FB8-4EC9-4B51-AE70-D408C5A1CC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Expand business operations in countries with high growth potential and establish partnerships with local restaurants to enhance the platform's offerings.</a:t>
          </a:r>
        </a:p>
      </dgm:t>
    </dgm:pt>
    <dgm:pt modelId="{C77E7BF1-E691-48D3-8C25-665E22EF8DFA}" type="parTrans" cxnId="{6332A9D2-B236-47EA-816A-B3E93E58259C}">
      <dgm:prSet/>
      <dgm:spPr/>
      <dgm:t>
        <a:bodyPr/>
        <a:lstStyle/>
        <a:p>
          <a:endParaRPr lang="en-US"/>
        </a:p>
      </dgm:t>
    </dgm:pt>
    <dgm:pt modelId="{1C7B4AF1-CE7F-463D-9B8C-AD2B9F190E88}" type="sibTrans" cxnId="{6332A9D2-B236-47EA-816A-B3E93E58259C}">
      <dgm:prSet/>
      <dgm:spPr/>
      <dgm:t>
        <a:bodyPr/>
        <a:lstStyle/>
        <a:p>
          <a:endParaRPr lang="en-US"/>
        </a:p>
      </dgm:t>
    </dgm:pt>
    <dgm:pt modelId="{1BCCF6FD-A593-4399-8FE2-CA260F332393}" type="pres">
      <dgm:prSet presAssocID="{3918AA80-FC0C-4EEB-BC4B-23E4B759762C}" presName="root" presStyleCnt="0">
        <dgm:presLayoutVars>
          <dgm:dir/>
          <dgm:resizeHandles val="exact"/>
        </dgm:presLayoutVars>
      </dgm:prSet>
      <dgm:spPr/>
    </dgm:pt>
    <dgm:pt modelId="{8B676DA8-7A04-407F-B9CF-4726398918BC}" type="pres">
      <dgm:prSet presAssocID="{3918AA80-FC0C-4EEB-BC4B-23E4B759762C}" presName="container" presStyleCnt="0">
        <dgm:presLayoutVars>
          <dgm:dir/>
          <dgm:resizeHandles val="exact"/>
        </dgm:presLayoutVars>
      </dgm:prSet>
      <dgm:spPr/>
    </dgm:pt>
    <dgm:pt modelId="{F19448DA-458B-4414-91C4-C9BC1EF25502}" type="pres">
      <dgm:prSet presAssocID="{C7C60177-E00A-44D8-883F-8335BE35811A}" presName="compNode" presStyleCnt="0"/>
      <dgm:spPr/>
    </dgm:pt>
    <dgm:pt modelId="{936A7EF5-696D-4EF0-A622-1D537DE872EA}" type="pres">
      <dgm:prSet presAssocID="{C7C60177-E00A-44D8-883F-8335BE35811A}" presName="iconBgRect" presStyleLbl="bgShp" presStyleIdx="0" presStyleCnt="4"/>
      <dgm:spPr>
        <a:solidFill>
          <a:srgbClr val="CB202D"/>
        </a:solidFill>
      </dgm:spPr>
    </dgm:pt>
    <dgm:pt modelId="{B31EE988-B4C6-433F-A5E5-7167AA887DF1}" type="pres">
      <dgm:prSet presAssocID="{C7C60177-E00A-44D8-883F-8335BE3581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09E62E56-6DA4-48DB-A728-01F2ABFDE0F4}" type="pres">
      <dgm:prSet presAssocID="{C7C60177-E00A-44D8-883F-8335BE35811A}" presName="spaceRect" presStyleCnt="0"/>
      <dgm:spPr/>
    </dgm:pt>
    <dgm:pt modelId="{8D3FBEE8-4D45-48A9-829E-FA0B40C20021}" type="pres">
      <dgm:prSet presAssocID="{C7C60177-E00A-44D8-883F-8335BE35811A}" presName="textRect" presStyleLbl="revTx" presStyleIdx="0" presStyleCnt="4">
        <dgm:presLayoutVars>
          <dgm:chMax val="1"/>
          <dgm:chPref val="1"/>
        </dgm:presLayoutVars>
      </dgm:prSet>
      <dgm:spPr/>
    </dgm:pt>
    <dgm:pt modelId="{CDACE9DC-4FB4-4A57-9FAD-20EA0220BBD9}" type="pres">
      <dgm:prSet presAssocID="{9E5FA0AF-BB7F-49C5-8FC5-35D6B572B1E3}" presName="sibTrans" presStyleLbl="sibTrans2D1" presStyleIdx="0" presStyleCnt="0"/>
      <dgm:spPr/>
    </dgm:pt>
    <dgm:pt modelId="{43AFF631-6DFA-4A62-934E-288C0ABA6FBA}" type="pres">
      <dgm:prSet presAssocID="{95B71F12-5593-4886-BD2B-D599AD2160ED}" presName="compNode" presStyleCnt="0"/>
      <dgm:spPr/>
    </dgm:pt>
    <dgm:pt modelId="{E1F7D44B-D42A-4B4C-A6BC-D2638482D91F}" type="pres">
      <dgm:prSet presAssocID="{95B71F12-5593-4886-BD2B-D599AD2160ED}" presName="iconBgRect" presStyleLbl="bgShp" presStyleIdx="1" presStyleCnt="4"/>
      <dgm:spPr>
        <a:solidFill>
          <a:srgbClr val="CB202D"/>
        </a:solidFill>
      </dgm:spPr>
    </dgm:pt>
    <dgm:pt modelId="{7FFE3B7C-E124-4218-A18B-6CEEEF9A49A4}" type="pres">
      <dgm:prSet presAssocID="{95B71F12-5593-4886-BD2B-D599AD2160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4AFB7C0C-FAA0-498C-A7A8-4A3D2C2EC561}" type="pres">
      <dgm:prSet presAssocID="{95B71F12-5593-4886-BD2B-D599AD2160ED}" presName="spaceRect" presStyleCnt="0"/>
      <dgm:spPr/>
    </dgm:pt>
    <dgm:pt modelId="{9CA08C82-7C98-47DD-B331-5D54535A8A94}" type="pres">
      <dgm:prSet presAssocID="{95B71F12-5593-4886-BD2B-D599AD2160ED}" presName="textRect" presStyleLbl="revTx" presStyleIdx="1" presStyleCnt="4">
        <dgm:presLayoutVars>
          <dgm:chMax val="1"/>
          <dgm:chPref val="1"/>
        </dgm:presLayoutVars>
      </dgm:prSet>
      <dgm:spPr/>
    </dgm:pt>
    <dgm:pt modelId="{008B2F97-E4E2-4F7B-B6BB-46661FB1803D}" type="pres">
      <dgm:prSet presAssocID="{92FD0DD1-8776-477E-A7FE-7520A161739C}" presName="sibTrans" presStyleLbl="sibTrans2D1" presStyleIdx="0" presStyleCnt="0"/>
      <dgm:spPr/>
    </dgm:pt>
    <dgm:pt modelId="{D46F8E73-5D37-4F5F-B7D9-533FA2857C19}" type="pres">
      <dgm:prSet presAssocID="{73AE7D75-5C29-4EA0-9418-940A0BAC3B8F}" presName="compNode" presStyleCnt="0"/>
      <dgm:spPr/>
    </dgm:pt>
    <dgm:pt modelId="{B5091D86-6E0A-4CC9-8752-D4911F1EAFFF}" type="pres">
      <dgm:prSet presAssocID="{73AE7D75-5C29-4EA0-9418-940A0BAC3B8F}" presName="iconBgRect" presStyleLbl="bgShp" presStyleIdx="2" presStyleCnt="4"/>
      <dgm:spPr>
        <a:solidFill>
          <a:srgbClr val="CB202D"/>
        </a:solidFill>
      </dgm:spPr>
    </dgm:pt>
    <dgm:pt modelId="{A420BE7E-7421-4099-9468-745ADC59D7E3}" type="pres">
      <dgm:prSet presAssocID="{73AE7D75-5C29-4EA0-9418-940A0BAC3B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AB05A996-B488-4C18-8286-AAC9D4B1EF20}" type="pres">
      <dgm:prSet presAssocID="{73AE7D75-5C29-4EA0-9418-940A0BAC3B8F}" presName="spaceRect" presStyleCnt="0"/>
      <dgm:spPr/>
    </dgm:pt>
    <dgm:pt modelId="{68E41964-BA10-4B1F-957F-7C6CC84F22CE}" type="pres">
      <dgm:prSet presAssocID="{73AE7D75-5C29-4EA0-9418-940A0BAC3B8F}" presName="textRect" presStyleLbl="revTx" presStyleIdx="2" presStyleCnt="4">
        <dgm:presLayoutVars>
          <dgm:chMax val="1"/>
          <dgm:chPref val="1"/>
        </dgm:presLayoutVars>
      </dgm:prSet>
      <dgm:spPr/>
    </dgm:pt>
    <dgm:pt modelId="{6EBCE492-02B2-46C3-80C0-21CF547DFCB5}" type="pres">
      <dgm:prSet presAssocID="{35A98CF2-8502-42FA-BDDA-84B8BCE752CD}" presName="sibTrans" presStyleLbl="sibTrans2D1" presStyleIdx="0" presStyleCnt="0"/>
      <dgm:spPr/>
    </dgm:pt>
    <dgm:pt modelId="{1843E25B-1C51-491C-9646-10EDB645ED2E}" type="pres">
      <dgm:prSet presAssocID="{8B5A4FB8-4EC9-4B51-AE70-D408C5A1CC2C}" presName="compNode" presStyleCnt="0"/>
      <dgm:spPr/>
    </dgm:pt>
    <dgm:pt modelId="{B0E8E4F2-6DDE-49EE-8361-D4DD96B8AB2D}" type="pres">
      <dgm:prSet presAssocID="{8B5A4FB8-4EC9-4B51-AE70-D408C5A1CC2C}" presName="iconBgRect" presStyleLbl="bgShp" presStyleIdx="3" presStyleCnt="4"/>
      <dgm:spPr>
        <a:solidFill>
          <a:srgbClr val="CB202D"/>
        </a:solidFill>
      </dgm:spPr>
    </dgm:pt>
    <dgm:pt modelId="{4B52B06C-4C4A-4842-9278-9EA257BD22F1}" type="pres">
      <dgm:prSet presAssocID="{8B5A4FB8-4EC9-4B51-AE70-D408C5A1CC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A43EB14-4F3B-45BB-A54E-E2146AF821EE}" type="pres">
      <dgm:prSet presAssocID="{8B5A4FB8-4EC9-4B51-AE70-D408C5A1CC2C}" presName="spaceRect" presStyleCnt="0"/>
      <dgm:spPr/>
    </dgm:pt>
    <dgm:pt modelId="{C1659CCF-7A8E-41D2-9276-C5AB883907C7}" type="pres">
      <dgm:prSet presAssocID="{8B5A4FB8-4EC9-4B51-AE70-D408C5A1CC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B4E5F17-36AD-438C-AB5D-D090F7A2EF69}" srcId="{3918AA80-FC0C-4EEB-BC4B-23E4B759762C}" destId="{73AE7D75-5C29-4EA0-9418-940A0BAC3B8F}" srcOrd="2" destOrd="0" parTransId="{29C8ED26-FA8A-447B-9D66-E846FF0BB137}" sibTransId="{35A98CF2-8502-42FA-BDDA-84B8BCE752CD}"/>
    <dgm:cxn modelId="{BC35491F-171B-4C9B-A8D1-8C406425B77B}" type="presOf" srcId="{9E5FA0AF-BB7F-49C5-8FC5-35D6B572B1E3}" destId="{CDACE9DC-4FB4-4A57-9FAD-20EA0220BBD9}" srcOrd="0" destOrd="0" presId="urn:microsoft.com/office/officeart/2018/2/layout/IconCircleList"/>
    <dgm:cxn modelId="{848C6861-0AF3-45FC-8EBA-B15AFD40BC8B}" type="presOf" srcId="{73AE7D75-5C29-4EA0-9418-940A0BAC3B8F}" destId="{68E41964-BA10-4B1F-957F-7C6CC84F22CE}" srcOrd="0" destOrd="0" presId="urn:microsoft.com/office/officeart/2018/2/layout/IconCircleList"/>
    <dgm:cxn modelId="{C8F27645-3B0A-445C-814F-F2EA140ED9A5}" srcId="{3918AA80-FC0C-4EEB-BC4B-23E4B759762C}" destId="{95B71F12-5593-4886-BD2B-D599AD2160ED}" srcOrd="1" destOrd="0" parTransId="{98EA9793-562C-41EE-A168-2921C177496D}" sibTransId="{92FD0DD1-8776-477E-A7FE-7520A161739C}"/>
    <dgm:cxn modelId="{19B85155-AE0E-46E5-903B-53D5D2C07B33}" type="presOf" srcId="{35A98CF2-8502-42FA-BDDA-84B8BCE752CD}" destId="{6EBCE492-02B2-46C3-80C0-21CF547DFCB5}" srcOrd="0" destOrd="0" presId="urn:microsoft.com/office/officeart/2018/2/layout/IconCircleList"/>
    <dgm:cxn modelId="{DFB4BB85-17EE-4194-AB27-A43954421132}" type="presOf" srcId="{3918AA80-FC0C-4EEB-BC4B-23E4B759762C}" destId="{1BCCF6FD-A593-4399-8FE2-CA260F332393}" srcOrd="0" destOrd="0" presId="urn:microsoft.com/office/officeart/2018/2/layout/IconCircleList"/>
    <dgm:cxn modelId="{146AFF85-B682-426D-A2F0-C97CB378D219}" srcId="{3918AA80-FC0C-4EEB-BC4B-23E4B759762C}" destId="{C7C60177-E00A-44D8-883F-8335BE35811A}" srcOrd="0" destOrd="0" parTransId="{5FF6B360-85CF-4693-AC86-0040027B0398}" sibTransId="{9E5FA0AF-BB7F-49C5-8FC5-35D6B572B1E3}"/>
    <dgm:cxn modelId="{474DA3AD-3088-49A4-AC1F-779F991D4756}" type="presOf" srcId="{C7C60177-E00A-44D8-883F-8335BE35811A}" destId="{8D3FBEE8-4D45-48A9-829E-FA0B40C20021}" srcOrd="0" destOrd="0" presId="urn:microsoft.com/office/officeart/2018/2/layout/IconCircleList"/>
    <dgm:cxn modelId="{BD3294AF-3C04-4315-BB19-9B78F93F2B88}" type="presOf" srcId="{8B5A4FB8-4EC9-4B51-AE70-D408C5A1CC2C}" destId="{C1659CCF-7A8E-41D2-9276-C5AB883907C7}" srcOrd="0" destOrd="0" presId="urn:microsoft.com/office/officeart/2018/2/layout/IconCircleList"/>
    <dgm:cxn modelId="{38F24EB4-52B6-4968-86D0-8D8DA4B5301C}" type="presOf" srcId="{92FD0DD1-8776-477E-A7FE-7520A161739C}" destId="{008B2F97-E4E2-4F7B-B6BB-46661FB1803D}" srcOrd="0" destOrd="0" presId="urn:microsoft.com/office/officeart/2018/2/layout/IconCircleList"/>
    <dgm:cxn modelId="{6332A9D2-B236-47EA-816A-B3E93E58259C}" srcId="{3918AA80-FC0C-4EEB-BC4B-23E4B759762C}" destId="{8B5A4FB8-4EC9-4B51-AE70-D408C5A1CC2C}" srcOrd="3" destOrd="0" parTransId="{C77E7BF1-E691-48D3-8C25-665E22EF8DFA}" sibTransId="{1C7B4AF1-CE7F-463D-9B8C-AD2B9F190E88}"/>
    <dgm:cxn modelId="{7DB73EF1-33C3-4007-94A2-020598763FB3}" type="presOf" srcId="{95B71F12-5593-4886-BD2B-D599AD2160ED}" destId="{9CA08C82-7C98-47DD-B331-5D54535A8A94}" srcOrd="0" destOrd="0" presId="urn:microsoft.com/office/officeart/2018/2/layout/IconCircleList"/>
    <dgm:cxn modelId="{DEE1F504-8154-468D-BEDA-72D2EB2A1530}" type="presParOf" srcId="{1BCCF6FD-A593-4399-8FE2-CA260F332393}" destId="{8B676DA8-7A04-407F-B9CF-4726398918BC}" srcOrd="0" destOrd="0" presId="urn:microsoft.com/office/officeart/2018/2/layout/IconCircleList"/>
    <dgm:cxn modelId="{F6B29AD1-441B-4030-B4B1-502AEBF5B771}" type="presParOf" srcId="{8B676DA8-7A04-407F-B9CF-4726398918BC}" destId="{F19448DA-458B-4414-91C4-C9BC1EF25502}" srcOrd="0" destOrd="0" presId="urn:microsoft.com/office/officeart/2018/2/layout/IconCircleList"/>
    <dgm:cxn modelId="{9950A8A8-6C01-4544-BD79-011D84FFA0B2}" type="presParOf" srcId="{F19448DA-458B-4414-91C4-C9BC1EF25502}" destId="{936A7EF5-696D-4EF0-A622-1D537DE872EA}" srcOrd="0" destOrd="0" presId="urn:microsoft.com/office/officeart/2018/2/layout/IconCircleList"/>
    <dgm:cxn modelId="{2CA83333-79D4-408C-B6B2-EC12CF08C12F}" type="presParOf" srcId="{F19448DA-458B-4414-91C4-C9BC1EF25502}" destId="{B31EE988-B4C6-433F-A5E5-7167AA887DF1}" srcOrd="1" destOrd="0" presId="urn:microsoft.com/office/officeart/2018/2/layout/IconCircleList"/>
    <dgm:cxn modelId="{B779A527-A6D0-46EC-A72F-2D901793BA2C}" type="presParOf" srcId="{F19448DA-458B-4414-91C4-C9BC1EF25502}" destId="{09E62E56-6DA4-48DB-A728-01F2ABFDE0F4}" srcOrd="2" destOrd="0" presId="urn:microsoft.com/office/officeart/2018/2/layout/IconCircleList"/>
    <dgm:cxn modelId="{80DD64F8-A7B6-452E-BD7A-A23345C89B19}" type="presParOf" srcId="{F19448DA-458B-4414-91C4-C9BC1EF25502}" destId="{8D3FBEE8-4D45-48A9-829E-FA0B40C20021}" srcOrd="3" destOrd="0" presId="urn:microsoft.com/office/officeart/2018/2/layout/IconCircleList"/>
    <dgm:cxn modelId="{28A76759-377C-4DE0-BD0A-7F202A749D17}" type="presParOf" srcId="{8B676DA8-7A04-407F-B9CF-4726398918BC}" destId="{CDACE9DC-4FB4-4A57-9FAD-20EA0220BBD9}" srcOrd="1" destOrd="0" presId="urn:microsoft.com/office/officeart/2018/2/layout/IconCircleList"/>
    <dgm:cxn modelId="{E287C86D-5084-4FDA-A447-6BD4F1AB8A43}" type="presParOf" srcId="{8B676DA8-7A04-407F-B9CF-4726398918BC}" destId="{43AFF631-6DFA-4A62-934E-288C0ABA6FBA}" srcOrd="2" destOrd="0" presId="urn:microsoft.com/office/officeart/2018/2/layout/IconCircleList"/>
    <dgm:cxn modelId="{89EFE5F9-7F8C-485E-90C3-CB6B02808839}" type="presParOf" srcId="{43AFF631-6DFA-4A62-934E-288C0ABA6FBA}" destId="{E1F7D44B-D42A-4B4C-A6BC-D2638482D91F}" srcOrd="0" destOrd="0" presId="urn:microsoft.com/office/officeart/2018/2/layout/IconCircleList"/>
    <dgm:cxn modelId="{0D3AB1DA-3C21-480E-BC07-1EE50E55FE98}" type="presParOf" srcId="{43AFF631-6DFA-4A62-934E-288C0ABA6FBA}" destId="{7FFE3B7C-E124-4218-A18B-6CEEEF9A49A4}" srcOrd="1" destOrd="0" presId="urn:microsoft.com/office/officeart/2018/2/layout/IconCircleList"/>
    <dgm:cxn modelId="{9A5CB152-CC7E-49EF-A7D7-60C514BCC919}" type="presParOf" srcId="{43AFF631-6DFA-4A62-934E-288C0ABA6FBA}" destId="{4AFB7C0C-FAA0-498C-A7A8-4A3D2C2EC561}" srcOrd="2" destOrd="0" presId="urn:microsoft.com/office/officeart/2018/2/layout/IconCircleList"/>
    <dgm:cxn modelId="{DBE0EC4D-5501-4C42-A1D8-16A316448DB0}" type="presParOf" srcId="{43AFF631-6DFA-4A62-934E-288C0ABA6FBA}" destId="{9CA08C82-7C98-47DD-B331-5D54535A8A94}" srcOrd="3" destOrd="0" presId="urn:microsoft.com/office/officeart/2018/2/layout/IconCircleList"/>
    <dgm:cxn modelId="{D0E71A63-B9BF-46AB-A719-6C583FF317DC}" type="presParOf" srcId="{8B676DA8-7A04-407F-B9CF-4726398918BC}" destId="{008B2F97-E4E2-4F7B-B6BB-46661FB1803D}" srcOrd="3" destOrd="0" presId="urn:microsoft.com/office/officeart/2018/2/layout/IconCircleList"/>
    <dgm:cxn modelId="{1A77645C-A6EC-47D7-A4B6-0009E3D3B5EB}" type="presParOf" srcId="{8B676DA8-7A04-407F-B9CF-4726398918BC}" destId="{D46F8E73-5D37-4F5F-B7D9-533FA2857C19}" srcOrd="4" destOrd="0" presId="urn:microsoft.com/office/officeart/2018/2/layout/IconCircleList"/>
    <dgm:cxn modelId="{5CCAEC66-7350-4178-B199-D8FCDD525991}" type="presParOf" srcId="{D46F8E73-5D37-4F5F-B7D9-533FA2857C19}" destId="{B5091D86-6E0A-4CC9-8752-D4911F1EAFFF}" srcOrd="0" destOrd="0" presId="urn:microsoft.com/office/officeart/2018/2/layout/IconCircleList"/>
    <dgm:cxn modelId="{3B317967-3A85-44D6-BA61-C1E83A592FB6}" type="presParOf" srcId="{D46F8E73-5D37-4F5F-B7D9-533FA2857C19}" destId="{A420BE7E-7421-4099-9468-745ADC59D7E3}" srcOrd="1" destOrd="0" presId="urn:microsoft.com/office/officeart/2018/2/layout/IconCircleList"/>
    <dgm:cxn modelId="{96C4FA2D-3EF0-4B33-B2C5-E636E9832F5C}" type="presParOf" srcId="{D46F8E73-5D37-4F5F-B7D9-533FA2857C19}" destId="{AB05A996-B488-4C18-8286-AAC9D4B1EF20}" srcOrd="2" destOrd="0" presId="urn:microsoft.com/office/officeart/2018/2/layout/IconCircleList"/>
    <dgm:cxn modelId="{998B1D99-6458-415B-B440-81F35C53D63D}" type="presParOf" srcId="{D46F8E73-5D37-4F5F-B7D9-533FA2857C19}" destId="{68E41964-BA10-4B1F-957F-7C6CC84F22CE}" srcOrd="3" destOrd="0" presId="urn:microsoft.com/office/officeart/2018/2/layout/IconCircleList"/>
    <dgm:cxn modelId="{FC8D08CB-6FF8-4932-B56D-24C0C083E353}" type="presParOf" srcId="{8B676DA8-7A04-407F-B9CF-4726398918BC}" destId="{6EBCE492-02B2-46C3-80C0-21CF547DFCB5}" srcOrd="5" destOrd="0" presId="urn:microsoft.com/office/officeart/2018/2/layout/IconCircleList"/>
    <dgm:cxn modelId="{10E93BDD-C814-40A7-9702-AE6ED33A7386}" type="presParOf" srcId="{8B676DA8-7A04-407F-B9CF-4726398918BC}" destId="{1843E25B-1C51-491C-9646-10EDB645ED2E}" srcOrd="6" destOrd="0" presId="urn:microsoft.com/office/officeart/2018/2/layout/IconCircleList"/>
    <dgm:cxn modelId="{16E6C7EB-C068-4D6D-B20F-8509DE864577}" type="presParOf" srcId="{1843E25B-1C51-491C-9646-10EDB645ED2E}" destId="{B0E8E4F2-6DDE-49EE-8361-D4DD96B8AB2D}" srcOrd="0" destOrd="0" presId="urn:microsoft.com/office/officeart/2018/2/layout/IconCircleList"/>
    <dgm:cxn modelId="{7A6217BB-AFCF-45C1-B0C6-F0C0236C8646}" type="presParOf" srcId="{1843E25B-1C51-491C-9646-10EDB645ED2E}" destId="{4B52B06C-4C4A-4842-9278-9EA257BD22F1}" srcOrd="1" destOrd="0" presId="urn:microsoft.com/office/officeart/2018/2/layout/IconCircleList"/>
    <dgm:cxn modelId="{6D177E3D-4575-4B45-8055-42E3A0A8C3F8}" type="presParOf" srcId="{1843E25B-1C51-491C-9646-10EDB645ED2E}" destId="{9A43EB14-4F3B-45BB-A54E-E2146AF821EE}" srcOrd="2" destOrd="0" presId="urn:microsoft.com/office/officeart/2018/2/layout/IconCircleList"/>
    <dgm:cxn modelId="{4FACCF32-79F2-4B05-B2E3-3BFFB6E06020}" type="presParOf" srcId="{1843E25B-1C51-491C-9646-10EDB645ED2E}" destId="{C1659CCF-7A8E-41D2-9276-C5AB883907C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EBAEF1-0640-4CDC-A4B1-D05EF83A31F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2BBE87-B50E-4EB6-B3E8-4E630170AD9E}">
      <dgm:prSet phldr="0"/>
      <dgm:spPr>
        <a:solidFill>
          <a:srgbClr val="CB202D"/>
        </a:solidFill>
      </dgm:spPr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Efficient Listing</a:t>
          </a:r>
          <a:r>
            <a:rPr lang="en-US" b="1">
              <a:solidFill>
                <a:srgbClr val="000000"/>
              </a:solidFill>
              <a:latin typeface="Calibri"/>
              <a:cs typeface="Calibri"/>
            </a:rPr>
            <a:t> </a:t>
          </a:r>
          <a:r>
            <a:rPr lang="en-US" b="1">
              <a:solidFill>
                <a:schemeClr val="bg1"/>
              </a:solidFill>
              <a:latin typeface="Calibri"/>
              <a:cs typeface="Calibri"/>
            </a:rPr>
            <a:t>Management: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Develop a robust system for managing and updating restaurant listings to ensure accuracy.</a:t>
          </a:r>
        </a:p>
      </dgm:t>
    </dgm:pt>
    <dgm:pt modelId="{1EADCF22-2103-488B-B14B-B47B52709287}" type="parTrans" cxnId="{FF0219A9-6C79-49CC-AB37-EDBA64B40E8D}">
      <dgm:prSet/>
      <dgm:spPr/>
      <dgm:t>
        <a:bodyPr/>
        <a:lstStyle/>
        <a:p>
          <a:endParaRPr lang="en-US"/>
        </a:p>
      </dgm:t>
    </dgm:pt>
    <dgm:pt modelId="{3547112D-ECA2-438C-87A6-209458A15A63}" type="sibTrans" cxnId="{FF0219A9-6C79-49CC-AB37-EDBA64B40E8D}">
      <dgm:prSet/>
      <dgm:spPr/>
      <dgm:t>
        <a:bodyPr/>
        <a:lstStyle/>
        <a:p>
          <a:endParaRPr lang="en-US"/>
        </a:p>
      </dgm:t>
    </dgm:pt>
    <dgm:pt modelId="{0CAE96DD-ABB6-4BB1-AB31-7DA54A5751E5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 dirty="0">
              <a:solidFill>
                <a:schemeClr val="bg1"/>
              </a:solidFill>
              <a:latin typeface="Calibri"/>
              <a:cs typeface="Calibri"/>
            </a:rPr>
            <a:t>Streamlined Onboarding:</a:t>
          </a:r>
          <a:r>
            <a:rPr lang="en-US" b="1" dirty="0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Create a streamlined onboarding process for new restaurants, incorporating automated data integration.</a:t>
          </a:r>
          <a:endParaRPr lang="en-US" b="1" dirty="0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gm:t>
    </dgm:pt>
    <dgm:pt modelId="{D8FB3332-492F-480A-AA0A-C45F0CE0485D}" type="parTrans" cxnId="{56BC5B20-7D5D-43A2-A069-C4ABCDF96F17}">
      <dgm:prSet/>
      <dgm:spPr/>
      <dgm:t>
        <a:bodyPr/>
        <a:lstStyle/>
        <a:p>
          <a:endParaRPr lang="en-US"/>
        </a:p>
      </dgm:t>
    </dgm:pt>
    <dgm:pt modelId="{ADBE165F-C7C5-43CE-BEBA-B042D1DE1F20}" type="sibTrans" cxnId="{56BC5B20-7D5D-43A2-A069-C4ABCDF96F17}">
      <dgm:prSet/>
      <dgm:spPr/>
      <dgm:t>
        <a:bodyPr/>
        <a:lstStyle/>
        <a:p>
          <a:endParaRPr lang="en-US"/>
        </a:p>
      </dgm:t>
    </dgm:pt>
    <dgm:pt modelId="{F736E83B-A7B0-45F0-B586-7C04C8E47093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Rating Validation System:</a:t>
          </a:r>
          <a:r>
            <a:rPr lang="en-US" b="1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Implement algorithms for regular monitoring and validation of restaurant ratings, ensuring reliable recommendations.</a:t>
          </a:r>
          <a:endParaRPr lang="en-US" b="1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gm:t>
    </dgm:pt>
    <dgm:pt modelId="{9CDF5559-3307-4D85-81BB-5195DAB995C0}" type="parTrans" cxnId="{2993C1A6-F8AE-4335-8572-240DDCC9D20B}">
      <dgm:prSet/>
      <dgm:spPr/>
      <dgm:t>
        <a:bodyPr/>
        <a:lstStyle/>
        <a:p>
          <a:endParaRPr lang="en-US"/>
        </a:p>
      </dgm:t>
    </dgm:pt>
    <dgm:pt modelId="{9252CE81-4530-42B8-ABBD-55582471DDA8}" type="sibTrans" cxnId="{2993C1A6-F8AE-4335-8572-240DDCC9D20B}">
      <dgm:prSet/>
      <dgm:spPr/>
      <dgm:t>
        <a:bodyPr/>
        <a:lstStyle/>
        <a:p>
          <a:endParaRPr lang="en-US"/>
        </a:p>
      </dgm:t>
    </dgm:pt>
    <dgm:pt modelId="{8CD7E4E5-57CA-4B89-B9BA-BD0F22C1F0E4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Automated Grade Updates: </a:t>
          </a:r>
          <a:r>
            <a:rPr lang="en-US" b="1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Establish clear criteria for bucket ranges and grades, automating the updating process based on performance changes.</a:t>
          </a:r>
          <a:endParaRPr lang="en-US" b="1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gm:t>
    </dgm:pt>
    <dgm:pt modelId="{AA5410DE-E9D4-4DFC-8007-E40C90C8EFD5}" type="parTrans" cxnId="{8EF9813D-86FD-4B14-B3CC-13D2800211DB}">
      <dgm:prSet/>
      <dgm:spPr/>
      <dgm:t>
        <a:bodyPr/>
        <a:lstStyle/>
        <a:p>
          <a:endParaRPr lang="en-US"/>
        </a:p>
      </dgm:t>
    </dgm:pt>
    <dgm:pt modelId="{BB993454-E6A9-4F37-9FC7-DD0A726A3F37}" type="sibTrans" cxnId="{8EF9813D-86FD-4B14-B3CC-13D2800211DB}">
      <dgm:prSet/>
      <dgm:spPr/>
      <dgm:t>
        <a:bodyPr/>
        <a:lstStyle/>
        <a:p>
          <a:endParaRPr lang="en-US"/>
        </a:p>
      </dgm:t>
    </dgm:pt>
    <dgm:pt modelId="{FFF31D2F-5266-4BC1-96DE-9B9BB07F3875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Adaptation to Local Dynamics: </a:t>
          </a:r>
          <a:r>
            <a:rPr lang="en-US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 Tailor business strategies to specific country needs, conducting  thorough research for effective operations in diverse markets.</a:t>
          </a:r>
          <a:endParaRPr lang="en-US">
            <a:solidFill>
              <a:schemeClr val="bg1">
                <a:lumMod val="85000"/>
              </a:schemeClr>
            </a:solidFill>
            <a:latin typeface="Calibri Light"/>
            <a:cs typeface="Calibri Light"/>
          </a:endParaRPr>
        </a:p>
      </dgm:t>
    </dgm:pt>
    <dgm:pt modelId="{9A453094-FFF2-4AB4-8D0B-C6548A191766}" type="parTrans" cxnId="{42229ACA-6DB9-4152-9691-7A106286941C}">
      <dgm:prSet/>
      <dgm:spPr/>
      <dgm:t>
        <a:bodyPr/>
        <a:lstStyle/>
        <a:p>
          <a:endParaRPr lang="en-US"/>
        </a:p>
      </dgm:t>
    </dgm:pt>
    <dgm:pt modelId="{B46C2E27-7F4E-45F8-B657-1FB78562992F}" type="sibTrans" cxnId="{42229ACA-6DB9-4152-9691-7A106286941C}">
      <dgm:prSet/>
      <dgm:spPr/>
      <dgm:t>
        <a:bodyPr/>
        <a:lstStyle/>
        <a:p>
          <a:endParaRPr lang="en-US"/>
        </a:p>
      </dgm:t>
    </dgm:pt>
    <dgm:pt modelId="{F90780D8-2E73-485F-9375-61888726B6FA}" type="pres">
      <dgm:prSet presAssocID="{4FEBAEF1-0640-4CDC-A4B1-D05EF83A31FA}" presName="diagram" presStyleCnt="0">
        <dgm:presLayoutVars>
          <dgm:dir/>
          <dgm:resizeHandles val="exact"/>
        </dgm:presLayoutVars>
      </dgm:prSet>
      <dgm:spPr/>
    </dgm:pt>
    <dgm:pt modelId="{5BC9395B-5BA5-4003-8679-B5D0FB1477CD}" type="pres">
      <dgm:prSet presAssocID="{2B2BBE87-B50E-4EB6-B3E8-4E630170AD9E}" presName="node" presStyleLbl="node1" presStyleIdx="0" presStyleCnt="5">
        <dgm:presLayoutVars>
          <dgm:bulletEnabled val="1"/>
        </dgm:presLayoutVars>
      </dgm:prSet>
      <dgm:spPr/>
    </dgm:pt>
    <dgm:pt modelId="{A42D1805-3371-487A-8697-89611373FAF4}" type="pres">
      <dgm:prSet presAssocID="{3547112D-ECA2-438C-87A6-209458A15A63}" presName="sibTrans" presStyleCnt="0"/>
      <dgm:spPr/>
    </dgm:pt>
    <dgm:pt modelId="{AE17F323-5F31-4C3D-8C43-C211EE753919}" type="pres">
      <dgm:prSet presAssocID="{0CAE96DD-ABB6-4BB1-AB31-7DA54A5751E5}" presName="node" presStyleLbl="node1" presStyleIdx="1" presStyleCnt="5">
        <dgm:presLayoutVars>
          <dgm:bulletEnabled val="1"/>
        </dgm:presLayoutVars>
      </dgm:prSet>
      <dgm:spPr>
        <a:solidFill>
          <a:srgbClr val="CB202D"/>
        </a:solidFill>
      </dgm:spPr>
    </dgm:pt>
    <dgm:pt modelId="{D82B99A5-28DC-4AD8-84CF-726B0FD3B909}" type="pres">
      <dgm:prSet presAssocID="{ADBE165F-C7C5-43CE-BEBA-B042D1DE1F20}" presName="sibTrans" presStyleCnt="0"/>
      <dgm:spPr/>
    </dgm:pt>
    <dgm:pt modelId="{22C1983F-2CF2-439D-902F-F763342987A1}" type="pres">
      <dgm:prSet presAssocID="{F736E83B-A7B0-45F0-B586-7C04C8E47093}" presName="node" presStyleLbl="node1" presStyleIdx="2" presStyleCnt="5">
        <dgm:presLayoutVars>
          <dgm:bulletEnabled val="1"/>
        </dgm:presLayoutVars>
      </dgm:prSet>
      <dgm:spPr>
        <a:solidFill>
          <a:srgbClr val="CB202D"/>
        </a:solidFill>
      </dgm:spPr>
    </dgm:pt>
    <dgm:pt modelId="{8838918D-3E13-40E7-8D58-39316F23EC4F}" type="pres">
      <dgm:prSet presAssocID="{9252CE81-4530-42B8-ABBD-55582471DDA8}" presName="sibTrans" presStyleCnt="0"/>
      <dgm:spPr/>
    </dgm:pt>
    <dgm:pt modelId="{787F7884-B2E2-4827-9D46-F4291CE76F17}" type="pres">
      <dgm:prSet presAssocID="{8CD7E4E5-57CA-4B89-B9BA-BD0F22C1F0E4}" presName="node" presStyleLbl="node1" presStyleIdx="3" presStyleCnt="5">
        <dgm:presLayoutVars>
          <dgm:bulletEnabled val="1"/>
        </dgm:presLayoutVars>
      </dgm:prSet>
      <dgm:spPr>
        <a:solidFill>
          <a:srgbClr val="CB202D"/>
        </a:solidFill>
      </dgm:spPr>
    </dgm:pt>
    <dgm:pt modelId="{985B1862-B3CF-4701-96D8-5105BA0EAFFF}" type="pres">
      <dgm:prSet presAssocID="{BB993454-E6A9-4F37-9FC7-DD0A726A3F37}" presName="sibTrans" presStyleCnt="0"/>
      <dgm:spPr/>
    </dgm:pt>
    <dgm:pt modelId="{11A586D1-B624-462F-A2B3-B3AB13046C5B}" type="pres">
      <dgm:prSet presAssocID="{FFF31D2F-5266-4BC1-96DE-9B9BB07F3875}" presName="node" presStyleLbl="node1" presStyleIdx="4" presStyleCnt="5">
        <dgm:presLayoutVars>
          <dgm:bulletEnabled val="1"/>
        </dgm:presLayoutVars>
      </dgm:prSet>
      <dgm:spPr>
        <a:solidFill>
          <a:srgbClr val="CB202D"/>
        </a:solidFill>
      </dgm:spPr>
    </dgm:pt>
  </dgm:ptLst>
  <dgm:cxnLst>
    <dgm:cxn modelId="{442D2403-656C-4E46-BBDC-285C23DD98CE}" type="presOf" srcId="{F736E83B-A7B0-45F0-B586-7C04C8E47093}" destId="{22C1983F-2CF2-439D-902F-F763342987A1}" srcOrd="0" destOrd="0" presId="urn:microsoft.com/office/officeart/2005/8/layout/default"/>
    <dgm:cxn modelId="{56BC5B20-7D5D-43A2-A069-C4ABCDF96F17}" srcId="{4FEBAEF1-0640-4CDC-A4B1-D05EF83A31FA}" destId="{0CAE96DD-ABB6-4BB1-AB31-7DA54A5751E5}" srcOrd="1" destOrd="0" parTransId="{D8FB3332-492F-480A-AA0A-C45F0CE0485D}" sibTransId="{ADBE165F-C7C5-43CE-BEBA-B042D1DE1F20}"/>
    <dgm:cxn modelId="{5041543B-9B03-4AE0-8134-1A700B8275DF}" type="presOf" srcId="{8CD7E4E5-57CA-4B89-B9BA-BD0F22C1F0E4}" destId="{787F7884-B2E2-4827-9D46-F4291CE76F17}" srcOrd="0" destOrd="0" presId="urn:microsoft.com/office/officeart/2005/8/layout/default"/>
    <dgm:cxn modelId="{8EF9813D-86FD-4B14-B3CC-13D2800211DB}" srcId="{4FEBAEF1-0640-4CDC-A4B1-D05EF83A31FA}" destId="{8CD7E4E5-57CA-4B89-B9BA-BD0F22C1F0E4}" srcOrd="3" destOrd="0" parTransId="{AA5410DE-E9D4-4DFC-8007-E40C90C8EFD5}" sibTransId="{BB993454-E6A9-4F37-9FC7-DD0A726A3F37}"/>
    <dgm:cxn modelId="{0921BC44-3F62-4D62-BD76-F8258FF1F7C5}" type="presOf" srcId="{0CAE96DD-ABB6-4BB1-AB31-7DA54A5751E5}" destId="{AE17F323-5F31-4C3D-8C43-C211EE753919}" srcOrd="0" destOrd="0" presId="urn:microsoft.com/office/officeart/2005/8/layout/default"/>
    <dgm:cxn modelId="{DAA9AE9C-D6B8-464B-9B85-7D492115B06C}" type="presOf" srcId="{4FEBAEF1-0640-4CDC-A4B1-D05EF83A31FA}" destId="{F90780D8-2E73-485F-9375-61888726B6FA}" srcOrd="0" destOrd="0" presId="urn:microsoft.com/office/officeart/2005/8/layout/default"/>
    <dgm:cxn modelId="{2993C1A6-F8AE-4335-8572-240DDCC9D20B}" srcId="{4FEBAEF1-0640-4CDC-A4B1-D05EF83A31FA}" destId="{F736E83B-A7B0-45F0-B586-7C04C8E47093}" srcOrd="2" destOrd="0" parTransId="{9CDF5559-3307-4D85-81BB-5195DAB995C0}" sibTransId="{9252CE81-4530-42B8-ABBD-55582471DDA8}"/>
    <dgm:cxn modelId="{FF0219A9-6C79-49CC-AB37-EDBA64B40E8D}" srcId="{4FEBAEF1-0640-4CDC-A4B1-D05EF83A31FA}" destId="{2B2BBE87-B50E-4EB6-B3E8-4E630170AD9E}" srcOrd="0" destOrd="0" parTransId="{1EADCF22-2103-488B-B14B-B47B52709287}" sibTransId="{3547112D-ECA2-438C-87A6-209458A15A63}"/>
    <dgm:cxn modelId="{5591DEAB-1420-43BA-B491-A14423D49D4A}" type="presOf" srcId="{FFF31D2F-5266-4BC1-96DE-9B9BB07F3875}" destId="{11A586D1-B624-462F-A2B3-B3AB13046C5B}" srcOrd="0" destOrd="0" presId="urn:microsoft.com/office/officeart/2005/8/layout/default"/>
    <dgm:cxn modelId="{1B8C71B9-261B-4A48-A94E-F483B8F7312A}" type="presOf" srcId="{2B2BBE87-B50E-4EB6-B3E8-4E630170AD9E}" destId="{5BC9395B-5BA5-4003-8679-B5D0FB1477CD}" srcOrd="0" destOrd="0" presId="urn:microsoft.com/office/officeart/2005/8/layout/default"/>
    <dgm:cxn modelId="{42229ACA-6DB9-4152-9691-7A106286941C}" srcId="{4FEBAEF1-0640-4CDC-A4B1-D05EF83A31FA}" destId="{FFF31D2F-5266-4BC1-96DE-9B9BB07F3875}" srcOrd="4" destOrd="0" parTransId="{9A453094-FFF2-4AB4-8D0B-C6548A191766}" sibTransId="{B46C2E27-7F4E-45F8-B657-1FB78562992F}"/>
    <dgm:cxn modelId="{4E8D5022-EB5C-4F75-A76E-7854444F42DA}" type="presParOf" srcId="{F90780D8-2E73-485F-9375-61888726B6FA}" destId="{5BC9395B-5BA5-4003-8679-B5D0FB1477CD}" srcOrd="0" destOrd="0" presId="urn:microsoft.com/office/officeart/2005/8/layout/default"/>
    <dgm:cxn modelId="{6D7C007A-2267-4012-82E5-BFEDCE74A340}" type="presParOf" srcId="{F90780D8-2E73-485F-9375-61888726B6FA}" destId="{A42D1805-3371-487A-8697-89611373FAF4}" srcOrd="1" destOrd="0" presId="urn:microsoft.com/office/officeart/2005/8/layout/default"/>
    <dgm:cxn modelId="{B08535A0-68FD-4F55-8557-A78B9D9CED7C}" type="presParOf" srcId="{F90780D8-2E73-485F-9375-61888726B6FA}" destId="{AE17F323-5F31-4C3D-8C43-C211EE753919}" srcOrd="2" destOrd="0" presId="urn:microsoft.com/office/officeart/2005/8/layout/default"/>
    <dgm:cxn modelId="{9F75D211-8E49-4ADC-90E0-473C3336463F}" type="presParOf" srcId="{F90780D8-2E73-485F-9375-61888726B6FA}" destId="{D82B99A5-28DC-4AD8-84CF-726B0FD3B909}" srcOrd="3" destOrd="0" presId="urn:microsoft.com/office/officeart/2005/8/layout/default"/>
    <dgm:cxn modelId="{94956B43-44FE-4B2A-AB87-7E1A00779228}" type="presParOf" srcId="{F90780D8-2E73-485F-9375-61888726B6FA}" destId="{22C1983F-2CF2-439D-902F-F763342987A1}" srcOrd="4" destOrd="0" presId="urn:microsoft.com/office/officeart/2005/8/layout/default"/>
    <dgm:cxn modelId="{E26DB0A5-F0F5-4E58-85D0-F980E6B0910C}" type="presParOf" srcId="{F90780D8-2E73-485F-9375-61888726B6FA}" destId="{8838918D-3E13-40E7-8D58-39316F23EC4F}" srcOrd="5" destOrd="0" presId="urn:microsoft.com/office/officeart/2005/8/layout/default"/>
    <dgm:cxn modelId="{0F3963D8-0CF8-4257-9073-8A32EBB7E1E3}" type="presParOf" srcId="{F90780D8-2E73-485F-9375-61888726B6FA}" destId="{787F7884-B2E2-4827-9D46-F4291CE76F17}" srcOrd="6" destOrd="0" presId="urn:microsoft.com/office/officeart/2005/8/layout/default"/>
    <dgm:cxn modelId="{76372D55-E27B-4A51-96EF-8A370536646B}" type="presParOf" srcId="{F90780D8-2E73-485F-9375-61888726B6FA}" destId="{985B1862-B3CF-4701-96D8-5105BA0EAFFF}" srcOrd="7" destOrd="0" presId="urn:microsoft.com/office/officeart/2005/8/layout/default"/>
    <dgm:cxn modelId="{5A695562-289D-4629-892D-724EFB33BA67}" type="presParOf" srcId="{F90780D8-2E73-485F-9375-61888726B6FA}" destId="{11A586D1-B624-462F-A2B3-B3AB13046C5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C3B3B-8196-4DD3-A997-DC1C78E3B27B}">
      <dsp:nvSpPr>
        <dsp:cNvPr id="0" name=""/>
        <dsp:cNvSpPr/>
      </dsp:nvSpPr>
      <dsp:spPr>
        <a:xfrm>
          <a:off x="4622" y="1275651"/>
          <a:ext cx="2101826" cy="877910"/>
        </a:xfrm>
        <a:prstGeom prst="roundRect">
          <a:avLst>
            <a:gd name="adj" fmla="val 10000"/>
          </a:avLst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bg1"/>
              </a:solidFill>
              <a:latin typeface="Calibri"/>
              <a:cs typeface="Calibri"/>
            </a:rPr>
            <a:t>Introduction: </a:t>
          </a:r>
          <a:endParaRPr lang="en-US" sz="1500" kern="1200">
            <a:solidFill>
              <a:schemeClr val="bg1"/>
            </a:solidFill>
          </a:endParaRPr>
        </a:p>
      </dsp:txBody>
      <dsp:txXfrm>
        <a:off x="4622" y="1275651"/>
        <a:ext cx="2101826" cy="585273"/>
      </dsp:txXfrm>
    </dsp:sp>
    <dsp:sp modelId="{6F13EB67-7619-44F2-A5F9-96675B904A20}">
      <dsp:nvSpPr>
        <dsp:cNvPr id="0" name=""/>
        <dsp:cNvSpPr/>
      </dsp:nvSpPr>
      <dsp:spPr>
        <a:xfrm>
          <a:off x="435117" y="1860925"/>
          <a:ext cx="2101826" cy="1637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rgbClr val="000000"/>
              </a:solidFill>
              <a:latin typeface="Calibri"/>
              <a:cs typeface="Calibri"/>
            </a:rPr>
            <a:t>Launched in 2010. </a:t>
          </a:r>
          <a:endParaRPr lang="en-US" sz="1500" kern="1200">
            <a:latin typeface="Calibri Light" panose="020F0302020204030204"/>
            <a:cs typeface="Calibri Light" panose="020F0302020204030204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rgbClr val="000000"/>
              </a:solidFill>
              <a:latin typeface="Calibri"/>
              <a:cs typeface="Calibri"/>
            </a:rPr>
            <a:t>Connects customers, restaurants, and delivery partners.</a:t>
          </a:r>
          <a:endParaRPr lang="en-US" sz="1500" kern="1200"/>
        </a:p>
      </dsp:txBody>
      <dsp:txXfrm>
        <a:off x="483069" y="1908877"/>
        <a:ext cx="2005922" cy="1541287"/>
      </dsp:txXfrm>
    </dsp:sp>
    <dsp:sp modelId="{03C2B00B-5804-4FFA-90D8-995025F4C2B4}">
      <dsp:nvSpPr>
        <dsp:cNvPr id="0" name=""/>
        <dsp:cNvSpPr/>
      </dsp:nvSpPr>
      <dsp:spPr>
        <a:xfrm>
          <a:off x="2425078" y="1306641"/>
          <a:ext cx="675494" cy="52329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25078" y="1411300"/>
        <a:ext cx="518506" cy="313975"/>
      </dsp:txXfrm>
    </dsp:sp>
    <dsp:sp modelId="{45F8AC16-2186-4293-A2C4-A2FAEEC5CBDB}">
      <dsp:nvSpPr>
        <dsp:cNvPr id="0" name=""/>
        <dsp:cNvSpPr/>
      </dsp:nvSpPr>
      <dsp:spPr>
        <a:xfrm>
          <a:off x="3380966" y="1275651"/>
          <a:ext cx="2101826" cy="877910"/>
        </a:xfrm>
        <a:prstGeom prst="roundRect">
          <a:avLst>
            <a:gd name="adj" fmla="val 10000"/>
          </a:avLst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bg1"/>
              </a:solidFill>
              <a:latin typeface="Calibri"/>
              <a:cs typeface="Calibri"/>
            </a:rPr>
            <a:t>Customer Engagement:</a:t>
          </a:r>
          <a:endParaRPr lang="en-US" sz="1500" b="0" kern="1200">
            <a:solidFill>
              <a:schemeClr val="bg1"/>
            </a:solidFill>
            <a:latin typeface="Calibri"/>
            <a:cs typeface="Calibri"/>
          </a:endParaRPr>
        </a:p>
      </dsp:txBody>
      <dsp:txXfrm>
        <a:off x="3380966" y="1275651"/>
        <a:ext cx="2101826" cy="585273"/>
      </dsp:txXfrm>
    </dsp:sp>
    <dsp:sp modelId="{CE482E77-EA1F-4A99-9794-4E1B375C362A}">
      <dsp:nvSpPr>
        <dsp:cNvPr id="0" name=""/>
        <dsp:cNvSpPr/>
      </dsp:nvSpPr>
      <dsp:spPr>
        <a:xfrm>
          <a:off x="3811460" y="1860925"/>
          <a:ext cx="2101826" cy="1637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solidFill>
                <a:srgbClr val="000000"/>
              </a:solidFill>
              <a:latin typeface="Calibri"/>
              <a:cs typeface="Calibri"/>
            </a:rPr>
            <a:t>Search, discover, and review.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solidFill>
                <a:srgbClr val="000000"/>
              </a:solidFill>
              <a:latin typeface="Calibri"/>
              <a:cs typeface="Calibri"/>
            </a:rPr>
            <a:t>Order food, book tables, make payments.</a:t>
          </a:r>
          <a:endParaRPr lang="en-US" sz="1500" b="1" kern="1200">
            <a:solidFill>
              <a:srgbClr val="000000"/>
            </a:solidFill>
            <a:latin typeface="Calibri"/>
            <a:cs typeface="Calibri"/>
          </a:endParaRPr>
        </a:p>
      </dsp:txBody>
      <dsp:txXfrm>
        <a:off x="3859412" y="1908877"/>
        <a:ext cx="2005922" cy="1541287"/>
      </dsp:txXfrm>
    </dsp:sp>
    <dsp:sp modelId="{8CEE3FEF-DF38-4DD1-ABD6-2DB4C1307222}">
      <dsp:nvSpPr>
        <dsp:cNvPr id="0" name=""/>
        <dsp:cNvSpPr/>
      </dsp:nvSpPr>
      <dsp:spPr>
        <a:xfrm>
          <a:off x="5801421" y="1306641"/>
          <a:ext cx="675494" cy="52329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801421" y="1411300"/>
        <a:ext cx="518506" cy="313975"/>
      </dsp:txXfrm>
    </dsp:sp>
    <dsp:sp modelId="{BCD8D901-D602-4598-AD18-D9FA6052EC48}">
      <dsp:nvSpPr>
        <dsp:cNvPr id="0" name=""/>
        <dsp:cNvSpPr/>
      </dsp:nvSpPr>
      <dsp:spPr>
        <a:xfrm>
          <a:off x="6757309" y="1275651"/>
          <a:ext cx="2101826" cy="877910"/>
        </a:xfrm>
        <a:prstGeom prst="roundRect">
          <a:avLst>
            <a:gd name="adj" fmla="val 10000"/>
          </a:avLst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bg1"/>
              </a:solidFill>
              <a:latin typeface="Calibri"/>
              <a:cs typeface="Calibri"/>
            </a:rPr>
            <a:t>Restaurant Partner Benefits:</a:t>
          </a:r>
          <a:endParaRPr lang="en-US" sz="1500" b="0" kern="1200">
            <a:solidFill>
              <a:schemeClr val="bg1"/>
            </a:solidFill>
            <a:latin typeface="Calibri"/>
            <a:cs typeface="Calibri"/>
          </a:endParaRPr>
        </a:p>
      </dsp:txBody>
      <dsp:txXfrm>
        <a:off x="6757309" y="1275651"/>
        <a:ext cx="2101826" cy="585273"/>
      </dsp:txXfrm>
    </dsp:sp>
    <dsp:sp modelId="{A6C7E648-64BB-4A68-8DBC-775CB935AEAB}">
      <dsp:nvSpPr>
        <dsp:cNvPr id="0" name=""/>
        <dsp:cNvSpPr/>
      </dsp:nvSpPr>
      <dsp:spPr>
        <a:xfrm>
          <a:off x="7187804" y="1860925"/>
          <a:ext cx="2101826" cy="1637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solidFill>
                <a:srgbClr val="444444"/>
              </a:solidFill>
              <a:latin typeface="Calibri"/>
              <a:cs typeface="Calibri"/>
            </a:rPr>
            <a:t>Marketing tools for engagement.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solidFill>
                <a:srgbClr val="444444"/>
              </a:solidFill>
              <a:latin typeface="Calibri"/>
              <a:cs typeface="Calibri"/>
            </a:rPr>
            <a:t>Reliable last-mile delivery.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err="1">
              <a:solidFill>
                <a:srgbClr val="444444"/>
              </a:solidFill>
              <a:latin typeface="Calibri"/>
              <a:cs typeface="Calibri"/>
            </a:rPr>
            <a:t>Hyperpure</a:t>
          </a:r>
          <a:r>
            <a:rPr lang="en-US" sz="1500" b="0" kern="1200">
              <a:solidFill>
                <a:srgbClr val="444444"/>
              </a:solidFill>
              <a:latin typeface="Calibri"/>
              <a:cs typeface="Calibri"/>
            </a:rPr>
            <a:t> for procurement.</a:t>
          </a:r>
          <a:endParaRPr lang="en-US" sz="1500" kern="1200">
            <a:solidFill>
              <a:srgbClr val="444444"/>
            </a:solidFill>
          </a:endParaRPr>
        </a:p>
      </dsp:txBody>
      <dsp:txXfrm>
        <a:off x="7235756" y="1908877"/>
        <a:ext cx="2005922" cy="1541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C3B3B-8196-4DD3-A997-DC1C78E3B27B}">
      <dsp:nvSpPr>
        <dsp:cNvPr id="0" name=""/>
        <dsp:cNvSpPr/>
      </dsp:nvSpPr>
      <dsp:spPr>
        <a:xfrm>
          <a:off x="4622" y="1275651"/>
          <a:ext cx="2101826" cy="877910"/>
        </a:xfrm>
        <a:prstGeom prst="roundRect">
          <a:avLst>
            <a:gd name="adj" fmla="val 10000"/>
          </a:avLst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latin typeface="Calibri"/>
              <a:cs typeface="Calibri"/>
            </a:rPr>
            <a:t>Introduction: 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622" y="1275651"/>
        <a:ext cx="2101826" cy="585273"/>
      </dsp:txXfrm>
    </dsp:sp>
    <dsp:sp modelId="{6F13EB67-7619-44F2-A5F9-96675B904A20}">
      <dsp:nvSpPr>
        <dsp:cNvPr id="0" name=""/>
        <dsp:cNvSpPr/>
      </dsp:nvSpPr>
      <dsp:spPr>
        <a:xfrm>
          <a:off x="435117" y="1860925"/>
          <a:ext cx="2101826" cy="1637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rgbClr val="000000"/>
              </a:solidFill>
              <a:latin typeface="Calibri"/>
              <a:cs typeface="Calibri"/>
            </a:rPr>
            <a:t>Launched in 2010. </a:t>
          </a:r>
          <a:endParaRPr lang="en-US" sz="1500" kern="1200">
            <a:latin typeface="Calibri Light" panose="020F0302020204030204"/>
            <a:cs typeface="Calibri Light" panose="020F0302020204030204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rgbClr val="000000"/>
              </a:solidFill>
              <a:latin typeface="Calibri"/>
              <a:cs typeface="Calibri"/>
            </a:rPr>
            <a:t>Connects customers, restaurants, and delivery partners.</a:t>
          </a:r>
          <a:endParaRPr lang="en-US" sz="1500" kern="1200"/>
        </a:p>
      </dsp:txBody>
      <dsp:txXfrm>
        <a:off x="483069" y="1908877"/>
        <a:ext cx="2005922" cy="1541287"/>
      </dsp:txXfrm>
    </dsp:sp>
    <dsp:sp modelId="{03C2B00B-5804-4FFA-90D8-995025F4C2B4}">
      <dsp:nvSpPr>
        <dsp:cNvPr id="0" name=""/>
        <dsp:cNvSpPr/>
      </dsp:nvSpPr>
      <dsp:spPr>
        <a:xfrm>
          <a:off x="2425078" y="1306641"/>
          <a:ext cx="675494" cy="52329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25078" y="1411300"/>
        <a:ext cx="518506" cy="313975"/>
      </dsp:txXfrm>
    </dsp:sp>
    <dsp:sp modelId="{45F8AC16-2186-4293-A2C4-A2FAEEC5CBDB}">
      <dsp:nvSpPr>
        <dsp:cNvPr id="0" name=""/>
        <dsp:cNvSpPr/>
      </dsp:nvSpPr>
      <dsp:spPr>
        <a:xfrm>
          <a:off x="3380966" y="1275651"/>
          <a:ext cx="2101826" cy="877910"/>
        </a:xfrm>
        <a:prstGeom prst="roundRect">
          <a:avLst>
            <a:gd name="adj" fmla="val 10000"/>
          </a:avLst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bg1"/>
              </a:solidFill>
              <a:latin typeface="Calibri"/>
              <a:cs typeface="Calibri"/>
            </a:rPr>
            <a:t>Customer Engagement:</a:t>
          </a:r>
          <a:endParaRPr lang="en-US" sz="1500" b="0" kern="1200">
            <a:solidFill>
              <a:schemeClr val="bg1"/>
            </a:solidFill>
            <a:latin typeface="Calibri"/>
            <a:cs typeface="Calibri"/>
          </a:endParaRPr>
        </a:p>
      </dsp:txBody>
      <dsp:txXfrm>
        <a:off x="3380966" y="1275651"/>
        <a:ext cx="2101826" cy="585273"/>
      </dsp:txXfrm>
    </dsp:sp>
    <dsp:sp modelId="{CE482E77-EA1F-4A99-9794-4E1B375C362A}">
      <dsp:nvSpPr>
        <dsp:cNvPr id="0" name=""/>
        <dsp:cNvSpPr/>
      </dsp:nvSpPr>
      <dsp:spPr>
        <a:xfrm>
          <a:off x="3811460" y="1860925"/>
          <a:ext cx="2101826" cy="1637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solidFill>
                <a:srgbClr val="000000"/>
              </a:solidFill>
              <a:latin typeface="Calibri"/>
              <a:cs typeface="Calibri"/>
            </a:rPr>
            <a:t>Search, discover, and review.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solidFill>
                <a:srgbClr val="000000"/>
              </a:solidFill>
              <a:latin typeface="Calibri"/>
              <a:cs typeface="Calibri"/>
            </a:rPr>
            <a:t>Order food, book tables, make payments.</a:t>
          </a:r>
          <a:endParaRPr lang="en-US" sz="1500" b="1" kern="1200">
            <a:solidFill>
              <a:srgbClr val="000000"/>
            </a:solidFill>
            <a:latin typeface="Calibri"/>
            <a:cs typeface="Calibri"/>
          </a:endParaRPr>
        </a:p>
      </dsp:txBody>
      <dsp:txXfrm>
        <a:off x="3859412" y="1908877"/>
        <a:ext cx="2005922" cy="1541287"/>
      </dsp:txXfrm>
    </dsp:sp>
    <dsp:sp modelId="{8CEE3FEF-DF38-4DD1-ABD6-2DB4C1307222}">
      <dsp:nvSpPr>
        <dsp:cNvPr id="0" name=""/>
        <dsp:cNvSpPr/>
      </dsp:nvSpPr>
      <dsp:spPr>
        <a:xfrm>
          <a:off x="5801421" y="1306641"/>
          <a:ext cx="675494" cy="52329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801421" y="1411300"/>
        <a:ext cx="518506" cy="313975"/>
      </dsp:txXfrm>
    </dsp:sp>
    <dsp:sp modelId="{BCD8D901-D602-4598-AD18-D9FA6052EC48}">
      <dsp:nvSpPr>
        <dsp:cNvPr id="0" name=""/>
        <dsp:cNvSpPr/>
      </dsp:nvSpPr>
      <dsp:spPr>
        <a:xfrm>
          <a:off x="6757309" y="1275651"/>
          <a:ext cx="2101826" cy="877910"/>
        </a:xfrm>
        <a:prstGeom prst="roundRect">
          <a:avLst>
            <a:gd name="adj" fmla="val 10000"/>
          </a:avLst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bg1"/>
              </a:solidFill>
              <a:latin typeface="Calibri"/>
              <a:cs typeface="Calibri"/>
            </a:rPr>
            <a:t>Restaurant Partner Benefits:</a:t>
          </a:r>
          <a:endParaRPr lang="en-US" sz="1500" b="0" kern="1200">
            <a:solidFill>
              <a:schemeClr val="bg1"/>
            </a:solidFill>
            <a:latin typeface="Calibri"/>
            <a:cs typeface="Calibri"/>
          </a:endParaRPr>
        </a:p>
      </dsp:txBody>
      <dsp:txXfrm>
        <a:off x="6757309" y="1275651"/>
        <a:ext cx="2101826" cy="585273"/>
      </dsp:txXfrm>
    </dsp:sp>
    <dsp:sp modelId="{A6C7E648-64BB-4A68-8DBC-775CB935AEAB}">
      <dsp:nvSpPr>
        <dsp:cNvPr id="0" name=""/>
        <dsp:cNvSpPr/>
      </dsp:nvSpPr>
      <dsp:spPr>
        <a:xfrm>
          <a:off x="7187804" y="1860925"/>
          <a:ext cx="2101826" cy="1637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solidFill>
                <a:srgbClr val="444444"/>
              </a:solidFill>
              <a:latin typeface="Calibri"/>
              <a:cs typeface="Calibri"/>
            </a:rPr>
            <a:t>Marketing tools for engagement.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solidFill>
                <a:srgbClr val="444444"/>
              </a:solidFill>
              <a:latin typeface="Calibri"/>
              <a:cs typeface="Calibri"/>
            </a:rPr>
            <a:t>Reliable last-mile delivery.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err="1">
              <a:solidFill>
                <a:srgbClr val="444444"/>
              </a:solidFill>
              <a:latin typeface="Calibri"/>
              <a:cs typeface="Calibri"/>
            </a:rPr>
            <a:t>Hyperpure</a:t>
          </a:r>
          <a:r>
            <a:rPr lang="en-US" sz="1500" b="0" kern="1200">
              <a:solidFill>
                <a:srgbClr val="444444"/>
              </a:solidFill>
              <a:latin typeface="Calibri"/>
              <a:cs typeface="Calibri"/>
            </a:rPr>
            <a:t> for procurement.</a:t>
          </a:r>
          <a:endParaRPr lang="en-US" sz="1500" kern="1200">
            <a:solidFill>
              <a:srgbClr val="444444"/>
            </a:solidFill>
          </a:endParaRPr>
        </a:p>
      </dsp:txBody>
      <dsp:txXfrm>
        <a:off x="7235756" y="1908877"/>
        <a:ext cx="2005922" cy="15412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C3B3B-8196-4DD3-A997-DC1C78E3B27B}">
      <dsp:nvSpPr>
        <dsp:cNvPr id="0" name=""/>
        <dsp:cNvSpPr/>
      </dsp:nvSpPr>
      <dsp:spPr>
        <a:xfrm>
          <a:off x="4622" y="1275651"/>
          <a:ext cx="2101826" cy="877910"/>
        </a:xfrm>
        <a:prstGeom prst="roundRect">
          <a:avLst>
            <a:gd name="adj" fmla="val 10000"/>
          </a:avLst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latin typeface="Calibri"/>
              <a:cs typeface="Calibri"/>
            </a:rPr>
            <a:t>Introduction: 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622" y="1275651"/>
        <a:ext cx="2101826" cy="585273"/>
      </dsp:txXfrm>
    </dsp:sp>
    <dsp:sp modelId="{6F13EB67-7619-44F2-A5F9-96675B904A20}">
      <dsp:nvSpPr>
        <dsp:cNvPr id="0" name=""/>
        <dsp:cNvSpPr/>
      </dsp:nvSpPr>
      <dsp:spPr>
        <a:xfrm>
          <a:off x="435117" y="1860925"/>
          <a:ext cx="2101826" cy="1637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rgbClr val="000000"/>
              </a:solidFill>
              <a:latin typeface="Calibri"/>
              <a:cs typeface="Calibri"/>
            </a:rPr>
            <a:t>Launched in 2010. </a:t>
          </a:r>
          <a:endParaRPr lang="en-US" sz="1500" kern="1200" dirty="0">
            <a:latin typeface="Calibri Light" panose="020F0302020204030204"/>
            <a:cs typeface="Calibri Light" panose="020F0302020204030204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rgbClr val="000000"/>
              </a:solidFill>
              <a:latin typeface="Calibri"/>
              <a:cs typeface="Calibri"/>
            </a:rPr>
            <a:t>Connects customers, restaurants, and delivery partners.</a:t>
          </a:r>
          <a:endParaRPr lang="en-US" sz="1500" kern="1200"/>
        </a:p>
      </dsp:txBody>
      <dsp:txXfrm>
        <a:off x="483069" y="1908877"/>
        <a:ext cx="2005922" cy="1541287"/>
      </dsp:txXfrm>
    </dsp:sp>
    <dsp:sp modelId="{03C2B00B-5804-4FFA-90D8-995025F4C2B4}">
      <dsp:nvSpPr>
        <dsp:cNvPr id="0" name=""/>
        <dsp:cNvSpPr/>
      </dsp:nvSpPr>
      <dsp:spPr>
        <a:xfrm>
          <a:off x="2425078" y="1306641"/>
          <a:ext cx="675494" cy="52329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25078" y="1411300"/>
        <a:ext cx="518506" cy="313975"/>
      </dsp:txXfrm>
    </dsp:sp>
    <dsp:sp modelId="{45F8AC16-2186-4293-A2C4-A2FAEEC5CBDB}">
      <dsp:nvSpPr>
        <dsp:cNvPr id="0" name=""/>
        <dsp:cNvSpPr/>
      </dsp:nvSpPr>
      <dsp:spPr>
        <a:xfrm>
          <a:off x="3380966" y="1275651"/>
          <a:ext cx="2101826" cy="877910"/>
        </a:xfrm>
        <a:prstGeom prst="roundRect">
          <a:avLst>
            <a:gd name="adj" fmla="val 10000"/>
          </a:avLst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bg1"/>
              </a:solidFill>
              <a:latin typeface="Calibri"/>
              <a:cs typeface="Calibri"/>
            </a:rPr>
            <a:t>Customer Engagement:</a:t>
          </a:r>
          <a:endParaRPr lang="en-US" sz="1500" b="0" kern="1200">
            <a:solidFill>
              <a:schemeClr val="bg1"/>
            </a:solidFill>
            <a:latin typeface="Calibri"/>
            <a:cs typeface="Calibri"/>
          </a:endParaRPr>
        </a:p>
      </dsp:txBody>
      <dsp:txXfrm>
        <a:off x="3380966" y="1275651"/>
        <a:ext cx="2101826" cy="585273"/>
      </dsp:txXfrm>
    </dsp:sp>
    <dsp:sp modelId="{CE482E77-EA1F-4A99-9794-4E1B375C362A}">
      <dsp:nvSpPr>
        <dsp:cNvPr id="0" name=""/>
        <dsp:cNvSpPr/>
      </dsp:nvSpPr>
      <dsp:spPr>
        <a:xfrm>
          <a:off x="3811460" y="1860925"/>
          <a:ext cx="2101826" cy="1637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solidFill>
                <a:srgbClr val="000000"/>
              </a:solidFill>
              <a:latin typeface="Calibri"/>
              <a:cs typeface="Calibri"/>
            </a:rPr>
            <a:t>Search, discover, and review.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solidFill>
                <a:srgbClr val="000000"/>
              </a:solidFill>
              <a:latin typeface="Calibri"/>
              <a:cs typeface="Calibri"/>
            </a:rPr>
            <a:t>Order food, book tables, make payments.</a:t>
          </a:r>
          <a:endParaRPr lang="en-US" sz="1500" b="1" kern="1200">
            <a:solidFill>
              <a:srgbClr val="000000"/>
            </a:solidFill>
            <a:latin typeface="Calibri"/>
            <a:cs typeface="Calibri"/>
          </a:endParaRPr>
        </a:p>
      </dsp:txBody>
      <dsp:txXfrm>
        <a:off x="3859412" y="1908877"/>
        <a:ext cx="2005922" cy="1541287"/>
      </dsp:txXfrm>
    </dsp:sp>
    <dsp:sp modelId="{8CEE3FEF-DF38-4DD1-ABD6-2DB4C1307222}">
      <dsp:nvSpPr>
        <dsp:cNvPr id="0" name=""/>
        <dsp:cNvSpPr/>
      </dsp:nvSpPr>
      <dsp:spPr>
        <a:xfrm>
          <a:off x="5801421" y="1306641"/>
          <a:ext cx="675494" cy="52329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801421" y="1411300"/>
        <a:ext cx="518506" cy="313975"/>
      </dsp:txXfrm>
    </dsp:sp>
    <dsp:sp modelId="{BCD8D901-D602-4598-AD18-D9FA6052EC48}">
      <dsp:nvSpPr>
        <dsp:cNvPr id="0" name=""/>
        <dsp:cNvSpPr/>
      </dsp:nvSpPr>
      <dsp:spPr>
        <a:xfrm>
          <a:off x="6757309" y="1275651"/>
          <a:ext cx="2101826" cy="877910"/>
        </a:xfrm>
        <a:prstGeom prst="roundRect">
          <a:avLst>
            <a:gd name="adj" fmla="val 10000"/>
          </a:avLst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bg1"/>
              </a:solidFill>
              <a:latin typeface="Calibri"/>
              <a:cs typeface="Calibri"/>
            </a:rPr>
            <a:t>Restaurant Partner Benefits:</a:t>
          </a:r>
          <a:endParaRPr lang="en-US" sz="1500" b="0" kern="1200">
            <a:solidFill>
              <a:schemeClr val="bg1"/>
            </a:solidFill>
            <a:latin typeface="Calibri"/>
            <a:cs typeface="Calibri"/>
          </a:endParaRPr>
        </a:p>
      </dsp:txBody>
      <dsp:txXfrm>
        <a:off x="6757309" y="1275651"/>
        <a:ext cx="2101826" cy="585273"/>
      </dsp:txXfrm>
    </dsp:sp>
    <dsp:sp modelId="{A6C7E648-64BB-4A68-8DBC-775CB935AEAB}">
      <dsp:nvSpPr>
        <dsp:cNvPr id="0" name=""/>
        <dsp:cNvSpPr/>
      </dsp:nvSpPr>
      <dsp:spPr>
        <a:xfrm>
          <a:off x="7187804" y="1860925"/>
          <a:ext cx="2101826" cy="1637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solidFill>
                <a:srgbClr val="444444"/>
              </a:solidFill>
              <a:latin typeface="Calibri"/>
              <a:cs typeface="Calibri"/>
            </a:rPr>
            <a:t>Marketing tools for engagement.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solidFill>
                <a:srgbClr val="444444"/>
              </a:solidFill>
              <a:latin typeface="Calibri"/>
              <a:cs typeface="Calibri"/>
            </a:rPr>
            <a:t>Reliable last-mile delivery.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err="1">
              <a:solidFill>
                <a:srgbClr val="444444"/>
              </a:solidFill>
              <a:latin typeface="Calibri"/>
              <a:cs typeface="Calibri"/>
            </a:rPr>
            <a:t>Hyperpure</a:t>
          </a:r>
          <a:r>
            <a:rPr lang="en-US" sz="1500" b="0" kern="1200">
              <a:solidFill>
                <a:srgbClr val="444444"/>
              </a:solidFill>
              <a:latin typeface="Calibri"/>
              <a:cs typeface="Calibri"/>
            </a:rPr>
            <a:t> for procurement.</a:t>
          </a:r>
          <a:endParaRPr lang="en-US" sz="1500" kern="1200">
            <a:solidFill>
              <a:srgbClr val="444444"/>
            </a:solidFill>
          </a:endParaRPr>
        </a:p>
      </dsp:txBody>
      <dsp:txXfrm>
        <a:off x="7235756" y="1908877"/>
        <a:ext cx="2005922" cy="15412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9395B-5BA5-4003-8679-B5D0FB1477CD}">
      <dsp:nvSpPr>
        <dsp:cNvPr id="0" name=""/>
        <dsp:cNvSpPr/>
      </dsp:nvSpPr>
      <dsp:spPr>
        <a:xfrm>
          <a:off x="566454" y="638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Efficient Listing</a:t>
          </a:r>
          <a:r>
            <a:rPr lang="en-US" sz="1300" b="1" kern="1200">
              <a:solidFill>
                <a:srgbClr val="000000"/>
              </a:solidFill>
              <a:latin typeface="Calibri"/>
              <a:cs typeface="Calibri"/>
            </a:rPr>
            <a:t> </a:t>
          </a: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Management:</a:t>
          </a:r>
          <a:r>
            <a:rPr lang="en-US" sz="1300" kern="1200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 sz="1300" kern="120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Develop a robust system for managing and updating restaurant listings to ensure accuracy.</a:t>
          </a:r>
        </a:p>
      </dsp:txBody>
      <dsp:txXfrm>
        <a:off x="566454" y="638"/>
        <a:ext cx="2255499" cy="1353299"/>
      </dsp:txXfrm>
    </dsp:sp>
    <dsp:sp modelId="{AE17F323-5F31-4C3D-8C43-C211EE753919}">
      <dsp:nvSpPr>
        <dsp:cNvPr id="0" name=""/>
        <dsp:cNvSpPr/>
      </dsp:nvSpPr>
      <dsp:spPr>
        <a:xfrm>
          <a:off x="3047503" y="638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bg1"/>
              </a:solidFill>
              <a:latin typeface="Calibri"/>
              <a:cs typeface="Calibri"/>
            </a:rPr>
            <a:t>Streamlined Onboarding:</a:t>
          </a:r>
          <a:r>
            <a:rPr lang="en-US" sz="1300" b="1" kern="1200" dirty="0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 sz="1300" kern="1200" dirty="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Create a streamlined onboarding process for new restaurants, incorporating automated data integration.</a:t>
          </a:r>
          <a:endParaRPr lang="en-US" sz="1300" b="1" kern="1200" dirty="0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sp:txBody>
      <dsp:txXfrm>
        <a:off x="3047503" y="638"/>
        <a:ext cx="2255499" cy="1353299"/>
      </dsp:txXfrm>
    </dsp:sp>
    <dsp:sp modelId="{22C1983F-2CF2-439D-902F-F763342987A1}">
      <dsp:nvSpPr>
        <dsp:cNvPr id="0" name=""/>
        <dsp:cNvSpPr/>
      </dsp:nvSpPr>
      <dsp:spPr>
        <a:xfrm>
          <a:off x="566454" y="1579487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Rating Validation System:</a:t>
          </a:r>
          <a:r>
            <a:rPr lang="en-US" sz="1300" b="1" kern="1200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 sz="1300" kern="1200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 sz="1300" kern="120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Implement algorithms for regular monitoring and validation of restaurant ratings, ensuring reliable recommendations.</a:t>
          </a:r>
          <a:endParaRPr lang="en-US" sz="1300" b="1" kern="1200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sp:txBody>
      <dsp:txXfrm>
        <a:off x="566454" y="1579487"/>
        <a:ext cx="2255499" cy="1353299"/>
      </dsp:txXfrm>
    </dsp:sp>
    <dsp:sp modelId="{787F7884-B2E2-4827-9D46-F4291CE76F17}">
      <dsp:nvSpPr>
        <dsp:cNvPr id="0" name=""/>
        <dsp:cNvSpPr/>
      </dsp:nvSpPr>
      <dsp:spPr>
        <a:xfrm>
          <a:off x="3047503" y="1579487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Automated Grade Updates: </a:t>
          </a:r>
          <a:r>
            <a:rPr lang="en-US" sz="1300" b="1" kern="1200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 sz="1300" kern="1200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 sz="1300" kern="120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Establish clear criteria for bucket ranges and grades, automating the updating process based on performance changes.</a:t>
          </a:r>
          <a:endParaRPr lang="en-US" sz="1300" b="1" kern="1200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sp:txBody>
      <dsp:txXfrm>
        <a:off x="3047503" y="1579487"/>
        <a:ext cx="2255499" cy="1353299"/>
      </dsp:txXfrm>
    </dsp:sp>
    <dsp:sp modelId="{11A586D1-B624-462F-A2B3-B3AB13046C5B}">
      <dsp:nvSpPr>
        <dsp:cNvPr id="0" name=""/>
        <dsp:cNvSpPr/>
      </dsp:nvSpPr>
      <dsp:spPr>
        <a:xfrm>
          <a:off x="1806978" y="3158337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Adaptation to Local Dynamics: </a:t>
          </a:r>
          <a:r>
            <a:rPr lang="en-US" sz="1300" kern="120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 Tailor business strategies to specific country needs, conducting  thorough research for effective operations in diverse markets.</a:t>
          </a:r>
          <a:endParaRPr lang="en-US" sz="1300" kern="1200">
            <a:solidFill>
              <a:schemeClr val="bg1">
                <a:lumMod val="85000"/>
              </a:schemeClr>
            </a:solidFill>
            <a:latin typeface="Calibri Light"/>
            <a:cs typeface="Calibri Light"/>
          </a:endParaRPr>
        </a:p>
      </dsp:txBody>
      <dsp:txXfrm>
        <a:off x="1806978" y="3158337"/>
        <a:ext cx="2255499" cy="13532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9395B-5BA5-4003-8679-B5D0FB1477CD}">
      <dsp:nvSpPr>
        <dsp:cNvPr id="0" name=""/>
        <dsp:cNvSpPr/>
      </dsp:nvSpPr>
      <dsp:spPr>
        <a:xfrm>
          <a:off x="566454" y="638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Efficient Listing</a:t>
          </a:r>
          <a:r>
            <a:rPr lang="en-US" sz="1300" b="1" kern="1200">
              <a:solidFill>
                <a:srgbClr val="000000"/>
              </a:solidFill>
              <a:latin typeface="Calibri"/>
              <a:cs typeface="Calibri"/>
            </a:rPr>
            <a:t> </a:t>
          </a: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Management:</a:t>
          </a:r>
          <a:r>
            <a:rPr lang="en-US" sz="1300" kern="1200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 sz="1300" kern="120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Develop a robust system for managing and updating restaurant listings to ensure accuracy.</a:t>
          </a:r>
        </a:p>
      </dsp:txBody>
      <dsp:txXfrm>
        <a:off x="566454" y="638"/>
        <a:ext cx="2255499" cy="1353299"/>
      </dsp:txXfrm>
    </dsp:sp>
    <dsp:sp modelId="{AE17F323-5F31-4C3D-8C43-C211EE753919}">
      <dsp:nvSpPr>
        <dsp:cNvPr id="0" name=""/>
        <dsp:cNvSpPr/>
      </dsp:nvSpPr>
      <dsp:spPr>
        <a:xfrm>
          <a:off x="3047503" y="638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bg1"/>
              </a:solidFill>
              <a:latin typeface="Calibri"/>
              <a:cs typeface="Calibri"/>
            </a:rPr>
            <a:t>Streamlined Onboarding:</a:t>
          </a:r>
          <a:r>
            <a:rPr lang="en-US" sz="1300" b="1" kern="1200" dirty="0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 sz="1300" kern="1200" dirty="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Create a streamlined onboarding process for new restaurants, incorporating automated data integration.</a:t>
          </a:r>
          <a:endParaRPr lang="en-US" sz="1300" b="1" kern="1200" dirty="0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sp:txBody>
      <dsp:txXfrm>
        <a:off x="3047503" y="638"/>
        <a:ext cx="2255499" cy="1353299"/>
      </dsp:txXfrm>
    </dsp:sp>
    <dsp:sp modelId="{22C1983F-2CF2-439D-902F-F763342987A1}">
      <dsp:nvSpPr>
        <dsp:cNvPr id="0" name=""/>
        <dsp:cNvSpPr/>
      </dsp:nvSpPr>
      <dsp:spPr>
        <a:xfrm>
          <a:off x="566454" y="1579487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Rating Validation System:</a:t>
          </a:r>
          <a:r>
            <a:rPr lang="en-US" sz="1300" b="1" kern="1200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 sz="1300" kern="1200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 sz="1300" kern="120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Implement algorithms for regular monitoring and validation of restaurant ratings, ensuring reliable recommendations.</a:t>
          </a:r>
          <a:endParaRPr lang="en-US" sz="1300" b="1" kern="1200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sp:txBody>
      <dsp:txXfrm>
        <a:off x="566454" y="1579487"/>
        <a:ext cx="2255499" cy="1353299"/>
      </dsp:txXfrm>
    </dsp:sp>
    <dsp:sp modelId="{787F7884-B2E2-4827-9D46-F4291CE76F17}">
      <dsp:nvSpPr>
        <dsp:cNvPr id="0" name=""/>
        <dsp:cNvSpPr/>
      </dsp:nvSpPr>
      <dsp:spPr>
        <a:xfrm>
          <a:off x="3047503" y="1579487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Automated Grade Updates: </a:t>
          </a:r>
          <a:r>
            <a:rPr lang="en-US" sz="1300" b="1" kern="1200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 sz="1300" kern="1200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 sz="1300" kern="120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Establish clear criteria for bucket ranges and grades, automating the updating process based on performance changes.</a:t>
          </a:r>
          <a:endParaRPr lang="en-US" sz="1300" b="1" kern="1200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sp:txBody>
      <dsp:txXfrm>
        <a:off x="3047503" y="1579487"/>
        <a:ext cx="2255499" cy="1353299"/>
      </dsp:txXfrm>
    </dsp:sp>
    <dsp:sp modelId="{11A586D1-B624-462F-A2B3-B3AB13046C5B}">
      <dsp:nvSpPr>
        <dsp:cNvPr id="0" name=""/>
        <dsp:cNvSpPr/>
      </dsp:nvSpPr>
      <dsp:spPr>
        <a:xfrm>
          <a:off x="1806978" y="3158337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Adaptation to Local Dynamics: </a:t>
          </a:r>
          <a:r>
            <a:rPr lang="en-US" sz="1300" kern="120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 Tailor business strategies to specific country needs, conducting  thorough research for effective operations in diverse markets.</a:t>
          </a:r>
          <a:endParaRPr lang="en-US" sz="1300" kern="1200">
            <a:solidFill>
              <a:schemeClr val="bg1">
                <a:lumMod val="85000"/>
              </a:schemeClr>
            </a:solidFill>
            <a:latin typeface="Calibri Light"/>
            <a:cs typeface="Calibri Light"/>
          </a:endParaRPr>
        </a:p>
      </dsp:txBody>
      <dsp:txXfrm>
        <a:off x="1806978" y="3158337"/>
        <a:ext cx="2255499" cy="13532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A7EF5-696D-4EF0-A622-1D537DE872EA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rgbClr val="CB202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EE988-B4C6-433F-A5E5-7167AA887DF1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FBEE8-4D45-48A9-829E-FA0B40C20021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Implement stricter quality control measures to maintain the standard of restaurants listed on the platform.</a:t>
          </a:r>
          <a:br>
            <a:rPr lang="en-US" sz="1600" kern="1200"/>
          </a:br>
          <a:endParaRPr lang="en-US" sz="1600" kern="1200"/>
        </a:p>
      </dsp:txBody>
      <dsp:txXfrm>
        <a:off x="1834517" y="469890"/>
        <a:ext cx="3148942" cy="1335915"/>
      </dsp:txXfrm>
    </dsp:sp>
    <dsp:sp modelId="{E1F7D44B-D42A-4B4C-A6BC-D2638482D91F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rgbClr val="CB202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E3B7C-E124-4218-A18B-6CEEEF9A49A4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08C82-7C98-47DD-B331-5D54535A8A94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Provide support and resources to new restaurants to help them improve their ratings and establish a strong presence on the platform.</a:t>
          </a:r>
          <a:br>
            <a:rPr lang="en-US" sz="1600" kern="1200"/>
          </a:br>
          <a:endParaRPr lang="en-US" sz="1600" kern="1200"/>
        </a:p>
      </dsp:txBody>
      <dsp:txXfrm>
        <a:off x="7154322" y="469890"/>
        <a:ext cx="3148942" cy="1335915"/>
      </dsp:txXfrm>
    </dsp:sp>
    <dsp:sp modelId="{B5091D86-6E0A-4CC9-8752-D4911F1EAFFF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rgbClr val="CB202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0BE7E-7421-4099-9468-745ADC59D7E3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41964-BA10-4B1F-957F-7C6CC84F22CE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Offer personalized recommendations and promotions to customers based on their preferences and the quality of restaurants.</a:t>
          </a:r>
          <a:br>
            <a:rPr lang="en-US" sz="1600" kern="1200"/>
          </a:br>
          <a:endParaRPr lang="en-US" sz="1600" kern="1200"/>
        </a:p>
      </dsp:txBody>
      <dsp:txXfrm>
        <a:off x="1834517" y="2545532"/>
        <a:ext cx="3148942" cy="1335915"/>
      </dsp:txXfrm>
    </dsp:sp>
    <dsp:sp modelId="{B0E8E4F2-6DDE-49EE-8361-D4DD96B8AB2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rgbClr val="CB202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2B06C-4C4A-4842-9278-9EA257BD22F1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9CCF-7A8E-41D2-9276-C5AB883907C7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 Expand business operations in countries with high growth potential and establish partnerships with local restaurants to enhance the platform's offerings.</a:t>
          </a:r>
        </a:p>
      </dsp:txBody>
      <dsp:txXfrm>
        <a:off x="7154322" y="2545532"/>
        <a:ext cx="3148942" cy="13359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A7EF5-696D-4EF0-A622-1D537DE872EA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rgbClr val="CB202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EE988-B4C6-433F-A5E5-7167AA887DF1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FBEE8-4D45-48A9-829E-FA0B40C20021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Implement stricter quality control measures to maintain the standard of restaurants listed on the platform.</a:t>
          </a:r>
          <a:br>
            <a:rPr lang="en-US" sz="1600" kern="1200"/>
          </a:br>
          <a:endParaRPr lang="en-US" sz="1600" kern="1200"/>
        </a:p>
      </dsp:txBody>
      <dsp:txXfrm>
        <a:off x="1834517" y="469890"/>
        <a:ext cx="3148942" cy="1335915"/>
      </dsp:txXfrm>
    </dsp:sp>
    <dsp:sp modelId="{E1F7D44B-D42A-4B4C-A6BC-D2638482D91F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rgbClr val="CB202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E3B7C-E124-4218-A18B-6CEEEF9A49A4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08C82-7C98-47DD-B331-5D54535A8A94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Provide support and resources to new restaurants to help them improve their ratings and establish a strong presence on the platform.</a:t>
          </a:r>
          <a:br>
            <a:rPr lang="en-US" sz="1600" kern="1200"/>
          </a:br>
          <a:endParaRPr lang="en-US" sz="1600" kern="1200"/>
        </a:p>
      </dsp:txBody>
      <dsp:txXfrm>
        <a:off x="7154322" y="469890"/>
        <a:ext cx="3148942" cy="1335915"/>
      </dsp:txXfrm>
    </dsp:sp>
    <dsp:sp modelId="{B5091D86-6E0A-4CC9-8752-D4911F1EAFFF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rgbClr val="CB202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0BE7E-7421-4099-9468-745ADC59D7E3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41964-BA10-4B1F-957F-7C6CC84F22CE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Offer personalized recommendations and promotions to customers based on their preferences and the quality of restaurants.</a:t>
          </a:r>
          <a:br>
            <a:rPr lang="en-US" sz="1600" kern="1200"/>
          </a:br>
          <a:endParaRPr lang="en-US" sz="1600" kern="1200"/>
        </a:p>
      </dsp:txBody>
      <dsp:txXfrm>
        <a:off x="1834517" y="2545532"/>
        <a:ext cx="3148942" cy="1335915"/>
      </dsp:txXfrm>
    </dsp:sp>
    <dsp:sp modelId="{B0E8E4F2-6DDE-49EE-8361-D4DD96B8AB2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rgbClr val="CB202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2B06C-4C4A-4842-9278-9EA257BD22F1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9CCF-7A8E-41D2-9276-C5AB883907C7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 Expand business operations in countries with high growth potential and establish partnerships with local restaurants to enhance the platform's offerings.</a:t>
          </a:r>
        </a:p>
      </dsp:txBody>
      <dsp:txXfrm>
        <a:off x="7154322" y="2545532"/>
        <a:ext cx="3148942" cy="13359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9395B-5BA5-4003-8679-B5D0FB1477CD}">
      <dsp:nvSpPr>
        <dsp:cNvPr id="0" name=""/>
        <dsp:cNvSpPr/>
      </dsp:nvSpPr>
      <dsp:spPr>
        <a:xfrm>
          <a:off x="566454" y="638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Efficient Listing</a:t>
          </a:r>
          <a:r>
            <a:rPr lang="en-US" sz="1300" b="1" kern="1200">
              <a:solidFill>
                <a:srgbClr val="000000"/>
              </a:solidFill>
              <a:latin typeface="Calibri"/>
              <a:cs typeface="Calibri"/>
            </a:rPr>
            <a:t> </a:t>
          </a: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Management:</a:t>
          </a:r>
          <a:r>
            <a:rPr lang="en-US" sz="1300" kern="1200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 sz="1300" kern="120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Develop a robust system for managing and updating restaurant listings to ensure accuracy.</a:t>
          </a:r>
        </a:p>
      </dsp:txBody>
      <dsp:txXfrm>
        <a:off x="566454" y="638"/>
        <a:ext cx="2255499" cy="1353299"/>
      </dsp:txXfrm>
    </dsp:sp>
    <dsp:sp modelId="{AE17F323-5F31-4C3D-8C43-C211EE753919}">
      <dsp:nvSpPr>
        <dsp:cNvPr id="0" name=""/>
        <dsp:cNvSpPr/>
      </dsp:nvSpPr>
      <dsp:spPr>
        <a:xfrm>
          <a:off x="3047503" y="638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bg1"/>
              </a:solidFill>
              <a:latin typeface="Calibri"/>
              <a:cs typeface="Calibri"/>
            </a:rPr>
            <a:t>Streamlined Onboarding:</a:t>
          </a:r>
          <a:r>
            <a:rPr lang="en-US" sz="1300" b="1" kern="1200" dirty="0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 sz="1300" kern="1200" dirty="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Create a streamlined onboarding process for new restaurants, incorporating automated data integration.</a:t>
          </a:r>
          <a:endParaRPr lang="en-US" sz="1300" b="1" kern="1200" dirty="0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sp:txBody>
      <dsp:txXfrm>
        <a:off x="3047503" y="638"/>
        <a:ext cx="2255499" cy="1353299"/>
      </dsp:txXfrm>
    </dsp:sp>
    <dsp:sp modelId="{22C1983F-2CF2-439D-902F-F763342987A1}">
      <dsp:nvSpPr>
        <dsp:cNvPr id="0" name=""/>
        <dsp:cNvSpPr/>
      </dsp:nvSpPr>
      <dsp:spPr>
        <a:xfrm>
          <a:off x="566454" y="1579487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Rating Validation System:</a:t>
          </a:r>
          <a:r>
            <a:rPr lang="en-US" sz="1300" b="1" kern="1200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 sz="1300" kern="1200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 sz="1300" kern="120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Implement algorithms for regular monitoring and validation of restaurant ratings, ensuring reliable recommendations.</a:t>
          </a:r>
          <a:endParaRPr lang="en-US" sz="1300" b="1" kern="1200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sp:txBody>
      <dsp:txXfrm>
        <a:off x="566454" y="1579487"/>
        <a:ext cx="2255499" cy="1353299"/>
      </dsp:txXfrm>
    </dsp:sp>
    <dsp:sp modelId="{787F7884-B2E2-4827-9D46-F4291CE76F17}">
      <dsp:nvSpPr>
        <dsp:cNvPr id="0" name=""/>
        <dsp:cNvSpPr/>
      </dsp:nvSpPr>
      <dsp:spPr>
        <a:xfrm>
          <a:off x="3047503" y="1579487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Automated Grade Updates: </a:t>
          </a:r>
          <a:r>
            <a:rPr lang="en-US" sz="1300" b="1" kern="1200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 sz="1300" kern="1200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 sz="1300" kern="120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Establish clear criteria for bucket ranges and grades, automating the updating process based on performance changes.</a:t>
          </a:r>
          <a:endParaRPr lang="en-US" sz="1300" b="1" kern="1200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sp:txBody>
      <dsp:txXfrm>
        <a:off x="3047503" y="1579487"/>
        <a:ext cx="2255499" cy="1353299"/>
      </dsp:txXfrm>
    </dsp:sp>
    <dsp:sp modelId="{11A586D1-B624-462F-A2B3-B3AB13046C5B}">
      <dsp:nvSpPr>
        <dsp:cNvPr id="0" name=""/>
        <dsp:cNvSpPr/>
      </dsp:nvSpPr>
      <dsp:spPr>
        <a:xfrm>
          <a:off x="1806978" y="3158337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Adaptation to Local Dynamics: </a:t>
          </a:r>
          <a:r>
            <a:rPr lang="en-US" sz="1300" kern="120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 Tailor business strategies to specific country needs, conducting  thorough research for effective operations in diverse markets.</a:t>
          </a:r>
          <a:endParaRPr lang="en-US" sz="1300" kern="1200">
            <a:solidFill>
              <a:schemeClr val="bg1">
                <a:lumMod val="85000"/>
              </a:schemeClr>
            </a:solidFill>
            <a:latin typeface="Calibri Light"/>
            <a:cs typeface="Calibri Light"/>
          </a:endParaRPr>
        </a:p>
      </dsp:txBody>
      <dsp:txXfrm>
        <a:off x="1806978" y="3158337"/>
        <a:ext cx="2255499" cy="1353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DA0C4-8B88-4E0D-A101-CF388EDF19D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F702-0FEF-4BF8-8C59-B787CDA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F702-0FEF-4BF8-8C59-B787CDAEB5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0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7A45-E8A6-97B3-2095-7F9FB6A8E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84323-9E17-C726-9843-0FA167720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BA50-6226-2AB8-431E-77125B86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719-83FE-45FD-983E-6396A37BA5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F1A59-E37E-A776-9BD8-78957C03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F1D5C-1762-88C7-B068-6C726DD8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915A-E338-45F6-A8EF-FF9CDF3F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81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7858-AF2C-657A-FAF4-11E2587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86C6F-E496-8D49-BBCD-C3194AAE4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252A-3743-AFCB-7125-CAA5E17D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719-83FE-45FD-983E-6396A37BA5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3A367-AB66-194D-31BB-21089D66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AC7DD-F640-BD48-0C62-9D8C0389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915A-E338-45F6-A8EF-FF9CDF3F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54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860B1-E704-22FB-C8F8-677E6D9DA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49B41-F657-A994-5AE1-E22DC559C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631A6-180A-BF5F-6DBF-E98B7C90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719-83FE-45FD-983E-6396A37BA5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E1289-D7D6-F402-C3CD-3A6F0EC7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73BE-0BFC-561A-96AC-7204356A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915A-E338-45F6-A8EF-FF9CDF3F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44C7-0C10-FF83-9DB0-7E0EE34E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00E70-8F2B-D74B-5C17-DFE83BF5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F4396-B3DB-4DF0-D474-1A836089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719-83FE-45FD-983E-6396A37BA5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D1E73-D73C-9ECB-F2A0-8D122499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CF99D-D09E-5019-8C6C-5FAD2DBC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915A-E338-45F6-A8EF-FF9CDF3F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79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CA19-5EAF-6135-AAD9-89611D00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93F93-61E5-4067-E542-358895ED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9A2C9-65D4-0089-EB59-06BFD791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719-83FE-45FD-983E-6396A37BA5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498CF-9C32-F0F3-507A-58D0CE37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D98B0-4AD9-8115-0630-2ABE9F8E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915A-E338-45F6-A8EF-FF9CDF3F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53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90BA-1DCA-8229-9B17-15986C87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09C7E-27E4-4A6B-19DF-DDE57ECC7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14A3E-3226-B554-C96E-89CBFA6DF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B6B54-C259-5F12-6AA0-7D12B3AE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719-83FE-45FD-983E-6396A37BA5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28A05-FAA4-DBAB-AAC5-40784698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1360F-9742-34B0-169D-2F0EFE8E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915A-E338-45F6-A8EF-FF9CDF3F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83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060C-6560-CB9F-BF43-648485EC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E7C31-46F3-0EA0-FBC7-72AD8FE28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C93D7-2A4C-BA8D-28BF-1D96FE78E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F2E4D-F394-A639-DC33-143691644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84C67-F32E-6A82-AB67-116DF4199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8D113-1C34-2DCB-38BE-97B9C382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719-83FE-45FD-983E-6396A37BA5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D8BB8-99FE-3313-D668-C63E60BE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9EF9B-676B-F873-70A8-4008FC85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915A-E338-45F6-A8EF-FF9CDF3F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71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186F-3B46-B622-9C03-52CDC169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3D55F-2546-F25B-18FB-0418416F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719-83FE-45FD-983E-6396A37BA5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A8E8-487B-45E4-2622-B60F4E85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27C4F-9275-F5B0-34D9-B420E0F3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915A-E338-45F6-A8EF-FF9CDF3F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72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0F904-4237-9307-AA12-826F6CA9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719-83FE-45FD-983E-6396A37BA5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06A76-02AE-7E49-B4DC-285AE85F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551C8-20F1-D341-5FF8-361E8B91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915A-E338-45F6-A8EF-FF9CDF3F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16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9CCC-0E40-BD6E-F65B-7C188FF3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DFDB9-D66D-107B-E649-6CCD789C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E8BF-D626-1B57-F73B-6FA80190C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25387-5F35-7B61-E51D-48F835CB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719-83FE-45FD-983E-6396A37BA5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D3509-DA9D-2DEA-2D25-3BAA9225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DF931-4E76-BE6B-7313-75AFDE5F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915A-E338-45F6-A8EF-FF9CDF3F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72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DD35-8EB5-85B9-43DA-05A82498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6B1AA-0E50-785E-B28B-F13885933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8AB96-69E3-E666-7790-B18AEE8E5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E6886-359D-135A-E1AD-54C3491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719-83FE-45FD-983E-6396A37BA5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77F16-F800-DDC3-670C-718A9F8E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89C4A-7CF5-A51A-A149-53F8CA24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915A-E338-45F6-A8EF-FF9CDF3F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47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19B88-9044-7B82-FB12-9D7FCA7F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B826C-DD11-4815-39EF-EE05388E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BF7E2-7D9D-F18C-D84A-4E24EAECD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90719-83FE-45FD-983E-6396A37BA5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3751-787B-47B3-A804-32421BF15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CC65-4A57-8EA5-B9B0-43DAEF47A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B915A-E338-45F6-A8EF-FF9CDF3F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63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.jpeg"/><Relationship Id="rId1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diagramLayout" Target="../diagrams/layout1.xml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13.svg"/><Relationship Id="rId7" Type="http://schemas.openxmlformats.org/officeDocument/2006/relationships/diagramData" Target="../diagrams/data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sa/3.0/" TargetMode="External"/><Relationship Id="rId11" Type="http://schemas.microsoft.com/office/2007/relationships/diagramDrawing" Target="../diagrams/drawing4.xml"/><Relationship Id="rId5" Type="http://schemas.openxmlformats.org/officeDocument/2006/relationships/hyperlink" Target="https://www.peoplematters.in/news/corporate/zomatos-chief-business-officer-mukund-kulashekaran-quits-18461" TargetMode="External"/><Relationship Id="rId10" Type="http://schemas.openxmlformats.org/officeDocument/2006/relationships/diagramColors" Target="../diagrams/colors4.xml"/><Relationship Id="rId4" Type="http://schemas.openxmlformats.org/officeDocument/2006/relationships/image" Target="../media/image14.jpeg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diagramLayout" Target="../diagrams/layout6.xml"/><Relationship Id="rId3" Type="http://schemas.openxmlformats.org/officeDocument/2006/relationships/hyperlink" Target="https://www.peoplematters.in/news/corporate/zomatos-chief-business-officer-mukund-kulashekaran-quits-18461" TargetMode="External"/><Relationship Id="rId7" Type="http://schemas.openxmlformats.org/officeDocument/2006/relationships/diagramQuickStyle" Target="../diagrams/quickStyle5.xml"/><Relationship Id="rId12" Type="http://schemas.openxmlformats.org/officeDocument/2006/relationships/diagramData" Target="../diagrams/data6.xml"/><Relationship Id="rId2" Type="http://schemas.openxmlformats.org/officeDocument/2006/relationships/image" Target="../media/image14.jpeg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13.svg"/><Relationship Id="rId5" Type="http://schemas.openxmlformats.org/officeDocument/2006/relationships/diagramData" Target="../diagrams/data5.xml"/><Relationship Id="rId15" Type="http://schemas.openxmlformats.org/officeDocument/2006/relationships/diagramColors" Target="../diagrams/colors6.xml"/><Relationship Id="rId10" Type="http://schemas.openxmlformats.org/officeDocument/2006/relationships/image" Target="../media/image12.png"/><Relationship Id="rId4" Type="http://schemas.openxmlformats.org/officeDocument/2006/relationships/hyperlink" Target="https://creativecommons.org/licenses/by-nc-sa/3.0/" TargetMode="External"/><Relationship Id="rId9" Type="http://schemas.microsoft.com/office/2007/relationships/diagramDrawing" Target="../diagrams/drawing5.xml"/><Relationship Id="rId1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oplematters.in/news/corporate/zomatos-chief-business-officer-mukund-kulashekaran-quits-18461" TargetMode="External"/><Relationship Id="rId13" Type="http://schemas.openxmlformats.org/officeDocument/2006/relationships/diagramColors" Target="../diagrams/colors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14.jpeg"/><Relationship Id="rId12" Type="http://schemas.openxmlformats.org/officeDocument/2006/relationships/diagramQuickStyle" Target="../diagrams/quickStyle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diagramLayout" Target="../diagrams/layout8.xml"/><Relationship Id="rId5" Type="http://schemas.openxmlformats.org/officeDocument/2006/relationships/diagramColors" Target="../diagrams/colors7.xml"/><Relationship Id="rId10" Type="http://schemas.openxmlformats.org/officeDocument/2006/relationships/diagramData" Target="../diagrams/data8.xml"/><Relationship Id="rId4" Type="http://schemas.openxmlformats.org/officeDocument/2006/relationships/diagramQuickStyle" Target="../diagrams/quickStyle7.xml"/><Relationship Id="rId9" Type="http://schemas.openxmlformats.org/officeDocument/2006/relationships/hyperlink" Target="https://creativecommons.org/licenses/by-nc-sa/3.0/" TargetMode="External"/><Relationship Id="rId14" Type="http://schemas.microsoft.com/office/2007/relationships/diagramDrawing" Target="../diagrams/drawing8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Zomato rebrands Gold program as 'Zomato Pro', includes perks on delivery">
            <a:extLst>
              <a:ext uri="{FF2B5EF4-FFF2-40B4-BE49-F238E27FC236}">
                <a16:creationId xmlns:a16="http://schemas.microsoft.com/office/drawing/2014/main" id="{ABAA17D6-02F1-616A-186E-0C0848BECC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5" t="6484" r="2482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2A775-E256-9FC6-64FE-BA7CF6149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343" y="2262152"/>
            <a:ext cx="5214896" cy="2333696"/>
          </a:xfrm>
        </p:spPr>
        <p:txBody>
          <a:bodyPr anchor="b">
            <a:norm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Aptos Display" panose="020B0004020202020204" pitchFamily="34" charset="0"/>
                <a:cs typeface="Calibri Light"/>
              </a:rPr>
              <a:t>Zomato Client Performance Analysis</a:t>
            </a:r>
            <a:endParaRPr lang="en-IN" sz="4800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13392C-6BB7-1B50-0D9F-17EBB7110096}"/>
              </a:ext>
            </a:extLst>
          </p:cNvPr>
          <p:cNvSpPr/>
          <p:nvPr/>
        </p:nvSpPr>
        <p:spPr>
          <a:xfrm>
            <a:off x="-11154059" y="1695159"/>
            <a:ext cx="10515600" cy="72408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 descr="Building">
            <a:extLst>
              <a:ext uri="{FF2B5EF4-FFF2-40B4-BE49-F238E27FC236}">
                <a16:creationId xmlns:a16="http://schemas.microsoft.com/office/drawing/2014/main" id="{7F1C999E-622B-FB07-3F6B-3B91804E05F0}"/>
              </a:ext>
            </a:extLst>
          </p:cNvPr>
          <p:cNvSpPr/>
          <p:nvPr/>
        </p:nvSpPr>
        <p:spPr>
          <a:xfrm>
            <a:off x="-10935022" y="1858079"/>
            <a:ext cx="398249" cy="39824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582D5AD-5D1D-9791-0626-2A708F173890}"/>
              </a:ext>
            </a:extLst>
          </p:cNvPr>
          <p:cNvSpPr/>
          <p:nvPr/>
        </p:nvSpPr>
        <p:spPr>
          <a:xfrm>
            <a:off x="-10317736" y="1695159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kern="1200" dirty="0">
                <a:latin typeface="Calibri"/>
                <a:cs typeface="Calibri"/>
              </a:rPr>
              <a:t>Zomato Company Overview 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5A94AD8-257D-0090-8CB7-8CF606DBD0FE}"/>
              </a:ext>
            </a:extLst>
          </p:cNvPr>
          <p:cNvSpPr/>
          <p:nvPr/>
        </p:nvSpPr>
        <p:spPr>
          <a:xfrm>
            <a:off x="-12138795" y="2600271"/>
            <a:ext cx="10515600" cy="72408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 descr="Bullseye">
            <a:extLst>
              <a:ext uri="{FF2B5EF4-FFF2-40B4-BE49-F238E27FC236}">
                <a16:creationId xmlns:a16="http://schemas.microsoft.com/office/drawing/2014/main" id="{A038EEB2-2D4F-A614-1027-9E0E3E9C2972}"/>
              </a:ext>
            </a:extLst>
          </p:cNvPr>
          <p:cNvSpPr/>
          <p:nvPr/>
        </p:nvSpPr>
        <p:spPr>
          <a:xfrm>
            <a:off x="-10935022" y="2763191"/>
            <a:ext cx="398249" cy="398249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38FC13-E88E-EE21-E570-98673B76A69A}"/>
              </a:ext>
            </a:extLst>
          </p:cNvPr>
          <p:cNvSpPr/>
          <p:nvPr/>
        </p:nvSpPr>
        <p:spPr>
          <a:xfrm>
            <a:off x="-10317736" y="2600271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kern="1200" dirty="0">
                <a:latin typeface="Calibri"/>
                <a:cs typeface="Calibri"/>
              </a:rPr>
              <a:t>Business Objective 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0AC989-D509-B246-7799-E51EB1C51561}"/>
              </a:ext>
            </a:extLst>
          </p:cNvPr>
          <p:cNvSpPr/>
          <p:nvPr/>
        </p:nvSpPr>
        <p:spPr>
          <a:xfrm>
            <a:off x="-12922568" y="3505384"/>
            <a:ext cx="10515600" cy="72408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 descr="Database">
            <a:extLst>
              <a:ext uri="{FF2B5EF4-FFF2-40B4-BE49-F238E27FC236}">
                <a16:creationId xmlns:a16="http://schemas.microsoft.com/office/drawing/2014/main" id="{D271F84E-7310-72D6-3917-85AA83DC1389}"/>
              </a:ext>
            </a:extLst>
          </p:cNvPr>
          <p:cNvSpPr/>
          <p:nvPr/>
        </p:nvSpPr>
        <p:spPr>
          <a:xfrm>
            <a:off x="-10935022" y="3668304"/>
            <a:ext cx="398249" cy="398249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9CC52A2-7442-61CC-96EC-2906B8BE2180}"/>
              </a:ext>
            </a:extLst>
          </p:cNvPr>
          <p:cNvSpPr/>
          <p:nvPr/>
        </p:nvSpPr>
        <p:spPr>
          <a:xfrm>
            <a:off x="-10317736" y="3505384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kern="1200">
                <a:latin typeface="Calibri"/>
                <a:cs typeface="Calibri"/>
              </a:rPr>
              <a:t>Data Model And Transformation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D1F57EE-0BCD-E139-4434-13B9C940FEE2}"/>
              </a:ext>
            </a:extLst>
          </p:cNvPr>
          <p:cNvSpPr/>
          <p:nvPr/>
        </p:nvSpPr>
        <p:spPr>
          <a:xfrm>
            <a:off x="-13867120" y="4410496"/>
            <a:ext cx="10515600" cy="72408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Lightbulb">
            <a:extLst>
              <a:ext uri="{FF2B5EF4-FFF2-40B4-BE49-F238E27FC236}">
                <a16:creationId xmlns:a16="http://schemas.microsoft.com/office/drawing/2014/main" id="{FD93038C-5453-6E84-1A02-BB1DEE27CAEA}"/>
              </a:ext>
            </a:extLst>
          </p:cNvPr>
          <p:cNvSpPr/>
          <p:nvPr/>
        </p:nvSpPr>
        <p:spPr>
          <a:xfrm>
            <a:off x="-10935022" y="4573416"/>
            <a:ext cx="398249" cy="398249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972F7B9-BE0C-1E14-F2E5-62BBEA544118}"/>
              </a:ext>
            </a:extLst>
          </p:cNvPr>
          <p:cNvSpPr/>
          <p:nvPr/>
        </p:nvSpPr>
        <p:spPr>
          <a:xfrm>
            <a:off x="-10317736" y="4410496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kern="1200">
                <a:latin typeface="Calibri"/>
                <a:cs typeface="Calibri"/>
              </a:rPr>
              <a:t>Insight And Suggestions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692256-9A1C-7147-821F-15457C8A2C56}"/>
              </a:ext>
            </a:extLst>
          </p:cNvPr>
          <p:cNvSpPr/>
          <p:nvPr/>
        </p:nvSpPr>
        <p:spPr>
          <a:xfrm>
            <a:off x="-14982485" y="5315608"/>
            <a:ext cx="10515600" cy="72408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 descr="Gauge">
            <a:extLst>
              <a:ext uri="{FF2B5EF4-FFF2-40B4-BE49-F238E27FC236}">
                <a16:creationId xmlns:a16="http://schemas.microsoft.com/office/drawing/2014/main" id="{331AE60A-70CD-0F2C-CB8D-3572E8F7A8A8}"/>
              </a:ext>
            </a:extLst>
          </p:cNvPr>
          <p:cNvSpPr/>
          <p:nvPr/>
        </p:nvSpPr>
        <p:spPr>
          <a:xfrm>
            <a:off x="-10935022" y="5478528"/>
            <a:ext cx="398249" cy="398249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388848D-0158-6926-6E4F-3AB3215744BD}"/>
              </a:ext>
            </a:extLst>
          </p:cNvPr>
          <p:cNvSpPr/>
          <p:nvPr/>
        </p:nvSpPr>
        <p:spPr>
          <a:xfrm>
            <a:off x="-10317736" y="5315608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kern="1200">
                <a:latin typeface="Calibri"/>
                <a:cs typeface="Calibri"/>
              </a:rPr>
              <a:t>Dashboard </a:t>
            </a:r>
          </a:p>
        </p:txBody>
      </p:sp>
    </p:spTree>
    <p:extLst>
      <p:ext uri="{BB962C8B-B14F-4D97-AF65-F5344CB8AC3E}">
        <p14:creationId xmlns:p14="http://schemas.microsoft.com/office/powerpoint/2010/main" val="2343923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68C0-30A1-6B4F-7B71-8A87393C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cs typeface="Calibri Light"/>
              </a:rPr>
              <a:t>Contents </a:t>
            </a:r>
            <a:endParaRPr lang="en-US" b="1" dirty="0">
              <a:solidFill>
                <a:srgbClr val="000000"/>
              </a:solidFill>
              <a:ea typeface="Calibri Light"/>
              <a:cs typeface="Calibri Ligh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2A8236-6D8E-60B0-673E-7E6C500705DD}"/>
              </a:ext>
            </a:extLst>
          </p:cNvPr>
          <p:cNvSpPr/>
          <p:nvPr/>
        </p:nvSpPr>
        <p:spPr>
          <a:xfrm>
            <a:off x="1075038" y="1695159"/>
            <a:ext cx="10515600" cy="72408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 descr="Building">
            <a:extLst>
              <a:ext uri="{FF2B5EF4-FFF2-40B4-BE49-F238E27FC236}">
                <a16:creationId xmlns:a16="http://schemas.microsoft.com/office/drawing/2014/main" id="{B9692BA6-F5F2-18B9-C242-928C53B2878B}"/>
              </a:ext>
            </a:extLst>
          </p:cNvPr>
          <p:cNvSpPr/>
          <p:nvPr/>
        </p:nvSpPr>
        <p:spPr>
          <a:xfrm>
            <a:off x="1294075" y="1858079"/>
            <a:ext cx="398249" cy="39824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5CB40A5-970A-7B6D-667E-8E4E60DB46BB}"/>
              </a:ext>
            </a:extLst>
          </p:cNvPr>
          <p:cNvSpPr/>
          <p:nvPr/>
        </p:nvSpPr>
        <p:spPr>
          <a:xfrm>
            <a:off x="1911361" y="1695159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kern="1200" dirty="0">
                <a:latin typeface="Calibri"/>
                <a:cs typeface="Calibri"/>
              </a:rPr>
              <a:t>Zomato Company Overview 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35B1CE2-9427-FE76-E236-FC081564EFCF}"/>
              </a:ext>
            </a:extLst>
          </p:cNvPr>
          <p:cNvSpPr/>
          <p:nvPr/>
        </p:nvSpPr>
        <p:spPr>
          <a:xfrm>
            <a:off x="1075038" y="2600271"/>
            <a:ext cx="10515600" cy="72408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 descr="Bullseye">
            <a:extLst>
              <a:ext uri="{FF2B5EF4-FFF2-40B4-BE49-F238E27FC236}">
                <a16:creationId xmlns:a16="http://schemas.microsoft.com/office/drawing/2014/main" id="{4659A1DC-A5D8-0BB5-DB7D-4E3EC1361B68}"/>
              </a:ext>
            </a:extLst>
          </p:cNvPr>
          <p:cNvSpPr/>
          <p:nvPr/>
        </p:nvSpPr>
        <p:spPr>
          <a:xfrm>
            <a:off x="1294075" y="2763191"/>
            <a:ext cx="398249" cy="398249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6E37DA2-79C8-919C-D3B9-6D0B9E202606}"/>
              </a:ext>
            </a:extLst>
          </p:cNvPr>
          <p:cNvSpPr/>
          <p:nvPr/>
        </p:nvSpPr>
        <p:spPr>
          <a:xfrm>
            <a:off x="1911361" y="2600271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kern="1200">
                <a:latin typeface="Calibri"/>
                <a:cs typeface="Calibri"/>
              </a:rPr>
              <a:t>Business Objective 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A8C040B-2277-FF1D-8288-F5C8A031B4FF}"/>
              </a:ext>
            </a:extLst>
          </p:cNvPr>
          <p:cNvSpPr/>
          <p:nvPr/>
        </p:nvSpPr>
        <p:spPr>
          <a:xfrm>
            <a:off x="1075038" y="3505384"/>
            <a:ext cx="10515600" cy="72408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 descr="Database">
            <a:extLst>
              <a:ext uri="{FF2B5EF4-FFF2-40B4-BE49-F238E27FC236}">
                <a16:creationId xmlns:a16="http://schemas.microsoft.com/office/drawing/2014/main" id="{A4991EF4-4877-5A4F-CC7F-0E045963DEB6}"/>
              </a:ext>
            </a:extLst>
          </p:cNvPr>
          <p:cNvSpPr/>
          <p:nvPr/>
        </p:nvSpPr>
        <p:spPr>
          <a:xfrm>
            <a:off x="1294075" y="3668304"/>
            <a:ext cx="398249" cy="398249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83887C-58D6-0153-0415-196928288A87}"/>
              </a:ext>
            </a:extLst>
          </p:cNvPr>
          <p:cNvSpPr/>
          <p:nvPr/>
        </p:nvSpPr>
        <p:spPr>
          <a:xfrm>
            <a:off x="1911361" y="3505384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kern="1200">
                <a:latin typeface="Calibri"/>
                <a:cs typeface="Calibri"/>
              </a:rPr>
              <a:t>Data Model And Transformation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722586F-7C75-A4A7-2222-34A560615C8B}"/>
              </a:ext>
            </a:extLst>
          </p:cNvPr>
          <p:cNvSpPr/>
          <p:nvPr/>
        </p:nvSpPr>
        <p:spPr>
          <a:xfrm>
            <a:off x="1075038" y="4410496"/>
            <a:ext cx="10515600" cy="72408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 descr="Lightbulb">
            <a:extLst>
              <a:ext uri="{FF2B5EF4-FFF2-40B4-BE49-F238E27FC236}">
                <a16:creationId xmlns:a16="http://schemas.microsoft.com/office/drawing/2014/main" id="{205C6516-9FF6-59FC-22DF-38582C892578}"/>
              </a:ext>
            </a:extLst>
          </p:cNvPr>
          <p:cNvSpPr/>
          <p:nvPr/>
        </p:nvSpPr>
        <p:spPr>
          <a:xfrm>
            <a:off x="1294075" y="4573416"/>
            <a:ext cx="398249" cy="398249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E6A95E9-6F8B-AC84-0FC4-BE9995C43FCF}"/>
              </a:ext>
            </a:extLst>
          </p:cNvPr>
          <p:cNvSpPr/>
          <p:nvPr/>
        </p:nvSpPr>
        <p:spPr>
          <a:xfrm>
            <a:off x="1911361" y="4410496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kern="1200">
                <a:latin typeface="Calibri"/>
                <a:cs typeface="Calibri"/>
              </a:rPr>
              <a:t>Insight And Suggestions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A9C813E-13ED-71E2-BED6-31AFC51A7A8A}"/>
              </a:ext>
            </a:extLst>
          </p:cNvPr>
          <p:cNvSpPr/>
          <p:nvPr/>
        </p:nvSpPr>
        <p:spPr>
          <a:xfrm>
            <a:off x="1075038" y="5315608"/>
            <a:ext cx="10515600" cy="72408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 descr="Gauge">
            <a:extLst>
              <a:ext uri="{FF2B5EF4-FFF2-40B4-BE49-F238E27FC236}">
                <a16:creationId xmlns:a16="http://schemas.microsoft.com/office/drawing/2014/main" id="{4B6AC93D-6D59-D8AD-54CD-6568AD8D0BDF}"/>
              </a:ext>
            </a:extLst>
          </p:cNvPr>
          <p:cNvSpPr/>
          <p:nvPr/>
        </p:nvSpPr>
        <p:spPr>
          <a:xfrm>
            <a:off x="1294075" y="5478528"/>
            <a:ext cx="398249" cy="398249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5705D31-4679-737B-88AC-1E359DD6532F}"/>
              </a:ext>
            </a:extLst>
          </p:cNvPr>
          <p:cNvSpPr/>
          <p:nvPr/>
        </p:nvSpPr>
        <p:spPr>
          <a:xfrm>
            <a:off x="1911361" y="5315608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kern="1200">
                <a:latin typeface="Calibri"/>
                <a:cs typeface="Calibri"/>
              </a:rPr>
              <a:t>Dashboard </a:t>
            </a:r>
          </a:p>
        </p:txBody>
      </p:sp>
      <p:pic>
        <p:nvPicPr>
          <p:cNvPr id="38" name="Picture 37" descr="Zomato rebrands Gold program as 'Zomato Pro', includes perks on delivery">
            <a:extLst>
              <a:ext uri="{FF2B5EF4-FFF2-40B4-BE49-F238E27FC236}">
                <a16:creationId xmlns:a16="http://schemas.microsoft.com/office/drawing/2014/main" id="{D2043299-6B6A-F835-97D0-2A998C93ED6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365" t="6484" r="24826"/>
          <a:stretch/>
        </p:blipFill>
        <p:spPr>
          <a:xfrm>
            <a:off x="13437251" y="10"/>
            <a:ext cx="8668512" cy="6857990"/>
          </a:xfrm>
          <a:prstGeom prst="rect">
            <a:avLst/>
          </a:prstGeom>
        </p:spPr>
      </p:pic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A735BC3F-F151-BD6F-0F91-4A97B135A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7143332"/>
              </p:ext>
            </p:extLst>
          </p:nvPr>
        </p:nvGraphicFramePr>
        <p:xfrm>
          <a:off x="-9539208" y="1407017"/>
          <a:ext cx="9294253" cy="4773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4009430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90D3-6BE9-F4B4-29D5-8E5C3715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Zomato Company Overview</a:t>
            </a:r>
            <a:endParaRPr lang="en-US" b="1"/>
          </a:p>
        </p:txBody>
      </p:sp>
      <p:sp>
        <p:nvSpPr>
          <p:cNvPr id="1387" name="Content Placeholder 1386">
            <a:extLst>
              <a:ext uri="{FF2B5EF4-FFF2-40B4-BE49-F238E27FC236}">
                <a16:creationId xmlns:a16="http://schemas.microsoft.com/office/drawing/2014/main" id="{2075167D-8273-212B-DDD0-30E53F2A7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endParaRPr lang="en-US" sz="1600" b="1">
              <a:cs typeface="Calibri"/>
            </a:endParaRPr>
          </a:p>
          <a:p>
            <a:pPr marL="0" indent="0">
              <a:buNone/>
            </a:pPr>
            <a:endParaRPr lang="en-US" sz="1800" b="1">
              <a:cs typeface="Calibri"/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>
              <a:cs typeface="Calibri"/>
            </a:endParaRPr>
          </a:p>
        </p:txBody>
      </p:sp>
      <p:graphicFrame>
        <p:nvGraphicFramePr>
          <p:cNvPr id="1388" name="Diagram 1387">
            <a:extLst>
              <a:ext uri="{FF2B5EF4-FFF2-40B4-BE49-F238E27FC236}">
                <a16:creationId xmlns:a16="http://schemas.microsoft.com/office/drawing/2014/main" id="{9CBF2FA3-2B9F-694C-A19B-B22B4785AD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942700"/>
              </p:ext>
            </p:extLst>
          </p:nvPr>
        </p:nvGraphicFramePr>
        <p:xfrm>
          <a:off x="1051776" y="1407017"/>
          <a:ext cx="9294253" cy="4773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88BEC6B-1E70-EC76-789F-CC04D60D08E5}"/>
              </a:ext>
            </a:extLst>
          </p:cNvPr>
          <p:cNvSpPr/>
          <p:nvPr/>
        </p:nvSpPr>
        <p:spPr>
          <a:xfrm>
            <a:off x="-10467665" y="2577969"/>
            <a:ext cx="1613233" cy="945444"/>
          </a:xfrm>
          <a:custGeom>
            <a:avLst/>
            <a:gdLst>
              <a:gd name="connsiteX0" fmla="*/ 0 w 1613233"/>
              <a:gd name="connsiteY0" fmla="*/ 94544 h 945444"/>
              <a:gd name="connsiteX1" fmla="*/ 94544 w 1613233"/>
              <a:gd name="connsiteY1" fmla="*/ 0 h 945444"/>
              <a:gd name="connsiteX2" fmla="*/ 1518689 w 1613233"/>
              <a:gd name="connsiteY2" fmla="*/ 0 h 945444"/>
              <a:gd name="connsiteX3" fmla="*/ 1613233 w 1613233"/>
              <a:gd name="connsiteY3" fmla="*/ 94544 h 945444"/>
              <a:gd name="connsiteX4" fmla="*/ 1613233 w 1613233"/>
              <a:gd name="connsiteY4" fmla="*/ 850900 h 945444"/>
              <a:gd name="connsiteX5" fmla="*/ 1518689 w 1613233"/>
              <a:gd name="connsiteY5" fmla="*/ 945444 h 945444"/>
              <a:gd name="connsiteX6" fmla="*/ 94544 w 1613233"/>
              <a:gd name="connsiteY6" fmla="*/ 945444 h 945444"/>
              <a:gd name="connsiteX7" fmla="*/ 0 w 1613233"/>
              <a:gd name="connsiteY7" fmla="*/ 850900 h 945444"/>
              <a:gd name="connsiteX8" fmla="*/ 0 w 1613233"/>
              <a:gd name="connsiteY8" fmla="*/ 94544 h 9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945444">
                <a:moveTo>
                  <a:pt x="0" y="94544"/>
                </a:moveTo>
                <a:cubicBezTo>
                  <a:pt x="0" y="42329"/>
                  <a:pt x="42329" y="0"/>
                  <a:pt x="94544" y="0"/>
                </a:cubicBezTo>
                <a:lnTo>
                  <a:pt x="1518689" y="0"/>
                </a:lnTo>
                <a:cubicBezTo>
                  <a:pt x="1570904" y="0"/>
                  <a:pt x="1613233" y="42329"/>
                  <a:pt x="1613233" y="94544"/>
                </a:cubicBezTo>
                <a:lnTo>
                  <a:pt x="1613233" y="850900"/>
                </a:lnTo>
                <a:cubicBezTo>
                  <a:pt x="1613233" y="903115"/>
                  <a:pt x="1570904" y="945444"/>
                  <a:pt x="1518689" y="945444"/>
                </a:cubicBezTo>
                <a:lnTo>
                  <a:pt x="94544" y="945444"/>
                </a:lnTo>
                <a:cubicBezTo>
                  <a:pt x="42329" y="945444"/>
                  <a:pt x="0" y="903115"/>
                  <a:pt x="0" y="850900"/>
                </a:cubicBezTo>
                <a:lnTo>
                  <a:pt x="0" y="94544"/>
                </a:lnTo>
                <a:close/>
              </a:path>
            </a:pathLst>
          </a:custGeom>
          <a:solidFill>
            <a:srgbClr val="CB202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72298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/>
              <a:t>Delivery Partner Opportunities:</a:t>
            </a:r>
            <a:endParaRPr lang="en-US" sz="1500" b="1" kern="12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4C49068-A138-5BBD-A96B-130B8763D4AA}"/>
              </a:ext>
            </a:extLst>
          </p:cNvPr>
          <p:cNvSpPr/>
          <p:nvPr/>
        </p:nvSpPr>
        <p:spPr>
          <a:xfrm>
            <a:off x="-10137243" y="3208265"/>
            <a:ext cx="1613233" cy="1463062"/>
          </a:xfrm>
          <a:custGeom>
            <a:avLst/>
            <a:gdLst>
              <a:gd name="connsiteX0" fmla="*/ 0 w 1613233"/>
              <a:gd name="connsiteY0" fmla="*/ 146306 h 1463062"/>
              <a:gd name="connsiteX1" fmla="*/ 146306 w 1613233"/>
              <a:gd name="connsiteY1" fmla="*/ 0 h 1463062"/>
              <a:gd name="connsiteX2" fmla="*/ 1466927 w 1613233"/>
              <a:gd name="connsiteY2" fmla="*/ 0 h 1463062"/>
              <a:gd name="connsiteX3" fmla="*/ 1613233 w 1613233"/>
              <a:gd name="connsiteY3" fmla="*/ 146306 h 1463062"/>
              <a:gd name="connsiteX4" fmla="*/ 1613233 w 1613233"/>
              <a:gd name="connsiteY4" fmla="*/ 1316756 h 1463062"/>
              <a:gd name="connsiteX5" fmla="*/ 1466927 w 1613233"/>
              <a:gd name="connsiteY5" fmla="*/ 1463062 h 1463062"/>
              <a:gd name="connsiteX6" fmla="*/ 146306 w 1613233"/>
              <a:gd name="connsiteY6" fmla="*/ 1463062 h 1463062"/>
              <a:gd name="connsiteX7" fmla="*/ 0 w 1613233"/>
              <a:gd name="connsiteY7" fmla="*/ 1316756 h 1463062"/>
              <a:gd name="connsiteX8" fmla="*/ 0 w 1613233"/>
              <a:gd name="connsiteY8" fmla="*/ 146306 h 146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1463062">
                <a:moveTo>
                  <a:pt x="0" y="146306"/>
                </a:moveTo>
                <a:cubicBezTo>
                  <a:pt x="0" y="65503"/>
                  <a:pt x="65503" y="0"/>
                  <a:pt x="146306" y="0"/>
                </a:cubicBezTo>
                <a:lnTo>
                  <a:pt x="1466927" y="0"/>
                </a:lnTo>
                <a:cubicBezTo>
                  <a:pt x="1547730" y="0"/>
                  <a:pt x="1613233" y="65503"/>
                  <a:pt x="1613233" y="146306"/>
                </a:cubicBezTo>
                <a:lnTo>
                  <a:pt x="1613233" y="1316756"/>
                </a:lnTo>
                <a:cubicBezTo>
                  <a:pt x="1613233" y="1397559"/>
                  <a:pt x="1547730" y="1463062"/>
                  <a:pt x="1466927" y="1463062"/>
                </a:cubicBezTo>
                <a:lnTo>
                  <a:pt x="146306" y="1463062"/>
                </a:lnTo>
                <a:cubicBezTo>
                  <a:pt x="65503" y="1463062"/>
                  <a:pt x="0" y="1397559"/>
                  <a:pt x="0" y="1316756"/>
                </a:cubicBezTo>
                <a:lnTo>
                  <a:pt x="0" y="14630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532" tIns="149532" rIns="149532" bIns="149532" numCol="1" spcCol="1270" anchor="t" anchorCtr="0">
            <a:noAutofit/>
          </a:bodyPr>
          <a:lstStyle/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Transparent, flexible earning.</a:t>
            </a:r>
            <a:endParaRPr lang="en-US" sz="1500" kern="12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F7B2002-CC77-30F9-9DEA-BC22E15D47AD}"/>
              </a:ext>
            </a:extLst>
          </p:cNvPr>
          <p:cNvSpPr/>
          <p:nvPr/>
        </p:nvSpPr>
        <p:spPr>
          <a:xfrm>
            <a:off x="-8609871" y="2692293"/>
            <a:ext cx="518467" cy="401648"/>
          </a:xfrm>
          <a:custGeom>
            <a:avLst/>
            <a:gdLst>
              <a:gd name="connsiteX0" fmla="*/ 0 w 518467"/>
              <a:gd name="connsiteY0" fmla="*/ 80330 h 401648"/>
              <a:gd name="connsiteX1" fmla="*/ 317643 w 518467"/>
              <a:gd name="connsiteY1" fmla="*/ 80330 h 401648"/>
              <a:gd name="connsiteX2" fmla="*/ 317643 w 518467"/>
              <a:gd name="connsiteY2" fmla="*/ 0 h 401648"/>
              <a:gd name="connsiteX3" fmla="*/ 518467 w 518467"/>
              <a:gd name="connsiteY3" fmla="*/ 200824 h 401648"/>
              <a:gd name="connsiteX4" fmla="*/ 317643 w 518467"/>
              <a:gd name="connsiteY4" fmla="*/ 401648 h 401648"/>
              <a:gd name="connsiteX5" fmla="*/ 317643 w 518467"/>
              <a:gd name="connsiteY5" fmla="*/ 321318 h 401648"/>
              <a:gd name="connsiteX6" fmla="*/ 0 w 518467"/>
              <a:gd name="connsiteY6" fmla="*/ 321318 h 401648"/>
              <a:gd name="connsiteX7" fmla="*/ 0 w 518467"/>
              <a:gd name="connsiteY7" fmla="*/ 80330 h 40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467" h="401648">
                <a:moveTo>
                  <a:pt x="0" y="80330"/>
                </a:moveTo>
                <a:lnTo>
                  <a:pt x="317643" y="80330"/>
                </a:lnTo>
                <a:lnTo>
                  <a:pt x="317643" y="0"/>
                </a:lnTo>
                <a:lnTo>
                  <a:pt x="518467" y="200824"/>
                </a:lnTo>
                <a:lnTo>
                  <a:pt x="317643" y="401648"/>
                </a:lnTo>
                <a:lnTo>
                  <a:pt x="317643" y="321318"/>
                </a:lnTo>
                <a:lnTo>
                  <a:pt x="0" y="321318"/>
                </a:lnTo>
                <a:lnTo>
                  <a:pt x="0" y="8033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0330" rIns="120494" bIns="8033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5BFC0C8-98E9-9C5F-FAFB-B9D0F388AADA}"/>
              </a:ext>
            </a:extLst>
          </p:cNvPr>
          <p:cNvSpPr/>
          <p:nvPr/>
        </p:nvSpPr>
        <p:spPr>
          <a:xfrm>
            <a:off x="-7876190" y="2577969"/>
            <a:ext cx="1613233" cy="945444"/>
          </a:xfrm>
          <a:custGeom>
            <a:avLst/>
            <a:gdLst>
              <a:gd name="connsiteX0" fmla="*/ 0 w 1613233"/>
              <a:gd name="connsiteY0" fmla="*/ 94544 h 945444"/>
              <a:gd name="connsiteX1" fmla="*/ 94544 w 1613233"/>
              <a:gd name="connsiteY1" fmla="*/ 0 h 945444"/>
              <a:gd name="connsiteX2" fmla="*/ 1518689 w 1613233"/>
              <a:gd name="connsiteY2" fmla="*/ 0 h 945444"/>
              <a:gd name="connsiteX3" fmla="*/ 1613233 w 1613233"/>
              <a:gd name="connsiteY3" fmla="*/ 94544 h 945444"/>
              <a:gd name="connsiteX4" fmla="*/ 1613233 w 1613233"/>
              <a:gd name="connsiteY4" fmla="*/ 850900 h 945444"/>
              <a:gd name="connsiteX5" fmla="*/ 1518689 w 1613233"/>
              <a:gd name="connsiteY5" fmla="*/ 945444 h 945444"/>
              <a:gd name="connsiteX6" fmla="*/ 94544 w 1613233"/>
              <a:gd name="connsiteY6" fmla="*/ 945444 h 945444"/>
              <a:gd name="connsiteX7" fmla="*/ 0 w 1613233"/>
              <a:gd name="connsiteY7" fmla="*/ 850900 h 945444"/>
              <a:gd name="connsiteX8" fmla="*/ 0 w 1613233"/>
              <a:gd name="connsiteY8" fmla="*/ 94544 h 9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945444">
                <a:moveTo>
                  <a:pt x="0" y="94544"/>
                </a:moveTo>
                <a:cubicBezTo>
                  <a:pt x="0" y="42329"/>
                  <a:pt x="42329" y="0"/>
                  <a:pt x="94544" y="0"/>
                </a:cubicBezTo>
                <a:lnTo>
                  <a:pt x="1518689" y="0"/>
                </a:lnTo>
                <a:cubicBezTo>
                  <a:pt x="1570904" y="0"/>
                  <a:pt x="1613233" y="42329"/>
                  <a:pt x="1613233" y="94544"/>
                </a:cubicBezTo>
                <a:lnTo>
                  <a:pt x="1613233" y="850900"/>
                </a:lnTo>
                <a:cubicBezTo>
                  <a:pt x="1613233" y="903115"/>
                  <a:pt x="1570904" y="945444"/>
                  <a:pt x="1518689" y="945444"/>
                </a:cubicBezTo>
                <a:lnTo>
                  <a:pt x="94544" y="945444"/>
                </a:lnTo>
                <a:cubicBezTo>
                  <a:pt x="42329" y="945444"/>
                  <a:pt x="0" y="903115"/>
                  <a:pt x="0" y="850900"/>
                </a:cubicBezTo>
                <a:lnTo>
                  <a:pt x="0" y="94544"/>
                </a:lnTo>
                <a:close/>
              </a:path>
            </a:pathLst>
          </a:custGeom>
          <a:solidFill>
            <a:srgbClr val="CB202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72298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 err="1"/>
              <a:t>Hyperpure</a:t>
            </a:r>
            <a:r>
              <a:rPr lang="en-US" sz="1500" b="1" kern="1200"/>
              <a:t>:</a:t>
            </a:r>
            <a:endParaRPr lang="en-US" sz="1500" b="1" kern="12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87C9C82-8FDF-2BE7-A499-256C7255D015}"/>
              </a:ext>
            </a:extLst>
          </p:cNvPr>
          <p:cNvSpPr/>
          <p:nvPr/>
        </p:nvSpPr>
        <p:spPr>
          <a:xfrm>
            <a:off x="-7545769" y="3208265"/>
            <a:ext cx="1613233" cy="1463062"/>
          </a:xfrm>
          <a:custGeom>
            <a:avLst/>
            <a:gdLst>
              <a:gd name="connsiteX0" fmla="*/ 0 w 1613233"/>
              <a:gd name="connsiteY0" fmla="*/ 146306 h 1463062"/>
              <a:gd name="connsiteX1" fmla="*/ 146306 w 1613233"/>
              <a:gd name="connsiteY1" fmla="*/ 0 h 1463062"/>
              <a:gd name="connsiteX2" fmla="*/ 1466927 w 1613233"/>
              <a:gd name="connsiteY2" fmla="*/ 0 h 1463062"/>
              <a:gd name="connsiteX3" fmla="*/ 1613233 w 1613233"/>
              <a:gd name="connsiteY3" fmla="*/ 146306 h 1463062"/>
              <a:gd name="connsiteX4" fmla="*/ 1613233 w 1613233"/>
              <a:gd name="connsiteY4" fmla="*/ 1316756 h 1463062"/>
              <a:gd name="connsiteX5" fmla="*/ 1466927 w 1613233"/>
              <a:gd name="connsiteY5" fmla="*/ 1463062 h 1463062"/>
              <a:gd name="connsiteX6" fmla="*/ 146306 w 1613233"/>
              <a:gd name="connsiteY6" fmla="*/ 1463062 h 1463062"/>
              <a:gd name="connsiteX7" fmla="*/ 0 w 1613233"/>
              <a:gd name="connsiteY7" fmla="*/ 1316756 h 1463062"/>
              <a:gd name="connsiteX8" fmla="*/ 0 w 1613233"/>
              <a:gd name="connsiteY8" fmla="*/ 146306 h 146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1463062">
                <a:moveTo>
                  <a:pt x="0" y="146306"/>
                </a:moveTo>
                <a:cubicBezTo>
                  <a:pt x="0" y="65503"/>
                  <a:pt x="65503" y="0"/>
                  <a:pt x="146306" y="0"/>
                </a:cubicBezTo>
                <a:lnTo>
                  <a:pt x="1466927" y="0"/>
                </a:lnTo>
                <a:cubicBezTo>
                  <a:pt x="1547730" y="0"/>
                  <a:pt x="1613233" y="65503"/>
                  <a:pt x="1613233" y="146306"/>
                </a:cubicBezTo>
                <a:lnTo>
                  <a:pt x="1613233" y="1316756"/>
                </a:lnTo>
                <a:cubicBezTo>
                  <a:pt x="1613233" y="1397559"/>
                  <a:pt x="1547730" y="1463062"/>
                  <a:pt x="1466927" y="1463062"/>
                </a:cubicBezTo>
                <a:lnTo>
                  <a:pt x="146306" y="1463062"/>
                </a:lnTo>
                <a:cubicBezTo>
                  <a:pt x="65503" y="1463062"/>
                  <a:pt x="0" y="1397559"/>
                  <a:pt x="0" y="1316756"/>
                </a:cubicBezTo>
                <a:lnTo>
                  <a:pt x="0" y="14630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532" tIns="149532" rIns="149532" bIns="149532" numCol="1" spcCol="1270" anchor="t" anchorCtr="0">
            <a:noAutofit/>
          </a:bodyPr>
          <a:lstStyle/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One-stop procurement.</a:t>
            </a:r>
            <a:endParaRPr lang="en-US" sz="1500" kern="1200">
              <a:latin typeface="Calibri"/>
              <a:cs typeface="Calibri"/>
            </a:endParaRPr>
          </a:p>
          <a:p>
            <a:pPr marL="114300" lvl="1" indent="-114300" algn="l" defTabSz="6667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High-quality ingredients and products.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09E8DD-CFF9-632F-4CA3-0AEFFC641A25}"/>
              </a:ext>
            </a:extLst>
          </p:cNvPr>
          <p:cNvSpPr/>
          <p:nvPr/>
        </p:nvSpPr>
        <p:spPr>
          <a:xfrm>
            <a:off x="-6018396" y="2692293"/>
            <a:ext cx="518467" cy="401648"/>
          </a:xfrm>
          <a:custGeom>
            <a:avLst/>
            <a:gdLst>
              <a:gd name="connsiteX0" fmla="*/ 0 w 518467"/>
              <a:gd name="connsiteY0" fmla="*/ 80330 h 401648"/>
              <a:gd name="connsiteX1" fmla="*/ 317643 w 518467"/>
              <a:gd name="connsiteY1" fmla="*/ 80330 h 401648"/>
              <a:gd name="connsiteX2" fmla="*/ 317643 w 518467"/>
              <a:gd name="connsiteY2" fmla="*/ 0 h 401648"/>
              <a:gd name="connsiteX3" fmla="*/ 518467 w 518467"/>
              <a:gd name="connsiteY3" fmla="*/ 200824 h 401648"/>
              <a:gd name="connsiteX4" fmla="*/ 317643 w 518467"/>
              <a:gd name="connsiteY4" fmla="*/ 401648 h 401648"/>
              <a:gd name="connsiteX5" fmla="*/ 317643 w 518467"/>
              <a:gd name="connsiteY5" fmla="*/ 321318 h 401648"/>
              <a:gd name="connsiteX6" fmla="*/ 0 w 518467"/>
              <a:gd name="connsiteY6" fmla="*/ 321318 h 401648"/>
              <a:gd name="connsiteX7" fmla="*/ 0 w 518467"/>
              <a:gd name="connsiteY7" fmla="*/ 80330 h 40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467" h="401648">
                <a:moveTo>
                  <a:pt x="0" y="80330"/>
                </a:moveTo>
                <a:lnTo>
                  <a:pt x="317643" y="80330"/>
                </a:lnTo>
                <a:lnTo>
                  <a:pt x="317643" y="0"/>
                </a:lnTo>
                <a:lnTo>
                  <a:pt x="518467" y="200824"/>
                </a:lnTo>
                <a:lnTo>
                  <a:pt x="317643" y="401648"/>
                </a:lnTo>
                <a:lnTo>
                  <a:pt x="317643" y="321318"/>
                </a:lnTo>
                <a:lnTo>
                  <a:pt x="0" y="321318"/>
                </a:lnTo>
                <a:lnTo>
                  <a:pt x="0" y="8033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0330" rIns="120494" bIns="8033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4CA33-76C1-3974-B264-8C53B13A6581}"/>
              </a:ext>
            </a:extLst>
          </p:cNvPr>
          <p:cNvSpPr/>
          <p:nvPr/>
        </p:nvSpPr>
        <p:spPr>
          <a:xfrm>
            <a:off x="-5284715" y="2577969"/>
            <a:ext cx="1613233" cy="945444"/>
          </a:xfrm>
          <a:custGeom>
            <a:avLst/>
            <a:gdLst>
              <a:gd name="connsiteX0" fmla="*/ 0 w 1613233"/>
              <a:gd name="connsiteY0" fmla="*/ 94544 h 945444"/>
              <a:gd name="connsiteX1" fmla="*/ 94544 w 1613233"/>
              <a:gd name="connsiteY1" fmla="*/ 0 h 945444"/>
              <a:gd name="connsiteX2" fmla="*/ 1518689 w 1613233"/>
              <a:gd name="connsiteY2" fmla="*/ 0 h 945444"/>
              <a:gd name="connsiteX3" fmla="*/ 1613233 w 1613233"/>
              <a:gd name="connsiteY3" fmla="*/ 94544 h 945444"/>
              <a:gd name="connsiteX4" fmla="*/ 1613233 w 1613233"/>
              <a:gd name="connsiteY4" fmla="*/ 850900 h 945444"/>
              <a:gd name="connsiteX5" fmla="*/ 1518689 w 1613233"/>
              <a:gd name="connsiteY5" fmla="*/ 945444 h 945444"/>
              <a:gd name="connsiteX6" fmla="*/ 94544 w 1613233"/>
              <a:gd name="connsiteY6" fmla="*/ 945444 h 945444"/>
              <a:gd name="connsiteX7" fmla="*/ 0 w 1613233"/>
              <a:gd name="connsiteY7" fmla="*/ 850900 h 945444"/>
              <a:gd name="connsiteX8" fmla="*/ 0 w 1613233"/>
              <a:gd name="connsiteY8" fmla="*/ 94544 h 9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945444">
                <a:moveTo>
                  <a:pt x="0" y="94544"/>
                </a:moveTo>
                <a:cubicBezTo>
                  <a:pt x="0" y="42329"/>
                  <a:pt x="42329" y="0"/>
                  <a:pt x="94544" y="0"/>
                </a:cubicBezTo>
                <a:lnTo>
                  <a:pt x="1518689" y="0"/>
                </a:lnTo>
                <a:cubicBezTo>
                  <a:pt x="1570904" y="0"/>
                  <a:pt x="1613233" y="42329"/>
                  <a:pt x="1613233" y="94544"/>
                </a:cubicBezTo>
                <a:lnTo>
                  <a:pt x="1613233" y="850900"/>
                </a:lnTo>
                <a:cubicBezTo>
                  <a:pt x="1613233" y="903115"/>
                  <a:pt x="1570904" y="945444"/>
                  <a:pt x="1518689" y="945444"/>
                </a:cubicBezTo>
                <a:lnTo>
                  <a:pt x="94544" y="945444"/>
                </a:lnTo>
                <a:cubicBezTo>
                  <a:pt x="42329" y="945444"/>
                  <a:pt x="0" y="903115"/>
                  <a:pt x="0" y="850900"/>
                </a:cubicBezTo>
                <a:lnTo>
                  <a:pt x="0" y="94544"/>
                </a:lnTo>
                <a:close/>
              </a:path>
            </a:pathLst>
          </a:custGeom>
          <a:solidFill>
            <a:srgbClr val="CB202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72298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>
                <a:solidFill>
                  <a:schemeClr val="bg1"/>
                </a:solidFill>
              </a:rPr>
              <a:t>Platform Ecosystem</a:t>
            </a:r>
            <a:r>
              <a:rPr lang="en-US" sz="1500" b="1" kern="1200">
                <a:solidFill>
                  <a:schemeClr val="bg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FA4BE4F-7749-25C3-BB86-42047B0C6BDC}"/>
              </a:ext>
            </a:extLst>
          </p:cNvPr>
          <p:cNvSpPr/>
          <p:nvPr/>
        </p:nvSpPr>
        <p:spPr>
          <a:xfrm>
            <a:off x="-4954294" y="3208265"/>
            <a:ext cx="1613233" cy="1463062"/>
          </a:xfrm>
          <a:custGeom>
            <a:avLst/>
            <a:gdLst>
              <a:gd name="connsiteX0" fmla="*/ 0 w 1613233"/>
              <a:gd name="connsiteY0" fmla="*/ 146306 h 1463062"/>
              <a:gd name="connsiteX1" fmla="*/ 146306 w 1613233"/>
              <a:gd name="connsiteY1" fmla="*/ 0 h 1463062"/>
              <a:gd name="connsiteX2" fmla="*/ 1466927 w 1613233"/>
              <a:gd name="connsiteY2" fmla="*/ 0 h 1463062"/>
              <a:gd name="connsiteX3" fmla="*/ 1613233 w 1613233"/>
              <a:gd name="connsiteY3" fmla="*/ 146306 h 1463062"/>
              <a:gd name="connsiteX4" fmla="*/ 1613233 w 1613233"/>
              <a:gd name="connsiteY4" fmla="*/ 1316756 h 1463062"/>
              <a:gd name="connsiteX5" fmla="*/ 1466927 w 1613233"/>
              <a:gd name="connsiteY5" fmla="*/ 1463062 h 1463062"/>
              <a:gd name="connsiteX6" fmla="*/ 146306 w 1613233"/>
              <a:gd name="connsiteY6" fmla="*/ 1463062 h 1463062"/>
              <a:gd name="connsiteX7" fmla="*/ 0 w 1613233"/>
              <a:gd name="connsiteY7" fmla="*/ 1316756 h 1463062"/>
              <a:gd name="connsiteX8" fmla="*/ 0 w 1613233"/>
              <a:gd name="connsiteY8" fmla="*/ 146306 h 146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1463062">
                <a:moveTo>
                  <a:pt x="0" y="146306"/>
                </a:moveTo>
                <a:cubicBezTo>
                  <a:pt x="0" y="65503"/>
                  <a:pt x="65503" y="0"/>
                  <a:pt x="146306" y="0"/>
                </a:cubicBezTo>
                <a:lnTo>
                  <a:pt x="1466927" y="0"/>
                </a:lnTo>
                <a:cubicBezTo>
                  <a:pt x="1547730" y="0"/>
                  <a:pt x="1613233" y="65503"/>
                  <a:pt x="1613233" y="146306"/>
                </a:cubicBezTo>
                <a:lnTo>
                  <a:pt x="1613233" y="1316756"/>
                </a:lnTo>
                <a:cubicBezTo>
                  <a:pt x="1613233" y="1397559"/>
                  <a:pt x="1547730" y="1463062"/>
                  <a:pt x="1466927" y="1463062"/>
                </a:cubicBezTo>
                <a:lnTo>
                  <a:pt x="146306" y="1463062"/>
                </a:lnTo>
                <a:cubicBezTo>
                  <a:pt x="65503" y="1463062"/>
                  <a:pt x="0" y="1397559"/>
                  <a:pt x="0" y="1316756"/>
                </a:cubicBezTo>
                <a:lnTo>
                  <a:pt x="0" y="14630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532" tIns="149532" rIns="149532" bIns="149532" numCol="1" spcCol="1270" anchor="t" anchorCtr="0">
            <a:noAutofit/>
          </a:bodyPr>
          <a:lstStyle/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Visual representation of interconnected stakeholders.</a:t>
            </a:r>
            <a:endParaRPr lang="en-US" sz="1500" kern="12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4885F0-4B65-415E-AA60-983F7E0C362F}"/>
              </a:ext>
            </a:extLst>
          </p:cNvPr>
          <p:cNvSpPr/>
          <p:nvPr/>
        </p:nvSpPr>
        <p:spPr>
          <a:xfrm>
            <a:off x="-3426922" y="2692293"/>
            <a:ext cx="518467" cy="401648"/>
          </a:xfrm>
          <a:custGeom>
            <a:avLst/>
            <a:gdLst>
              <a:gd name="connsiteX0" fmla="*/ 0 w 518467"/>
              <a:gd name="connsiteY0" fmla="*/ 80330 h 401648"/>
              <a:gd name="connsiteX1" fmla="*/ 317643 w 518467"/>
              <a:gd name="connsiteY1" fmla="*/ 80330 h 401648"/>
              <a:gd name="connsiteX2" fmla="*/ 317643 w 518467"/>
              <a:gd name="connsiteY2" fmla="*/ 0 h 401648"/>
              <a:gd name="connsiteX3" fmla="*/ 518467 w 518467"/>
              <a:gd name="connsiteY3" fmla="*/ 200824 h 401648"/>
              <a:gd name="connsiteX4" fmla="*/ 317643 w 518467"/>
              <a:gd name="connsiteY4" fmla="*/ 401648 h 401648"/>
              <a:gd name="connsiteX5" fmla="*/ 317643 w 518467"/>
              <a:gd name="connsiteY5" fmla="*/ 321318 h 401648"/>
              <a:gd name="connsiteX6" fmla="*/ 0 w 518467"/>
              <a:gd name="connsiteY6" fmla="*/ 321318 h 401648"/>
              <a:gd name="connsiteX7" fmla="*/ 0 w 518467"/>
              <a:gd name="connsiteY7" fmla="*/ 80330 h 40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467" h="401648">
                <a:moveTo>
                  <a:pt x="0" y="80330"/>
                </a:moveTo>
                <a:lnTo>
                  <a:pt x="317643" y="80330"/>
                </a:lnTo>
                <a:lnTo>
                  <a:pt x="317643" y="0"/>
                </a:lnTo>
                <a:lnTo>
                  <a:pt x="518467" y="200824"/>
                </a:lnTo>
                <a:lnTo>
                  <a:pt x="317643" y="401648"/>
                </a:lnTo>
                <a:lnTo>
                  <a:pt x="317643" y="321318"/>
                </a:lnTo>
                <a:lnTo>
                  <a:pt x="0" y="321318"/>
                </a:lnTo>
                <a:lnTo>
                  <a:pt x="0" y="8033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0330" rIns="120494" bIns="8033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348E559-B68E-C12A-F145-0E7079385BA8}"/>
              </a:ext>
            </a:extLst>
          </p:cNvPr>
          <p:cNvSpPr/>
          <p:nvPr/>
        </p:nvSpPr>
        <p:spPr>
          <a:xfrm>
            <a:off x="-2693241" y="2577969"/>
            <a:ext cx="1613233" cy="945444"/>
          </a:xfrm>
          <a:custGeom>
            <a:avLst/>
            <a:gdLst>
              <a:gd name="connsiteX0" fmla="*/ 0 w 1613233"/>
              <a:gd name="connsiteY0" fmla="*/ 94544 h 945444"/>
              <a:gd name="connsiteX1" fmla="*/ 94544 w 1613233"/>
              <a:gd name="connsiteY1" fmla="*/ 0 h 945444"/>
              <a:gd name="connsiteX2" fmla="*/ 1518689 w 1613233"/>
              <a:gd name="connsiteY2" fmla="*/ 0 h 945444"/>
              <a:gd name="connsiteX3" fmla="*/ 1613233 w 1613233"/>
              <a:gd name="connsiteY3" fmla="*/ 94544 h 945444"/>
              <a:gd name="connsiteX4" fmla="*/ 1613233 w 1613233"/>
              <a:gd name="connsiteY4" fmla="*/ 850900 h 945444"/>
              <a:gd name="connsiteX5" fmla="*/ 1518689 w 1613233"/>
              <a:gd name="connsiteY5" fmla="*/ 945444 h 945444"/>
              <a:gd name="connsiteX6" fmla="*/ 94544 w 1613233"/>
              <a:gd name="connsiteY6" fmla="*/ 945444 h 945444"/>
              <a:gd name="connsiteX7" fmla="*/ 0 w 1613233"/>
              <a:gd name="connsiteY7" fmla="*/ 850900 h 945444"/>
              <a:gd name="connsiteX8" fmla="*/ 0 w 1613233"/>
              <a:gd name="connsiteY8" fmla="*/ 94544 h 9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945444">
                <a:moveTo>
                  <a:pt x="0" y="94544"/>
                </a:moveTo>
                <a:cubicBezTo>
                  <a:pt x="0" y="42329"/>
                  <a:pt x="42329" y="0"/>
                  <a:pt x="94544" y="0"/>
                </a:cubicBezTo>
                <a:lnTo>
                  <a:pt x="1518689" y="0"/>
                </a:lnTo>
                <a:cubicBezTo>
                  <a:pt x="1570904" y="0"/>
                  <a:pt x="1613233" y="42329"/>
                  <a:pt x="1613233" y="94544"/>
                </a:cubicBezTo>
                <a:lnTo>
                  <a:pt x="1613233" y="850900"/>
                </a:lnTo>
                <a:cubicBezTo>
                  <a:pt x="1613233" y="903115"/>
                  <a:pt x="1570904" y="945444"/>
                  <a:pt x="1518689" y="945444"/>
                </a:cubicBezTo>
                <a:lnTo>
                  <a:pt x="94544" y="945444"/>
                </a:lnTo>
                <a:cubicBezTo>
                  <a:pt x="42329" y="945444"/>
                  <a:pt x="0" y="903115"/>
                  <a:pt x="0" y="850900"/>
                </a:cubicBezTo>
                <a:lnTo>
                  <a:pt x="0" y="94544"/>
                </a:lnTo>
                <a:close/>
              </a:path>
            </a:pathLst>
          </a:custGeom>
          <a:solidFill>
            <a:srgbClr val="CB202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72298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>
                <a:solidFill>
                  <a:schemeClr val="bg1"/>
                </a:solidFill>
              </a:rPr>
              <a:t>Growth and Impact:</a:t>
            </a:r>
            <a:endParaRPr lang="en-US" sz="1500" b="1" kern="1200">
              <a:solidFill>
                <a:schemeClr val="bg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2FC85D5-7877-A7A9-462F-C9F14D95758A}"/>
              </a:ext>
            </a:extLst>
          </p:cNvPr>
          <p:cNvSpPr/>
          <p:nvPr/>
        </p:nvSpPr>
        <p:spPr>
          <a:xfrm>
            <a:off x="-2362820" y="3208265"/>
            <a:ext cx="1613233" cy="1463062"/>
          </a:xfrm>
          <a:custGeom>
            <a:avLst/>
            <a:gdLst>
              <a:gd name="connsiteX0" fmla="*/ 0 w 1613233"/>
              <a:gd name="connsiteY0" fmla="*/ 146306 h 1463062"/>
              <a:gd name="connsiteX1" fmla="*/ 146306 w 1613233"/>
              <a:gd name="connsiteY1" fmla="*/ 0 h 1463062"/>
              <a:gd name="connsiteX2" fmla="*/ 1466927 w 1613233"/>
              <a:gd name="connsiteY2" fmla="*/ 0 h 1463062"/>
              <a:gd name="connsiteX3" fmla="*/ 1613233 w 1613233"/>
              <a:gd name="connsiteY3" fmla="*/ 146306 h 1463062"/>
              <a:gd name="connsiteX4" fmla="*/ 1613233 w 1613233"/>
              <a:gd name="connsiteY4" fmla="*/ 1316756 h 1463062"/>
              <a:gd name="connsiteX5" fmla="*/ 1466927 w 1613233"/>
              <a:gd name="connsiteY5" fmla="*/ 1463062 h 1463062"/>
              <a:gd name="connsiteX6" fmla="*/ 146306 w 1613233"/>
              <a:gd name="connsiteY6" fmla="*/ 1463062 h 1463062"/>
              <a:gd name="connsiteX7" fmla="*/ 0 w 1613233"/>
              <a:gd name="connsiteY7" fmla="*/ 1316756 h 1463062"/>
              <a:gd name="connsiteX8" fmla="*/ 0 w 1613233"/>
              <a:gd name="connsiteY8" fmla="*/ 146306 h 146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1463062">
                <a:moveTo>
                  <a:pt x="0" y="146306"/>
                </a:moveTo>
                <a:cubicBezTo>
                  <a:pt x="0" y="65503"/>
                  <a:pt x="65503" y="0"/>
                  <a:pt x="146306" y="0"/>
                </a:cubicBezTo>
                <a:lnTo>
                  <a:pt x="1466927" y="0"/>
                </a:lnTo>
                <a:cubicBezTo>
                  <a:pt x="1547730" y="0"/>
                  <a:pt x="1613233" y="65503"/>
                  <a:pt x="1613233" y="146306"/>
                </a:cubicBezTo>
                <a:lnTo>
                  <a:pt x="1613233" y="1316756"/>
                </a:lnTo>
                <a:cubicBezTo>
                  <a:pt x="1613233" y="1397559"/>
                  <a:pt x="1547730" y="1463062"/>
                  <a:pt x="1466927" y="1463062"/>
                </a:cubicBezTo>
                <a:lnTo>
                  <a:pt x="146306" y="1463062"/>
                </a:lnTo>
                <a:cubicBezTo>
                  <a:pt x="65503" y="1463062"/>
                  <a:pt x="0" y="1397559"/>
                  <a:pt x="0" y="1316756"/>
                </a:cubicBezTo>
                <a:lnTo>
                  <a:pt x="0" y="14630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532" tIns="149532" rIns="149532" bIns="149532" numCol="1" spcCol="1270" anchor="t" anchorCtr="0">
            <a:noAutofit/>
          </a:bodyPr>
          <a:lstStyle/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Milestones and impact metrics.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Numbers of customers and partners.</a:t>
            </a:r>
          </a:p>
        </p:txBody>
      </p:sp>
    </p:spTree>
    <p:extLst>
      <p:ext uri="{BB962C8B-B14F-4D97-AF65-F5344CB8AC3E}">
        <p14:creationId xmlns:p14="http://schemas.microsoft.com/office/powerpoint/2010/main" val="1293473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BF61-6F76-B17C-1C1D-B7049B0E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Zomato Company Overview</a:t>
            </a:r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CEDAEEC-C3BF-4386-B04A-CEF29AD8E823}"/>
              </a:ext>
            </a:extLst>
          </p:cNvPr>
          <p:cNvSpPr/>
          <p:nvPr/>
        </p:nvSpPr>
        <p:spPr>
          <a:xfrm>
            <a:off x="1144284" y="2577969"/>
            <a:ext cx="1613233" cy="945444"/>
          </a:xfrm>
          <a:custGeom>
            <a:avLst/>
            <a:gdLst>
              <a:gd name="connsiteX0" fmla="*/ 0 w 1613233"/>
              <a:gd name="connsiteY0" fmla="*/ 94544 h 945444"/>
              <a:gd name="connsiteX1" fmla="*/ 94544 w 1613233"/>
              <a:gd name="connsiteY1" fmla="*/ 0 h 945444"/>
              <a:gd name="connsiteX2" fmla="*/ 1518689 w 1613233"/>
              <a:gd name="connsiteY2" fmla="*/ 0 h 945444"/>
              <a:gd name="connsiteX3" fmla="*/ 1613233 w 1613233"/>
              <a:gd name="connsiteY3" fmla="*/ 94544 h 945444"/>
              <a:gd name="connsiteX4" fmla="*/ 1613233 w 1613233"/>
              <a:gd name="connsiteY4" fmla="*/ 850900 h 945444"/>
              <a:gd name="connsiteX5" fmla="*/ 1518689 w 1613233"/>
              <a:gd name="connsiteY5" fmla="*/ 945444 h 945444"/>
              <a:gd name="connsiteX6" fmla="*/ 94544 w 1613233"/>
              <a:gd name="connsiteY6" fmla="*/ 945444 h 945444"/>
              <a:gd name="connsiteX7" fmla="*/ 0 w 1613233"/>
              <a:gd name="connsiteY7" fmla="*/ 850900 h 945444"/>
              <a:gd name="connsiteX8" fmla="*/ 0 w 1613233"/>
              <a:gd name="connsiteY8" fmla="*/ 94544 h 9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945444">
                <a:moveTo>
                  <a:pt x="0" y="94544"/>
                </a:moveTo>
                <a:cubicBezTo>
                  <a:pt x="0" y="42329"/>
                  <a:pt x="42329" y="0"/>
                  <a:pt x="94544" y="0"/>
                </a:cubicBezTo>
                <a:lnTo>
                  <a:pt x="1518689" y="0"/>
                </a:lnTo>
                <a:cubicBezTo>
                  <a:pt x="1570904" y="0"/>
                  <a:pt x="1613233" y="42329"/>
                  <a:pt x="1613233" y="94544"/>
                </a:cubicBezTo>
                <a:lnTo>
                  <a:pt x="1613233" y="850900"/>
                </a:lnTo>
                <a:cubicBezTo>
                  <a:pt x="1613233" y="903115"/>
                  <a:pt x="1570904" y="945444"/>
                  <a:pt x="1518689" y="945444"/>
                </a:cubicBezTo>
                <a:lnTo>
                  <a:pt x="94544" y="945444"/>
                </a:lnTo>
                <a:cubicBezTo>
                  <a:pt x="42329" y="945444"/>
                  <a:pt x="0" y="903115"/>
                  <a:pt x="0" y="850900"/>
                </a:cubicBezTo>
                <a:lnTo>
                  <a:pt x="0" y="94544"/>
                </a:lnTo>
                <a:close/>
              </a:path>
            </a:pathLst>
          </a:custGeom>
          <a:solidFill>
            <a:srgbClr val="CB202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72298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/>
              <a:t>Delivery Partner Opportunities:</a:t>
            </a:r>
            <a:endParaRPr lang="en-US" sz="1500" b="1" kern="12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5A691E8-D213-00F8-9B32-6D0FB8C8C989}"/>
              </a:ext>
            </a:extLst>
          </p:cNvPr>
          <p:cNvSpPr/>
          <p:nvPr/>
        </p:nvSpPr>
        <p:spPr>
          <a:xfrm>
            <a:off x="1474706" y="3208265"/>
            <a:ext cx="1613233" cy="1463062"/>
          </a:xfrm>
          <a:custGeom>
            <a:avLst/>
            <a:gdLst>
              <a:gd name="connsiteX0" fmla="*/ 0 w 1613233"/>
              <a:gd name="connsiteY0" fmla="*/ 146306 h 1463062"/>
              <a:gd name="connsiteX1" fmla="*/ 146306 w 1613233"/>
              <a:gd name="connsiteY1" fmla="*/ 0 h 1463062"/>
              <a:gd name="connsiteX2" fmla="*/ 1466927 w 1613233"/>
              <a:gd name="connsiteY2" fmla="*/ 0 h 1463062"/>
              <a:gd name="connsiteX3" fmla="*/ 1613233 w 1613233"/>
              <a:gd name="connsiteY3" fmla="*/ 146306 h 1463062"/>
              <a:gd name="connsiteX4" fmla="*/ 1613233 w 1613233"/>
              <a:gd name="connsiteY4" fmla="*/ 1316756 h 1463062"/>
              <a:gd name="connsiteX5" fmla="*/ 1466927 w 1613233"/>
              <a:gd name="connsiteY5" fmla="*/ 1463062 h 1463062"/>
              <a:gd name="connsiteX6" fmla="*/ 146306 w 1613233"/>
              <a:gd name="connsiteY6" fmla="*/ 1463062 h 1463062"/>
              <a:gd name="connsiteX7" fmla="*/ 0 w 1613233"/>
              <a:gd name="connsiteY7" fmla="*/ 1316756 h 1463062"/>
              <a:gd name="connsiteX8" fmla="*/ 0 w 1613233"/>
              <a:gd name="connsiteY8" fmla="*/ 146306 h 146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1463062">
                <a:moveTo>
                  <a:pt x="0" y="146306"/>
                </a:moveTo>
                <a:cubicBezTo>
                  <a:pt x="0" y="65503"/>
                  <a:pt x="65503" y="0"/>
                  <a:pt x="146306" y="0"/>
                </a:cubicBezTo>
                <a:lnTo>
                  <a:pt x="1466927" y="0"/>
                </a:lnTo>
                <a:cubicBezTo>
                  <a:pt x="1547730" y="0"/>
                  <a:pt x="1613233" y="65503"/>
                  <a:pt x="1613233" y="146306"/>
                </a:cubicBezTo>
                <a:lnTo>
                  <a:pt x="1613233" y="1316756"/>
                </a:lnTo>
                <a:cubicBezTo>
                  <a:pt x="1613233" y="1397559"/>
                  <a:pt x="1547730" y="1463062"/>
                  <a:pt x="1466927" y="1463062"/>
                </a:cubicBezTo>
                <a:lnTo>
                  <a:pt x="146306" y="1463062"/>
                </a:lnTo>
                <a:cubicBezTo>
                  <a:pt x="65503" y="1463062"/>
                  <a:pt x="0" y="1397559"/>
                  <a:pt x="0" y="1316756"/>
                </a:cubicBezTo>
                <a:lnTo>
                  <a:pt x="0" y="14630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532" tIns="149532" rIns="149532" bIns="149532" numCol="1" spcCol="1270" anchor="t" anchorCtr="0">
            <a:noAutofit/>
          </a:bodyPr>
          <a:lstStyle/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Transparent, flexible earning.</a:t>
            </a:r>
            <a:endParaRPr lang="en-US" sz="1500" kern="12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05C16F3-6041-6FE8-35BC-4EF6B664BC58}"/>
              </a:ext>
            </a:extLst>
          </p:cNvPr>
          <p:cNvSpPr/>
          <p:nvPr/>
        </p:nvSpPr>
        <p:spPr>
          <a:xfrm>
            <a:off x="3002078" y="2692293"/>
            <a:ext cx="518467" cy="401648"/>
          </a:xfrm>
          <a:custGeom>
            <a:avLst/>
            <a:gdLst>
              <a:gd name="connsiteX0" fmla="*/ 0 w 518467"/>
              <a:gd name="connsiteY0" fmla="*/ 80330 h 401648"/>
              <a:gd name="connsiteX1" fmla="*/ 317643 w 518467"/>
              <a:gd name="connsiteY1" fmla="*/ 80330 h 401648"/>
              <a:gd name="connsiteX2" fmla="*/ 317643 w 518467"/>
              <a:gd name="connsiteY2" fmla="*/ 0 h 401648"/>
              <a:gd name="connsiteX3" fmla="*/ 518467 w 518467"/>
              <a:gd name="connsiteY3" fmla="*/ 200824 h 401648"/>
              <a:gd name="connsiteX4" fmla="*/ 317643 w 518467"/>
              <a:gd name="connsiteY4" fmla="*/ 401648 h 401648"/>
              <a:gd name="connsiteX5" fmla="*/ 317643 w 518467"/>
              <a:gd name="connsiteY5" fmla="*/ 321318 h 401648"/>
              <a:gd name="connsiteX6" fmla="*/ 0 w 518467"/>
              <a:gd name="connsiteY6" fmla="*/ 321318 h 401648"/>
              <a:gd name="connsiteX7" fmla="*/ 0 w 518467"/>
              <a:gd name="connsiteY7" fmla="*/ 80330 h 40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467" h="401648">
                <a:moveTo>
                  <a:pt x="0" y="80330"/>
                </a:moveTo>
                <a:lnTo>
                  <a:pt x="317643" y="80330"/>
                </a:lnTo>
                <a:lnTo>
                  <a:pt x="317643" y="0"/>
                </a:lnTo>
                <a:lnTo>
                  <a:pt x="518467" y="200824"/>
                </a:lnTo>
                <a:lnTo>
                  <a:pt x="317643" y="401648"/>
                </a:lnTo>
                <a:lnTo>
                  <a:pt x="317643" y="321318"/>
                </a:lnTo>
                <a:lnTo>
                  <a:pt x="0" y="321318"/>
                </a:lnTo>
                <a:lnTo>
                  <a:pt x="0" y="8033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0330" rIns="120494" bIns="8033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627D264-48CA-3627-3854-E08AABC20C61}"/>
              </a:ext>
            </a:extLst>
          </p:cNvPr>
          <p:cNvSpPr/>
          <p:nvPr/>
        </p:nvSpPr>
        <p:spPr>
          <a:xfrm>
            <a:off x="3735759" y="2577969"/>
            <a:ext cx="1613233" cy="945444"/>
          </a:xfrm>
          <a:custGeom>
            <a:avLst/>
            <a:gdLst>
              <a:gd name="connsiteX0" fmla="*/ 0 w 1613233"/>
              <a:gd name="connsiteY0" fmla="*/ 94544 h 945444"/>
              <a:gd name="connsiteX1" fmla="*/ 94544 w 1613233"/>
              <a:gd name="connsiteY1" fmla="*/ 0 h 945444"/>
              <a:gd name="connsiteX2" fmla="*/ 1518689 w 1613233"/>
              <a:gd name="connsiteY2" fmla="*/ 0 h 945444"/>
              <a:gd name="connsiteX3" fmla="*/ 1613233 w 1613233"/>
              <a:gd name="connsiteY3" fmla="*/ 94544 h 945444"/>
              <a:gd name="connsiteX4" fmla="*/ 1613233 w 1613233"/>
              <a:gd name="connsiteY4" fmla="*/ 850900 h 945444"/>
              <a:gd name="connsiteX5" fmla="*/ 1518689 w 1613233"/>
              <a:gd name="connsiteY5" fmla="*/ 945444 h 945444"/>
              <a:gd name="connsiteX6" fmla="*/ 94544 w 1613233"/>
              <a:gd name="connsiteY6" fmla="*/ 945444 h 945444"/>
              <a:gd name="connsiteX7" fmla="*/ 0 w 1613233"/>
              <a:gd name="connsiteY7" fmla="*/ 850900 h 945444"/>
              <a:gd name="connsiteX8" fmla="*/ 0 w 1613233"/>
              <a:gd name="connsiteY8" fmla="*/ 94544 h 9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945444">
                <a:moveTo>
                  <a:pt x="0" y="94544"/>
                </a:moveTo>
                <a:cubicBezTo>
                  <a:pt x="0" y="42329"/>
                  <a:pt x="42329" y="0"/>
                  <a:pt x="94544" y="0"/>
                </a:cubicBezTo>
                <a:lnTo>
                  <a:pt x="1518689" y="0"/>
                </a:lnTo>
                <a:cubicBezTo>
                  <a:pt x="1570904" y="0"/>
                  <a:pt x="1613233" y="42329"/>
                  <a:pt x="1613233" y="94544"/>
                </a:cubicBezTo>
                <a:lnTo>
                  <a:pt x="1613233" y="850900"/>
                </a:lnTo>
                <a:cubicBezTo>
                  <a:pt x="1613233" y="903115"/>
                  <a:pt x="1570904" y="945444"/>
                  <a:pt x="1518689" y="945444"/>
                </a:cubicBezTo>
                <a:lnTo>
                  <a:pt x="94544" y="945444"/>
                </a:lnTo>
                <a:cubicBezTo>
                  <a:pt x="42329" y="945444"/>
                  <a:pt x="0" y="903115"/>
                  <a:pt x="0" y="850900"/>
                </a:cubicBezTo>
                <a:lnTo>
                  <a:pt x="0" y="94544"/>
                </a:lnTo>
                <a:close/>
              </a:path>
            </a:pathLst>
          </a:custGeom>
          <a:solidFill>
            <a:srgbClr val="CB202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72298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 err="1"/>
              <a:t>Hyperpure</a:t>
            </a:r>
            <a:r>
              <a:rPr lang="en-US" sz="1500" b="1" kern="1200"/>
              <a:t>:</a:t>
            </a:r>
            <a:endParaRPr lang="en-US" sz="1500" b="1" kern="12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51D3A01-0539-396D-A6F5-5FE42E302501}"/>
              </a:ext>
            </a:extLst>
          </p:cNvPr>
          <p:cNvSpPr/>
          <p:nvPr/>
        </p:nvSpPr>
        <p:spPr>
          <a:xfrm>
            <a:off x="4066180" y="3208265"/>
            <a:ext cx="1613233" cy="1463062"/>
          </a:xfrm>
          <a:custGeom>
            <a:avLst/>
            <a:gdLst>
              <a:gd name="connsiteX0" fmla="*/ 0 w 1613233"/>
              <a:gd name="connsiteY0" fmla="*/ 146306 h 1463062"/>
              <a:gd name="connsiteX1" fmla="*/ 146306 w 1613233"/>
              <a:gd name="connsiteY1" fmla="*/ 0 h 1463062"/>
              <a:gd name="connsiteX2" fmla="*/ 1466927 w 1613233"/>
              <a:gd name="connsiteY2" fmla="*/ 0 h 1463062"/>
              <a:gd name="connsiteX3" fmla="*/ 1613233 w 1613233"/>
              <a:gd name="connsiteY3" fmla="*/ 146306 h 1463062"/>
              <a:gd name="connsiteX4" fmla="*/ 1613233 w 1613233"/>
              <a:gd name="connsiteY4" fmla="*/ 1316756 h 1463062"/>
              <a:gd name="connsiteX5" fmla="*/ 1466927 w 1613233"/>
              <a:gd name="connsiteY5" fmla="*/ 1463062 h 1463062"/>
              <a:gd name="connsiteX6" fmla="*/ 146306 w 1613233"/>
              <a:gd name="connsiteY6" fmla="*/ 1463062 h 1463062"/>
              <a:gd name="connsiteX7" fmla="*/ 0 w 1613233"/>
              <a:gd name="connsiteY7" fmla="*/ 1316756 h 1463062"/>
              <a:gd name="connsiteX8" fmla="*/ 0 w 1613233"/>
              <a:gd name="connsiteY8" fmla="*/ 146306 h 146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1463062">
                <a:moveTo>
                  <a:pt x="0" y="146306"/>
                </a:moveTo>
                <a:cubicBezTo>
                  <a:pt x="0" y="65503"/>
                  <a:pt x="65503" y="0"/>
                  <a:pt x="146306" y="0"/>
                </a:cubicBezTo>
                <a:lnTo>
                  <a:pt x="1466927" y="0"/>
                </a:lnTo>
                <a:cubicBezTo>
                  <a:pt x="1547730" y="0"/>
                  <a:pt x="1613233" y="65503"/>
                  <a:pt x="1613233" y="146306"/>
                </a:cubicBezTo>
                <a:lnTo>
                  <a:pt x="1613233" y="1316756"/>
                </a:lnTo>
                <a:cubicBezTo>
                  <a:pt x="1613233" y="1397559"/>
                  <a:pt x="1547730" y="1463062"/>
                  <a:pt x="1466927" y="1463062"/>
                </a:cubicBezTo>
                <a:lnTo>
                  <a:pt x="146306" y="1463062"/>
                </a:lnTo>
                <a:cubicBezTo>
                  <a:pt x="65503" y="1463062"/>
                  <a:pt x="0" y="1397559"/>
                  <a:pt x="0" y="1316756"/>
                </a:cubicBezTo>
                <a:lnTo>
                  <a:pt x="0" y="14630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532" tIns="149532" rIns="149532" bIns="149532" numCol="1" spcCol="1270" anchor="t" anchorCtr="0">
            <a:noAutofit/>
          </a:bodyPr>
          <a:lstStyle/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One-stop procurement.</a:t>
            </a:r>
            <a:endParaRPr lang="en-US" sz="1500" kern="1200">
              <a:latin typeface="Calibri"/>
              <a:cs typeface="Calibri"/>
            </a:endParaRPr>
          </a:p>
          <a:p>
            <a:pPr marL="114300" lvl="1" indent="-114300" algn="l" defTabSz="6667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High-quality ingredients and products.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ACAF0A-DA96-CCD5-8F8A-C73741E01941}"/>
              </a:ext>
            </a:extLst>
          </p:cNvPr>
          <p:cNvSpPr/>
          <p:nvPr/>
        </p:nvSpPr>
        <p:spPr>
          <a:xfrm>
            <a:off x="5593553" y="2692293"/>
            <a:ext cx="518467" cy="401648"/>
          </a:xfrm>
          <a:custGeom>
            <a:avLst/>
            <a:gdLst>
              <a:gd name="connsiteX0" fmla="*/ 0 w 518467"/>
              <a:gd name="connsiteY0" fmla="*/ 80330 h 401648"/>
              <a:gd name="connsiteX1" fmla="*/ 317643 w 518467"/>
              <a:gd name="connsiteY1" fmla="*/ 80330 h 401648"/>
              <a:gd name="connsiteX2" fmla="*/ 317643 w 518467"/>
              <a:gd name="connsiteY2" fmla="*/ 0 h 401648"/>
              <a:gd name="connsiteX3" fmla="*/ 518467 w 518467"/>
              <a:gd name="connsiteY3" fmla="*/ 200824 h 401648"/>
              <a:gd name="connsiteX4" fmla="*/ 317643 w 518467"/>
              <a:gd name="connsiteY4" fmla="*/ 401648 h 401648"/>
              <a:gd name="connsiteX5" fmla="*/ 317643 w 518467"/>
              <a:gd name="connsiteY5" fmla="*/ 321318 h 401648"/>
              <a:gd name="connsiteX6" fmla="*/ 0 w 518467"/>
              <a:gd name="connsiteY6" fmla="*/ 321318 h 401648"/>
              <a:gd name="connsiteX7" fmla="*/ 0 w 518467"/>
              <a:gd name="connsiteY7" fmla="*/ 80330 h 40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467" h="401648">
                <a:moveTo>
                  <a:pt x="0" y="80330"/>
                </a:moveTo>
                <a:lnTo>
                  <a:pt x="317643" y="80330"/>
                </a:lnTo>
                <a:lnTo>
                  <a:pt x="317643" y="0"/>
                </a:lnTo>
                <a:lnTo>
                  <a:pt x="518467" y="200824"/>
                </a:lnTo>
                <a:lnTo>
                  <a:pt x="317643" y="401648"/>
                </a:lnTo>
                <a:lnTo>
                  <a:pt x="317643" y="321318"/>
                </a:lnTo>
                <a:lnTo>
                  <a:pt x="0" y="321318"/>
                </a:lnTo>
                <a:lnTo>
                  <a:pt x="0" y="8033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0330" rIns="120494" bIns="8033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1777DE-0AB0-5909-1B34-9A42900509FC}"/>
              </a:ext>
            </a:extLst>
          </p:cNvPr>
          <p:cNvSpPr/>
          <p:nvPr/>
        </p:nvSpPr>
        <p:spPr>
          <a:xfrm>
            <a:off x="6327234" y="2577969"/>
            <a:ext cx="1613233" cy="945444"/>
          </a:xfrm>
          <a:custGeom>
            <a:avLst/>
            <a:gdLst>
              <a:gd name="connsiteX0" fmla="*/ 0 w 1613233"/>
              <a:gd name="connsiteY0" fmla="*/ 94544 h 945444"/>
              <a:gd name="connsiteX1" fmla="*/ 94544 w 1613233"/>
              <a:gd name="connsiteY1" fmla="*/ 0 h 945444"/>
              <a:gd name="connsiteX2" fmla="*/ 1518689 w 1613233"/>
              <a:gd name="connsiteY2" fmla="*/ 0 h 945444"/>
              <a:gd name="connsiteX3" fmla="*/ 1613233 w 1613233"/>
              <a:gd name="connsiteY3" fmla="*/ 94544 h 945444"/>
              <a:gd name="connsiteX4" fmla="*/ 1613233 w 1613233"/>
              <a:gd name="connsiteY4" fmla="*/ 850900 h 945444"/>
              <a:gd name="connsiteX5" fmla="*/ 1518689 w 1613233"/>
              <a:gd name="connsiteY5" fmla="*/ 945444 h 945444"/>
              <a:gd name="connsiteX6" fmla="*/ 94544 w 1613233"/>
              <a:gd name="connsiteY6" fmla="*/ 945444 h 945444"/>
              <a:gd name="connsiteX7" fmla="*/ 0 w 1613233"/>
              <a:gd name="connsiteY7" fmla="*/ 850900 h 945444"/>
              <a:gd name="connsiteX8" fmla="*/ 0 w 1613233"/>
              <a:gd name="connsiteY8" fmla="*/ 94544 h 9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945444">
                <a:moveTo>
                  <a:pt x="0" y="94544"/>
                </a:moveTo>
                <a:cubicBezTo>
                  <a:pt x="0" y="42329"/>
                  <a:pt x="42329" y="0"/>
                  <a:pt x="94544" y="0"/>
                </a:cubicBezTo>
                <a:lnTo>
                  <a:pt x="1518689" y="0"/>
                </a:lnTo>
                <a:cubicBezTo>
                  <a:pt x="1570904" y="0"/>
                  <a:pt x="1613233" y="42329"/>
                  <a:pt x="1613233" y="94544"/>
                </a:cubicBezTo>
                <a:lnTo>
                  <a:pt x="1613233" y="850900"/>
                </a:lnTo>
                <a:cubicBezTo>
                  <a:pt x="1613233" y="903115"/>
                  <a:pt x="1570904" y="945444"/>
                  <a:pt x="1518689" y="945444"/>
                </a:cubicBezTo>
                <a:lnTo>
                  <a:pt x="94544" y="945444"/>
                </a:lnTo>
                <a:cubicBezTo>
                  <a:pt x="42329" y="945444"/>
                  <a:pt x="0" y="903115"/>
                  <a:pt x="0" y="850900"/>
                </a:cubicBezTo>
                <a:lnTo>
                  <a:pt x="0" y="94544"/>
                </a:lnTo>
                <a:close/>
              </a:path>
            </a:pathLst>
          </a:custGeom>
          <a:solidFill>
            <a:srgbClr val="CB202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72298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>
                <a:solidFill>
                  <a:schemeClr val="bg1"/>
                </a:solidFill>
              </a:rPr>
              <a:t>Platform Ecosystem</a:t>
            </a:r>
            <a:r>
              <a:rPr lang="en-US" sz="1500" b="1" kern="1200">
                <a:solidFill>
                  <a:schemeClr val="bg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C44CA8-B45E-54C4-8285-10125B692DB7}"/>
              </a:ext>
            </a:extLst>
          </p:cNvPr>
          <p:cNvSpPr/>
          <p:nvPr/>
        </p:nvSpPr>
        <p:spPr>
          <a:xfrm>
            <a:off x="6657655" y="3208265"/>
            <a:ext cx="1613233" cy="1463062"/>
          </a:xfrm>
          <a:custGeom>
            <a:avLst/>
            <a:gdLst>
              <a:gd name="connsiteX0" fmla="*/ 0 w 1613233"/>
              <a:gd name="connsiteY0" fmla="*/ 146306 h 1463062"/>
              <a:gd name="connsiteX1" fmla="*/ 146306 w 1613233"/>
              <a:gd name="connsiteY1" fmla="*/ 0 h 1463062"/>
              <a:gd name="connsiteX2" fmla="*/ 1466927 w 1613233"/>
              <a:gd name="connsiteY2" fmla="*/ 0 h 1463062"/>
              <a:gd name="connsiteX3" fmla="*/ 1613233 w 1613233"/>
              <a:gd name="connsiteY3" fmla="*/ 146306 h 1463062"/>
              <a:gd name="connsiteX4" fmla="*/ 1613233 w 1613233"/>
              <a:gd name="connsiteY4" fmla="*/ 1316756 h 1463062"/>
              <a:gd name="connsiteX5" fmla="*/ 1466927 w 1613233"/>
              <a:gd name="connsiteY5" fmla="*/ 1463062 h 1463062"/>
              <a:gd name="connsiteX6" fmla="*/ 146306 w 1613233"/>
              <a:gd name="connsiteY6" fmla="*/ 1463062 h 1463062"/>
              <a:gd name="connsiteX7" fmla="*/ 0 w 1613233"/>
              <a:gd name="connsiteY7" fmla="*/ 1316756 h 1463062"/>
              <a:gd name="connsiteX8" fmla="*/ 0 w 1613233"/>
              <a:gd name="connsiteY8" fmla="*/ 146306 h 146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1463062">
                <a:moveTo>
                  <a:pt x="0" y="146306"/>
                </a:moveTo>
                <a:cubicBezTo>
                  <a:pt x="0" y="65503"/>
                  <a:pt x="65503" y="0"/>
                  <a:pt x="146306" y="0"/>
                </a:cubicBezTo>
                <a:lnTo>
                  <a:pt x="1466927" y="0"/>
                </a:lnTo>
                <a:cubicBezTo>
                  <a:pt x="1547730" y="0"/>
                  <a:pt x="1613233" y="65503"/>
                  <a:pt x="1613233" y="146306"/>
                </a:cubicBezTo>
                <a:lnTo>
                  <a:pt x="1613233" y="1316756"/>
                </a:lnTo>
                <a:cubicBezTo>
                  <a:pt x="1613233" y="1397559"/>
                  <a:pt x="1547730" y="1463062"/>
                  <a:pt x="1466927" y="1463062"/>
                </a:cubicBezTo>
                <a:lnTo>
                  <a:pt x="146306" y="1463062"/>
                </a:lnTo>
                <a:cubicBezTo>
                  <a:pt x="65503" y="1463062"/>
                  <a:pt x="0" y="1397559"/>
                  <a:pt x="0" y="1316756"/>
                </a:cubicBezTo>
                <a:lnTo>
                  <a:pt x="0" y="14630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532" tIns="149532" rIns="149532" bIns="149532" numCol="1" spcCol="1270" anchor="t" anchorCtr="0">
            <a:noAutofit/>
          </a:bodyPr>
          <a:lstStyle/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Visual representation of interconnected stakeholders.</a:t>
            </a:r>
            <a:endParaRPr lang="en-US" sz="1500" kern="12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1B6FAF-F976-B675-56C1-FEABD11AF45D}"/>
              </a:ext>
            </a:extLst>
          </p:cNvPr>
          <p:cNvSpPr/>
          <p:nvPr/>
        </p:nvSpPr>
        <p:spPr>
          <a:xfrm>
            <a:off x="8185027" y="2692293"/>
            <a:ext cx="518467" cy="401648"/>
          </a:xfrm>
          <a:custGeom>
            <a:avLst/>
            <a:gdLst>
              <a:gd name="connsiteX0" fmla="*/ 0 w 518467"/>
              <a:gd name="connsiteY0" fmla="*/ 80330 h 401648"/>
              <a:gd name="connsiteX1" fmla="*/ 317643 w 518467"/>
              <a:gd name="connsiteY1" fmla="*/ 80330 h 401648"/>
              <a:gd name="connsiteX2" fmla="*/ 317643 w 518467"/>
              <a:gd name="connsiteY2" fmla="*/ 0 h 401648"/>
              <a:gd name="connsiteX3" fmla="*/ 518467 w 518467"/>
              <a:gd name="connsiteY3" fmla="*/ 200824 h 401648"/>
              <a:gd name="connsiteX4" fmla="*/ 317643 w 518467"/>
              <a:gd name="connsiteY4" fmla="*/ 401648 h 401648"/>
              <a:gd name="connsiteX5" fmla="*/ 317643 w 518467"/>
              <a:gd name="connsiteY5" fmla="*/ 321318 h 401648"/>
              <a:gd name="connsiteX6" fmla="*/ 0 w 518467"/>
              <a:gd name="connsiteY6" fmla="*/ 321318 h 401648"/>
              <a:gd name="connsiteX7" fmla="*/ 0 w 518467"/>
              <a:gd name="connsiteY7" fmla="*/ 80330 h 40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467" h="401648">
                <a:moveTo>
                  <a:pt x="0" y="80330"/>
                </a:moveTo>
                <a:lnTo>
                  <a:pt x="317643" y="80330"/>
                </a:lnTo>
                <a:lnTo>
                  <a:pt x="317643" y="0"/>
                </a:lnTo>
                <a:lnTo>
                  <a:pt x="518467" y="200824"/>
                </a:lnTo>
                <a:lnTo>
                  <a:pt x="317643" y="401648"/>
                </a:lnTo>
                <a:lnTo>
                  <a:pt x="317643" y="321318"/>
                </a:lnTo>
                <a:lnTo>
                  <a:pt x="0" y="321318"/>
                </a:lnTo>
                <a:lnTo>
                  <a:pt x="0" y="8033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0330" rIns="120494" bIns="8033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745FF7F-8A69-3D0C-074F-01C87B118476}"/>
              </a:ext>
            </a:extLst>
          </p:cNvPr>
          <p:cNvSpPr/>
          <p:nvPr/>
        </p:nvSpPr>
        <p:spPr>
          <a:xfrm>
            <a:off x="8918708" y="2577969"/>
            <a:ext cx="1613233" cy="945444"/>
          </a:xfrm>
          <a:custGeom>
            <a:avLst/>
            <a:gdLst>
              <a:gd name="connsiteX0" fmla="*/ 0 w 1613233"/>
              <a:gd name="connsiteY0" fmla="*/ 94544 h 945444"/>
              <a:gd name="connsiteX1" fmla="*/ 94544 w 1613233"/>
              <a:gd name="connsiteY1" fmla="*/ 0 h 945444"/>
              <a:gd name="connsiteX2" fmla="*/ 1518689 w 1613233"/>
              <a:gd name="connsiteY2" fmla="*/ 0 h 945444"/>
              <a:gd name="connsiteX3" fmla="*/ 1613233 w 1613233"/>
              <a:gd name="connsiteY3" fmla="*/ 94544 h 945444"/>
              <a:gd name="connsiteX4" fmla="*/ 1613233 w 1613233"/>
              <a:gd name="connsiteY4" fmla="*/ 850900 h 945444"/>
              <a:gd name="connsiteX5" fmla="*/ 1518689 w 1613233"/>
              <a:gd name="connsiteY5" fmla="*/ 945444 h 945444"/>
              <a:gd name="connsiteX6" fmla="*/ 94544 w 1613233"/>
              <a:gd name="connsiteY6" fmla="*/ 945444 h 945444"/>
              <a:gd name="connsiteX7" fmla="*/ 0 w 1613233"/>
              <a:gd name="connsiteY7" fmla="*/ 850900 h 945444"/>
              <a:gd name="connsiteX8" fmla="*/ 0 w 1613233"/>
              <a:gd name="connsiteY8" fmla="*/ 94544 h 9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945444">
                <a:moveTo>
                  <a:pt x="0" y="94544"/>
                </a:moveTo>
                <a:cubicBezTo>
                  <a:pt x="0" y="42329"/>
                  <a:pt x="42329" y="0"/>
                  <a:pt x="94544" y="0"/>
                </a:cubicBezTo>
                <a:lnTo>
                  <a:pt x="1518689" y="0"/>
                </a:lnTo>
                <a:cubicBezTo>
                  <a:pt x="1570904" y="0"/>
                  <a:pt x="1613233" y="42329"/>
                  <a:pt x="1613233" y="94544"/>
                </a:cubicBezTo>
                <a:lnTo>
                  <a:pt x="1613233" y="850900"/>
                </a:lnTo>
                <a:cubicBezTo>
                  <a:pt x="1613233" y="903115"/>
                  <a:pt x="1570904" y="945444"/>
                  <a:pt x="1518689" y="945444"/>
                </a:cubicBezTo>
                <a:lnTo>
                  <a:pt x="94544" y="945444"/>
                </a:lnTo>
                <a:cubicBezTo>
                  <a:pt x="42329" y="945444"/>
                  <a:pt x="0" y="903115"/>
                  <a:pt x="0" y="850900"/>
                </a:cubicBezTo>
                <a:lnTo>
                  <a:pt x="0" y="94544"/>
                </a:lnTo>
                <a:close/>
              </a:path>
            </a:pathLst>
          </a:custGeom>
          <a:solidFill>
            <a:srgbClr val="CB202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72298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>
                <a:solidFill>
                  <a:schemeClr val="bg1"/>
                </a:solidFill>
              </a:rPr>
              <a:t>Growth and Impact:</a:t>
            </a:r>
            <a:endParaRPr lang="en-US" sz="1500" b="1" kern="1200">
              <a:solidFill>
                <a:schemeClr val="bg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C6EDA3-E84C-C7A6-3E7F-AAD6F03E6A5F}"/>
              </a:ext>
            </a:extLst>
          </p:cNvPr>
          <p:cNvSpPr/>
          <p:nvPr/>
        </p:nvSpPr>
        <p:spPr>
          <a:xfrm>
            <a:off x="9249129" y="3208265"/>
            <a:ext cx="1613233" cy="1463062"/>
          </a:xfrm>
          <a:custGeom>
            <a:avLst/>
            <a:gdLst>
              <a:gd name="connsiteX0" fmla="*/ 0 w 1613233"/>
              <a:gd name="connsiteY0" fmla="*/ 146306 h 1463062"/>
              <a:gd name="connsiteX1" fmla="*/ 146306 w 1613233"/>
              <a:gd name="connsiteY1" fmla="*/ 0 h 1463062"/>
              <a:gd name="connsiteX2" fmla="*/ 1466927 w 1613233"/>
              <a:gd name="connsiteY2" fmla="*/ 0 h 1463062"/>
              <a:gd name="connsiteX3" fmla="*/ 1613233 w 1613233"/>
              <a:gd name="connsiteY3" fmla="*/ 146306 h 1463062"/>
              <a:gd name="connsiteX4" fmla="*/ 1613233 w 1613233"/>
              <a:gd name="connsiteY4" fmla="*/ 1316756 h 1463062"/>
              <a:gd name="connsiteX5" fmla="*/ 1466927 w 1613233"/>
              <a:gd name="connsiteY5" fmla="*/ 1463062 h 1463062"/>
              <a:gd name="connsiteX6" fmla="*/ 146306 w 1613233"/>
              <a:gd name="connsiteY6" fmla="*/ 1463062 h 1463062"/>
              <a:gd name="connsiteX7" fmla="*/ 0 w 1613233"/>
              <a:gd name="connsiteY7" fmla="*/ 1316756 h 1463062"/>
              <a:gd name="connsiteX8" fmla="*/ 0 w 1613233"/>
              <a:gd name="connsiteY8" fmla="*/ 146306 h 146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1463062">
                <a:moveTo>
                  <a:pt x="0" y="146306"/>
                </a:moveTo>
                <a:cubicBezTo>
                  <a:pt x="0" y="65503"/>
                  <a:pt x="65503" y="0"/>
                  <a:pt x="146306" y="0"/>
                </a:cubicBezTo>
                <a:lnTo>
                  <a:pt x="1466927" y="0"/>
                </a:lnTo>
                <a:cubicBezTo>
                  <a:pt x="1547730" y="0"/>
                  <a:pt x="1613233" y="65503"/>
                  <a:pt x="1613233" y="146306"/>
                </a:cubicBezTo>
                <a:lnTo>
                  <a:pt x="1613233" y="1316756"/>
                </a:lnTo>
                <a:cubicBezTo>
                  <a:pt x="1613233" y="1397559"/>
                  <a:pt x="1547730" y="1463062"/>
                  <a:pt x="1466927" y="1463062"/>
                </a:cubicBezTo>
                <a:lnTo>
                  <a:pt x="146306" y="1463062"/>
                </a:lnTo>
                <a:cubicBezTo>
                  <a:pt x="65503" y="1463062"/>
                  <a:pt x="0" y="1397559"/>
                  <a:pt x="0" y="1316756"/>
                </a:cubicBezTo>
                <a:lnTo>
                  <a:pt x="0" y="14630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532" tIns="149532" rIns="149532" bIns="149532" numCol="1" spcCol="1270" anchor="t" anchorCtr="0">
            <a:noAutofit/>
          </a:bodyPr>
          <a:lstStyle/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Milestones and impact metrics.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Numbers of customers and partners.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59C18134-4250-7D55-BC23-A3B283660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138502"/>
              </p:ext>
            </p:extLst>
          </p:nvPr>
        </p:nvGraphicFramePr>
        <p:xfrm>
          <a:off x="12835017" y="1407017"/>
          <a:ext cx="9294253" cy="4773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Graphic 16" descr="Fork and knife">
            <a:extLst>
              <a:ext uri="{FF2B5EF4-FFF2-40B4-BE49-F238E27FC236}">
                <a16:creationId xmlns:a16="http://schemas.microsoft.com/office/drawing/2014/main" id="{9B20EE09-49A9-1BF2-02FD-CBF4723591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82" y="787058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B7C76F8-B4B0-30E8-F72C-1C5308004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8899593"/>
            <a:ext cx="5458838" cy="45323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>
                <a:ea typeface="+mn-lt"/>
                <a:cs typeface="+mn-lt"/>
              </a:rPr>
              <a:t>Data Accuracy Challenge:</a:t>
            </a:r>
            <a:r>
              <a:rPr lang="en-US" sz="1800">
                <a:ea typeface="+mn-lt"/>
                <a:cs typeface="+mn-lt"/>
              </a:rPr>
              <a:t> Managing a vast number of restaurants poses difficulties in maintaining accurate and up-to-date information.</a:t>
            </a:r>
          </a:p>
          <a:p>
            <a:r>
              <a:rPr lang="en-US" sz="1800" b="1">
                <a:ea typeface="+mn-lt"/>
                <a:cs typeface="+mn-lt"/>
              </a:rPr>
              <a:t>Continuous Onboarding Need:</a:t>
            </a:r>
            <a:r>
              <a:rPr lang="en-US" sz="1800">
                <a:ea typeface="+mn-lt"/>
                <a:cs typeface="+mn-lt"/>
              </a:rPr>
              <a:t> Annual opening of new restaurants requires constant onboarding and management efforts.</a:t>
            </a:r>
          </a:p>
          <a:p>
            <a:r>
              <a:rPr lang="en-US" sz="1800" b="1">
                <a:ea typeface="+mn-lt"/>
                <a:cs typeface="+mn-lt"/>
              </a:rPr>
              <a:t>Varied Restaurant Ratings:</a:t>
            </a:r>
            <a:r>
              <a:rPr lang="en-US" sz="1800">
                <a:ea typeface="+mn-lt"/>
                <a:cs typeface="+mn-lt"/>
              </a:rPr>
              <a:t> Diverse average ratings may result in inconsistencies, affecting recommendations and user experiences.</a:t>
            </a:r>
            <a:endParaRPr lang="en-US" sz="1800">
              <a:cs typeface="Calibri" panose="020F0502020204030204"/>
            </a:endParaRPr>
          </a:p>
          <a:p>
            <a:r>
              <a:rPr lang="en-US" sz="1800" b="1">
                <a:ea typeface="+mn-lt"/>
                <a:cs typeface="+mn-lt"/>
              </a:rPr>
              <a:t>Regular Bucket Updates:</a:t>
            </a:r>
            <a:r>
              <a:rPr lang="en-US" sz="1800">
                <a:ea typeface="+mn-lt"/>
                <a:cs typeface="+mn-lt"/>
              </a:rPr>
              <a:t> Bucket ranges and grades for restaurants need frequent updates to ensure fairness and accuracy.</a:t>
            </a:r>
            <a:endParaRPr lang="en-US" sz="1800">
              <a:cs typeface="Calibri" panose="020F0502020204030204"/>
            </a:endParaRPr>
          </a:p>
          <a:p>
            <a:r>
              <a:rPr lang="en-US" sz="1800" b="1">
                <a:ea typeface="+mn-lt"/>
                <a:cs typeface="+mn-lt"/>
              </a:rPr>
              <a:t>Global Operation Challenges: </a:t>
            </a:r>
            <a:r>
              <a:rPr lang="en-US" sz="1800">
                <a:ea typeface="+mn-lt"/>
                <a:cs typeface="+mn-lt"/>
              </a:rPr>
              <a:t>Operating in multiple countries brings challenges related to local regulations, cultural differences, and market dynamics.</a:t>
            </a:r>
            <a:endParaRPr lang="en-US" sz="1800">
              <a:cs typeface="Calibri"/>
            </a:endParaRPr>
          </a:p>
          <a:p>
            <a:endParaRPr lang="en-US" sz="1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5348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D94C0-281A-1A2C-D591-A46426DF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Business Problem </a:t>
            </a:r>
            <a:endParaRPr lang="en-US" b="1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Graphic 17" descr="Fork and knife">
            <a:extLst>
              <a:ext uri="{FF2B5EF4-FFF2-40B4-BE49-F238E27FC236}">
                <a16:creationId xmlns:a16="http://schemas.microsoft.com/office/drawing/2014/main" id="{C083AFD0-C429-ED87-DCFF-DA7180469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2916D-4732-E88E-A625-5F885495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5323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>
                <a:ea typeface="+mn-lt"/>
                <a:cs typeface="+mn-lt"/>
              </a:rPr>
              <a:t>Data Accuracy Challenge:</a:t>
            </a:r>
            <a:r>
              <a:rPr lang="en-US" sz="1800">
                <a:ea typeface="+mn-lt"/>
                <a:cs typeface="+mn-lt"/>
              </a:rPr>
              <a:t> Managing a vast number of restaurants poses difficulties in maintaining accurate and up-to-date information.</a:t>
            </a:r>
          </a:p>
          <a:p>
            <a:r>
              <a:rPr lang="en-US" sz="1800" b="1">
                <a:ea typeface="+mn-lt"/>
                <a:cs typeface="+mn-lt"/>
              </a:rPr>
              <a:t>Continuous Onboarding Need:</a:t>
            </a:r>
            <a:r>
              <a:rPr lang="en-US" sz="1800">
                <a:ea typeface="+mn-lt"/>
                <a:cs typeface="+mn-lt"/>
              </a:rPr>
              <a:t> Annual opening of new restaurants requires constant onboarding and management efforts.</a:t>
            </a:r>
          </a:p>
          <a:p>
            <a:r>
              <a:rPr lang="en-US" sz="1800" b="1">
                <a:ea typeface="+mn-lt"/>
                <a:cs typeface="+mn-lt"/>
              </a:rPr>
              <a:t>Varied Restaurant Ratings:</a:t>
            </a:r>
            <a:r>
              <a:rPr lang="en-US" sz="1800">
                <a:ea typeface="+mn-lt"/>
                <a:cs typeface="+mn-lt"/>
              </a:rPr>
              <a:t> Diverse average ratings may result in inconsistencies, affecting recommendations and user experiences.</a:t>
            </a:r>
            <a:endParaRPr lang="en-US" sz="1800">
              <a:cs typeface="Calibri" panose="020F0502020204030204"/>
            </a:endParaRPr>
          </a:p>
          <a:p>
            <a:r>
              <a:rPr lang="en-US" sz="1800" b="1">
                <a:ea typeface="+mn-lt"/>
                <a:cs typeface="+mn-lt"/>
              </a:rPr>
              <a:t>Regular Bucket Updates:</a:t>
            </a:r>
            <a:r>
              <a:rPr lang="en-US" sz="1800">
                <a:ea typeface="+mn-lt"/>
                <a:cs typeface="+mn-lt"/>
              </a:rPr>
              <a:t> Bucket ranges and grades for restaurants need frequent updates to ensure fairness and accuracy.</a:t>
            </a:r>
            <a:endParaRPr lang="en-US" sz="1800">
              <a:cs typeface="Calibri" panose="020F0502020204030204"/>
            </a:endParaRPr>
          </a:p>
          <a:p>
            <a:r>
              <a:rPr lang="en-US" sz="1800" b="1">
                <a:ea typeface="+mn-lt"/>
                <a:cs typeface="+mn-lt"/>
              </a:rPr>
              <a:t>Global Operation Challenges: </a:t>
            </a:r>
            <a:r>
              <a:rPr lang="en-US" sz="1800">
                <a:ea typeface="+mn-lt"/>
                <a:cs typeface="+mn-lt"/>
              </a:rPr>
              <a:t>Operating in multiple countries brings challenges related to local regulations, cultural differences, and market dynamics.</a:t>
            </a:r>
            <a:endParaRPr lang="en-US" sz="1800">
              <a:cs typeface="Calibri"/>
            </a:endParaRPr>
          </a:p>
          <a:p>
            <a:endParaRPr lang="en-US" sz="1500">
              <a:cs typeface="Calibri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760213-6271-62A4-E7AE-EE4135420ADF}"/>
              </a:ext>
            </a:extLst>
          </p:cNvPr>
          <p:cNvSpPr/>
          <p:nvPr/>
        </p:nvSpPr>
        <p:spPr>
          <a:xfrm>
            <a:off x="13049560" y="2577969"/>
            <a:ext cx="1613233" cy="945444"/>
          </a:xfrm>
          <a:custGeom>
            <a:avLst/>
            <a:gdLst>
              <a:gd name="connsiteX0" fmla="*/ 0 w 1613233"/>
              <a:gd name="connsiteY0" fmla="*/ 94544 h 945444"/>
              <a:gd name="connsiteX1" fmla="*/ 94544 w 1613233"/>
              <a:gd name="connsiteY1" fmla="*/ 0 h 945444"/>
              <a:gd name="connsiteX2" fmla="*/ 1518689 w 1613233"/>
              <a:gd name="connsiteY2" fmla="*/ 0 h 945444"/>
              <a:gd name="connsiteX3" fmla="*/ 1613233 w 1613233"/>
              <a:gd name="connsiteY3" fmla="*/ 94544 h 945444"/>
              <a:gd name="connsiteX4" fmla="*/ 1613233 w 1613233"/>
              <a:gd name="connsiteY4" fmla="*/ 850900 h 945444"/>
              <a:gd name="connsiteX5" fmla="*/ 1518689 w 1613233"/>
              <a:gd name="connsiteY5" fmla="*/ 945444 h 945444"/>
              <a:gd name="connsiteX6" fmla="*/ 94544 w 1613233"/>
              <a:gd name="connsiteY6" fmla="*/ 945444 h 945444"/>
              <a:gd name="connsiteX7" fmla="*/ 0 w 1613233"/>
              <a:gd name="connsiteY7" fmla="*/ 850900 h 945444"/>
              <a:gd name="connsiteX8" fmla="*/ 0 w 1613233"/>
              <a:gd name="connsiteY8" fmla="*/ 94544 h 9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945444">
                <a:moveTo>
                  <a:pt x="0" y="94544"/>
                </a:moveTo>
                <a:cubicBezTo>
                  <a:pt x="0" y="42329"/>
                  <a:pt x="42329" y="0"/>
                  <a:pt x="94544" y="0"/>
                </a:cubicBezTo>
                <a:lnTo>
                  <a:pt x="1518689" y="0"/>
                </a:lnTo>
                <a:cubicBezTo>
                  <a:pt x="1570904" y="0"/>
                  <a:pt x="1613233" y="42329"/>
                  <a:pt x="1613233" y="94544"/>
                </a:cubicBezTo>
                <a:lnTo>
                  <a:pt x="1613233" y="850900"/>
                </a:lnTo>
                <a:cubicBezTo>
                  <a:pt x="1613233" y="903115"/>
                  <a:pt x="1570904" y="945444"/>
                  <a:pt x="1518689" y="945444"/>
                </a:cubicBezTo>
                <a:lnTo>
                  <a:pt x="94544" y="945444"/>
                </a:lnTo>
                <a:cubicBezTo>
                  <a:pt x="42329" y="945444"/>
                  <a:pt x="0" y="903115"/>
                  <a:pt x="0" y="850900"/>
                </a:cubicBezTo>
                <a:lnTo>
                  <a:pt x="0" y="94544"/>
                </a:lnTo>
                <a:close/>
              </a:path>
            </a:pathLst>
          </a:custGeom>
          <a:solidFill>
            <a:srgbClr val="CB202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72298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/>
              <a:t>Delivery Partner Opportunities:</a:t>
            </a:r>
            <a:endParaRPr lang="en-US" sz="1500" b="1" kern="12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2ADC838-454D-709E-3E75-E08D4250EE06}"/>
              </a:ext>
            </a:extLst>
          </p:cNvPr>
          <p:cNvSpPr/>
          <p:nvPr/>
        </p:nvSpPr>
        <p:spPr>
          <a:xfrm>
            <a:off x="13379982" y="3208265"/>
            <a:ext cx="1613233" cy="1463062"/>
          </a:xfrm>
          <a:custGeom>
            <a:avLst/>
            <a:gdLst>
              <a:gd name="connsiteX0" fmla="*/ 0 w 1613233"/>
              <a:gd name="connsiteY0" fmla="*/ 146306 h 1463062"/>
              <a:gd name="connsiteX1" fmla="*/ 146306 w 1613233"/>
              <a:gd name="connsiteY1" fmla="*/ 0 h 1463062"/>
              <a:gd name="connsiteX2" fmla="*/ 1466927 w 1613233"/>
              <a:gd name="connsiteY2" fmla="*/ 0 h 1463062"/>
              <a:gd name="connsiteX3" fmla="*/ 1613233 w 1613233"/>
              <a:gd name="connsiteY3" fmla="*/ 146306 h 1463062"/>
              <a:gd name="connsiteX4" fmla="*/ 1613233 w 1613233"/>
              <a:gd name="connsiteY4" fmla="*/ 1316756 h 1463062"/>
              <a:gd name="connsiteX5" fmla="*/ 1466927 w 1613233"/>
              <a:gd name="connsiteY5" fmla="*/ 1463062 h 1463062"/>
              <a:gd name="connsiteX6" fmla="*/ 146306 w 1613233"/>
              <a:gd name="connsiteY6" fmla="*/ 1463062 h 1463062"/>
              <a:gd name="connsiteX7" fmla="*/ 0 w 1613233"/>
              <a:gd name="connsiteY7" fmla="*/ 1316756 h 1463062"/>
              <a:gd name="connsiteX8" fmla="*/ 0 w 1613233"/>
              <a:gd name="connsiteY8" fmla="*/ 146306 h 146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1463062">
                <a:moveTo>
                  <a:pt x="0" y="146306"/>
                </a:moveTo>
                <a:cubicBezTo>
                  <a:pt x="0" y="65503"/>
                  <a:pt x="65503" y="0"/>
                  <a:pt x="146306" y="0"/>
                </a:cubicBezTo>
                <a:lnTo>
                  <a:pt x="1466927" y="0"/>
                </a:lnTo>
                <a:cubicBezTo>
                  <a:pt x="1547730" y="0"/>
                  <a:pt x="1613233" y="65503"/>
                  <a:pt x="1613233" y="146306"/>
                </a:cubicBezTo>
                <a:lnTo>
                  <a:pt x="1613233" y="1316756"/>
                </a:lnTo>
                <a:cubicBezTo>
                  <a:pt x="1613233" y="1397559"/>
                  <a:pt x="1547730" y="1463062"/>
                  <a:pt x="1466927" y="1463062"/>
                </a:cubicBezTo>
                <a:lnTo>
                  <a:pt x="146306" y="1463062"/>
                </a:lnTo>
                <a:cubicBezTo>
                  <a:pt x="65503" y="1463062"/>
                  <a:pt x="0" y="1397559"/>
                  <a:pt x="0" y="1316756"/>
                </a:cubicBezTo>
                <a:lnTo>
                  <a:pt x="0" y="14630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532" tIns="149532" rIns="149532" bIns="149532" numCol="1" spcCol="1270" anchor="t" anchorCtr="0">
            <a:noAutofit/>
          </a:bodyPr>
          <a:lstStyle/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Transparent, flexible earning.</a:t>
            </a:r>
            <a:endParaRPr lang="en-US" sz="1500" kern="12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912F146-D3ED-0B45-39EF-8CD39AE124E8}"/>
              </a:ext>
            </a:extLst>
          </p:cNvPr>
          <p:cNvSpPr/>
          <p:nvPr/>
        </p:nvSpPr>
        <p:spPr>
          <a:xfrm>
            <a:off x="14907354" y="2692293"/>
            <a:ext cx="518467" cy="401648"/>
          </a:xfrm>
          <a:custGeom>
            <a:avLst/>
            <a:gdLst>
              <a:gd name="connsiteX0" fmla="*/ 0 w 518467"/>
              <a:gd name="connsiteY0" fmla="*/ 80330 h 401648"/>
              <a:gd name="connsiteX1" fmla="*/ 317643 w 518467"/>
              <a:gd name="connsiteY1" fmla="*/ 80330 h 401648"/>
              <a:gd name="connsiteX2" fmla="*/ 317643 w 518467"/>
              <a:gd name="connsiteY2" fmla="*/ 0 h 401648"/>
              <a:gd name="connsiteX3" fmla="*/ 518467 w 518467"/>
              <a:gd name="connsiteY3" fmla="*/ 200824 h 401648"/>
              <a:gd name="connsiteX4" fmla="*/ 317643 w 518467"/>
              <a:gd name="connsiteY4" fmla="*/ 401648 h 401648"/>
              <a:gd name="connsiteX5" fmla="*/ 317643 w 518467"/>
              <a:gd name="connsiteY5" fmla="*/ 321318 h 401648"/>
              <a:gd name="connsiteX6" fmla="*/ 0 w 518467"/>
              <a:gd name="connsiteY6" fmla="*/ 321318 h 401648"/>
              <a:gd name="connsiteX7" fmla="*/ 0 w 518467"/>
              <a:gd name="connsiteY7" fmla="*/ 80330 h 40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467" h="401648">
                <a:moveTo>
                  <a:pt x="0" y="80330"/>
                </a:moveTo>
                <a:lnTo>
                  <a:pt x="317643" y="80330"/>
                </a:lnTo>
                <a:lnTo>
                  <a:pt x="317643" y="0"/>
                </a:lnTo>
                <a:lnTo>
                  <a:pt x="518467" y="200824"/>
                </a:lnTo>
                <a:lnTo>
                  <a:pt x="317643" y="401648"/>
                </a:lnTo>
                <a:lnTo>
                  <a:pt x="317643" y="321318"/>
                </a:lnTo>
                <a:lnTo>
                  <a:pt x="0" y="321318"/>
                </a:lnTo>
                <a:lnTo>
                  <a:pt x="0" y="8033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0330" rIns="120494" bIns="8033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7D9C17B-2D8C-39FD-C3B1-94B9EBD47812}"/>
              </a:ext>
            </a:extLst>
          </p:cNvPr>
          <p:cNvSpPr/>
          <p:nvPr/>
        </p:nvSpPr>
        <p:spPr>
          <a:xfrm>
            <a:off x="15641035" y="2577969"/>
            <a:ext cx="1613233" cy="945444"/>
          </a:xfrm>
          <a:custGeom>
            <a:avLst/>
            <a:gdLst>
              <a:gd name="connsiteX0" fmla="*/ 0 w 1613233"/>
              <a:gd name="connsiteY0" fmla="*/ 94544 h 945444"/>
              <a:gd name="connsiteX1" fmla="*/ 94544 w 1613233"/>
              <a:gd name="connsiteY1" fmla="*/ 0 h 945444"/>
              <a:gd name="connsiteX2" fmla="*/ 1518689 w 1613233"/>
              <a:gd name="connsiteY2" fmla="*/ 0 h 945444"/>
              <a:gd name="connsiteX3" fmla="*/ 1613233 w 1613233"/>
              <a:gd name="connsiteY3" fmla="*/ 94544 h 945444"/>
              <a:gd name="connsiteX4" fmla="*/ 1613233 w 1613233"/>
              <a:gd name="connsiteY4" fmla="*/ 850900 h 945444"/>
              <a:gd name="connsiteX5" fmla="*/ 1518689 w 1613233"/>
              <a:gd name="connsiteY5" fmla="*/ 945444 h 945444"/>
              <a:gd name="connsiteX6" fmla="*/ 94544 w 1613233"/>
              <a:gd name="connsiteY6" fmla="*/ 945444 h 945444"/>
              <a:gd name="connsiteX7" fmla="*/ 0 w 1613233"/>
              <a:gd name="connsiteY7" fmla="*/ 850900 h 945444"/>
              <a:gd name="connsiteX8" fmla="*/ 0 w 1613233"/>
              <a:gd name="connsiteY8" fmla="*/ 94544 h 9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945444">
                <a:moveTo>
                  <a:pt x="0" y="94544"/>
                </a:moveTo>
                <a:cubicBezTo>
                  <a:pt x="0" y="42329"/>
                  <a:pt x="42329" y="0"/>
                  <a:pt x="94544" y="0"/>
                </a:cubicBezTo>
                <a:lnTo>
                  <a:pt x="1518689" y="0"/>
                </a:lnTo>
                <a:cubicBezTo>
                  <a:pt x="1570904" y="0"/>
                  <a:pt x="1613233" y="42329"/>
                  <a:pt x="1613233" y="94544"/>
                </a:cubicBezTo>
                <a:lnTo>
                  <a:pt x="1613233" y="850900"/>
                </a:lnTo>
                <a:cubicBezTo>
                  <a:pt x="1613233" y="903115"/>
                  <a:pt x="1570904" y="945444"/>
                  <a:pt x="1518689" y="945444"/>
                </a:cubicBezTo>
                <a:lnTo>
                  <a:pt x="94544" y="945444"/>
                </a:lnTo>
                <a:cubicBezTo>
                  <a:pt x="42329" y="945444"/>
                  <a:pt x="0" y="903115"/>
                  <a:pt x="0" y="850900"/>
                </a:cubicBezTo>
                <a:lnTo>
                  <a:pt x="0" y="94544"/>
                </a:lnTo>
                <a:close/>
              </a:path>
            </a:pathLst>
          </a:custGeom>
          <a:solidFill>
            <a:srgbClr val="CB202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72298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 err="1"/>
              <a:t>Hyperpure</a:t>
            </a:r>
            <a:r>
              <a:rPr lang="en-US" sz="1500" b="1" kern="1200"/>
              <a:t>:</a:t>
            </a:r>
            <a:endParaRPr lang="en-US" sz="1500" b="1" kern="12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FD83463-E71B-110B-4B7D-A18CA2C324C0}"/>
              </a:ext>
            </a:extLst>
          </p:cNvPr>
          <p:cNvSpPr/>
          <p:nvPr/>
        </p:nvSpPr>
        <p:spPr>
          <a:xfrm>
            <a:off x="15971456" y="3208265"/>
            <a:ext cx="1613233" cy="1463062"/>
          </a:xfrm>
          <a:custGeom>
            <a:avLst/>
            <a:gdLst>
              <a:gd name="connsiteX0" fmla="*/ 0 w 1613233"/>
              <a:gd name="connsiteY0" fmla="*/ 146306 h 1463062"/>
              <a:gd name="connsiteX1" fmla="*/ 146306 w 1613233"/>
              <a:gd name="connsiteY1" fmla="*/ 0 h 1463062"/>
              <a:gd name="connsiteX2" fmla="*/ 1466927 w 1613233"/>
              <a:gd name="connsiteY2" fmla="*/ 0 h 1463062"/>
              <a:gd name="connsiteX3" fmla="*/ 1613233 w 1613233"/>
              <a:gd name="connsiteY3" fmla="*/ 146306 h 1463062"/>
              <a:gd name="connsiteX4" fmla="*/ 1613233 w 1613233"/>
              <a:gd name="connsiteY4" fmla="*/ 1316756 h 1463062"/>
              <a:gd name="connsiteX5" fmla="*/ 1466927 w 1613233"/>
              <a:gd name="connsiteY5" fmla="*/ 1463062 h 1463062"/>
              <a:gd name="connsiteX6" fmla="*/ 146306 w 1613233"/>
              <a:gd name="connsiteY6" fmla="*/ 1463062 h 1463062"/>
              <a:gd name="connsiteX7" fmla="*/ 0 w 1613233"/>
              <a:gd name="connsiteY7" fmla="*/ 1316756 h 1463062"/>
              <a:gd name="connsiteX8" fmla="*/ 0 w 1613233"/>
              <a:gd name="connsiteY8" fmla="*/ 146306 h 146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1463062">
                <a:moveTo>
                  <a:pt x="0" y="146306"/>
                </a:moveTo>
                <a:cubicBezTo>
                  <a:pt x="0" y="65503"/>
                  <a:pt x="65503" y="0"/>
                  <a:pt x="146306" y="0"/>
                </a:cubicBezTo>
                <a:lnTo>
                  <a:pt x="1466927" y="0"/>
                </a:lnTo>
                <a:cubicBezTo>
                  <a:pt x="1547730" y="0"/>
                  <a:pt x="1613233" y="65503"/>
                  <a:pt x="1613233" y="146306"/>
                </a:cubicBezTo>
                <a:lnTo>
                  <a:pt x="1613233" y="1316756"/>
                </a:lnTo>
                <a:cubicBezTo>
                  <a:pt x="1613233" y="1397559"/>
                  <a:pt x="1547730" y="1463062"/>
                  <a:pt x="1466927" y="1463062"/>
                </a:cubicBezTo>
                <a:lnTo>
                  <a:pt x="146306" y="1463062"/>
                </a:lnTo>
                <a:cubicBezTo>
                  <a:pt x="65503" y="1463062"/>
                  <a:pt x="0" y="1397559"/>
                  <a:pt x="0" y="1316756"/>
                </a:cubicBezTo>
                <a:lnTo>
                  <a:pt x="0" y="14630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532" tIns="149532" rIns="149532" bIns="149532" numCol="1" spcCol="1270" anchor="t" anchorCtr="0">
            <a:noAutofit/>
          </a:bodyPr>
          <a:lstStyle/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One-stop procurement.</a:t>
            </a:r>
            <a:endParaRPr lang="en-US" sz="1500" kern="1200">
              <a:latin typeface="Calibri"/>
              <a:cs typeface="Calibri"/>
            </a:endParaRPr>
          </a:p>
          <a:p>
            <a:pPr marL="114300" lvl="1" indent="-114300" algn="l" defTabSz="6667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High-quality ingredients and products.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A0510BD-7AC1-F706-0524-1CB177AA05C3}"/>
              </a:ext>
            </a:extLst>
          </p:cNvPr>
          <p:cNvSpPr/>
          <p:nvPr/>
        </p:nvSpPr>
        <p:spPr>
          <a:xfrm>
            <a:off x="17498829" y="2692293"/>
            <a:ext cx="518467" cy="401648"/>
          </a:xfrm>
          <a:custGeom>
            <a:avLst/>
            <a:gdLst>
              <a:gd name="connsiteX0" fmla="*/ 0 w 518467"/>
              <a:gd name="connsiteY0" fmla="*/ 80330 h 401648"/>
              <a:gd name="connsiteX1" fmla="*/ 317643 w 518467"/>
              <a:gd name="connsiteY1" fmla="*/ 80330 h 401648"/>
              <a:gd name="connsiteX2" fmla="*/ 317643 w 518467"/>
              <a:gd name="connsiteY2" fmla="*/ 0 h 401648"/>
              <a:gd name="connsiteX3" fmla="*/ 518467 w 518467"/>
              <a:gd name="connsiteY3" fmla="*/ 200824 h 401648"/>
              <a:gd name="connsiteX4" fmla="*/ 317643 w 518467"/>
              <a:gd name="connsiteY4" fmla="*/ 401648 h 401648"/>
              <a:gd name="connsiteX5" fmla="*/ 317643 w 518467"/>
              <a:gd name="connsiteY5" fmla="*/ 321318 h 401648"/>
              <a:gd name="connsiteX6" fmla="*/ 0 w 518467"/>
              <a:gd name="connsiteY6" fmla="*/ 321318 h 401648"/>
              <a:gd name="connsiteX7" fmla="*/ 0 w 518467"/>
              <a:gd name="connsiteY7" fmla="*/ 80330 h 40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467" h="401648">
                <a:moveTo>
                  <a:pt x="0" y="80330"/>
                </a:moveTo>
                <a:lnTo>
                  <a:pt x="317643" y="80330"/>
                </a:lnTo>
                <a:lnTo>
                  <a:pt x="317643" y="0"/>
                </a:lnTo>
                <a:lnTo>
                  <a:pt x="518467" y="200824"/>
                </a:lnTo>
                <a:lnTo>
                  <a:pt x="317643" y="401648"/>
                </a:lnTo>
                <a:lnTo>
                  <a:pt x="317643" y="321318"/>
                </a:lnTo>
                <a:lnTo>
                  <a:pt x="0" y="321318"/>
                </a:lnTo>
                <a:lnTo>
                  <a:pt x="0" y="8033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0330" rIns="120494" bIns="8033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493B83-CAF2-6F9E-F71D-52C4F5F8C1CE}"/>
              </a:ext>
            </a:extLst>
          </p:cNvPr>
          <p:cNvSpPr/>
          <p:nvPr/>
        </p:nvSpPr>
        <p:spPr>
          <a:xfrm>
            <a:off x="18232510" y="2577969"/>
            <a:ext cx="1613233" cy="945444"/>
          </a:xfrm>
          <a:custGeom>
            <a:avLst/>
            <a:gdLst>
              <a:gd name="connsiteX0" fmla="*/ 0 w 1613233"/>
              <a:gd name="connsiteY0" fmla="*/ 94544 h 945444"/>
              <a:gd name="connsiteX1" fmla="*/ 94544 w 1613233"/>
              <a:gd name="connsiteY1" fmla="*/ 0 h 945444"/>
              <a:gd name="connsiteX2" fmla="*/ 1518689 w 1613233"/>
              <a:gd name="connsiteY2" fmla="*/ 0 h 945444"/>
              <a:gd name="connsiteX3" fmla="*/ 1613233 w 1613233"/>
              <a:gd name="connsiteY3" fmla="*/ 94544 h 945444"/>
              <a:gd name="connsiteX4" fmla="*/ 1613233 w 1613233"/>
              <a:gd name="connsiteY4" fmla="*/ 850900 h 945444"/>
              <a:gd name="connsiteX5" fmla="*/ 1518689 w 1613233"/>
              <a:gd name="connsiteY5" fmla="*/ 945444 h 945444"/>
              <a:gd name="connsiteX6" fmla="*/ 94544 w 1613233"/>
              <a:gd name="connsiteY6" fmla="*/ 945444 h 945444"/>
              <a:gd name="connsiteX7" fmla="*/ 0 w 1613233"/>
              <a:gd name="connsiteY7" fmla="*/ 850900 h 945444"/>
              <a:gd name="connsiteX8" fmla="*/ 0 w 1613233"/>
              <a:gd name="connsiteY8" fmla="*/ 94544 h 9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945444">
                <a:moveTo>
                  <a:pt x="0" y="94544"/>
                </a:moveTo>
                <a:cubicBezTo>
                  <a:pt x="0" y="42329"/>
                  <a:pt x="42329" y="0"/>
                  <a:pt x="94544" y="0"/>
                </a:cubicBezTo>
                <a:lnTo>
                  <a:pt x="1518689" y="0"/>
                </a:lnTo>
                <a:cubicBezTo>
                  <a:pt x="1570904" y="0"/>
                  <a:pt x="1613233" y="42329"/>
                  <a:pt x="1613233" y="94544"/>
                </a:cubicBezTo>
                <a:lnTo>
                  <a:pt x="1613233" y="850900"/>
                </a:lnTo>
                <a:cubicBezTo>
                  <a:pt x="1613233" y="903115"/>
                  <a:pt x="1570904" y="945444"/>
                  <a:pt x="1518689" y="945444"/>
                </a:cubicBezTo>
                <a:lnTo>
                  <a:pt x="94544" y="945444"/>
                </a:lnTo>
                <a:cubicBezTo>
                  <a:pt x="42329" y="945444"/>
                  <a:pt x="0" y="903115"/>
                  <a:pt x="0" y="850900"/>
                </a:cubicBezTo>
                <a:lnTo>
                  <a:pt x="0" y="94544"/>
                </a:lnTo>
                <a:close/>
              </a:path>
            </a:pathLst>
          </a:custGeom>
          <a:solidFill>
            <a:srgbClr val="CB202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72298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>
                <a:solidFill>
                  <a:schemeClr val="bg1"/>
                </a:solidFill>
              </a:rPr>
              <a:t>Platform Ecosystem</a:t>
            </a:r>
            <a:r>
              <a:rPr lang="en-US" sz="1500" b="1" kern="1200">
                <a:solidFill>
                  <a:schemeClr val="bg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EA8342E-E53F-7C8A-AFC9-33623E2A43B5}"/>
              </a:ext>
            </a:extLst>
          </p:cNvPr>
          <p:cNvSpPr/>
          <p:nvPr/>
        </p:nvSpPr>
        <p:spPr>
          <a:xfrm>
            <a:off x="18562931" y="3208265"/>
            <a:ext cx="1613233" cy="1463062"/>
          </a:xfrm>
          <a:custGeom>
            <a:avLst/>
            <a:gdLst>
              <a:gd name="connsiteX0" fmla="*/ 0 w 1613233"/>
              <a:gd name="connsiteY0" fmla="*/ 146306 h 1463062"/>
              <a:gd name="connsiteX1" fmla="*/ 146306 w 1613233"/>
              <a:gd name="connsiteY1" fmla="*/ 0 h 1463062"/>
              <a:gd name="connsiteX2" fmla="*/ 1466927 w 1613233"/>
              <a:gd name="connsiteY2" fmla="*/ 0 h 1463062"/>
              <a:gd name="connsiteX3" fmla="*/ 1613233 w 1613233"/>
              <a:gd name="connsiteY3" fmla="*/ 146306 h 1463062"/>
              <a:gd name="connsiteX4" fmla="*/ 1613233 w 1613233"/>
              <a:gd name="connsiteY4" fmla="*/ 1316756 h 1463062"/>
              <a:gd name="connsiteX5" fmla="*/ 1466927 w 1613233"/>
              <a:gd name="connsiteY5" fmla="*/ 1463062 h 1463062"/>
              <a:gd name="connsiteX6" fmla="*/ 146306 w 1613233"/>
              <a:gd name="connsiteY6" fmla="*/ 1463062 h 1463062"/>
              <a:gd name="connsiteX7" fmla="*/ 0 w 1613233"/>
              <a:gd name="connsiteY7" fmla="*/ 1316756 h 1463062"/>
              <a:gd name="connsiteX8" fmla="*/ 0 w 1613233"/>
              <a:gd name="connsiteY8" fmla="*/ 146306 h 146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1463062">
                <a:moveTo>
                  <a:pt x="0" y="146306"/>
                </a:moveTo>
                <a:cubicBezTo>
                  <a:pt x="0" y="65503"/>
                  <a:pt x="65503" y="0"/>
                  <a:pt x="146306" y="0"/>
                </a:cubicBezTo>
                <a:lnTo>
                  <a:pt x="1466927" y="0"/>
                </a:lnTo>
                <a:cubicBezTo>
                  <a:pt x="1547730" y="0"/>
                  <a:pt x="1613233" y="65503"/>
                  <a:pt x="1613233" y="146306"/>
                </a:cubicBezTo>
                <a:lnTo>
                  <a:pt x="1613233" y="1316756"/>
                </a:lnTo>
                <a:cubicBezTo>
                  <a:pt x="1613233" y="1397559"/>
                  <a:pt x="1547730" y="1463062"/>
                  <a:pt x="1466927" y="1463062"/>
                </a:cubicBezTo>
                <a:lnTo>
                  <a:pt x="146306" y="1463062"/>
                </a:lnTo>
                <a:cubicBezTo>
                  <a:pt x="65503" y="1463062"/>
                  <a:pt x="0" y="1397559"/>
                  <a:pt x="0" y="1316756"/>
                </a:cubicBezTo>
                <a:lnTo>
                  <a:pt x="0" y="14630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532" tIns="149532" rIns="149532" bIns="149532" numCol="1" spcCol="1270" anchor="t" anchorCtr="0">
            <a:noAutofit/>
          </a:bodyPr>
          <a:lstStyle/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Visual representation of interconnected stakeholders.</a:t>
            </a:r>
            <a:endParaRPr lang="en-US" sz="1500" kern="12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4CFA838-D311-3244-8151-234D7DE8F909}"/>
              </a:ext>
            </a:extLst>
          </p:cNvPr>
          <p:cNvSpPr/>
          <p:nvPr/>
        </p:nvSpPr>
        <p:spPr>
          <a:xfrm>
            <a:off x="20090303" y="2692293"/>
            <a:ext cx="518467" cy="401648"/>
          </a:xfrm>
          <a:custGeom>
            <a:avLst/>
            <a:gdLst>
              <a:gd name="connsiteX0" fmla="*/ 0 w 518467"/>
              <a:gd name="connsiteY0" fmla="*/ 80330 h 401648"/>
              <a:gd name="connsiteX1" fmla="*/ 317643 w 518467"/>
              <a:gd name="connsiteY1" fmla="*/ 80330 h 401648"/>
              <a:gd name="connsiteX2" fmla="*/ 317643 w 518467"/>
              <a:gd name="connsiteY2" fmla="*/ 0 h 401648"/>
              <a:gd name="connsiteX3" fmla="*/ 518467 w 518467"/>
              <a:gd name="connsiteY3" fmla="*/ 200824 h 401648"/>
              <a:gd name="connsiteX4" fmla="*/ 317643 w 518467"/>
              <a:gd name="connsiteY4" fmla="*/ 401648 h 401648"/>
              <a:gd name="connsiteX5" fmla="*/ 317643 w 518467"/>
              <a:gd name="connsiteY5" fmla="*/ 321318 h 401648"/>
              <a:gd name="connsiteX6" fmla="*/ 0 w 518467"/>
              <a:gd name="connsiteY6" fmla="*/ 321318 h 401648"/>
              <a:gd name="connsiteX7" fmla="*/ 0 w 518467"/>
              <a:gd name="connsiteY7" fmla="*/ 80330 h 40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467" h="401648">
                <a:moveTo>
                  <a:pt x="0" y="80330"/>
                </a:moveTo>
                <a:lnTo>
                  <a:pt x="317643" y="80330"/>
                </a:lnTo>
                <a:lnTo>
                  <a:pt x="317643" y="0"/>
                </a:lnTo>
                <a:lnTo>
                  <a:pt x="518467" y="200824"/>
                </a:lnTo>
                <a:lnTo>
                  <a:pt x="317643" y="401648"/>
                </a:lnTo>
                <a:lnTo>
                  <a:pt x="317643" y="321318"/>
                </a:lnTo>
                <a:lnTo>
                  <a:pt x="0" y="321318"/>
                </a:lnTo>
                <a:lnTo>
                  <a:pt x="0" y="8033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0330" rIns="120494" bIns="8033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78BC913-C190-1C5C-FE33-E7EE362CE1C0}"/>
              </a:ext>
            </a:extLst>
          </p:cNvPr>
          <p:cNvSpPr/>
          <p:nvPr/>
        </p:nvSpPr>
        <p:spPr>
          <a:xfrm>
            <a:off x="20823984" y="2577969"/>
            <a:ext cx="1613233" cy="945444"/>
          </a:xfrm>
          <a:custGeom>
            <a:avLst/>
            <a:gdLst>
              <a:gd name="connsiteX0" fmla="*/ 0 w 1613233"/>
              <a:gd name="connsiteY0" fmla="*/ 94544 h 945444"/>
              <a:gd name="connsiteX1" fmla="*/ 94544 w 1613233"/>
              <a:gd name="connsiteY1" fmla="*/ 0 h 945444"/>
              <a:gd name="connsiteX2" fmla="*/ 1518689 w 1613233"/>
              <a:gd name="connsiteY2" fmla="*/ 0 h 945444"/>
              <a:gd name="connsiteX3" fmla="*/ 1613233 w 1613233"/>
              <a:gd name="connsiteY3" fmla="*/ 94544 h 945444"/>
              <a:gd name="connsiteX4" fmla="*/ 1613233 w 1613233"/>
              <a:gd name="connsiteY4" fmla="*/ 850900 h 945444"/>
              <a:gd name="connsiteX5" fmla="*/ 1518689 w 1613233"/>
              <a:gd name="connsiteY5" fmla="*/ 945444 h 945444"/>
              <a:gd name="connsiteX6" fmla="*/ 94544 w 1613233"/>
              <a:gd name="connsiteY6" fmla="*/ 945444 h 945444"/>
              <a:gd name="connsiteX7" fmla="*/ 0 w 1613233"/>
              <a:gd name="connsiteY7" fmla="*/ 850900 h 945444"/>
              <a:gd name="connsiteX8" fmla="*/ 0 w 1613233"/>
              <a:gd name="connsiteY8" fmla="*/ 94544 h 9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945444">
                <a:moveTo>
                  <a:pt x="0" y="94544"/>
                </a:moveTo>
                <a:cubicBezTo>
                  <a:pt x="0" y="42329"/>
                  <a:pt x="42329" y="0"/>
                  <a:pt x="94544" y="0"/>
                </a:cubicBezTo>
                <a:lnTo>
                  <a:pt x="1518689" y="0"/>
                </a:lnTo>
                <a:cubicBezTo>
                  <a:pt x="1570904" y="0"/>
                  <a:pt x="1613233" y="42329"/>
                  <a:pt x="1613233" y="94544"/>
                </a:cubicBezTo>
                <a:lnTo>
                  <a:pt x="1613233" y="850900"/>
                </a:lnTo>
                <a:cubicBezTo>
                  <a:pt x="1613233" y="903115"/>
                  <a:pt x="1570904" y="945444"/>
                  <a:pt x="1518689" y="945444"/>
                </a:cubicBezTo>
                <a:lnTo>
                  <a:pt x="94544" y="945444"/>
                </a:lnTo>
                <a:cubicBezTo>
                  <a:pt x="42329" y="945444"/>
                  <a:pt x="0" y="903115"/>
                  <a:pt x="0" y="850900"/>
                </a:cubicBezTo>
                <a:lnTo>
                  <a:pt x="0" y="94544"/>
                </a:lnTo>
                <a:close/>
              </a:path>
            </a:pathLst>
          </a:custGeom>
          <a:solidFill>
            <a:srgbClr val="CB202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72298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>
                <a:solidFill>
                  <a:schemeClr val="bg1"/>
                </a:solidFill>
              </a:rPr>
              <a:t>Growth and Impact:</a:t>
            </a:r>
            <a:endParaRPr lang="en-US" sz="1500" b="1" kern="1200">
              <a:solidFill>
                <a:schemeClr val="bg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A6FEA5-5884-5DB1-2427-0B79D5A42F00}"/>
              </a:ext>
            </a:extLst>
          </p:cNvPr>
          <p:cNvSpPr/>
          <p:nvPr/>
        </p:nvSpPr>
        <p:spPr>
          <a:xfrm>
            <a:off x="21154405" y="3208265"/>
            <a:ext cx="1613233" cy="1463062"/>
          </a:xfrm>
          <a:custGeom>
            <a:avLst/>
            <a:gdLst>
              <a:gd name="connsiteX0" fmla="*/ 0 w 1613233"/>
              <a:gd name="connsiteY0" fmla="*/ 146306 h 1463062"/>
              <a:gd name="connsiteX1" fmla="*/ 146306 w 1613233"/>
              <a:gd name="connsiteY1" fmla="*/ 0 h 1463062"/>
              <a:gd name="connsiteX2" fmla="*/ 1466927 w 1613233"/>
              <a:gd name="connsiteY2" fmla="*/ 0 h 1463062"/>
              <a:gd name="connsiteX3" fmla="*/ 1613233 w 1613233"/>
              <a:gd name="connsiteY3" fmla="*/ 146306 h 1463062"/>
              <a:gd name="connsiteX4" fmla="*/ 1613233 w 1613233"/>
              <a:gd name="connsiteY4" fmla="*/ 1316756 h 1463062"/>
              <a:gd name="connsiteX5" fmla="*/ 1466927 w 1613233"/>
              <a:gd name="connsiteY5" fmla="*/ 1463062 h 1463062"/>
              <a:gd name="connsiteX6" fmla="*/ 146306 w 1613233"/>
              <a:gd name="connsiteY6" fmla="*/ 1463062 h 1463062"/>
              <a:gd name="connsiteX7" fmla="*/ 0 w 1613233"/>
              <a:gd name="connsiteY7" fmla="*/ 1316756 h 1463062"/>
              <a:gd name="connsiteX8" fmla="*/ 0 w 1613233"/>
              <a:gd name="connsiteY8" fmla="*/ 146306 h 146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1463062">
                <a:moveTo>
                  <a:pt x="0" y="146306"/>
                </a:moveTo>
                <a:cubicBezTo>
                  <a:pt x="0" y="65503"/>
                  <a:pt x="65503" y="0"/>
                  <a:pt x="146306" y="0"/>
                </a:cubicBezTo>
                <a:lnTo>
                  <a:pt x="1466927" y="0"/>
                </a:lnTo>
                <a:cubicBezTo>
                  <a:pt x="1547730" y="0"/>
                  <a:pt x="1613233" y="65503"/>
                  <a:pt x="1613233" y="146306"/>
                </a:cubicBezTo>
                <a:lnTo>
                  <a:pt x="1613233" y="1316756"/>
                </a:lnTo>
                <a:cubicBezTo>
                  <a:pt x="1613233" y="1397559"/>
                  <a:pt x="1547730" y="1463062"/>
                  <a:pt x="1466927" y="1463062"/>
                </a:cubicBezTo>
                <a:lnTo>
                  <a:pt x="146306" y="1463062"/>
                </a:lnTo>
                <a:cubicBezTo>
                  <a:pt x="65503" y="1463062"/>
                  <a:pt x="0" y="1397559"/>
                  <a:pt x="0" y="1316756"/>
                </a:cubicBezTo>
                <a:lnTo>
                  <a:pt x="0" y="14630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532" tIns="149532" rIns="149532" bIns="149532" numCol="1" spcCol="1270" anchor="t" anchorCtr="0">
            <a:noAutofit/>
          </a:bodyPr>
          <a:lstStyle/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Milestones and impact metrics.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Numbers of customers and partners.</a:t>
            </a:r>
          </a:p>
        </p:txBody>
      </p:sp>
      <p:pic>
        <p:nvPicPr>
          <p:cNvPr id="15" name="Picture 14" descr="A black smartphone with a white earbuds on it&#10;&#10;Description automatically generated">
            <a:extLst>
              <a:ext uri="{FF2B5EF4-FFF2-40B4-BE49-F238E27FC236}">
                <a16:creationId xmlns:a16="http://schemas.microsoft.com/office/drawing/2014/main" id="{2874E3D8-9576-4B4F-374B-835588BFF0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0542" r="30551"/>
          <a:stretch/>
        </p:blipFill>
        <p:spPr>
          <a:xfrm>
            <a:off x="126681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59850B-3ADA-BA7D-6400-E6C9AF41C79B}"/>
              </a:ext>
            </a:extLst>
          </p:cNvPr>
          <p:cNvSpPr txBox="1"/>
          <p:nvPr/>
        </p:nvSpPr>
        <p:spPr>
          <a:xfrm>
            <a:off x="9737482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4A06BBB8-7C3B-27F4-D749-A266DF491C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253526"/>
              </p:ext>
            </p:extLst>
          </p:nvPr>
        </p:nvGraphicFramePr>
        <p:xfrm>
          <a:off x="-6540841" y="1929714"/>
          <a:ext cx="5869457" cy="451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38171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0B8C2-5C7A-DD6B-7FAB-57484F8C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004116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Project Scope 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57548-AF82-6F65-CFF4-79D9DBC43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336" y="1334461"/>
            <a:ext cx="6077774" cy="531472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endParaRPr lang="en-US" sz="1800" b="1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300">
              <a:cs typeface="Calibri"/>
            </a:endParaRPr>
          </a:p>
        </p:txBody>
      </p:sp>
      <p:pic>
        <p:nvPicPr>
          <p:cNvPr id="16" name="Picture 15" descr="A black smartphone with a white earbuds on it&#10;&#10;Description automatically generated">
            <a:extLst>
              <a:ext uri="{FF2B5EF4-FFF2-40B4-BE49-F238E27FC236}">
                <a16:creationId xmlns:a16="http://schemas.microsoft.com/office/drawing/2014/main" id="{AA2DC364-D4CC-CB6D-6637-B2F8CD1E5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542" r="3055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1A0E2D-23BC-C9DE-F0AA-B132E44B9B0B}"/>
              </a:ext>
            </a:extLst>
          </p:cNvPr>
          <p:cNvSpPr txBox="1"/>
          <p:nvPr/>
        </p:nvSpPr>
        <p:spPr>
          <a:xfrm>
            <a:off x="9737482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66C09286-F58F-DBB5-8B08-84F8F048B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914368"/>
              </p:ext>
            </p:extLst>
          </p:nvPr>
        </p:nvGraphicFramePr>
        <p:xfrm>
          <a:off x="164759" y="1929714"/>
          <a:ext cx="5869457" cy="451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Graphic 3" descr="Fork and knife">
            <a:extLst>
              <a:ext uri="{FF2B5EF4-FFF2-40B4-BE49-F238E27FC236}">
                <a16:creationId xmlns:a16="http://schemas.microsoft.com/office/drawing/2014/main" id="{9DB88CEC-384C-A0E1-F4B5-2D18D42863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3182" y="7870393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957BCEF6-1335-7ECC-47BD-900086B32EBF}"/>
              </a:ext>
            </a:extLst>
          </p:cNvPr>
          <p:cNvSpPr txBox="1">
            <a:spLocks/>
          </p:cNvSpPr>
          <p:nvPr/>
        </p:nvSpPr>
        <p:spPr>
          <a:xfrm>
            <a:off x="5894962" y="8899399"/>
            <a:ext cx="5458838" cy="45323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ea typeface="+mn-lt"/>
                <a:cs typeface="+mn-lt"/>
              </a:rPr>
              <a:t>Data Accuracy Challenge:</a:t>
            </a:r>
            <a:r>
              <a:rPr lang="en-US" sz="1800">
                <a:ea typeface="+mn-lt"/>
                <a:cs typeface="+mn-lt"/>
              </a:rPr>
              <a:t> Managing a vast number of restaurants poses difficulties in maintaining accurate and up-to-date information.</a:t>
            </a:r>
          </a:p>
          <a:p>
            <a:r>
              <a:rPr lang="en-US" sz="1800" b="1">
                <a:ea typeface="+mn-lt"/>
                <a:cs typeface="+mn-lt"/>
              </a:rPr>
              <a:t>Continuous Onboarding Need:</a:t>
            </a:r>
            <a:r>
              <a:rPr lang="en-US" sz="1800">
                <a:ea typeface="+mn-lt"/>
                <a:cs typeface="+mn-lt"/>
              </a:rPr>
              <a:t> Annual opening of new restaurants requires constant onboarding and management efforts.</a:t>
            </a:r>
          </a:p>
          <a:p>
            <a:r>
              <a:rPr lang="en-US" sz="1800" b="1">
                <a:ea typeface="+mn-lt"/>
                <a:cs typeface="+mn-lt"/>
              </a:rPr>
              <a:t>Varied Restaurant Ratings:</a:t>
            </a:r>
            <a:r>
              <a:rPr lang="en-US" sz="1800">
                <a:ea typeface="+mn-lt"/>
                <a:cs typeface="+mn-lt"/>
              </a:rPr>
              <a:t> Diverse average ratings may result in inconsistencies, affecting recommendations and user experiences.</a:t>
            </a:r>
            <a:endParaRPr lang="en-US" sz="1800">
              <a:cs typeface="Calibri" panose="020F0502020204030204"/>
            </a:endParaRPr>
          </a:p>
          <a:p>
            <a:r>
              <a:rPr lang="en-US" sz="1800" b="1">
                <a:ea typeface="+mn-lt"/>
                <a:cs typeface="+mn-lt"/>
              </a:rPr>
              <a:t>Regular Bucket Updates:</a:t>
            </a:r>
            <a:r>
              <a:rPr lang="en-US" sz="1800">
                <a:ea typeface="+mn-lt"/>
                <a:cs typeface="+mn-lt"/>
              </a:rPr>
              <a:t> Bucket ranges and grades for restaurants need frequent updates to ensure fairness and accuracy.</a:t>
            </a:r>
            <a:endParaRPr lang="en-US" sz="1800">
              <a:cs typeface="Calibri" panose="020F0502020204030204"/>
            </a:endParaRPr>
          </a:p>
          <a:p>
            <a:r>
              <a:rPr lang="en-US" sz="1800" b="1">
                <a:ea typeface="+mn-lt"/>
                <a:cs typeface="+mn-lt"/>
              </a:rPr>
              <a:t>Global Operation Challenges: </a:t>
            </a:r>
            <a:r>
              <a:rPr lang="en-US" sz="1800">
                <a:ea typeface="+mn-lt"/>
                <a:cs typeface="+mn-lt"/>
              </a:rPr>
              <a:t>Operating in multiple countries brings challenges related to local regulations, cultural differences, and market dynamics.</a:t>
            </a:r>
            <a:endParaRPr lang="en-US" sz="1800">
              <a:cs typeface="Calibri"/>
            </a:endParaRPr>
          </a:p>
          <a:p>
            <a:endParaRPr lang="en-US" sz="1500">
              <a:cs typeface="Calibri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88FFACE-7A18-EA1B-1FCA-E433408BEE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246299"/>
              </p:ext>
            </p:extLst>
          </p:nvPr>
        </p:nvGraphicFramePr>
        <p:xfrm>
          <a:off x="838200" y="-464462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837382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1437-206A-3B3C-926E-019805BC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Insight  And Suggestions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BD3D0B-0361-6A91-3A74-66F10D459D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ack smartphone with a white earbuds on it&#10;&#10;Description automatically generated">
            <a:extLst>
              <a:ext uri="{FF2B5EF4-FFF2-40B4-BE49-F238E27FC236}">
                <a16:creationId xmlns:a16="http://schemas.microsoft.com/office/drawing/2014/main" id="{4DE5D907-3169-2A60-5B4B-6FFFE43E68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20542" r="30551"/>
          <a:stretch/>
        </p:blipFill>
        <p:spPr>
          <a:xfrm>
            <a:off x="126681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0ED2C4-A553-3508-57C9-1AFD5F8DDE16}"/>
              </a:ext>
            </a:extLst>
          </p:cNvPr>
          <p:cNvSpPr txBox="1"/>
          <p:nvPr/>
        </p:nvSpPr>
        <p:spPr>
          <a:xfrm>
            <a:off x="9737482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A6265A6-41C8-42B9-CB42-2B019C26CB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9741534"/>
              </p:ext>
            </p:extLst>
          </p:nvPr>
        </p:nvGraphicFramePr>
        <p:xfrm>
          <a:off x="-6540841" y="1929714"/>
          <a:ext cx="5869457" cy="451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53752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1CFE-42B9-85E5-B5A2-63C3F786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1080-76D3-1BA2-9953-3838F0D0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erson riding a red scooter&#10;&#10;Description automatically generated">
            <a:extLst>
              <a:ext uri="{FF2B5EF4-FFF2-40B4-BE49-F238E27FC236}">
                <a16:creationId xmlns:a16="http://schemas.microsoft.com/office/drawing/2014/main" id="{5DA478E9-FE1F-D6E6-B213-8B11CE3BE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67" b="98167" l="10000" r="90000">
                        <a14:foregroundMark x1="48250" y1="80500" x2="44212" y2="92070"/>
                        <a14:foregroundMark x1="39879" y1="91501" x2="35417" y2="78000"/>
                        <a14:foregroundMark x1="35417" y1="78000" x2="36917" y2="74667"/>
                        <a14:foregroundMark x1="48250" y1="82000" x2="42552" y2="89776"/>
                        <a14:foregroundMark x1="40886" y1="90851" x2="36000" y2="76667"/>
                        <a14:foregroundMark x1="36000" y1="76667" x2="36667" y2="74667"/>
                        <a14:foregroundMark x1="34917" y1="34500" x2="34917" y2="34500"/>
                        <a14:foregroundMark x1="49917" y1="9667" x2="49917" y2="9667"/>
                        <a14:foregroundMark x1="44167" y1="92333" x2="44167" y2="92333"/>
                        <a14:foregroundMark x1="43250" y1="92833" x2="45667" y2="91500"/>
                        <a14:foregroundMark x1="39917" y1="94333" x2="47417" y2="89333"/>
                        <a14:foregroundMark x1="40167" y1="92833" x2="46917" y2="89000"/>
                        <a14:foregroundMark x1="36750" y1="34500" x2="36750" y2="34500"/>
                        <a14:foregroundMark x1="36250" y1="34500" x2="36250" y2="34500"/>
                        <a14:backgroundMark x1="41833" y1="97333" x2="41833" y2="97333"/>
                        <a14:backgroundMark x1="39521" y1="95217" x2="39083" y2="95500"/>
                        <a14:backgroundMark x1="42417" y1="98833" x2="42000" y2="97833"/>
                        <a14:backgroundMark x1="42750" y1="98500" x2="43250" y2="98167"/>
                        <a14:backgroundMark x1="42417" y1="97667" x2="42417" y2="97667"/>
                        <a14:backgroundMark x1="42417" y1="97667" x2="42417" y2="97667"/>
                        <a14:backgroundMark x1="42417" y1="97667" x2="42417" y2="97667"/>
                        <a14:backgroundMark x1="42167" y1="97667" x2="42417" y2="97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263640" y="1905000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55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riding a red scooter&#10;&#10;Description automatically generated">
            <a:extLst>
              <a:ext uri="{FF2B5EF4-FFF2-40B4-BE49-F238E27FC236}">
                <a16:creationId xmlns:a16="http://schemas.microsoft.com/office/drawing/2014/main" id="{A05BD59F-A470-3109-0A67-29450553B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67" b="98167" l="10000" r="90000">
                        <a14:foregroundMark x1="48250" y1="80500" x2="44212" y2="92070"/>
                        <a14:foregroundMark x1="39879" y1="91501" x2="35417" y2="78000"/>
                        <a14:foregroundMark x1="35417" y1="78000" x2="36917" y2="74667"/>
                        <a14:foregroundMark x1="48250" y1="82000" x2="42552" y2="89776"/>
                        <a14:foregroundMark x1="40886" y1="90851" x2="36000" y2="76667"/>
                        <a14:foregroundMark x1="36000" y1="76667" x2="36667" y2="74667"/>
                        <a14:foregroundMark x1="34917" y1="34500" x2="34917" y2="34500"/>
                        <a14:foregroundMark x1="49917" y1="9667" x2="49917" y2="9667"/>
                        <a14:foregroundMark x1="44167" y1="92333" x2="44167" y2="92333"/>
                        <a14:foregroundMark x1="43250" y1="92833" x2="45667" y2="91500"/>
                        <a14:foregroundMark x1="39917" y1="94333" x2="47417" y2="89333"/>
                        <a14:foregroundMark x1="40167" y1="92833" x2="46917" y2="89000"/>
                        <a14:foregroundMark x1="36750" y1="34500" x2="36750" y2="34500"/>
                        <a14:foregroundMark x1="36250" y1="34500" x2="36250" y2="34500"/>
                        <a14:backgroundMark x1="41833" y1="97333" x2="41833" y2="97333"/>
                        <a14:backgroundMark x1="39521" y1="95217" x2="39083" y2="95500"/>
                        <a14:backgroundMark x1="42417" y1="98833" x2="42000" y2="97833"/>
                        <a14:backgroundMark x1="42750" y1="98500" x2="43250" y2="98167"/>
                        <a14:backgroundMark x1="42417" y1="97667" x2="42417" y2="97667"/>
                        <a14:backgroundMark x1="42417" y1="97667" x2="42417" y2="97667"/>
                        <a14:backgroundMark x1="42417" y1="97667" x2="42417" y2="97667"/>
                        <a14:backgroundMark x1="42167" y1="97667" x2="42417" y2="97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3200" y="1905000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40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1113</Words>
  <Application>Microsoft Office PowerPoint</Application>
  <PresentationFormat>Widescreen</PresentationFormat>
  <Paragraphs>121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 Display</vt:lpstr>
      <vt:lpstr>Arial</vt:lpstr>
      <vt:lpstr>Calibri</vt:lpstr>
      <vt:lpstr>Calibri Light</vt:lpstr>
      <vt:lpstr>Wingdings</vt:lpstr>
      <vt:lpstr>Office Theme</vt:lpstr>
      <vt:lpstr>Zomato Client Performance Analysis</vt:lpstr>
      <vt:lpstr>Contents </vt:lpstr>
      <vt:lpstr>Zomato Company Overview</vt:lpstr>
      <vt:lpstr>Zomato Company Overview</vt:lpstr>
      <vt:lpstr>Business Problem </vt:lpstr>
      <vt:lpstr>Project Scope </vt:lpstr>
      <vt:lpstr>Insight  And Suggestions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 Sharma</dc:creator>
  <cp:lastModifiedBy>Salvino Madison</cp:lastModifiedBy>
  <cp:revision>42</cp:revision>
  <dcterms:created xsi:type="dcterms:W3CDTF">2024-01-02T14:33:41Z</dcterms:created>
  <dcterms:modified xsi:type="dcterms:W3CDTF">2024-01-11T16:01:09Z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2024-01-11T15:35:25Z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797bb924-7691-43f3-9f94-ba72e4f88d19</vt:lpwstr>
  </property>
  <property fmtid="{D5CDD505-2E9C-101B-9397-08002B2CF9AE}" pid="7" name="MSIP_Label_defa4170-0d19-0005-0004-bc88714345d2_ActionId">
    <vt:lpwstr>de64e241-e960-4c1b-a21b-e6f74cb73d9b</vt:lpwstr>
  </property>
  <property fmtid="{D5CDD505-2E9C-101B-9397-08002B2CF9AE}" pid="8" name="MSIP_Label_defa4170-0d19-0005-0004-bc88714345d2_ContentBits">
    <vt:lpwstr>0</vt:lpwstr>
  </property>
</Properties>
</file>