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590E-9993-43DE-B978-295239E40E4A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5B9C-C17D-44A9-B225-3C93B1E27F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908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590E-9993-43DE-B978-295239E40E4A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5B9C-C17D-44A9-B225-3C93B1E27F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70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590E-9993-43DE-B978-295239E40E4A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5B9C-C17D-44A9-B225-3C93B1E27F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817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590E-9993-43DE-B978-295239E40E4A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5B9C-C17D-44A9-B225-3C93B1E27F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055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590E-9993-43DE-B978-295239E40E4A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5B9C-C17D-44A9-B225-3C93B1E27F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791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590E-9993-43DE-B978-295239E40E4A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5B9C-C17D-44A9-B225-3C93B1E27F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37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590E-9993-43DE-B978-295239E40E4A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5B9C-C17D-44A9-B225-3C93B1E27F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895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590E-9993-43DE-B978-295239E40E4A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5B9C-C17D-44A9-B225-3C93B1E27F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701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590E-9993-43DE-B978-295239E40E4A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5B9C-C17D-44A9-B225-3C93B1E27F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38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590E-9993-43DE-B978-295239E40E4A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5B9C-C17D-44A9-B225-3C93B1E27F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464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590E-9993-43DE-B978-295239E40E4A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5B9C-C17D-44A9-B225-3C93B1E27F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209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A590E-9993-43DE-B978-295239E40E4A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B5B9C-C17D-44A9-B225-3C93B1E27F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193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tyourguide.it/?selectedTab=0a050aa1-8582-1114-8185-8234a49c000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C52A72-4351-AB5F-24F9-3CF8D223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URL sito web riferimento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10E812-7AEA-224C-348C-E77561A58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hlinkClick r:id="rId2"/>
              </a:rPr>
              <a:t>https://www.getyourguide.it/?selectedTab=0a050aa1-8582-1114-8185-8234a49c0003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2000" dirty="0"/>
              <a:t>L’homepage del sito presenta diverse varianti in funzione della scelta dell’utente.</a:t>
            </a:r>
            <a:br>
              <a:rPr lang="it-IT" sz="2000" dirty="0"/>
            </a:br>
            <a:r>
              <a:rPr lang="it-IT" sz="2000" dirty="0"/>
              <a:t>La pagina replicata è quella con le seguenti selezioni: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b="1" dirty="0"/>
              <a:t>Cultura </a:t>
            </a:r>
            <a:r>
              <a:rPr lang="it-IT" sz="2000" dirty="0"/>
              <a:t>(tra </a:t>
            </a:r>
            <a:r>
              <a:rPr lang="it-IT" sz="2000" i="1" dirty="0"/>
              <a:t>Cultura, Gastronomia, Natura </a:t>
            </a:r>
            <a:r>
              <a:rPr lang="it-IT" sz="2000" dirty="0"/>
              <a:t>e</a:t>
            </a:r>
            <a:r>
              <a:rPr lang="it-IT" sz="2000" i="1" dirty="0"/>
              <a:t> Sport</a:t>
            </a:r>
            <a:r>
              <a:rPr lang="it-IT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b="1" dirty="0"/>
              <a:t>Le destinazioni migliori </a:t>
            </a:r>
            <a:r>
              <a:rPr lang="it-IT" sz="2000" dirty="0"/>
              <a:t>(tra </a:t>
            </a:r>
            <a:r>
              <a:rPr lang="it-IT" sz="2000" i="1" dirty="0"/>
              <a:t>Attrazioni turistiche popolari, Destinazioni migliori, I paesi da visitare, Categorie più cliccate</a:t>
            </a:r>
            <a:r>
              <a:rPr lang="it-IT" sz="2000" dirty="0"/>
              <a:t>)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7999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2EE8D0-41BF-D6D3-85C2-9AEE884A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Screenshot 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pagina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web</a:t>
            </a:r>
          </a:p>
        </p:txBody>
      </p:sp>
      <p:pic>
        <p:nvPicPr>
          <p:cNvPr id="9" name="Segnaposto contenuto 8" descr="Immagine che contiene testo, vestiti, schermata, uomo&#10;&#10;Descrizione generata automaticamente">
            <a:extLst>
              <a:ext uri="{FF2B5EF4-FFF2-40B4-BE49-F238E27FC236}">
                <a16:creationId xmlns:a16="http://schemas.microsoft.com/office/drawing/2014/main" id="{893C9B09-E4C7-E58D-FD71-3A90D3B16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3640" y="492573"/>
            <a:ext cx="5233908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701E3C-8113-D6AF-B899-289F6690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Screenshot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pagina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web</a:t>
            </a:r>
          </a:p>
        </p:txBody>
      </p:sp>
      <p:pic>
        <p:nvPicPr>
          <p:cNvPr id="5" name="Segnaposto contenuto 4" descr="Immagine che contiene testo, schermata, Sito Web, Pagina Web&#10;&#10;Descrizione generata automaticamente">
            <a:extLst>
              <a:ext uri="{FF2B5EF4-FFF2-40B4-BE49-F238E27FC236}">
                <a16:creationId xmlns:a16="http://schemas.microsoft.com/office/drawing/2014/main" id="{6D791926-6816-AED9-6627-0FBF9613D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9865" y="492573"/>
            <a:ext cx="560145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6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2022">
  <a:themeElements>
    <a:clrScheme name="Office 2013 - Tema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</TotalTime>
  <Words>76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2013 - Tema 2022</vt:lpstr>
      <vt:lpstr>URL sito web riferimento</vt:lpstr>
      <vt:lpstr>Screenshot pagina web</vt:lpstr>
      <vt:lpstr>Screenshot pagina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URL sito web riferimento</dc:title>
  <dc:creator>SALVATORE DI GIACOMO</dc:creator>
  <cp:lastModifiedBy>SALVATORE DI GIACOMO</cp:lastModifiedBy>
  <cp:revision>1</cp:revision>
  <dcterms:created xsi:type="dcterms:W3CDTF">2024-03-24T12:29:48Z</dcterms:created>
  <dcterms:modified xsi:type="dcterms:W3CDTF">2024-03-24T12:47:31Z</dcterms:modified>
</cp:coreProperties>
</file>