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6"/>
  </p:notesMasterIdLst>
  <p:handoutMasterIdLst>
    <p:handoutMasterId r:id="rId37"/>
  </p:handoutMasterIdLst>
  <p:sldIdLst>
    <p:sldId id="257" r:id="rId5"/>
    <p:sldId id="389" r:id="rId6"/>
    <p:sldId id="384" r:id="rId7"/>
    <p:sldId id="272" r:id="rId8"/>
    <p:sldId id="317" r:id="rId9"/>
    <p:sldId id="392" r:id="rId10"/>
    <p:sldId id="402" r:id="rId11"/>
    <p:sldId id="403" r:id="rId12"/>
    <p:sldId id="411" r:id="rId13"/>
    <p:sldId id="405" r:id="rId14"/>
    <p:sldId id="404" r:id="rId15"/>
    <p:sldId id="398" r:id="rId16"/>
    <p:sldId id="406" r:id="rId17"/>
    <p:sldId id="408" r:id="rId18"/>
    <p:sldId id="399" r:id="rId19"/>
    <p:sldId id="409" r:id="rId20"/>
    <p:sldId id="414" r:id="rId21"/>
    <p:sldId id="415" r:id="rId22"/>
    <p:sldId id="417" r:id="rId23"/>
    <p:sldId id="410" r:id="rId24"/>
    <p:sldId id="413" r:id="rId25"/>
    <p:sldId id="393" r:id="rId26"/>
    <p:sldId id="277" r:id="rId27"/>
    <p:sldId id="395" r:id="rId28"/>
    <p:sldId id="394" r:id="rId29"/>
    <p:sldId id="397" r:id="rId30"/>
    <p:sldId id="396" r:id="rId31"/>
    <p:sldId id="268" r:id="rId32"/>
    <p:sldId id="270" r:id="rId33"/>
    <p:sldId id="321" r:id="rId34"/>
    <p:sldId id="391" r:id="rId3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5156E8-92F9-446E-A26B-E7FD3AE7D347}">
          <p14:sldIdLst>
            <p14:sldId id="257"/>
            <p14:sldId id="389"/>
            <p14:sldId id="384"/>
            <p14:sldId id="272"/>
          </p14:sldIdLst>
        </p14:section>
        <p14:section name="basic structures" id="{EB7DB200-FF7D-45E5-8DA1-425E7207E884}">
          <p14:sldIdLst>
            <p14:sldId id="317"/>
            <p14:sldId id="392"/>
            <p14:sldId id="402"/>
            <p14:sldId id="403"/>
            <p14:sldId id="411"/>
            <p14:sldId id="405"/>
            <p14:sldId id="404"/>
          </p14:sldIdLst>
        </p14:section>
        <p14:section name="sequential Astar" id="{51AE10FD-5ED1-4823-BEDA-1CB2516F25AE}">
          <p14:sldIdLst>
            <p14:sldId id="398"/>
            <p14:sldId id="406"/>
            <p14:sldId id="408"/>
          </p14:sldIdLst>
        </p14:section>
        <p14:section name="parallel Astar" id="{D0D65C72-31C1-47D4-A26F-B29C1019F396}">
          <p14:sldIdLst>
            <p14:sldId id="399"/>
            <p14:sldId id="409"/>
            <p14:sldId id="414"/>
            <p14:sldId id="415"/>
            <p14:sldId id="417"/>
            <p14:sldId id="410"/>
            <p14:sldId id="413"/>
          </p14:sldIdLst>
        </p14:section>
        <p14:section name="results" id="{9A6FA1E9-F5D2-4CEB-AB62-6AA00DF01EC7}">
          <p14:sldIdLst>
            <p14:sldId id="393"/>
            <p14:sldId id="277"/>
            <p14:sldId id="395"/>
            <p14:sldId id="394"/>
            <p14:sldId id="397"/>
            <p14:sldId id="396"/>
          </p14:sldIdLst>
        </p14:section>
        <p14:section name="summary" id="{A7C92EBC-F405-4269-BD41-3E460410364E}">
          <p14:sldIdLst>
            <p14:sldId id="268"/>
            <p14:sldId id="270"/>
            <p14:sldId id="321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61" autoAdjust="0"/>
  </p:normalViewPr>
  <p:slideViewPr>
    <p:cSldViewPr snapToGrid="0">
      <p:cViewPr>
        <p:scale>
          <a:sx n="65" d="100"/>
          <a:sy n="65" d="100"/>
        </p:scale>
        <p:origin x="724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performance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Dijkstra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A0F-49F4-8864-21D0EB017C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Sheet1!$B$2</c:f>
              <c:numCache>
                <c:formatCode>0.000</c:formatCode>
                <c:ptCount val="1"/>
                <c:pt idx="0">
                  <c:v>3.8730000000000002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Sequential A*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Sheet1!$C$2</c:f>
              <c:numCache>
                <c:formatCode>0.000</c:formatCode>
                <c:ptCount val="1"/>
                <c:pt idx="0">
                  <c:v>3.8450000000000002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Parallel 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Sheet1!$D$2</c:f>
              <c:numCache>
                <c:formatCode>0.000</c:formatCode>
                <c:ptCount val="1"/>
                <c:pt idx="0">
                  <c:v>2.681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8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780930935289935"/>
          <c:y val="0.90281341845899987"/>
          <c:w val="0.264381291135867"/>
          <c:h val="8.03704679418170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 performance parallel A*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Module</c:v>
                </c:pt>
              </c:strCache>
            </c:strRef>
          </c:tx>
          <c:spPr>
            <a:ln w="38100" cap="rnd" cmpd="sng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9524786355613383E-2"/>
                  <c:y val="-8.27842774447958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F0F-4D42-ACF7-9FF299ADCE61}"/>
                </c:ext>
              </c:extLst>
            </c:dLbl>
            <c:dLbl>
              <c:idx val="1"/>
              <c:layout>
                <c:manualLayout>
                  <c:x val="-3.4105376106543836E-2"/>
                  <c:y val="-9.55485391202006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F0F-4D42-ACF7-9FF299ADCE61}"/>
                </c:ext>
              </c:extLst>
            </c:dLbl>
            <c:dLbl>
              <c:idx val="2"/>
              <c:layout>
                <c:manualLayout>
                  <c:x val="-1.9218459416019892E-2"/>
                  <c:y val="6.40047318223596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F0F-4D42-ACF7-9FF299ADCE61}"/>
                </c:ext>
              </c:extLst>
            </c:dLbl>
            <c:dLbl>
              <c:idx val="3"/>
              <c:layout>
                <c:manualLayout>
                  <c:x val="-2.6089344042415624E-2"/>
                  <c:y val="-7.00200157693910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F0F-4D42-ACF7-9FF299ADCE61}"/>
                </c:ext>
              </c:extLst>
            </c:dLbl>
            <c:spPr>
              <a:solidFill>
                <a:schemeClr val="accent1">
                  <a:alpha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5.6820000000000004</c:v>
                </c:pt>
                <c:pt idx="1">
                  <c:v>3.863</c:v>
                </c:pt>
                <c:pt idx="2">
                  <c:v>2.681</c:v>
                </c:pt>
                <c:pt idx="3">
                  <c:v>4.867</c:v>
                </c:pt>
                <c:pt idx="4">
                  <c:v>6.681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0F-4D42-ACF7-9FF299ADCE6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Multiplicative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983111329520686E-2"/>
                  <c:y val="9.27243205920205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F0F-4D42-ACF7-9FF299ADCE61}"/>
                </c:ext>
              </c:extLst>
            </c:dLbl>
            <c:dLbl>
              <c:idx val="1"/>
              <c:layout>
                <c:manualLayout>
                  <c:x val="-4.6701997921602525E-2"/>
                  <c:y val="0.172500956063300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F0F-4D42-ACF7-9FF299ADCE61}"/>
                </c:ext>
              </c:extLst>
            </c:dLbl>
            <c:dLbl>
              <c:idx val="2"/>
              <c:layout>
                <c:manualLayout>
                  <c:x val="-2.6089344042415624E-2"/>
                  <c:y val="-7.00200157693910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F0F-4D42-ACF7-9FF299ADCE61}"/>
                </c:ext>
              </c:extLst>
            </c:dLbl>
            <c:dLbl>
              <c:idx val="3"/>
              <c:layout>
                <c:manualLayout>
                  <c:x val="-3.1815081231078665E-2"/>
                  <c:y val="5.76226009846571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F0F-4D42-ACF7-9FF299ADCE61}"/>
                </c:ext>
              </c:extLst>
            </c:dLbl>
            <c:spPr>
              <a:solidFill>
                <a:schemeClr val="accent4">
                  <a:alpha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5.5140000000000002</c:v>
                </c:pt>
                <c:pt idx="1">
                  <c:v>3.823</c:v>
                </c:pt>
                <c:pt idx="2">
                  <c:v>4.5460000000000003</c:v>
                </c:pt>
                <c:pt idx="3">
                  <c:v>4.069</c:v>
                </c:pt>
                <c:pt idx="4">
                  <c:v>3.677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0F-4D42-ACF7-9FF299ADCE6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6744623"/>
        <c:axId val="36745871"/>
      </c:lineChart>
      <c:catAx>
        <c:axId val="36744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3975149398910307"/>
              <c:y val="0.82394515186707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5871"/>
        <c:crosses val="autoZero"/>
        <c:auto val="1"/>
        <c:lblAlgn val="ctr"/>
        <c:lblOffset val="100"/>
        <c:noMultiLvlLbl val="0"/>
      </c:catAx>
      <c:valAx>
        <c:axId val="36745871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8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4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905302167890338"/>
          <c:y val="0.89180129854839252"/>
          <c:w val="0.21273268697124281"/>
          <c:h val="9.00375188106475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performance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Dijkstra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>
                  <a:alpha val="84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Sheet1!$B$2</c:f>
              <c:numCache>
                <c:formatCode>0.000</c:formatCode>
                <c:ptCount val="1"/>
                <c:pt idx="0">
                  <c:v>78.138000000000005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Sequential A*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Sheet1!$C$2</c:f>
              <c:numCache>
                <c:formatCode>0.000</c:formatCode>
                <c:ptCount val="1"/>
                <c:pt idx="0">
                  <c:v>79.53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Parallel 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Sheet1!$D$2</c:f>
              <c:numCache>
                <c:formatCode>0.000</c:formatCode>
                <c:ptCount val="1"/>
                <c:pt idx="0">
                  <c:v>22.646000000000001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8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979423343687716"/>
          <c:y val="0.91258118757460149"/>
          <c:w val="0.27239636705188919"/>
          <c:h val="7.08967141189135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 performance parallel A*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Module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9553202477027355E-4"/>
                  <c:y val="5.842737787688292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F5-487F-A866-74107FB4CE19}"/>
                </c:ext>
              </c:extLst>
            </c:dLbl>
            <c:dLbl>
              <c:idx val="1"/>
              <c:layout>
                <c:manualLayout>
                  <c:x val="-4.1677111779281722E-17"/>
                  <c:y val="-5.855993294832536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F5-487F-A866-74107FB4CE19}"/>
                </c:ext>
              </c:extLst>
            </c:dLbl>
            <c:dLbl>
              <c:idx val="2"/>
              <c:layout>
                <c:manualLayout>
                  <c:x val="-1.1366616337319046E-3"/>
                  <c:y val="-1.951565285102655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BF5-487F-A866-74107FB4CE19}"/>
                </c:ext>
              </c:extLst>
            </c:dLbl>
            <c:dLbl>
              <c:idx val="3"/>
              <c:layout>
                <c:manualLayout>
                  <c:x val="1.1366616337316546E-3"/>
                  <c:y val="-5.250089036787484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BF5-487F-A866-74107FB4CE19}"/>
                </c:ext>
              </c:extLst>
            </c:dLbl>
            <c:dLbl>
              <c:idx val="4"/>
              <c:layout>
                <c:manualLayout>
                  <c:x val="0"/>
                  <c:y val="4.197216862475418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BF5-487F-A866-74107FB4CE19}"/>
                </c:ext>
              </c:extLst>
            </c:dLbl>
            <c:numFmt formatCode="#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15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5820.0450000000001</c:v>
                </c:pt>
                <c:pt idx="1">
                  <c:v>113.70399999999999</c:v>
                </c:pt>
                <c:pt idx="2">
                  <c:v>94.983000000000004</c:v>
                </c:pt>
                <c:pt idx="3">
                  <c:v>40.276000000000003</c:v>
                </c:pt>
                <c:pt idx="4">
                  <c:v>37.081000000000003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5-487F-A866-74107FB4CE1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Multiplicative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15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54.420999999999999</c:v>
                </c:pt>
                <c:pt idx="1">
                  <c:v>22.646000000000001</c:v>
                </c:pt>
                <c:pt idx="2">
                  <c:v>52.628</c:v>
                </c:pt>
                <c:pt idx="3">
                  <c:v>36.679000000000002</c:v>
                </c:pt>
                <c:pt idx="4">
                  <c:v>35.749000000000002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F5-487F-A866-74107FB4CE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3140207"/>
        <c:axId val="423153103"/>
      </c:barChart>
      <c:catAx>
        <c:axId val="423140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4472754578643114"/>
              <c:y val="0.848486309742495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153103"/>
        <c:crosses val="autoZero"/>
        <c:auto val="1"/>
        <c:lblAlgn val="ctr"/>
        <c:lblOffset val="100"/>
        <c:noMultiLvlLbl val="0"/>
      </c:catAx>
      <c:valAx>
        <c:axId val="423153103"/>
        <c:scaling>
          <c:orientation val="minMax"/>
          <c:max val="140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8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140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89758678680076"/>
          <c:y val="0.91856405315247391"/>
          <c:w val="0.18318492589771657"/>
          <c:h val="8.1435946847526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 performance parallel A*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Module</c:v>
                </c:pt>
              </c:strCache>
            </c:strRef>
          </c:tx>
          <c:spPr>
            <a:ln w="38100" cap="rnd" cmpd="sng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1563126252505013E-2"/>
                  <c:y val="0.7308232216764195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851-4C4D-9824-AC05B9107953}"/>
                </c:ext>
              </c:extLst>
            </c:dLbl>
            <c:dLbl>
              <c:idx val="1"/>
              <c:layout>
                <c:manualLayout>
                  <c:x val="-3.8677399793963632E-2"/>
                  <c:y val="6.43885135427044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851-4C4D-9824-AC05B9107953}"/>
                </c:ext>
              </c:extLst>
            </c:dLbl>
            <c:dLbl>
              <c:idx val="2"/>
              <c:layout>
                <c:manualLayout>
                  <c:x val="-1.4629303601578861E-2"/>
                  <c:y val="-5.87279385623193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851-4C4D-9824-AC05B9107953}"/>
                </c:ext>
              </c:extLst>
            </c:dLbl>
            <c:dLbl>
              <c:idx val="3"/>
              <c:layout>
                <c:manualLayout>
                  <c:x val="-1.4629303601578944E-2"/>
                  <c:y val="-6.4080827784276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851-4C4D-9824-AC05B9107953}"/>
                </c:ext>
              </c:extLst>
            </c:dLbl>
            <c:dLbl>
              <c:idx val="4"/>
              <c:layout>
                <c:manualLayout>
                  <c:x val="-2.4935630541172333E-2"/>
                  <c:y val="-7.74630508391707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851-4C4D-9824-AC05B9107953}"/>
                </c:ext>
              </c:extLst>
            </c:dLbl>
            <c:numFmt formatCode="#,##0.00" sourceLinked="0"/>
            <c:spPr>
              <a:solidFill>
                <a:schemeClr val="accent1">
                  <a:alpha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15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5820.0450000000001</c:v>
                </c:pt>
                <c:pt idx="1">
                  <c:v>113.70399999999999</c:v>
                </c:pt>
                <c:pt idx="2">
                  <c:v>94.983000000000004</c:v>
                </c:pt>
                <c:pt idx="3">
                  <c:v>40.276000000000003</c:v>
                </c:pt>
                <c:pt idx="4">
                  <c:v>37.081000000000003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0F-4D42-ACF7-9FF299ADCE6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Multiplicative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2.3799049166950324E-2"/>
                  <c:y val="6.9433717006234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851-4C4D-9824-AC05B9107953}"/>
                </c:ext>
              </c:extLst>
            </c:dLbl>
            <c:dLbl>
              <c:idx val="3"/>
              <c:layout>
                <c:manualLayout>
                  <c:x val="-2.4944196604682931E-2"/>
                  <c:y val="6.4080827784276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851-4C4D-9824-AC05B9107953}"/>
                </c:ext>
              </c:extLst>
            </c:dLbl>
            <c:dLbl>
              <c:idx val="4"/>
              <c:layout>
                <c:manualLayout>
                  <c:x val="-1.8073311978287283E-2"/>
                  <c:y val="7.74630508391707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51-4C4D-9824-AC05B9107953}"/>
                </c:ext>
              </c:extLst>
            </c:dLbl>
            <c:numFmt formatCode="#,##0.00" sourceLinked="0"/>
            <c:spPr>
              <a:solidFill>
                <a:schemeClr val="accent4">
                  <a:alpha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15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54.420999999999999</c:v>
                </c:pt>
                <c:pt idx="1">
                  <c:v>22.646000000000001</c:v>
                </c:pt>
                <c:pt idx="2">
                  <c:v>52.628</c:v>
                </c:pt>
                <c:pt idx="3">
                  <c:v>36.679000000000002</c:v>
                </c:pt>
                <c:pt idx="4">
                  <c:v>35.749000000000002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0F-4D42-ACF7-9FF299ADC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744623"/>
        <c:axId val="36745871"/>
      </c:lineChart>
      <c:catAx>
        <c:axId val="36744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3984418781319662"/>
              <c:y val="0.8488611728180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5871"/>
        <c:crosses val="autoZero"/>
        <c:auto val="1"/>
        <c:lblAlgn val="ctr"/>
        <c:lblOffset val="100"/>
        <c:noMultiLvlLbl val="0"/>
      </c:catAx>
      <c:valAx>
        <c:axId val="36745871"/>
        <c:scaling>
          <c:orientation val="minMax"/>
          <c:max val="140"/>
          <c:min val="0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8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4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821420118076423"/>
          <c:y val="0.90700387620832512"/>
          <c:w val="0.22990989853723195"/>
          <c:h val="7.69374561258021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image" Target="../media/image9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it-IT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n-GB" sz="1800" noProof="0" dirty="0">
              <a:latin typeface="+mn-lt"/>
            </a:rPr>
            <a:t>Basic structures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All the structures needed by the algorithms, including map reading and graph creation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n-GB" sz="1800" noProof="0" dirty="0">
              <a:latin typeface="+mn-lt"/>
            </a:rPr>
            <a:t>Sequential A*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Standard sequential</a:t>
          </a:r>
          <a:r>
            <a:rPr lang="en-GB" sz="1800" baseline="0" noProof="0" dirty="0">
              <a:latin typeface="+mn-lt"/>
            </a:rPr>
            <a:t> version of the A star algorithm</a:t>
          </a:r>
          <a:endParaRPr lang="en-GB" sz="1800" noProof="0" dirty="0">
            <a:latin typeface="+mn-lt"/>
          </a:endParaRP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en-GB" sz="1800" noProof="0" dirty="0">
              <a:latin typeface="+mn-lt"/>
            </a:rPr>
            <a:t>Parallel A*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/>
            <a:t>Decentralized version of the parallel A star algorithm</a:t>
          </a:r>
          <a:endParaRPr lang="en-GB" sz="1800" noProof="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Testing</a:t>
          </a: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Enhancement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Enhancements and fixes of the parallel A star algorithm to improve performances</a:t>
          </a: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/>
            <a:t>Testing phase with different map dimensions and difficulties </a:t>
          </a:r>
          <a:endParaRPr lang="en-GB" sz="1800" noProof="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 custAng="0" custLinFactNeighborY="2553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 custScaleY="97290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144003"/>
              <a:satOff val="3477"/>
              <a:lumOff val="-16784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216004"/>
              <a:satOff val="5215"/>
              <a:lumOff val="-25177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88005"/>
              <a:satOff val="6954"/>
              <a:lumOff val="-33569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C62B70-BA02-4869-8DD8-E80C3982CCCC}" type="doc">
      <dgm:prSet loTypeId="urn:microsoft.com/office/officeart/2008/layout/Lin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42B3702-7A68-41B1-88E0-E2544E28A863}">
      <dgm:prSet phldrT="[Testo]" custT="1"/>
      <dgm:spPr/>
      <dgm:t>
        <a:bodyPr/>
        <a:lstStyle/>
        <a:p>
          <a:r>
            <a:rPr lang="en-GB" sz="2800" dirty="0"/>
            <a:t>OPEN set</a:t>
          </a:r>
        </a:p>
      </dgm:t>
    </dgm:pt>
    <dgm:pt modelId="{6C3CB9DF-4C00-49E9-AED4-86AE6657F00B}" type="parTrans" cxnId="{6D6CABEC-2D03-4336-B104-B7056821B63E}">
      <dgm:prSet/>
      <dgm:spPr/>
      <dgm:t>
        <a:bodyPr/>
        <a:lstStyle/>
        <a:p>
          <a:endParaRPr lang="en-GB"/>
        </a:p>
      </dgm:t>
    </dgm:pt>
    <dgm:pt modelId="{D712C02E-6764-426E-870A-F6773DE7336C}" type="sibTrans" cxnId="{6D6CABEC-2D03-4336-B104-B7056821B63E}">
      <dgm:prSet/>
      <dgm:spPr/>
      <dgm:t>
        <a:bodyPr/>
        <a:lstStyle/>
        <a:p>
          <a:endParaRPr lang="en-GB"/>
        </a:p>
      </dgm:t>
    </dgm:pt>
    <dgm:pt modelId="{FD7FB534-9249-4FBF-A55D-698037C0BA90}">
      <dgm:prSet phldrT="[Testo]" custT="1"/>
      <dgm:spPr/>
      <dgm:t>
        <a:bodyPr/>
        <a:lstStyle/>
        <a:p>
          <a:pPr algn="l"/>
          <a:r>
            <a:rPr lang="en-GB" sz="22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Contains node that have been discovered but not expanded yet</a:t>
          </a:r>
        </a:p>
      </dgm:t>
    </dgm:pt>
    <dgm:pt modelId="{C704326F-5434-43CF-AFA5-28179C1F4058}" type="parTrans" cxnId="{97BDB090-B6D0-415B-A43B-03BFA26E15EB}">
      <dgm:prSet/>
      <dgm:spPr/>
      <dgm:t>
        <a:bodyPr/>
        <a:lstStyle/>
        <a:p>
          <a:endParaRPr lang="en-GB"/>
        </a:p>
      </dgm:t>
    </dgm:pt>
    <dgm:pt modelId="{6BDB1C68-3835-4B0B-A069-50F50C18C293}" type="sibTrans" cxnId="{97BDB090-B6D0-415B-A43B-03BFA26E15EB}">
      <dgm:prSet/>
      <dgm:spPr/>
      <dgm:t>
        <a:bodyPr/>
        <a:lstStyle/>
        <a:p>
          <a:endParaRPr lang="en-GB"/>
        </a:p>
      </dgm:t>
    </dgm:pt>
    <dgm:pt modelId="{52DFA83F-57E5-471B-9B8F-010E39CB0323}">
      <dgm:prSet phldrT="[Testo]" custT="1"/>
      <dgm:spPr/>
      <dgm:t>
        <a:bodyPr/>
        <a:lstStyle/>
        <a:p>
          <a:r>
            <a:rPr lang="en-GB" sz="2800" dirty="0"/>
            <a:t>CLOSE set</a:t>
          </a:r>
        </a:p>
      </dgm:t>
    </dgm:pt>
    <dgm:pt modelId="{1F85C12B-C8AE-41AA-9651-6C8C1BF7EBAA}" type="parTrans" cxnId="{77796A0A-922E-474F-B9F4-BE8DC8C085E3}">
      <dgm:prSet/>
      <dgm:spPr/>
      <dgm:t>
        <a:bodyPr/>
        <a:lstStyle/>
        <a:p>
          <a:endParaRPr lang="en-GB"/>
        </a:p>
      </dgm:t>
    </dgm:pt>
    <dgm:pt modelId="{75E23FBB-190D-4048-A8E4-7208EC886BC2}" type="sibTrans" cxnId="{77796A0A-922E-474F-B9F4-BE8DC8C085E3}">
      <dgm:prSet/>
      <dgm:spPr/>
      <dgm:t>
        <a:bodyPr/>
        <a:lstStyle/>
        <a:p>
          <a:endParaRPr lang="en-GB"/>
        </a:p>
      </dgm:t>
    </dgm:pt>
    <dgm:pt modelId="{B9053DA0-A876-4655-8621-F776D136C76C}">
      <dgm:prSet phldrT="[Testo]" custT="1"/>
      <dgm:spPr/>
      <dgm:t>
        <a:bodyPr/>
        <a:lstStyle/>
        <a:p>
          <a:pPr algn="l"/>
          <a:r>
            <a:rPr lang="en-GB" sz="22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Contains nodes that have been expanded</a:t>
          </a:r>
        </a:p>
      </dgm:t>
    </dgm:pt>
    <dgm:pt modelId="{86EFFD4A-C66E-42F0-8DE0-07D09C03224F}" type="parTrans" cxnId="{61114170-3935-46E5-82EB-9A76DF5B968C}">
      <dgm:prSet/>
      <dgm:spPr/>
      <dgm:t>
        <a:bodyPr/>
        <a:lstStyle/>
        <a:p>
          <a:endParaRPr lang="en-GB"/>
        </a:p>
      </dgm:t>
    </dgm:pt>
    <dgm:pt modelId="{6EE7BFED-47B3-4F5F-8028-8C65871FAAAA}" type="sibTrans" cxnId="{61114170-3935-46E5-82EB-9A76DF5B968C}">
      <dgm:prSet/>
      <dgm:spPr/>
      <dgm:t>
        <a:bodyPr/>
        <a:lstStyle/>
        <a:p>
          <a:endParaRPr lang="en-GB"/>
        </a:p>
      </dgm:t>
    </dgm:pt>
    <dgm:pt modelId="{228A43D4-4235-46BB-BC3E-F0F75BF6370B}" type="pres">
      <dgm:prSet presAssocID="{0CC62B70-BA02-4869-8DD8-E80C3982CCCC}" presName="vert0" presStyleCnt="0">
        <dgm:presLayoutVars>
          <dgm:dir/>
          <dgm:animOne val="branch"/>
          <dgm:animLvl val="lvl"/>
        </dgm:presLayoutVars>
      </dgm:prSet>
      <dgm:spPr/>
    </dgm:pt>
    <dgm:pt modelId="{10241392-2507-41B8-89F7-0E87528A1856}" type="pres">
      <dgm:prSet presAssocID="{342B3702-7A68-41B1-88E0-E2544E28A863}" presName="thickLine" presStyleLbl="alignNode1" presStyleIdx="0" presStyleCnt="2"/>
      <dgm:spPr/>
    </dgm:pt>
    <dgm:pt modelId="{BD39F99C-93BA-4770-BC65-F0EDA9963397}" type="pres">
      <dgm:prSet presAssocID="{342B3702-7A68-41B1-88E0-E2544E28A863}" presName="horz1" presStyleCnt="0"/>
      <dgm:spPr/>
    </dgm:pt>
    <dgm:pt modelId="{204E2266-D440-4F5F-BDB8-414DECB0F93A}" type="pres">
      <dgm:prSet presAssocID="{342B3702-7A68-41B1-88E0-E2544E28A863}" presName="tx1" presStyleLbl="revTx" presStyleIdx="0" presStyleCnt="4" custScaleX="201965"/>
      <dgm:spPr/>
    </dgm:pt>
    <dgm:pt modelId="{63B96D39-9974-4AE9-8157-1773F1A20017}" type="pres">
      <dgm:prSet presAssocID="{342B3702-7A68-41B1-88E0-E2544E28A863}" presName="vert1" presStyleCnt="0"/>
      <dgm:spPr/>
    </dgm:pt>
    <dgm:pt modelId="{D2D4E6C4-1870-4D14-BF5A-98916EC51864}" type="pres">
      <dgm:prSet presAssocID="{FD7FB534-9249-4FBF-A55D-698037C0BA90}" presName="vertSpace2a" presStyleCnt="0"/>
      <dgm:spPr/>
    </dgm:pt>
    <dgm:pt modelId="{9A48FF31-4CB1-4877-8DFF-5C74B00AAF04}" type="pres">
      <dgm:prSet presAssocID="{FD7FB534-9249-4FBF-A55D-698037C0BA90}" presName="horz2" presStyleCnt="0"/>
      <dgm:spPr/>
    </dgm:pt>
    <dgm:pt modelId="{242C2B1E-297C-4174-9B9F-62DD7AB2FA6F}" type="pres">
      <dgm:prSet presAssocID="{FD7FB534-9249-4FBF-A55D-698037C0BA90}" presName="horzSpace2" presStyleCnt="0"/>
      <dgm:spPr/>
    </dgm:pt>
    <dgm:pt modelId="{887EBEDE-F5A9-4FD5-B471-9250E92AE1BB}" type="pres">
      <dgm:prSet presAssocID="{FD7FB534-9249-4FBF-A55D-698037C0BA90}" presName="tx2" presStyleLbl="revTx" presStyleIdx="1" presStyleCnt="4"/>
      <dgm:spPr/>
    </dgm:pt>
    <dgm:pt modelId="{82E434E6-D396-4B6F-8545-D596561F06E7}" type="pres">
      <dgm:prSet presAssocID="{FD7FB534-9249-4FBF-A55D-698037C0BA90}" presName="vert2" presStyleCnt="0"/>
      <dgm:spPr/>
    </dgm:pt>
    <dgm:pt modelId="{4A2B9B5D-A1C7-4C90-ABF7-206912F2FAE5}" type="pres">
      <dgm:prSet presAssocID="{FD7FB534-9249-4FBF-A55D-698037C0BA90}" presName="thinLine2b" presStyleLbl="callout" presStyleIdx="0" presStyleCnt="2"/>
      <dgm:spPr/>
    </dgm:pt>
    <dgm:pt modelId="{13F91A12-E94C-47F9-9B81-884EF10F225C}" type="pres">
      <dgm:prSet presAssocID="{FD7FB534-9249-4FBF-A55D-698037C0BA90}" presName="vertSpace2b" presStyleCnt="0"/>
      <dgm:spPr/>
    </dgm:pt>
    <dgm:pt modelId="{24CF2A2E-A09C-4EDF-BAAA-BFEEC21C0919}" type="pres">
      <dgm:prSet presAssocID="{52DFA83F-57E5-471B-9B8F-010E39CB0323}" presName="thickLine" presStyleLbl="alignNode1" presStyleIdx="1" presStyleCnt="2"/>
      <dgm:spPr/>
    </dgm:pt>
    <dgm:pt modelId="{B30361E6-A761-4E19-82A8-D4C632B0366A}" type="pres">
      <dgm:prSet presAssocID="{52DFA83F-57E5-471B-9B8F-010E39CB0323}" presName="horz1" presStyleCnt="0"/>
      <dgm:spPr/>
    </dgm:pt>
    <dgm:pt modelId="{50E3E65A-AA60-45D4-A61B-C13F20376CF0}" type="pres">
      <dgm:prSet presAssocID="{52DFA83F-57E5-471B-9B8F-010E39CB0323}" presName="tx1" presStyleLbl="revTx" presStyleIdx="2" presStyleCnt="4" custScaleX="197316"/>
      <dgm:spPr/>
    </dgm:pt>
    <dgm:pt modelId="{91A38C53-B99D-4D51-99C0-DFF08DEE20C7}" type="pres">
      <dgm:prSet presAssocID="{52DFA83F-57E5-471B-9B8F-010E39CB0323}" presName="vert1" presStyleCnt="0"/>
      <dgm:spPr/>
    </dgm:pt>
    <dgm:pt modelId="{3E41258D-45B6-4A43-9208-C9452B7443A5}" type="pres">
      <dgm:prSet presAssocID="{B9053DA0-A876-4655-8621-F776D136C76C}" presName="vertSpace2a" presStyleCnt="0"/>
      <dgm:spPr/>
    </dgm:pt>
    <dgm:pt modelId="{C86E9E9A-B174-42C0-84EE-D884BE69E920}" type="pres">
      <dgm:prSet presAssocID="{B9053DA0-A876-4655-8621-F776D136C76C}" presName="horz2" presStyleCnt="0"/>
      <dgm:spPr/>
    </dgm:pt>
    <dgm:pt modelId="{EAB812B1-0C93-4607-815D-F346DBBBF0B0}" type="pres">
      <dgm:prSet presAssocID="{B9053DA0-A876-4655-8621-F776D136C76C}" presName="horzSpace2" presStyleCnt="0"/>
      <dgm:spPr/>
    </dgm:pt>
    <dgm:pt modelId="{445310AF-FB75-47B2-9084-D8E1C426CC94}" type="pres">
      <dgm:prSet presAssocID="{B9053DA0-A876-4655-8621-F776D136C76C}" presName="tx2" presStyleLbl="revTx" presStyleIdx="3" presStyleCnt="4"/>
      <dgm:spPr/>
    </dgm:pt>
    <dgm:pt modelId="{B53DB8C1-234B-4DF8-9D2A-5A301953D90F}" type="pres">
      <dgm:prSet presAssocID="{B9053DA0-A876-4655-8621-F776D136C76C}" presName="vert2" presStyleCnt="0"/>
      <dgm:spPr/>
    </dgm:pt>
    <dgm:pt modelId="{9FAEDE2E-A87C-442A-9573-ACFA485E24C0}" type="pres">
      <dgm:prSet presAssocID="{B9053DA0-A876-4655-8621-F776D136C76C}" presName="thinLine2b" presStyleLbl="callout" presStyleIdx="1" presStyleCnt="2"/>
      <dgm:spPr/>
    </dgm:pt>
    <dgm:pt modelId="{4F4D0A6C-CD68-42BD-876D-E4AC23B808D1}" type="pres">
      <dgm:prSet presAssocID="{B9053DA0-A876-4655-8621-F776D136C76C}" presName="vertSpace2b" presStyleCnt="0"/>
      <dgm:spPr/>
    </dgm:pt>
  </dgm:ptLst>
  <dgm:cxnLst>
    <dgm:cxn modelId="{77796A0A-922E-474F-B9F4-BE8DC8C085E3}" srcId="{0CC62B70-BA02-4869-8DD8-E80C3982CCCC}" destId="{52DFA83F-57E5-471B-9B8F-010E39CB0323}" srcOrd="1" destOrd="0" parTransId="{1F85C12B-C8AE-41AA-9651-6C8C1BF7EBAA}" sibTransId="{75E23FBB-190D-4048-A8E4-7208EC886BC2}"/>
    <dgm:cxn modelId="{0B33A814-7DD1-4D3C-A3EA-79EDEBA777CC}" type="presOf" srcId="{52DFA83F-57E5-471B-9B8F-010E39CB0323}" destId="{50E3E65A-AA60-45D4-A61B-C13F20376CF0}" srcOrd="0" destOrd="0" presId="urn:microsoft.com/office/officeart/2008/layout/LinedList"/>
    <dgm:cxn modelId="{7291CA31-CE6E-428F-92CE-0D3109186260}" type="presOf" srcId="{B9053DA0-A876-4655-8621-F776D136C76C}" destId="{445310AF-FB75-47B2-9084-D8E1C426CC94}" srcOrd="0" destOrd="0" presId="urn:microsoft.com/office/officeart/2008/layout/LinedList"/>
    <dgm:cxn modelId="{61114170-3935-46E5-82EB-9A76DF5B968C}" srcId="{52DFA83F-57E5-471B-9B8F-010E39CB0323}" destId="{B9053DA0-A876-4655-8621-F776D136C76C}" srcOrd="0" destOrd="0" parTransId="{86EFFD4A-C66E-42F0-8DE0-07D09C03224F}" sibTransId="{6EE7BFED-47B3-4F5F-8028-8C65871FAAAA}"/>
    <dgm:cxn modelId="{97BDB090-B6D0-415B-A43B-03BFA26E15EB}" srcId="{342B3702-7A68-41B1-88E0-E2544E28A863}" destId="{FD7FB534-9249-4FBF-A55D-698037C0BA90}" srcOrd="0" destOrd="0" parTransId="{C704326F-5434-43CF-AFA5-28179C1F4058}" sibTransId="{6BDB1C68-3835-4B0B-A069-50F50C18C293}"/>
    <dgm:cxn modelId="{0CE3D1C3-558C-489D-983A-D877ED6BCFC9}" type="presOf" srcId="{342B3702-7A68-41B1-88E0-E2544E28A863}" destId="{204E2266-D440-4F5F-BDB8-414DECB0F93A}" srcOrd="0" destOrd="0" presId="urn:microsoft.com/office/officeart/2008/layout/LinedList"/>
    <dgm:cxn modelId="{67A68CD0-86AD-4BF4-B220-F5D78CB89905}" type="presOf" srcId="{FD7FB534-9249-4FBF-A55D-698037C0BA90}" destId="{887EBEDE-F5A9-4FD5-B471-9250E92AE1BB}" srcOrd="0" destOrd="0" presId="urn:microsoft.com/office/officeart/2008/layout/LinedList"/>
    <dgm:cxn modelId="{6D6CABEC-2D03-4336-B104-B7056821B63E}" srcId="{0CC62B70-BA02-4869-8DD8-E80C3982CCCC}" destId="{342B3702-7A68-41B1-88E0-E2544E28A863}" srcOrd="0" destOrd="0" parTransId="{6C3CB9DF-4C00-49E9-AED4-86AE6657F00B}" sibTransId="{D712C02E-6764-426E-870A-F6773DE7336C}"/>
    <dgm:cxn modelId="{C5503CF7-4497-4AA9-9889-3C6E00EFCB05}" type="presOf" srcId="{0CC62B70-BA02-4869-8DD8-E80C3982CCCC}" destId="{228A43D4-4235-46BB-BC3E-F0F75BF6370B}" srcOrd="0" destOrd="0" presId="urn:microsoft.com/office/officeart/2008/layout/LinedList"/>
    <dgm:cxn modelId="{FA28C14D-523F-444F-9FA4-B1378E5D1B86}" type="presParOf" srcId="{228A43D4-4235-46BB-BC3E-F0F75BF6370B}" destId="{10241392-2507-41B8-89F7-0E87528A1856}" srcOrd="0" destOrd="0" presId="urn:microsoft.com/office/officeart/2008/layout/LinedList"/>
    <dgm:cxn modelId="{854AC2CC-F2D0-47A1-BDD5-C2A2DDD58459}" type="presParOf" srcId="{228A43D4-4235-46BB-BC3E-F0F75BF6370B}" destId="{BD39F99C-93BA-4770-BC65-F0EDA9963397}" srcOrd="1" destOrd="0" presId="urn:microsoft.com/office/officeart/2008/layout/LinedList"/>
    <dgm:cxn modelId="{79777AF7-2404-488C-8E38-0A28F601ED29}" type="presParOf" srcId="{BD39F99C-93BA-4770-BC65-F0EDA9963397}" destId="{204E2266-D440-4F5F-BDB8-414DECB0F93A}" srcOrd="0" destOrd="0" presId="urn:microsoft.com/office/officeart/2008/layout/LinedList"/>
    <dgm:cxn modelId="{EDBDDC88-D928-41C2-8A20-62B92D7FBC4B}" type="presParOf" srcId="{BD39F99C-93BA-4770-BC65-F0EDA9963397}" destId="{63B96D39-9974-4AE9-8157-1773F1A20017}" srcOrd="1" destOrd="0" presId="urn:microsoft.com/office/officeart/2008/layout/LinedList"/>
    <dgm:cxn modelId="{E50F2B29-9E0D-40FE-BEBE-6D9A729392E9}" type="presParOf" srcId="{63B96D39-9974-4AE9-8157-1773F1A20017}" destId="{D2D4E6C4-1870-4D14-BF5A-98916EC51864}" srcOrd="0" destOrd="0" presId="urn:microsoft.com/office/officeart/2008/layout/LinedList"/>
    <dgm:cxn modelId="{0C396C23-D5A6-4928-8625-222886A48D63}" type="presParOf" srcId="{63B96D39-9974-4AE9-8157-1773F1A20017}" destId="{9A48FF31-4CB1-4877-8DFF-5C74B00AAF04}" srcOrd="1" destOrd="0" presId="urn:microsoft.com/office/officeart/2008/layout/LinedList"/>
    <dgm:cxn modelId="{8A19A561-863C-4F0B-A87F-EB5BFF6216E0}" type="presParOf" srcId="{9A48FF31-4CB1-4877-8DFF-5C74B00AAF04}" destId="{242C2B1E-297C-4174-9B9F-62DD7AB2FA6F}" srcOrd="0" destOrd="0" presId="urn:microsoft.com/office/officeart/2008/layout/LinedList"/>
    <dgm:cxn modelId="{6FA53BD0-BCB9-41E0-B3C3-73C8CF0A15CF}" type="presParOf" srcId="{9A48FF31-4CB1-4877-8DFF-5C74B00AAF04}" destId="{887EBEDE-F5A9-4FD5-B471-9250E92AE1BB}" srcOrd="1" destOrd="0" presId="urn:microsoft.com/office/officeart/2008/layout/LinedList"/>
    <dgm:cxn modelId="{07887AE1-C15F-43A2-954A-B95320143031}" type="presParOf" srcId="{9A48FF31-4CB1-4877-8DFF-5C74B00AAF04}" destId="{82E434E6-D396-4B6F-8545-D596561F06E7}" srcOrd="2" destOrd="0" presId="urn:microsoft.com/office/officeart/2008/layout/LinedList"/>
    <dgm:cxn modelId="{51385E65-C1C8-4A3F-9C80-7D776BD92A36}" type="presParOf" srcId="{63B96D39-9974-4AE9-8157-1773F1A20017}" destId="{4A2B9B5D-A1C7-4C90-ABF7-206912F2FAE5}" srcOrd="2" destOrd="0" presId="urn:microsoft.com/office/officeart/2008/layout/LinedList"/>
    <dgm:cxn modelId="{254EAE5D-8CBE-41C2-BD9B-4E80153D639D}" type="presParOf" srcId="{63B96D39-9974-4AE9-8157-1773F1A20017}" destId="{13F91A12-E94C-47F9-9B81-884EF10F225C}" srcOrd="3" destOrd="0" presId="urn:microsoft.com/office/officeart/2008/layout/LinedList"/>
    <dgm:cxn modelId="{0A3F96BB-5B89-4662-BD0A-D1DF92DDC37E}" type="presParOf" srcId="{228A43D4-4235-46BB-BC3E-F0F75BF6370B}" destId="{24CF2A2E-A09C-4EDF-BAAA-BFEEC21C0919}" srcOrd="2" destOrd="0" presId="urn:microsoft.com/office/officeart/2008/layout/LinedList"/>
    <dgm:cxn modelId="{157262E3-9323-4626-8E34-E0DFA82B0060}" type="presParOf" srcId="{228A43D4-4235-46BB-BC3E-F0F75BF6370B}" destId="{B30361E6-A761-4E19-82A8-D4C632B0366A}" srcOrd="3" destOrd="0" presId="urn:microsoft.com/office/officeart/2008/layout/LinedList"/>
    <dgm:cxn modelId="{A712030C-6865-4115-BD8D-3F02968A5B1C}" type="presParOf" srcId="{B30361E6-A761-4E19-82A8-D4C632B0366A}" destId="{50E3E65A-AA60-45D4-A61B-C13F20376CF0}" srcOrd="0" destOrd="0" presId="urn:microsoft.com/office/officeart/2008/layout/LinedList"/>
    <dgm:cxn modelId="{53B60A47-28B7-4929-9A0A-38F5496E6AD9}" type="presParOf" srcId="{B30361E6-A761-4E19-82A8-D4C632B0366A}" destId="{91A38C53-B99D-4D51-99C0-DFF08DEE20C7}" srcOrd="1" destOrd="0" presId="urn:microsoft.com/office/officeart/2008/layout/LinedList"/>
    <dgm:cxn modelId="{6E407C73-C7E5-4BF6-9E7E-364DA536C867}" type="presParOf" srcId="{91A38C53-B99D-4D51-99C0-DFF08DEE20C7}" destId="{3E41258D-45B6-4A43-9208-C9452B7443A5}" srcOrd="0" destOrd="0" presId="urn:microsoft.com/office/officeart/2008/layout/LinedList"/>
    <dgm:cxn modelId="{E4A806EC-5371-4802-A098-665E06480EC8}" type="presParOf" srcId="{91A38C53-B99D-4D51-99C0-DFF08DEE20C7}" destId="{C86E9E9A-B174-42C0-84EE-D884BE69E920}" srcOrd="1" destOrd="0" presId="urn:microsoft.com/office/officeart/2008/layout/LinedList"/>
    <dgm:cxn modelId="{8B311E6F-1B3A-4569-A19F-975D9D0301F5}" type="presParOf" srcId="{C86E9E9A-B174-42C0-84EE-D884BE69E920}" destId="{EAB812B1-0C93-4607-815D-F346DBBBF0B0}" srcOrd="0" destOrd="0" presId="urn:microsoft.com/office/officeart/2008/layout/LinedList"/>
    <dgm:cxn modelId="{8190724F-AC45-43DC-B944-5EB9224E7C17}" type="presParOf" srcId="{C86E9E9A-B174-42C0-84EE-D884BE69E920}" destId="{445310AF-FB75-47B2-9084-D8E1C426CC94}" srcOrd="1" destOrd="0" presId="urn:microsoft.com/office/officeart/2008/layout/LinedList"/>
    <dgm:cxn modelId="{9386212E-3195-45CA-B016-D428722721E6}" type="presParOf" srcId="{C86E9E9A-B174-42C0-84EE-D884BE69E920}" destId="{B53DB8C1-234B-4DF8-9D2A-5A301953D90F}" srcOrd="2" destOrd="0" presId="urn:microsoft.com/office/officeart/2008/layout/LinedList"/>
    <dgm:cxn modelId="{F2FEC056-45D0-41F8-B87D-9544607DE694}" type="presParOf" srcId="{91A38C53-B99D-4D51-99C0-DFF08DEE20C7}" destId="{9FAEDE2E-A87C-442A-9573-ACFA485E24C0}" srcOrd="2" destOrd="0" presId="urn:microsoft.com/office/officeart/2008/layout/LinedList"/>
    <dgm:cxn modelId="{B13A0BDF-C8CF-45E3-928A-F5C463E6094F}" type="presParOf" srcId="{91A38C53-B99D-4D51-99C0-DFF08DEE20C7}" destId="{4F4D0A6C-CD68-42BD-876D-E4AC23B808D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1E7BD6-9B4F-4692-953D-5F8180F91A2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C64938-2520-4FB5-9C7A-0362E6102F25}">
      <dgm:prSet custT="1"/>
      <dgm:spPr/>
      <dgm:t>
        <a:bodyPr/>
        <a:lstStyle/>
        <a:p>
          <a:r>
            <a:rPr lang="en-US" sz="24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Is an estimation of the cost from one node to a closest goal node </a:t>
          </a:r>
        </a:p>
      </dgm:t>
    </dgm:pt>
    <dgm:pt modelId="{63C358B8-809E-408E-8151-EC8C2C058CEF}" type="parTrans" cxnId="{F185823E-24C1-405A-AB74-BD313B211492}">
      <dgm:prSet/>
      <dgm:spPr/>
      <dgm:t>
        <a:bodyPr/>
        <a:lstStyle/>
        <a:p>
          <a:endParaRPr lang="en-US" sz="2400"/>
        </a:p>
      </dgm:t>
    </dgm:pt>
    <dgm:pt modelId="{B47CD034-B245-4B87-9168-FE81EE2CE335}" type="sibTrans" cxnId="{F185823E-24C1-405A-AB74-BD313B211492}">
      <dgm:prSet/>
      <dgm:spPr/>
      <dgm:t>
        <a:bodyPr/>
        <a:lstStyle/>
        <a:p>
          <a:endParaRPr lang="en-US" sz="2400"/>
        </a:p>
      </dgm:t>
    </dgm:pt>
    <dgm:pt modelId="{1A7F9647-8C55-4716-BB0A-52EEB04BC0CD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If good provides optimality, which means that there is no overestimation</a:t>
          </a:r>
        </a:p>
      </dgm:t>
    </dgm:pt>
    <dgm:pt modelId="{DE93115A-6293-4F27-9908-3BECAD1BECD7}" type="parTrans" cxnId="{7BE3CC6B-D50E-4CA4-9F55-2A984BEFBA6B}">
      <dgm:prSet/>
      <dgm:spPr/>
      <dgm:t>
        <a:bodyPr/>
        <a:lstStyle/>
        <a:p>
          <a:endParaRPr lang="en-US" sz="2400"/>
        </a:p>
      </dgm:t>
    </dgm:pt>
    <dgm:pt modelId="{8CB1CC51-5D3C-4A47-B10A-D7C24657DA00}" type="sibTrans" cxnId="{7BE3CC6B-D50E-4CA4-9F55-2A984BEFBA6B}">
      <dgm:prSet/>
      <dgm:spPr/>
      <dgm:t>
        <a:bodyPr/>
        <a:lstStyle/>
        <a:p>
          <a:endParaRPr lang="en-US" sz="2400"/>
        </a:p>
      </dgm:t>
    </dgm:pt>
    <dgm:pt modelId="{36881F58-2988-49E5-BCA8-62E6183D7DD0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Is problem-specific, so it depends on the domain of application</a:t>
          </a:r>
        </a:p>
      </dgm:t>
    </dgm:pt>
    <dgm:pt modelId="{6BDADF90-F7AF-4EAD-9FFC-DF430EFC11BA}" type="parTrans" cxnId="{82EF3D12-8CA4-4916-B30B-3E6D2865CE68}">
      <dgm:prSet/>
      <dgm:spPr/>
      <dgm:t>
        <a:bodyPr/>
        <a:lstStyle/>
        <a:p>
          <a:endParaRPr lang="en-US" sz="2400"/>
        </a:p>
      </dgm:t>
    </dgm:pt>
    <dgm:pt modelId="{DA40C9D3-E36E-4055-AB3F-2C8C76A72033}" type="sibTrans" cxnId="{82EF3D12-8CA4-4916-B30B-3E6D2865CE68}">
      <dgm:prSet/>
      <dgm:spPr/>
      <dgm:t>
        <a:bodyPr/>
        <a:lstStyle/>
        <a:p>
          <a:endParaRPr lang="en-US" sz="2400"/>
        </a:p>
      </dgm:t>
    </dgm:pt>
    <dgm:pt modelId="{AEBC9F78-CB70-4C9B-8063-FBB9513EE97E}" type="pres">
      <dgm:prSet presAssocID="{241E7BD6-9B4F-4692-953D-5F8180F91A2D}" presName="vert0" presStyleCnt="0">
        <dgm:presLayoutVars>
          <dgm:dir/>
          <dgm:animOne val="branch"/>
          <dgm:animLvl val="lvl"/>
        </dgm:presLayoutVars>
      </dgm:prSet>
      <dgm:spPr/>
    </dgm:pt>
    <dgm:pt modelId="{42DDB6BD-8CA5-4EAD-AE95-F3124F9A1564}" type="pres">
      <dgm:prSet presAssocID="{01C64938-2520-4FB5-9C7A-0362E6102F25}" presName="thickLine" presStyleLbl="alignNode1" presStyleIdx="0" presStyleCnt="3"/>
      <dgm:spPr/>
    </dgm:pt>
    <dgm:pt modelId="{601FEC0B-9916-4951-9834-B1FD32CB684D}" type="pres">
      <dgm:prSet presAssocID="{01C64938-2520-4FB5-9C7A-0362E6102F25}" presName="horz1" presStyleCnt="0"/>
      <dgm:spPr/>
    </dgm:pt>
    <dgm:pt modelId="{68113EEE-88AF-4239-85DF-C2667F11AB3B}" type="pres">
      <dgm:prSet presAssocID="{01C64938-2520-4FB5-9C7A-0362E6102F25}" presName="tx1" presStyleLbl="revTx" presStyleIdx="0" presStyleCnt="3"/>
      <dgm:spPr/>
    </dgm:pt>
    <dgm:pt modelId="{7F0E3301-326F-45F5-853C-7BE44BA73F7E}" type="pres">
      <dgm:prSet presAssocID="{01C64938-2520-4FB5-9C7A-0362E6102F25}" presName="vert1" presStyleCnt="0"/>
      <dgm:spPr/>
    </dgm:pt>
    <dgm:pt modelId="{CCAB2ED6-F3D9-4A91-811E-EE4A8BFC2CF8}" type="pres">
      <dgm:prSet presAssocID="{1A7F9647-8C55-4716-BB0A-52EEB04BC0CD}" presName="thickLine" presStyleLbl="alignNode1" presStyleIdx="1" presStyleCnt="3"/>
      <dgm:spPr/>
    </dgm:pt>
    <dgm:pt modelId="{BCDEB372-792C-4E63-A21B-DACD4BBC4087}" type="pres">
      <dgm:prSet presAssocID="{1A7F9647-8C55-4716-BB0A-52EEB04BC0CD}" presName="horz1" presStyleCnt="0"/>
      <dgm:spPr/>
    </dgm:pt>
    <dgm:pt modelId="{4CAC89C6-E247-4EFD-9AB3-0BFB4662C7E7}" type="pres">
      <dgm:prSet presAssocID="{1A7F9647-8C55-4716-BB0A-52EEB04BC0CD}" presName="tx1" presStyleLbl="revTx" presStyleIdx="1" presStyleCnt="3"/>
      <dgm:spPr/>
    </dgm:pt>
    <dgm:pt modelId="{8E7E3CCD-7304-4CA8-BBE0-DE60C94F15F4}" type="pres">
      <dgm:prSet presAssocID="{1A7F9647-8C55-4716-BB0A-52EEB04BC0CD}" presName="vert1" presStyleCnt="0"/>
      <dgm:spPr/>
    </dgm:pt>
    <dgm:pt modelId="{D84CC37F-70C8-4EE2-88AC-B6EB771F0656}" type="pres">
      <dgm:prSet presAssocID="{36881F58-2988-49E5-BCA8-62E6183D7DD0}" presName="thickLine" presStyleLbl="alignNode1" presStyleIdx="2" presStyleCnt="3"/>
      <dgm:spPr/>
    </dgm:pt>
    <dgm:pt modelId="{30F49678-B9BE-4068-B657-C526FC343A0F}" type="pres">
      <dgm:prSet presAssocID="{36881F58-2988-49E5-BCA8-62E6183D7DD0}" presName="horz1" presStyleCnt="0"/>
      <dgm:spPr/>
    </dgm:pt>
    <dgm:pt modelId="{0B57B140-1179-42F8-8254-37ABF711DA8A}" type="pres">
      <dgm:prSet presAssocID="{36881F58-2988-49E5-BCA8-62E6183D7DD0}" presName="tx1" presStyleLbl="revTx" presStyleIdx="2" presStyleCnt="3"/>
      <dgm:spPr/>
    </dgm:pt>
    <dgm:pt modelId="{9C7CB73F-BDDA-458F-B85E-C979110268FA}" type="pres">
      <dgm:prSet presAssocID="{36881F58-2988-49E5-BCA8-62E6183D7DD0}" presName="vert1" presStyleCnt="0"/>
      <dgm:spPr/>
    </dgm:pt>
  </dgm:ptLst>
  <dgm:cxnLst>
    <dgm:cxn modelId="{82EF3D12-8CA4-4916-B30B-3E6D2865CE68}" srcId="{241E7BD6-9B4F-4692-953D-5F8180F91A2D}" destId="{36881F58-2988-49E5-BCA8-62E6183D7DD0}" srcOrd="2" destOrd="0" parTransId="{6BDADF90-F7AF-4EAD-9FFC-DF430EFC11BA}" sibTransId="{DA40C9D3-E36E-4055-AB3F-2C8C76A72033}"/>
    <dgm:cxn modelId="{F185823E-24C1-405A-AB74-BD313B211492}" srcId="{241E7BD6-9B4F-4692-953D-5F8180F91A2D}" destId="{01C64938-2520-4FB5-9C7A-0362E6102F25}" srcOrd="0" destOrd="0" parTransId="{63C358B8-809E-408E-8151-EC8C2C058CEF}" sibTransId="{B47CD034-B245-4B87-9168-FE81EE2CE335}"/>
    <dgm:cxn modelId="{7BE3CC6B-D50E-4CA4-9F55-2A984BEFBA6B}" srcId="{241E7BD6-9B4F-4692-953D-5F8180F91A2D}" destId="{1A7F9647-8C55-4716-BB0A-52EEB04BC0CD}" srcOrd="1" destOrd="0" parTransId="{DE93115A-6293-4F27-9908-3BECAD1BECD7}" sibTransId="{8CB1CC51-5D3C-4A47-B10A-D7C24657DA00}"/>
    <dgm:cxn modelId="{18898380-3460-4C56-9B81-E8AFA5396E4A}" type="presOf" srcId="{01C64938-2520-4FB5-9C7A-0362E6102F25}" destId="{68113EEE-88AF-4239-85DF-C2667F11AB3B}" srcOrd="0" destOrd="0" presId="urn:microsoft.com/office/officeart/2008/layout/LinedList"/>
    <dgm:cxn modelId="{CB6C6BA3-46A0-4C4A-88B7-75671403ECB3}" type="presOf" srcId="{1A7F9647-8C55-4716-BB0A-52EEB04BC0CD}" destId="{4CAC89C6-E247-4EFD-9AB3-0BFB4662C7E7}" srcOrd="0" destOrd="0" presId="urn:microsoft.com/office/officeart/2008/layout/LinedList"/>
    <dgm:cxn modelId="{C9C694C3-11A2-4B0E-9E3D-74D5C1D87FED}" type="presOf" srcId="{241E7BD6-9B4F-4692-953D-5F8180F91A2D}" destId="{AEBC9F78-CB70-4C9B-8063-FBB9513EE97E}" srcOrd="0" destOrd="0" presId="urn:microsoft.com/office/officeart/2008/layout/LinedList"/>
    <dgm:cxn modelId="{113E4DFB-19C7-4F09-8586-98EEB4BBA54E}" type="presOf" srcId="{36881F58-2988-49E5-BCA8-62E6183D7DD0}" destId="{0B57B140-1179-42F8-8254-37ABF711DA8A}" srcOrd="0" destOrd="0" presId="urn:microsoft.com/office/officeart/2008/layout/LinedList"/>
    <dgm:cxn modelId="{E0C6D0E9-FEBB-4E61-B435-DBE594A6AA36}" type="presParOf" srcId="{AEBC9F78-CB70-4C9B-8063-FBB9513EE97E}" destId="{42DDB6BD-8CA5-4EAD-AE95-F3124F9A1564}" srcOrd="0" destOrd="0" presId="urn:microsoft.com/office/officeart/2008/layout/LinedList"/>
    <dgm:cxn modelId="{A5D9E80F-16DA-4D8A-8861-F7CE677FEC8D}" type="presParOf" srcId="{AEBC9F78-CB70-4C9B-8063-FBB9513EE97E}" destId="{601FEC0B-9916-4951-9834-B1FD32CB684D}" srcOrd="1" destOrd="0" presId="urn:microsoft.com/office/officeart/2008/layout/LinedList"/>
    <dgm:cxn modelId="{8BB12C57-5553-49B6-AF68-87833C11DAA5}" type="presParOf" srcId="{601FEC0B-9916-4951-9834-B1FD32CB684D}" destId="{68113EEE-88AF-4239-85DF-C2667F11AB3B}" srcOrd="0" destOrd="0" presId="urn:microsoft.com/office/officeart/2008/layout/LinedList"/>
    <dgm:cxn modelId="{12A4352A-F3FA-48FA-8B70-900E7B2552AE}" type="presParOf" srcId="{601FEC0B-9916-4951-9834-B1FD32CB684D}" destId="{7F0E3301-326F-45F5-853C-7BE44BA73F7E}" srcOrd="1" destOrd="0" presId="urn:microsoft.com/office/officeart/2008/layout/LinedList"/>
    <dgm:cxn modelId="{3A923BFB-ECCB-46F7-95E2-3B05D88F721D}" type="presParOf" srcId="{AEBC9F78-CB70-4C9B-8063-FBB9513EE97E}" destId="{CCAB2ED6-F3D9-4A91-811E-EE4A8BFC2CF8}" srcOrd="2" destOrd="0" presId="urn:microsoft.com/office/officeart/2008/layout/LinedList"/>
    <dgm:cxn modelId="{FC151031-471C-4D06-AE3A-BFD372030A53}" type="presParOf" srcId="{AEBC9F78-CB70-4C9B-8063-FBB9513EE97E}" destId="{BCDEB372-792C-4E63-A21B-DACD4BBC4087}" srcOrd="3" destOrd="0" presId="urn:microsoft.com/office/officeart/2008/layout/LinedList"/>
    <dgm:cxn modelId="{0995958B-6806-46B9-A556-5DC4A53E08DA}" type="presParOf" srcId="{BCDEB372-792C-4E63-A21B-DACD4BBC4087}" destId="{4CAC89C6-E247-4EFD-9AB3-0BFB4662C7E7}" srcOrd="0" destOrd="0" presId="urn:microsoft.com/office/officeart/2008/layout/LinedList"/>
    <dgm:cxn modelId="{E9F6FE8B-2BF4-4593-B520-79041F12960D}" type="presParOf" srcId="{BCDEB372-792C-4E63-A21B-DACD4BBC4087}" destId="{8E7E3CCD-7304-4CA8-BBE0-DE60C94F15F4}" srcOrd="1" destOrd="0" presId="urn:microsoft.com/office/officeart/2008/layout/LinedList"/>
    <dgm:cxn modelId="{AC1D2FDD-E39B-461E-99A3-3EC4FB0D9569}" type="presParOf" srcId="{AEBC9F78-CB70-4C9B-8063-FBB9513EE97E}" destId="{D84CC37F-70C8-4EE2-88AC-B6EB771F0656}" srcOrd="4" destOrd="0" presId="urn:microsoft.com/office/officeart/2008/layout/LinedList"/>
    <dgm:cxn modelId="{9678D31C-6300-4669-81C2-E8484EE0D30E}" type="presParOf" srcId="{AEBC9F78-CB70-4C9B-8063-FBB9513EE97E}" destId="{30F49678-B9BE-4068-B657-C526FC343A0F}" srcOrd="5" destOrd="0" presId="urn:microsoft.com/office/officeart/2008/layout/LinedList"/>
    <dgm:cxn modelId="{7103EEB3-DC98-48B4-ACD2-4454A9312F2E}" type="presParOf" srcId="{30F49678-B9BE-4068-B657-C526FC343A0F}" destId="{0B57B140-1179-42F8-8254-37ABF711DA8A}" srcOrd="0" destOrd="0" presId="urn:microsoft.com/office/officeart/2008/layout/LinedList"/>
    <dgm:cxn modelId="{7B7F0220-10F0-4A18-A418-A3BF218DC33F}" type="presParOf" srcId="{30F49678-B9BE-4068-B657-C526FC343A0F}" destId="{9C7CB73F-BDDA-458F-B85E-C979110268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1E7BD6-9B4F-4692-953D-5F8180F91A2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C64938-2520-4FB5-9C7A-0362E6102F25}">
      <dgm:prSet custT="1"/>
      <dgm:spPr/>
      <dgm:t>
        <a:bodyPr/>
        <a:lstStyle/>
        <a:p>
          <a:r>
            <a:rPr lang="en-GB" sz="2200" b="1" kern="1200" dirty="0">
              <a:solidFill>
                <a:schemeClr val="tx1">
                  <a:alpha val="60000"/>
                </a:schemeClr>
              </a:solidFill>
            </a:rPr>
            <a:t>Each thread has its own OPEN and CLOSE set</a:t>
          </a:r>
          <a:endParaRPr lang="en-US" sz="2200" b="1" kern="1200" dirty="0">
            <a:solidFill>
              <a:schemeClr val="tx1">
                <a:alpha val="60000"/>
              </a:schemeClr>
            </a:solidFill>
            <a:latin typeface="+mn-lt"/>
            <a:ea typeface="+mn-ea"/>
            <a:cs typeface="+mn-cs"/>
          </a:endParaRPr>
        </a:p>
      </dgm:t>
    </dgm:pt>
    <dgm:pt modelId="{63C358B8-809E-408E-8151-EC8C2C058CEF}" type="parTrans" cxnId="{F185823E-24C1-405A-AB74-BD313B211492}">
      <dgm:prSet/>
      <dgm:spPr/>
      <dgm:t>
        <a:bodyPr/>
        <a:lstStyle/>
        <a:p>
          <a:endParaRPr lang="en-US" sz="2200"/>
        </a:p>
      </dgm:t>
    </dgm:pt>
    <dgm:pt modelId="{B47CD034-B245-4B87-9168-FE81EE2CE335}" type="sibTrans" cxnId="{F185823E-24C1-405A-AB74-BD313B211492}">
      <dgm:prSet/>
      <dgm:spPr/>
      <dgm:t>
        <a:bodyPr/>
        <a:lstStyle/>
        <a:p>
          <a:endParaRPr lang="en-US" sz="2200"/>
        </a:p>
      </dgm:t>
    </dgm:pt>
    <dgm:pt modelId="{1A7F9647-8C55-4716-BB0A-52EEB04BC0CD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E</a:t>
          </a:r>
          <a:r>
            <a:rPr lang="en-GB" sz="2200" b="1" kern="1200" noProof="0" dirty="0" err="1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liminates</a:t>
          </a:r>
          <a:r>
            <a:rPr lang="en-US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 the concurrency overhead associated with a shared, centralized OPEN set</a:t>
          </a:r>
        </a:p>
      </dgm:t>
    </dgm:pt>
    <dgm:pt modelId="{DE93115A-6293-4F27-9908-3BECAD1BECD7}" type="parTrans" cxnId="{7BE3CC6B-D50E-4CA4-9F55-2A984BEFBA6B}">
      <dgm:prSet/>
      <dgm:spPr/>
      <dgm:t>
        <a:bodyPr/>
        <a:lstStyle/>
        <a:p>
          <a:endParaRPr lang="en-US" sz="2200"/>
        </a:p>
      </dgm:t>
    </dgm:pt>
    <dgm:pt modelId="{8CB1CC51-5D3C-4A47-B10A-D7C24657DA00}" type="sibTrans" cxnId="{7BE3CC6B-D50E-4CA4-9F55-2A984BEFBA6B}">
      <dgm:prSet/>
      <dgm:spPr/>
      <dgm:t>
        <a:bodyPr/>
        <a:lstStyle/>
        <a:p>
          <a:endParaRPr lang="en-US" sz="2200"/>
        </a:p>
      </dgm:t>
    </dgm:pt>
    <dgm:pt modelId="{36881F58-2988-49E5-BCA8-62E6183D7DD0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>
                  <a:alpha val="60000"/>
                </a:schemeClr>
              </a:solidFill>
            </a:rPr>
            <a:t>Load balancing </a:t>
          </a:r>
          <a:r>
            <a:rPr lang="en-GB" sz="2200" b="1" kern="1200" dirty="0">
              <a:solidFill>
                <a:schemeClr val="tx1">
                  <a:alpha val="60000"/>
                </a:schemeClr>
              </a:solidFill>
            </a:rPr>
            <a:t>is necessary</a:t>
          </a:r>
        </a:p>
      </dgm:t>
    </dgm:pt>
    <dgm:pt modelId="{6BDADF90-F7AF-4EAD-9FFC-DF430EFC11BA}" type="parTrans" cxnId="{82EF3D12-8CA4-4916-B30B-3E6D2865CE68}">
      <dgm:prSet/>
      <dgm:spPr/>
      <dgm:t>
        <a:bodyPr/>
        <a:lstStyle/>
        <a:p>
          <a:endParaRPr lang="en-US" sz="2200"/>
        </a:p>
      </dgm:t>
    </dgm:pt>
    <dgm:pt modelId="{DA40C9D3-E36E-4055-AB3F-2C8C76A72033}" type="sibTrans" cxnId="{82EF3D12-8CA4-4916-B30B-3E6D2865CE68}">
      <dgm:prSet/>
      <dgm:spPr/>
      <dgm:t>
        <a:bodyPr/>
        <a:lstStyle/>
        <a:p>
          <a:endParaRPr lang="en-US" sz="2200"/>
        </a:p>
      </dgm:t>
    </dgm:pt>
    <dgm:pt modelId="{F8B2DB3C-B23F-459A-A077-793122BB4135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Requires a complex terminate detection</a:t>
          </a:r>
          <a:endParaRPr lang="en-US" sz="2200" b="1" kern="1200" dirty="0">
            <a:solidFill>
              <a:prstClr val="white">
                <a:alpha val="60000"/>
              </a:prstClr>
            </a:solidFill>
            <a:latin typeface="Gill Sans MT"/>
            <a:ea typeface="+mn-ea"/>
            <a:cs typeface="+mn-cs"/>
          </a:endParaRPr>
        </a:p>
      </dgm:t>
    </dgm:pt>
    <dgm:pt modelId="{2C26203B-187A-40FB-88A9-5B6927ACB907}" type="parTrans" cxnId="{17C40CEB-93B5-4237-8EA6-4341416FFA68}">
      <dgm:prSet/>
      <dgm:spPr/>
      <dgm:t>
        <a:bodyPr/>
        <a:lstStyle/>
        <a:p>
          <a:endParaRPr lang="en-GB" sz="2200"/>
        </a:p>
      </dgm:t>
    </dgm:pt>
    <dgm:pt modelId="{BF0EE330-3188-44F6-B805-8306B66E43A5}" type="sibTrans" cxnId="{17C40CEB-93B5-4237-8EA6-4341416FFA68}">
      <dgm:prSet/>
      <dgm:spPr/>
      <dgm:t>
        <a:bodyPr/>
        <a:lstStyle/>
        <a:p>
          <a:endParaRPr lang="en-GB" sz="2200"/>
        </a:p>
      </dgm:t>
    </dgm:pt>
    <dgm:pt modelId="{AEBC9F78-CB70-4C9B-8063-FBB9513EE97E}" type="pres">
      <dgm:prSet presAssocID="{241E7BD6-9B4F-4692-953D-5F8180F91A2D}" presName="vert0" presStyleCnt="0">
        <dgm:presLayoutVars>
          <dgm:dir/>
          <dgm:animOne val="branch"/>
          <dgm:animLvl val="lvl"/>
        </dgm:presLayoutVars>
      </dgm:prSet>
      <dgm:spPr/>
    </dgm:pt>
    <dgm:pt modelId="{42DDB6BD-8CA5-4EAD-AE95-F3124F9A1564}" type="pres">
      <dgm:prSet presAssocID="{01C64938-2520-4FB5-9C7A-0362E6102F25}" presName="thickLine" presStyleLbl="alignNode1" presStyleIdx="0" presStyleCnt="4"/>
      <dgm:spPr/>
    </dgm:pt>
    <dgm:pt modelId="{601FEC0B-9916-4951-9834-B1FD32CB684D}" type="pres">
      <dgm:prSet presAssocID="{01C64938-2520-4FB5-9C7A-0362E6102F25}" presName="horz1" presStyleCnt="0"/>
      <dgm:spPr/>
    </dgm:pt>
    <dgm:pt modelId="{68113EEE-88AF-4239-85DF-C2667F11AB3B}" type="pres">
      <dgm:prSet presAssocID="{01C64938-2520-4FB5-9C7A-0362E6102F25}" presName="tx1" presStyleLbl="revTx" presStyleIdx="0" presStyleCnt="4"/>
      <dgm:spPr/>
    </dgm:pt>
    <dgm:pt modelId="{7F0E3301-326F-45F5-853C-7BE44BA73F7E}" type="pres">
      <dgm:prSet presAssocID="{01C64938-2520-4FB5-9C7A-0362E6102F25}" presName="vert1" presStyleCnt="0"/>
      <dgm:spPr/>
    </dgm:pt>
    <dgm:pt modelId="{CCAB2ED6-F3D9-4A91-811E-EE4A8BFC2CF8}" type="pres">
      <dgm:prSet presAssocID="{1A7F9647-8C55-4716-BB0A-52EEB04BC0CD}" presName="thickLine" presStyleLbl="alignNode1" presStyleIdx="1" presStyleCnt="4"/>
      <dgm:spPr/>
    </dgm:pt>
    <dgm:pt modelId="{BCDEB372-792C-4E63-A21B-DACD4BBC4087}" type="pres">
      <dgm:prSet presAssocID="{1A7F9647-8C55-4716-BB0A-52EEB04BC0CD}" presName="horz1" presStyleCnt="0"/>
      <dgm:spPr/>
    </dgm:pt>
    <dgm:pt modelId="{4CAC89C6-E247-4EFD-9AB3-0BFB4662C7E7}" type="pres">
      <dgm:prSet presAssocID="{1A7F9647-8C55-4716-BB0A-52EEB04BC0CD}" presName="tx1" presStyleLbl="revTx" presStyleIdx="1" presStyleCnt="4"/>
      <dgm:spPr/>
    </dgm:pt>
    <dgm:pt modelId="{8E7E3CCD-7304-4CA8-BBE0-DE60C94F15F4}" type="pres">
      <dgm:prSet presAssocID="{1A7F9647-8C55-4716-BB0A-52EEB04BC0CD}" presName="vert1" presStyleCnt="0"/>
      <dgm:spPr/>
    </dgm:pt>
    <dgm:pt modelId="{D84CC37F-70C8-4EE2-88AC-B6EB771F0656}" type="pres">
      <dgm:prSet presAssocID="{36881F58-2988-49E5-BCA8-62E6183D7DD0}" presName="thickLine" presStyleLbl="alignNode1" presStyleIdx="2" presStyleCnt="4"/>
      <dgm:spPr/>
    </dgm:pt>
    <dgm:pt modelId="{30F49678-B9BE-4068-B657-C526FC343A0F}" type="pres">
      <dgm:prSet presAssocID="{36881F58-2988-49E5-BCA8-62E6183D7DD0}" presName="horz1" presStyleCnt="0"/>
      <dgm:spPr/>
    </dgm:pt>
    <dgm:pt modelId="{0B57B140-1179-42F8-8254-37ABF711DA8A}" type="pres">
      <dgm:prSet presAssocID="{36881F58-2988-49E5-BCA8-62E6183D7DD0}" presName="tx1" presStyleLbl="revTx" presStyleIdx="2" presStyleCnt="4"/>
      <dgm:spPr/>
    </dgm:pt>
    <dgm:pt modelId="{9C7CB73F-BDDA-458F-B85E-C979110268FA}" type="pres">
      <dgm:prSet presAssocID="{36881F58-2988-49E5-BCA8-62E6183D7DD0}" presName="vert1" presStyleCnt="0"/>
      <dgm:spPr/>
    </dgm:pt>
    <dgm:pt modelId="{7DF224E2-2113-4F0E-ADA3-3C478345C59C}" type="pres">
      <dgm:prSet presAssocID="{F8B2DB3C-B23F-459A-A077-793122BB4135}" presName="thickLine" presStyleLbl="alignNode1" presStyleIdx="3" presStyleCnt="4"/>
      <dgm:spPr/>
    </dgm:pt>
    <dgm:pt modelId="{B4F686AF-EBA5-46E5-BA55-6690DF8117F2}" type="pres">
      <dgm:prSet presAssocID="{F8B2DB3C-B23F-459A-A077-793122BB4135}" presName="horz1" presStyleCnt="0"/>
      <dgm:spPr/>
    </dgm:pt>
    <dgm:pt modelId="{842AD466-8924-4AEB-ACC9-341CD02EB847}" type="pres">
      <dgm:prSet presAssocID="{F8B2DB3C-B23F-459A-A077-793122BB4135}" presName="tx1" presStyleLbl="revTx" presStyleIdx="3" presStyleCnt="4"/>
      <dgm:spPr/>
    </dgm:pt>
    <dgm:pt modelId="{DD27105F-AE2A-4EF0-ACFE-C968714E6A97}" type="pres">
      <dgm:prSet presAssocID="{F8B2DB3C-B23F-459A-A077-793122BB4135}" presName="vert1" presStyleCnt="0"/>
      <dgm:spPr/>
    </dgm:pt>
  </dgm:ptLst>
  <dgm:cxnLst>
    <dgm:cxn modelId="{82EF3D12-8CA4-4916-B30B-3E6D2865CE68}" srcId="{241E7BD6-9B4F-4692-953D-5F8180F91A2D}" destId="{36881F58-2988-49E5-BCA8-62E6183D7DD0}" srcOrd="2" destOrd="0" parTransId="{6BDADF90-F7AF-4EAD-9FFC-DF430EFC11BA}" sibTransId="{DA40C9D3-E36E-4055-AB3F-2C8C76A72033}"/>
    <dgm:cxn modelId="{F185823E-24C1-405A-AB74-BD313B211492}" srcId="{241E7BD6-9B4F-4692-953D-5F8180F91A2D}" destId="{01C64938-2520-4FB5-9C7A-0362E6102F25}" srcOrd="0" destOrd="0" parTransId="{63C358B8-809E-408E-8151-EC8C2C058CEF}" sibTransId="{B47CD034-B245-4B87-9168-FE81EE2CE335}"/>
    <dgm:cxn modelId="{7BE3CC6B-D50E-4CA4-9F55-2A984BEFBA6B}" srcId="{241E7BD6-9B4F-4692-953D-5F8180F91A2D}" destId="{1A7F9647-8C55-4716-BB0A-52EEB04BC0CD}" srcOrd="1" destOrd="0" parTransId="{DE93115A-6293-4F27-9908-3BECAD1BECD7}" sibTransId="{8CB1CC51-5D3C-4A47-B10A-D7C24657DA00}"/>
    <dgm:cxn modelId="{18898380-3460-4C56-9B81-E8AFA5396E4A}" type="presOf" srcId="{01C64938-2520-4FB5-9C7A-0362E6102F25}" destId="{68113EEE-88AF-4239-85DF-C2667F11AB3B}" srcOrd="0" destOrd="0" presId="urn:microsoft.com/office/officeart/2008/layout/LinedList"/>
    <dgm:cxn modelId="{CB6C6BA3-46A0-4C4A-88B7-75671403ECB3}" type="presOf" srcId="{1A7F9647-8C55-4716-BB0A-52EEB04BC0CD}" destId="{4CAC89C6-E247-4EFD-9AB3-0BFB4662C7E7}" srcOrd="0" destOrd="0" presId="urn:microsoft.com/office/officeart/2008/layout/LinedList"/>
    <dgm:cxn modelId="{C9C694C3-11A2-4B0E-9E3D-74D5C1D87FED}" type="presOf" srcId="{241E7BD6-9B4F-4692-953D-5F8180F91A2D}" destId="{AEBC9F78-CB70-4C9B-8063-FBB9513EE97E}" srcOrd="0" destOrd="0" presId="urn:microsoft.com/office/officeart/2008/layout/LinedList"/>
    <dgm:cxn modelId="{D83C65D0-2C3C-4637-AF7C-AA0BFA2828B0}" type="presOf" srcId="{F8B2DB3C-B23F-459A-A077-793122BB4135}" destId="{842AD466-8924-4AEB-ACC9-341CD02EB847}" srcOrd="0" destOrd="0" presId="urn:microsoft.com/office/officeart/2008/layout/LinedList"/>
    <dgm:cxn modelId="{17C40CEB-93B5-4237-8EA6-4341416FFA68}" srcId="{241E7BD6-9B4F-4692-953D-5F8180F91A2D}" destId="{F8B2DB3C-B23F-459A-A077-793122BB4135}" srcOrd="3" destOrd="0" parTransId="{2C26203B-187A-40FB-88A9-5B6927ACB907}" sibTransId="{BF0EE330-3188-44F6-B805-8306B66E43A5}"/>
    <dgm:cxn modelId="{113E4DFB-19C7-4F09-8586-98EEB4BBA54E}" type="presOf" srcId="{36881F58-2988-49E5-BCA8-62E6183D7DD0}" destId="{0B57B140-1179-42F8-8254-37ABF711DA8A}" srcOrd="0" destOrd="0" presId="urn:microsoft.com/office/officeart/2008/layout/LinedList"/>
    <dgm:cxn modelId="{E0C6D0E9-FEBB-4E61-B435-DBE594A6AA36}" type="presParOf" srcId="{AEBC9F78-CB70-4C9B-8063-FBB9513EE97E}" destId="{42DDB6BD-8CA5-4EAD-AE95-F3124F9A1564}" srcOrd="0" destOrd="0" presId="urn:microsoft.com/office/officeart/2008/layout/LinedList"/>
    <dgm:cxn modelId="{A5D9E80F-16DA-4D8A-8861-F7CE677FEC8D}" type="presParOf" srcId="{AEBC9F78-CB70-4C9B-8063-FBB9513EE97E}" destId="{601FEC0B-9916-4951-9834-B1FD32CB684D}" srcOrd="1" destOrd="0" presId="urn:microsoft.com/office/officeart/2008/layout/LinedList"/>
    <dgm:cxn modelId="{8BB12C57-5553-49B6-AF68-87833C11DAA5}" type="presParOf" srcId="{601FEC0B-9916-4951-9834-B1FD32CB684D}" destId="{68113EEE-88AF-4239-85DF-C2667F11AB3B}" srcOrd="0" destOrd="0" presId="urn:microsoft.com/office/officeart/2008/layout/LinedList"/>
    <dgm:cxn modelId="{12A4352A-F3FA-48FA-8B70-900E7B2552AE}" type="presParOf" srcId="{601FEC0B-9916-4951-9834-B1FD32CB684D}" destId="{7F0E3301-326F-45F5-853C-7BE44BA73F7E}" srcOrd="1" destOrd="0" presId="urn:microsoft.com/office/officeart/2008/layout/LinedList"/>
    <dgm:cxn modelId="{3A923BFB-ECCB-46F7-95E2-3B05D88F721D}" type="presParOf" srcId="{AEBC9F78-CB70-4C9B-8063-FBB9513EE97E}" destId="{CCAB2ED6-F3D9-4A91-811E-EE4A8BFC2CF8}" srcOrd="2" destOrd="0" presId="urn:microsoft.com/office/officeart/2008/layout/LinedList"/>
    <dgm:cxn modelId="{FC151031-471C-4D06-AE3A-BFD372030A53}" type="presParOf" srcId="{AEBC9F78-CB70-4C9B-8063-FBB9513EE97E}" destId="{BCDEB372-792C-4E63-A21B-DACD4BBC4087}" srcOrd="3" destOrd="0" presId="urn:microsoft.com/office/officeart/2008/layout/LinedList"/>
    <dgm:cxn modelId="{0995958B-6806-46B9-A556-5DC4A53E08DA}" type="presParOf" srcId="{BCDEB372-792C-4E63-A21B-DACD4BBC4087}" destId="{4CAC89C6-E247-4EFD-9AB3-0BFB4662C7E7}" srcOrd="0" destOrd="0" presId="urn:microsoft.com/office/officeart/2008/layout/LinedList"/>
    <dgm:cxn modelId="{E9F6FE8B-2BF4-4593-B520-79041F12960D}" type="presParOf" srcId="{BCDEB372-792C-4E63-A21B-DACD4BBC4087}" destId="{8E7E3CCD-7304-4CA8-BBE0-DE60C94F15F4}" srcOrd="1" destOrd="0" presId="urn:microsoft.com/office/officeart/2008/layout/LinedList"/>
    <dgm:cxn modelId="{AC1D2FDD-E39B-461E-99A3-3EC4FB0D9569}" type="presParOf" srcId="{AEBC9F78-CB70-4C9B-8063-FBB9513EE97E}" destId="{D84CC37F-70C8-4EE2-88AC-B6EB771F0656}" srcOrd="4" destOrd="0" presId="urn:microsoft.com/office/officeart/2008/layout/LinedList"/>
    <dgm:cxn modelId="{9678D31C-6300-4669-81C2-E8484EE0D30E}" type="presParOf" srcId="{AEBC9F78-CB70-4C9B-8063-FBB9513EE97E}" destId="{30F49678-B9BE-4068-B657-C526FC343A0F}" srcOrd="5" destOrd="0" presId="urn:microsoft.com/office/officeart/2008/layout/LinedList"/>
    <dgm:cxn modelId="{7103EEB3-DC98-48B4-ACD2-4454A9312F2E}" type="presParOf" srcId="{30F49678-B9BE-4068-B657-C526FC343A0F}" destId="{0B57B140-1179-42F8-8254-37ABF711DA8A}" srcOrd="0" destOrd="0" presId="urn:microsoft.com/office/officeart/2008/layout/LinedList"/>
    <dgm:cxn modelId="{7B7F0220-10F0-4A18-A418-A3BF218DC33F}" type="presParOf" srcId="{30F49678-B9BE-4068-B657-C526FC343A0F}" destId="{9C7CB73F-BDDA-458F-B85E-C979110268FA}" srcOrd="1" destOrd="0" presId="urn:microsoft.com/office/officeart/2008/layout/LinedList"/>
    <dgm:cxn modelId="{9F2B02E4-33C3-4ADC-B146-1CC78D0DBA54}" type="presParOf" srcId="{AEBC9F78-CB70-4C9B-8063-FBB9513EE97E}" destId="{7DF224E2-2113-4F0E-ADA3-3C478345C59C}" srcOrd="6" destOrd="0" presId="urn:microsoft.com/office/officeart/2008/layout/LinedList"/>
    <dgm:cxn modelId="{C6A11A34-C94F-4FF2-AE2B-DAAF2FA21449}" type="presParOf" srcId="{AEBC9F78-CB70-4C9B-8063-FBB9513EE97E}" destId="{B4F686AF-EBA5-46E5-BA55-6690DF8117F2}" srcOrd="7" destOrd="0" presId="urn:microsoft.com/office/officeart/2008/layout/LinedList"/>
    <dgm:cxn modelId="{D9F42F3B-728B-4514-B24A-C33ED1E3BC0C}" type="presParOf" srcId="{B4F686AF-EBA5-46E5-BA55-6690DF8117F2}" destId="{842AD466-8924-4AEB-ACC9-341CD02EB847}" srcOrd="0" destOrd="0" presId="urn:microsoft.com/office/officeart/2008/layout/LinedList"/>
    <dgm:cxn modelId="{6166F7F6-8E40-49BA-ADA2-B4F477068F09}" type="presParOf" srcId="{B4F686AF-EBA5-46E5-BA55-6690DF8117F2}" destId="{DD27105F-AE2A-4EF0-ACFE-C968714E6A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C62B70-BA02-4869-8DD8-E80C3982CCCC}" type="doc">
      <dgm:prSet loTypeId="urn:microsoft.com/office/officeart/2008/layout/Lin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42B3702-7A68-41B1-88E0-E2544E28A863}">
      <dgm:prSet phldrT="[Testo]" custT="1"/>
      <dgm:spPr/>
      <dgm:t>
        <a:bodyPr/>
        <a:lstStyle/>
        <a:p>
          <a:r>
            <a:rPr lang="en-GB" sz="2400" dirty="0"/>
            <a:t>Basic Module</a:t>
          </a:r>
        </a:p>
      </dgm:t>
    </dgm:pt>
    <dgm:pt modelId="{6C3CB9DF-4C00-49E9-AED4-86AE6657F00B}" type="parTrans" cxnId="{6D6CABEC-2D03-4336-B104-B7056821B63E}">
      <dgm:prSet/>
      <dgm:spPr/>
      <dgm:t>
        <a:bodyPr/>
        <a:lstStyle/>
        <a:p>
          <a:endParaRPr lang="en-GB"/>
        </a:p>
      </dgm:t>
    </dgm:pt>
    <dgm:pt modelId="{D712C02E-6764-426E-870A-F6773DE7336C}" type="sibTrans" cxnId="{6D6CABEC-2D03-4336-B104-B7056821B63E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FD7FB534-9249-4FBF-A55D-698037C0BA90}">
          <dgm:prSet phldrT="[Testo]" custT="1"/>
          <dgm:spPr/>
          <dgm:t>
            <a:bodyPr/>
            <a:lstStyle/>
            <a:p>
              <a:pPr algn="l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a:rPr lang="en-US" sz="2200" i="1" kern="1200" dirty="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200" i="1" kern="1200" dirty="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𝑡h𝑟𝑒𝑎𝑑𝑠</m:t>
                    </m:r>
                  </m:oMath>
                </m:oMathPara>
              </a14:m>
              <a:endParaRPr lang="en-GB" sz="22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endParaRPr>
            </a:p>
          </dgm:t>
        </dgm:pt>
      </mc:Choice>
      <mc:Fallback xmlns="">
        <dgm:pt modelId="{FD7FB534-9249-4FBF-A55D-698037C0BA90}">
          <dgm:prSet phldrT="[Testo]" custT="1"/>
          <dgm:spPr/>
          <dgm:t>
            <a:bodyPr/>
            <a:lstStyle/>
            <a:p>
              <a:pPr algn="l"/>
              <a:r>
                <a:rPr lang="en-US" sz="2200" i="0" kern="1200" dirty="0">
                  <a:solidFill>
                    <a:schemeClr val="tx1">
                      <a:alpha val="80000"/>
                    </a:schemeClr>
                  </a:solidFill>
                  <a:latin typeface="Cambria Math" panose="02040503050406030204" pitchFamily="18" charset="0"/>
                </a:rPr>
                <a:t>𝑛𝑜𝑑𝑒 𝑖𝑑 % 𝑛𝑢𝑚𝑏𝑒𝑟 𝑜𝑓 𝑡ℎ𝑟𝑒𝑎𝑑𝑠</a:t>
              </a:r>
              <a:endParaRPr lang="en-GB" sz="22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endParaRPr>
            </a:p>
          </dgm:t>
        </dgm:pt>
      </mc:Fallback>
    </mc:AlternateContent>
    <dgm:pt modelId="{C704326F-5434-43CF-AFA5-28179C1F4058}" type="parTrans" cxnId="{97BDB090-B6D0-415B-A43B-03BFA26E15EB}">
      <dgm:prSet/>
      <dgm:spPr/>
      <dgm:t>
        <a:bodyPr/>
        <a:lstStyle/>
        <a:p>
          <a:endParaRPr lang="en-GB"/>
        </a:p>
      </dgm:t>
    </dgm:pt>
    <dgm:pt modelId="{6BDB1C68-3835-4B0B-A069-50F50C18C293}" type="sibTrans" cxnId="{97BDB090-B6D0-415B-A43B-03BFA26E15EB}">
      <dgm:prSet/>
      <dgm:spPr/>
      <dgm:t>
        <a:bodyPr/>
        <a:lstStyle/>
        <a:p>
          <a:endParaRPr lang="en-GB"/>
        </a:p>
      </dgm:t>
    </dgm:pt>
    <dgm:pt modelId="{52DFA83F-57E5-471B-9B8F-010E39CB0323}">
      <dgm:prSet phldrT="[Testo]" custT="1"/>
      <dgm:spPr/>
      <dgm:t>
        <a:bodyPr/>
        <a:lstStyle/>
        <a:p>
          <a:r>
            <a:rPr lang="en-GB" sz="2400" dirty="0"/>
            <a:t>Multiplicative hash</a:t>
          </a:r>
        </a:p>
      </dgm:t>
    </dgm:pt>
    <dgm:pt modelId="{1F85C12B-C8AE-41AA-9651-6C8C1BF7EBAA}" type="parTrans" cxnId="{77796A0A-922E-474F-B9F4-BE8DC8C085E3}">
      <dgm:prSet/>
      <dgm:spPr/>
      <dgm:t>
        <a:bodyPr/>
        <a:lstStyle/>
        <a:p>
          <a:endParaRPr lang="en-GB"/>
        </a:p>
      </dgm:t>
    </dgm:pt>
    <dgm:pt modelId="{75E23FBB-190D-4048-A8E4-7208EC886BC2}" type="sibTrans" cxnId="{77796A0A-922E-474F-B9F4-BE8DC8C085E3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B9053DA0-A876-4655-8621-F776D136C76C}">
          <dgm:prSet phldrT="[Testo]" custT="1"/>
          <dgm:spPr/>
          <dgm:t>
            <a:bodyPr/>
            <a:lstStyle/>
            <a:p>
              <a:pPr algn="l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node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id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) = ((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node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id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) %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) %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threads</m:t>
                    </m:r>
                  </m:oMath>
                </m:oMathPara>
              </a14:m>
              <a:endParaRPr lang="en-GB" sz="22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endParaRPr>
            </a:p>
          </dgm:t>
        </dgm:pt>
      </mc:Choice>
      <mc:Fallback xmlns="">
        <dgm:pt modelId="{B9053DA0-A876-4655-8621-F776D136C76C}">
          <dgm:prSet phldrT="[Testo]" custT="1"/>
          <dgm:spPr/>
          <dgm:t>
            <a:bodyPr/>
            <a:lstStyle/>
            <a:p>
              <a:pPr algn="l"/>
              <a:r>
                <a:rPr lang="en-US" sz="2200" i="0" kern="1200">
                  <a:solidFill>
                    <a:schemeClr val="tx1">
                      <a:alpha val="80000"/>
                    </a:schemeClr>
                  </a:solidFill>
                  <a:latin typeface="Cambria Math" panose="02040503050406030204" pitchFamily="18" charset="0"/>
                </a:rPr>
                <a:t>"h(node id) = ((a ∗ node id + b) % p) % number of threads</a:t>
              </a:r>
              <a:r>
                <a:rPr lang="en-GB" sz="2200" i="0" kern="1200">
                  <a:solidFill>
                    <a:schemeClr val="tx1">
                      <a:alpha val="80000"/>
                    </a:schemeClr>
                  </a:solidFill>
                  <a:latin typeface="Cambria Math" panose="02040503050406030204" pitchFamily="18" charset="0"/>
                </a:rPr>
                <a:t>"</a:t>
              </a:r>
              <a:endParaRPr lang="en-GB" sz="22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endParaRPr>
            </a:p>
          </dgm:t>
        </dgm:pt>
      </mc:Fallback>
    </mc:AlternateContent>
    <dgm:pt modelId="{86EFFD4A-C66E-42F0-8DE0-07D09C03224F}" type="parTrans" cxnId="{61114170-3935-46E5-82EB-9A76DF5B968C}">
      <dgm:prSet/>
      <dgm:spPr/>
      <dgm:t>
        <a:bodyPr/>
        <a:lstStyle/>
        <a:p>
          <a:endParaRPr lang="en-GB"/>
        </a:p>
      </dgm:t>
    </dgm:pt>
    <dgm:pt modelId="{6EE7BFED-47B3-4F5F-8028-8C65871FAAAA}" type="sibTrans" cxnId="{61114170-3935-46E5-82EB-9A76DF5B968C}">
      <dgm:prSet/>
      <dgm:spPr/>
      <dgm:t>
        <a:bodyPr/>
        <a:lstStyle/>
        <a:p>
          <a:endParaRPr lang="en-GB"/>
        </a:p>
      </dgm:t>
    </dgm:pt>
    <dgm:pt modelId="{228A43D4-4235-46BB-BC3E-F0F75BF6370B}" type="pres">
      <dgm:prSet presAssocID="{0CC62B70-BA02-4869-8DD8-E80C3982CCCC}" presName="vert0" presStyleCnt="0">
        <dgm:presLayoutVars>
          <dgm:dir/>
          <dgm:animOne val="branch"/>
          <dgm:animLvl val="lvl"/>
        </dgm:presLayoutVars>
      </dgm:prSet>
      <dgm:spPr/>
    </dgm:pt>
    <dgm:pt modelId="{10241392-2507-41B8-89F7-0E87528A1856}" type="pres">
      <dgm:prSet presAssocID="{342B3702-7A68-41B1-88E0-E2544E28A863}" presName="thickLine" presStyleLbl="alignNode1" presStyleIdx="0" presStyleCnt="2"/>
      <dgm:spPr/>
    </dgm:pt>
    <dgm:pt modelId="{BD39F99C-93BA-4770-BC65-F0EDA9963397}" type="pres">
      <dgm:prSet presAssocID="{342B3702-7A68-41B1-88E0-E2544E28A863}" presName="horz1" presStyleCnt="0"/>
      <dgm:spPr/>
    </dgm:pt>
    <dgm:pt modelId="{204E2266-D440-4F5F-BDB8-414DECB0F93A}" type="pres">
      <dgm:prSet presAssocID="{342B3702-7A68-41B1-88E0-E2544E28A863}" presName="tx1" presStyleLbl="revTx" presStyleIdx="0" presStyleCnt="4" custScaleX="134744" custLinFactNeighborX="-4075"/>
      <dgm:spPr/>
    </dgm:pt>
    <dgm:pt modelId="{63B96D39-9974-4AE9-8157-1773F1A20017}" type="pres">
      <dgm:prSet presAssocID="{342B3702-7A68-41B1-88E0-E2544E28A863}" presName="vert1" presStyleCnt="0"/>
      <dgm:spPr/>
    </dgm:pt>
    <dgm:pt modelId="{D2D4E6C4-1870-4D14-BF5A-98916EC51864}" type="pres">
      <dgm:prSet presAssocID="{FD7FB534-9249-4FBF-A55D-698037C0BA90}" presName="vertSpace2a" presStyleCnt="0"/>
      <dgm:spPr/>
    </dgm:pt>
    <dgm:pt modelId="{9A48FF31-4CB1-4877-8DFF-5C74B00AAF04}" type="pres">
      <dgm:prSet presAssocID="{FD7FB534-9249-4FBF-A55D-698037C0BA90}" presName="horz2" presStyleCnt="0"/>
      <dgm:spPr/>
    </dgm:pt>
    <dgm:pt modelId="{242C2B1E-297C-4174-9B9F-62DD7AB2FA6F}" type="pres">
      <dgm:prSet presAssocID="{FD7FB534-9249-4FBF-A55D-698037C0BA90}" presName="horzSpace2" presStyleCnt="0"/>
      <dgm:spPr/>
    </dgm:pt>
    <dgm:pt modelId="{887EBEDE-F5A9-4FD5-B471-9250E92AE1BB}" type="pres">
      <dgm:prSet presAssocID="{FD7FB534-9249-4FBF-A55D-698037C0BA90}" presName="tx2" presStyleLbl="revTx" presStyleIdx="1" presStyleCnt="4"/>
      <dgm:spPr/>
    </dgm:pt>
    <dgm:pt modelId="{82E434E6-D396-4B6F-8545-D596561F06E7}" type="pres">
      <dgm:prSet presAssocID="{FD7FB534-9249-4FBF-A55D-698037C0BA90}" presName="vert2" presStyleCnt="0"/>
      <dgm:spPr/>
    </dgm:pt>
    <dgm:pt modelId="{4A2B9B5D-A1C7-4C90-ABF7-206912F2FAE5}" type="pres">
      <dgm:prSet presAssocID="{FD7FB534-9249-4FBF-A55D-698037C0BA90}" presName="thinLine2b" presStyleLbl="callout" presStyleIdx="0" presStyleCnt="2"/>
      <dgm:spPr/>
    </dgm:pt>
    <dgm:pt modelId="{13F91A12-E94C-47F9-9B81-884EF10F225C}" type="pres">
      <dgm:prSet presAssocID="{FD7FB534-9249-4FBF-A55D-698037C0BA90}" presName="vertSpace2b" presStyleCnt="0"/>
      <dgm:spPr/>
    </dgm:pt>
    <dgm:pt modelId="{24CF2A2E-A09C-4EDF-BAAA-BFEEC21C0919}" type="pres">
      <dgm:prSet presAssocID="{52DFA83F-57E5-471B-9B8F-010E39CB0323}" presName="thickLine" presStyleLbl="alignNode1" presStyleIdx="1" presStyleCnt="2"/>
      <dgm:spPr/>
    </dgm:pt>
    <dgm:pt modelId="{B30361E6-A761-4E19-82A8-D4C632B0366A}" type="pres">
      <dgm:prSet presAssocID="{52DFA83F-57E5-471B-9B8F-010E39CB0323}" presName="horz1" presStyleCnt="0"/>
      <dgm:spPr/>
    </dgm:pt>
    <dgm:pt modelId="{50E3E65A-AA60-45D4-A61B-C13F20376CF0}" type="pres">
      <dgm:prSet presAssocID="{52DFA83F-57E5-471B-9B8F-010E39CB0323}" presName="tx1" presStyleLbl="revTx" presStyleIdx="2" presStyleCnt="4" custScaleX="135473"/>
      <dgm:spPr/>
    </dgm:pt>
    <dgm:pt modelId="{91A38C53-B99D-4D51-99C0-DFF08DEE20C7}" type="pres">
      <dgm:prSet presAssocID="{52DFA83F-57E5-471B-9B8F-010E39CB0323}" presName="vert1" presStyleCnt="0"/>
      <dgm:spPr/>
    </dgm:pt>
    <dgm:pt modelId="{3E41258D-45B6-4A43-9208-C9452B7443A5}" type="pres">
      <dgm:prSet presAssocID="{B9053DA0-A876-4655-8621-F776D136C76C}" presName="vertSpace2a" presStyleCnt="0"/>
      <dgm:spPr/>
    </dgm:pt>
    <dgm:pt modelId="{C86E9E9A-B174-42C0-84EE-D884BE69E920}" type="pres">
      <dgm:prSet presAssocID="{B9053DA0-A876-4655-8621-F776D136C76C}" presName="horz2" presStyleCnt="0"/>
      <dgm:spPr/>
    </dgm:pt>
    <dgm:pt modelId="{EAB812B1-0C93-4607-815D-F346DBBBF0B0}" type="pres">
      <dgm:prSet presAssocID="{B9053DA0-A876-4655-8621-F776D136C76C}" presName="horzSpace2" presStyleCnt="0"/>
      <dgm:spPr/>
    </dgm:pt>
    <dgm:pt modelId="{445310AF-FB75-47B2-9084-D8E1C426CC94}" type="pres">
      <dgm:prSet presAssocID="{B9053DA0-A876-4655-8621-F776D136C76C}" presName="tx2" presStyleLbl="revTx" presStyleIdx="3" presStyleCnt="4"/>
      <dgm:spPr/>
    </dgm:pt>
    <dgm:pt modelId="{B53DB8C1-234B-4DF8-9D2A-5A301953D90F}" type="pres">
      <dgm:prSet presAssocID="{B9053DA0-A876-4655-8621-F776D136C76C}" presName="vert2" presStyleCnt="0"/>
      <dgm:spPr/>
    </dgm:pt>
    <dgm:pt modelId="{9FAEDE2E-A87C-442A-9573-ACFA485E24C0}" type="pres">
      <dgm:prSet presAssocID="{B9053DA0-A876-4655-8621-F776D136C76C}" presName="thinLine2b" presStyleLbl="callout" presStyleIdx="1" presStyleCnt="2"/>
      <dgm:spPr/>
    </dgm:pt>
    <dgm:pt modelId="{4F4D0A6C-CD68-42BD-876D-E4AC23B808D1}" type="pres">
      <dgm:prSet presAssocID="{B9053DA0-A876-4655-8621-F776D136C76C}" presName="vertSpace2b" presStyleCnt="0"/>
      <dgm:spPr/>
    </dgm:pt>
  </dgm:ptLst>
  <dgm:cxnLst>
    <dgm:cxn modelId="{77796A0A-922E-474F-B9F4-BE8DC8C085E3}" srcId="{0CC62B70-BA02-4869-8DD8-E80C3982CCCC}" destId="{52DFA83F-57E5-471B-9B8F-010E39CB0323}" srcOrd="1" destOrd="0" parTransId="{1F85C12B-C8AE-41AA-9651-6C8C1BF7EBAA}" sibTransId="{75E23FBB-190D-4048-A8E4-7208EC886BC2}"/>
    <dgm:cxn modelId="{0B33A814-7DD1-4D3C-A3EA-79EDEBA777CC}" type="presOf" srcId="{52DFA83F-57E5-471B-9B8F-010E39CB0323}" destId="{50E3E65A-AA60-45D4-A61B-C13F20376CF0}" srcOrd="0" destOrd="0" presId="urn:microsoft.com/office/officeart/2008/layout/LinedList"/>
    <dgm:cxn modelId="{7291CA31-CE6E-428F-92CE-0D3109186260}" type="presOf" srcId="{B9053DA0-A876-4655-8621-F776D136C76C}" destId="{445310AF-FB75-47B2-9084-D8E1C426CC94}" srcOrd="0" destOrd="0" presId="urn:microsoft.com/office/officeart/2008/layout/LinedList"/>
    <dgm:cxn modelId="{61114170-3935-46E5-82EB-9A76DF5B968C}" srcId="{52DFA83F-57E5-471B-9B8F-010E39CB0323}" destId="{B9053DA0-A876-4655-8621-F776D136C76C}" srcOrd="0" destOrd="0" parTransId="{86EFFD4A-C66E-42F0-8DE0-07D09C03224F}" sibTransId="{6EE7BFED-47B3-4F5F-8028-8C65871FAAAA}"/>
    <dgm:cxn modelId="{97BDB090-B6D0-415B-A43B-03BFA26E15EB}" srcId="{342B3702-7A68-41B1-88E0-E2544E28A863}" destId="{FD7FB534-9249-4FBF-A55D-698037C0BA90}" srcOrd="0" destOrd="0" parTransId="{C704326F-5434-43CF-AFA5-28179C1F4058}" sibTransId="{6BDB1C68-3835-4B0B-A069-50F50C18C293}"/>
    <dgm:cxn modelId="{0CE3D1C3-558C-489D-983A-D877ED6BCFC9}" type="presOf" srcId="{342B3702-7A68-41B1-88E0-E2544E28A863}" destId="{204E2266-D440-4F5F-BDB8-414DECB0F93A}" srcOrd="0" destOrd="0" presId="urn:microsoft.com/office/officeart/2008/layout/LinedList"/>
    <dgm:cxn modelId="{67A68CD0-86AD-4BF4-B220-F5D78CB89905}" type="presOf" srcId="{FD7FB534-9249-4FBF-A55D-698037C0BA90}" destId="{887EBEDE-F5A9-4FD5-B471-9250E92AE1BB}" srcOrd="0" destOrd="0" presId="urn:microsoft.com/office/officeart/2008/layout/LinedList"/>
    <dgm:cxn modelId="{6D6CABEC-2D03-4336-B104-B7056821B63E}" srcId="{0CC62B70-BA02-4869-8DD8-E80C3982CCCC}" destId="{342B3702-7A68-41B1-88E0-E2544E28A863}" srcOrd="0" destOrd="0" parTransId="{6C3CB9DF-4C00-49E9-AED4-86AE6657F00B}" sibTransId="{D712C02E-6764-426E-870A-F6773DE7336C}"/>
    <dgm:cxn modelId="{C5503CF7-4497-4AA9-9889-3C6E00EFCB05}" type="presOf" srcId="{0CC62B70-BA02-4869-8DD8-E80C3982CCCC}" destId="{228A43D4-4235-46BB-BC3E-F0F75BF6370B}" srcOrd="0" destOrd="0" presId="urn:microsoft.com/office/officeart/2008/layout/LinedList"/>
    <dgm:cxn modelId="{FA28C14D-523F-444F-9FA4-B1378E5D1B86}" type="presParOf" srcId="{228A43D4-4235-46BB-BC3E-F0F75BF6370B}" destId="{10241392-2507-41B8-89F7-0E87528A1856}" srcOrd="0" destOrd="0" presId="urn:microsoft.com/office/officeart/2008/layout/LinedList"/>
    <dgm:cxn modelId="{854AC2CC-F2D0-47A1-BDD5-C2A2DDD58459}" type="presParOf" srcId="{228A43D4-4235-46BB-BC3E-F0F75BF6370B}" destId="{BD39F99C-93BA-4770-BC65-F0EDA9963397}" srcOrd="1" destOrd="0" presId="urn:microsoft.com/office/officeart/2008/layout/LinedList"/>
    <dgm:cxn modelId="{79777AF7-2404-488C-8E38-0A28F601ED29}" type="presParOf" srcId="{BD39F99C-93BA-4770-BC65-F0EDA9963397}" destId="{204E2266-D440-4F5F-BDB8-414DECB0F93A}" srcOrd="0" destOrd="0" presId="urn:microsoft.com/office/officeart/2008/layout/LinedList"/>
    <dgm:cxn modelId="{EDBDDC88-D928-41C2-8A20-62B92D7FBC4B}" type="presParOf" srcId="{BD39F99C-93BA-4770-BC65-F0EDA9963397}" destId="{63B96D39-9974-4AE9-8157-1773F1A20017}" srcOrd="1" destOrd="0" presId="urn:microsoft.com/office/officeart/2008/layout/LinedList"/>
    <dgm:cxn modelId="{E50F2B29-9E0D-40FE-BEBE-6D9A729392E9}" type="presParOf" srcId="{63B96D39-9974-4AE9-8157-1773F1A20017}" destId="{D2D4E6C4-1870-4D14-BF5A-98916EC51864}" srcOrd="0" destOrd="0" presId="urn:microsoft.com/office/officeart/2008/layout/LinedList"/>
    <dgm:cxn modelId="{0C396C23-D5A6-4928-8625-222886A48D63}" type="presParOf" srcId="{63B96D39-9974-4AE9-8157-1773F1A20017}" destId="{9A48FF31-4CB1-4877-8DFF-5C74B00AAF04}" srcOrd="1" destOrd="0" presId="urn:microsoft.com/office/officeart/2008/layout/LinedList"/>
    <dgm:cxn modelId="{8A19A561-863C-4F0B-A87F-EB5BFF6216E0}" type="presParOf" srcId="{9A48FF31-4CB1-4877-8DFF-5C74B00AAF04}" destId="{242C2B1E-297C-4174-9B9F-62DD7AB2FA6F}" srcOrd="0" destOrd="0" presId="urn:microsoft.com/office/officeart/2008/layout/LinedList"/>
    <dgm:cxn modelId="{6FA53BD0-BCB9-41E0-B3C3-73C8CF0A15CF}" type="presParOf" srcId="{9A48FF31-4CB1-4877-8DFF-5C74B00AAF04}" destId="{887EBEDE-F5A9-4FD5-B471-9250E92AE1BB}" srcOrd="1" destOrd="0" presId="urn:microsoft.com/office/officeart/2008/layout/LinedList"/>
    <dgm:cxn modelId="{07887AE1-C15F-43A2-954A-B95320143031}" type="presParOf" srcId="{9A48FF31-4CB1-4877-8DFF-5C74B00AAF04}" destId="{82E434E6-D396-4B6F-8545-D596561F06E7}" srcOrd="2" destOrd="0" presId="urn:microsoft.com/office/officeart/2008/layout/LinedList"/>
    <dgm:cxn modelId="{51385E65-C1C8-4A3F-9C80-7D776BD92A36}" type="presParOf" srcId="{63B96D39-9974-4AE9-8157-1773F1A20017}" destId="{4A2B9B5D-A1C7-4C90-ABF7-206912F2FAE5}" srcOrd="2" destOrd="0" presId="urn:microsoft.com/office/officeart/2008/layout/LinedList"/>
    <dgm:cxn modelId="{254EAE5D-8CBE-41C2-BD9B-4E80153D639D}" type="presParOf" srcId="{63B96D39-9974-4AE9-8157-1773F1A20017}" destId="{13F91A12-E94C-47F9-9B81-884EF10F225C}" srcOrd="3" destOrd="0" presId="urn:microsoft.com/office/officeart/2008/layout/LinedList"/>
    <dgm:cxn modelId="{0A3F96BB-5B89-4662-BD0A-D1DF92DDC37E}" type="presParOf" srcId="{228A43D4-4235-46BB-BC3E-F0F75BF6370B}" destId="{24CF2A2E-A09C-4EDF-BAAA-BFEEC21C0919}" srcOrd="2" destOrd="0" presId="urn:microsoft.com/office/officeart/2008/layout/LinedList"/>
    <dgm:cxn modelId="{157262E3-9323-4626-8E34-E0DFA82B0060}" type="presParOf" srcId="{228A43D4-4235-46BB-BC3E-F0F75BF6370B}" destId="{B30361E6-A761-4E19-82A8-D4C632B0366A}" srcOrd="3" destOrd="0" presId="urn:microsoft.com/office/officeart/2008/layout/LinedList"/>
    <dgm:cxn modelId="{A712030C-6865-4115-BD8D-3F02968A5B1C}" type="presParOf" srcId="{B30361E6-A761-4E19-82A8-D4C632B0366A}" destId="{50E3E65A-AA60-45D4-A61B-C13F20376CF0}" srcOrd="0" destOrd="0" presId="urn:microsoft.com/office/officeart/2008/layout/LinedList"/>
    <dgm:cxn modelId="{53B60A47-28B7-4929-9A0A-38F5496E6AD9}" type="presParOf" srcId="{B30361E6-A761-4E19-82A8-D4C632B0366A}" destId="{91A38C53-B99D-4D51-99C0-DFF08DEE20C7}" srcOrd="1" destOrd="0" presId="urn:microsoft.com/office/officeart/2008/layout/LinedList"/>
    <dgm:cxn modelId="{6E407C73-C7E5-4BF6-9E7E-364DA536C867}" type="presParOf" srcId="{91A38C53-B99D-4D51-99C0-DFF08DEE20C7}" destId="{3E41258D-45B6-4A43-9208-C9452B7443A5}" srcOrd="0" destOrd="0" presId="urn:microsoft.com/office/officeart/2008/layout/LinedList"/>
    <dgm:cxn modelId="{E4A806EC-5371-4802-A098-665E06480EC8}" type="presParOf" srcId="{91A38C53-B99D-4D51-99C0-DFF08DEE20C7}" destId="{C86E9E9A-B174-42C0-84EE-D884BE69E920}" srcOrd="1" destOrd="0" presId="urn:microsoft.com/office/officeart/2008/layout/LinedList"/>
    <dgm:cxn modelId="{8B311E6F-1B3A-4569-A19F-975D9D0301F5}" type="presParOf" srcId="{C86E9E9A-B174-42C0-84EE-D884BE69E920}" destId="{EAB812B1-0C93-4607-815D-F346DBBBF0B0}" srcOrd="0" destOrd="0" presId="urn:microsoft.com/office/officeart/2008/layout/LinedList"/>
    <dgm:cxn modelId="{8190724F-AC45-43DC-B944-5EB9224E7C17}" type="presParOf" srcId="{C86E9E9A-B174-42C0-84EE-D884BE69E920}" destId="{445310AF-FB75-47B2-9084-D8E1C426CC94}" srcOrd="1" destOrd="0" presId="urn:microsoft.com/office/officeart/2008/layout/LinedList"/>
    <dgm:cxn modelId="{9386212E-3195-45CA-B016-D428722721E6}" type="presParOf" srcId="{C86E9E9A-B174-42C0-84EE-D884BE69E920}" destId="{B53DB8C1-234B-4DF8-9D2A-5A301953D90F}" srcOrd="2" destOrd="0" presId="urn:microsoft.com/office/officeart/2008/layout/LinedList"/>
    <dgm:cxn modelId="{F2FEC056-45D0-41F8-B87D-9544607DE694}" type="presParOf" srcId="{91A38C53-B99D-4D51-99C0-DFF08DEE20C7}" destId="{9FAEDE2E-A87C-442A-9573-ACFA485E24C0}" srcOrd="2" destOrd="0" presId="urn:microsoft.com/office/officeart/2008/layout/LinedList"/>
    <dgm:cxn modelId="{B13A0BDF-C8CF-45E3-928A-F5C463E6094F}" type="presParOf" srcId="{91A38C53-B99D-4D51-99C0-DFF08DEE20C7}" destId="{4F4D0A6C-CD68-42BD-876D-E4AC23B808D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C62B70-BA02-4869-8DD8-E80C3982CCCC}" type="doc">
      <dgm:prSet loTypeId="urn:microsoft.com/office/officeart/2008/layout/Lin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42B3702-7A68-41B1-88E0-E2544E28A863}">
      <dgm:prSet phldrT="[Testo]" custT="1"/>
      <dgm:spPr/>
      <dgm:t>
        <a:bodyPr/>
        <a:lstStyle/>
        <a:p>
          <a:r>
            <a:rPr lang="en-GB" sz="2400" dirty="0"/>
            <a:t>Basic Module</a:t>
          </a:r>
        </a:p>
      </dgm:t>
    </dgm:pt>
    <dgm:pt modelId="{6C3CB9DF-4C00-49E9-AED4-86AE6657F00B}" type="parTrans" cxnId="{6D6CABEC-2D03-4336-B104-B7056821B63E}">
      <dgm:prSet/>
      <dgm:spPr/>
      <dgm:t>
        <a:bodyPr/>
        <a:lstStyle/>
        <a:p>
          <a:endParaRPr lang="en-GB"/>
        </a:p>
      </dgm:t>
    </dgm:pt>
    <dgm:pt modelId="{D712C02E-6764-426E-870A-F6773DE7336C}" type="sibTrans" cxnId="{6D6CABEC-2D03-4336-B104-B7056821B63E}">
      <dgm:prSet/>
      <dgm:spPr/>
      <dgm:t>
        <a:bodyPr/>
        <a:lstStyle/>
        <a:p>
          <a:endParaRPr lang="en-GB"/>
        </a:p>
      </dgm:t>
    </dgm:pt>
    <dgm:pt modelId="{FD7FB534-9249-4FBF-A55D-698037C0BA90}">
      <dgm:prSet phldrT="[Testo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C704326F-5434-43CF-AFA5-28179C1F4058}" type="parTrans" cxnId="{97BDB090-B6D0-415B-A43B-03BFA26E15EB}">
      <dgm:prSet/>
      <dgm:spPr/>
      <dgm:t>
        <a:bodyPr/>
        <a:lstStyle/>
        <a:p>
          <a:endParaRPr lang="en-GB"/>
        </a:p>
      </dgm:t>
    </dgm:pt>
    <dgm:pt modelId="{6BDB1C68-3835-4B0B-A069-50F50C18C293}" type="sibTrans" cxnId="{97BDB090-B6D0-415B-A43B-03BFA26E15EB}">
      <dgm:prSet/>
      <dgm:spPr/>
      <dgm:t>
        <a:bodyPr/>
        <a:lstStyle/>
        <a:p>
          <a:endParaRPr lang="en-GB"/>
        </a:p>
      </dgm:t>
    </dgm:pt>
    <dgm:pt modelId="{52DFA83F-57E5-471B-9B8F-010E39CB0323}">
      <dgm:prSet phldrT="[Testo]" custT="1"/>
      <dgm:spPr/>
      <dgm:t>
        <a:bodyPr/>
        <a:lstStyle/>
        <a:p>
          <a:r>
            <a:rPr lang="en-GB" sz="2400" dirty="0"/>
            <a:t>Multiplicative hash</a:t>
          </a:r>
        </a:p>
      </dgm:t>
    </dgm:pt>
    <dgm:pt modelId="{1F85C12B-C8AE-41AA-9651-6C8C1BF7EBAA}" type="parTrans" cxnId="{77796A0A-922E-474F-B9F4-BE8DC8C085E3}">
      <dgm:prSet/>
      <dgm:spPr/>
      <dgm:t>
        <a:bodyPr/>
        <a:lstStyle/>
        <a:p>
          <a:endParaRPr lang="en-GB"/>
        </a:p>
      </dgm:t>
    </dgm:pt>
    <dgm:pt modelId="{75E23FBB-190D-4048-A8E4-7208EC886BC2}" type="sibTrans" cxnId="{77796A0A-922E-474F-B9F4-BE8DC8C085E3}">
      <dgm:prSet/>
      <dgm:spPr/>
      <dgm:t>
        <a:bodyPr/>
        <a:lstStyle/>
        <a:p>
          <a:endParaRPr lang="en-GB"/>
        </a:p>
      </dgm:t>
    </dgm:pt>
    <dgm:pt modelId="{B9053DA0-A876-4655-8621-F776D136C76C}">
      <dgm:prSet phldrT="[Testo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86EFFD4A-C66E-42F0-8DE0-07D09C03224F}" type="parTrans" cxnId="{61114170-3935-46E5-82EB-9A76DF5B968C}">
      <dgm:prSet/>
      <dgm:spPr/>
      <dgm:t>
        <a:bodyPr/>
        <a:lstStyle/>
        <a:p>
          <a:endParaRPr lang="en-GB"/>
        </a:p>
      </dgm:t>
    </dgm:pt>
    <dgm:pt modelId="{6EE7BFED-47B3-4F5F-8028-8C65871FAAAA}" type="sibTrans" cxnId="{61114170-3935-46E5-82EB-9A76DF5B968C}">
      <dgm:prSet/>
      <dgm:spPr/>
      <dgm:t>
        <a:bodyPr/>
        <a:lstStyle/>
        <a:p>
          <a:endParaRPr lang="en-GB"/>
        </a:p>
      </dgm:t>
    </dgm:pt>
    <dgm:pt modelId="{228A43D4-4235-46BB-BC3E-F0F75BF6370B}" type="pres">
      <dgm:prSet presAssocID="{0CC62B70-BA02-4869-8DD8-E80C3982CCCC}" presName="vert0" presStyleCnt="0">
        <dgm:presLayoutVars>
          <dgm:dir/>
          <dgm:animOne val="branch"/>
          <dgm:animLvl val="lvl"/>
        </dgm:presLayoutVars>
      </dgm:prSet>
      <dgm:spPr/>
    </dgm:pt>
    <dgm:pt modelId="{10241392-2507-41B8-89F7-0E87528A1856}" type="pres">
      <dgm:prSet presAssocID="{342B3702-7A68-41B1-88E0-E2544E28A863}" presName="thickLine" presStyleLbl="alignNode1" presStyleIdx="0" presStyleCnt="2"/>
      <dgm:spPr/>
    </dgm:pt>
    <dgm:pt modelId="{BD39F99C-93BA-4770-BC65-F0EDA9963397}" type="pres">
      <dgm:prSet presAssocID="{342B3702-7A68-41B1-88E0-E2544E28A863}" presName="horz1" presStyleCnt="0"/>
      <dgm:spPr/>
    </dgm:pt>
    <dgm:pt modelId="{204E2266-D440-4F5F-BDB8-414DECB0F93A}" type="pres">
      <dgm:prSet presAssocID="{342B3702-7A68-41B1-88E0-E2544E28A863}" presName="tx1" presStyleLbl="revTx" presStyleIdx="0" presStyleCnt="4" custScaleX="134744" custLinFactNeighborX="-4075"/>
      <dgm:spPr/>
    </dgm:pt>
    <dgm:pt modelId="{63B96D39-9974-4AE9-8157-1773F1A20017}" type="pres">
      <dgm:prSet presAssocID="{342B3702-7A68-41B1-88E0-E2544E28A863}" presName="vert1" presStyleCnt="0"/>
      <dgm:spPr/>
    </dgm:pt>
    <dgm:pt modelId="{D2D4E6C4-1870-4D14-BF5A-98916EC51864}" type="pres">
      <dgm:prSet presAssocID="{FD7FB534-9249-4FBF-A55D-698037C0BA90}" presName="vertSpace2a" presStyleCnt="0"/>
      <dgm:spPr/>
    </dgm:pt>
    <dgm:pt modelId="{9A48FF31-4CB1-4877-8DFF-5C74B00AAF04}" type="pres">
      <dgm:prSet presAssocID="{FD7FB534-9249-4FBF-A55D-698037C0BA90}" presName="horz2" presStyleCnt="0"/>
      <dgm:spPr/>
    </dgm:pt>
    <dgm:pt modelId="{242C2B1E-297C-4174-9B9F-62DD7AB2FA6F}" type="pres">
      <dgm:prSet presAssocID="{FD7FB534-9249-4FBF-A55D-698037C0BA90}" presName="horzSpace2" presStyleCnt="0"/>
      <dgm:spPr/>
    </dgm:pt>
    <dgm:pt modelId="{887EBEDE-F5A9-4FD5-B471-9250E92AE1BB}" type="pres">
      <dgm:prSet presAssocID="{FD7FB534-9249-4FBF-A55D-698037C0BA90}" presName="tx2" presStyleLbl="revTx" presStyleIdx="1" presStyleCnt="4"/>
      <dgm:spPr/>
    </dgm:pt>
    <dgm:pt modelId="{82E434E6-D396-4B6F-8545-D596561F06E7}" type="pres">
      <dgm:prSet presAssocID="{FD7FB534-9249-4FBF-A55D-698037C0BA90}" presName="vert2" presStyleCnt="0"/>
      <dgm:spPr/>
    </dgm:pt>
    <dgm:pt modelId="{4A2B9B5D-A1C7-4C90-ABF7-206912F2FAE5}" type="pres">
      <dgm:prSet presAssocID="{FD7FB534-9249-4FBF-A55D-698037C0BA90}" presName="thinLine2b" presStyleLbl="callout" presStyleIdx="0" presStyleCnt="2"/>
      <dgm:spPr/>
    </dgm:pt>
    <dgm:pt modelId="{13F91A12-E94C-47F9-9B81-884EF10F225C}" type="pres">
      <dgm:prSet presAssocID="{FD7FB534-9249-4FBF-A55D-698037C0BA90}" presName="vertSpace2b" presStyleCnt="0"/>
      <dgm:spPr/>
    </dgm:pt>
    <dgm:pt modelId="{24CF2A2E-A09C-4EDF-BAAA-BFEEC21C0919}" type="pres">
      <dgm:prSet presAssocID="{52DFA83F-57E5-471B-9B8F-010E39CB0323}" presName="thickLine" presStyleLbl="alignNode1" presStyleIdx="1" presStyleCnt="2"/>
      <dgm:spPr/>
    </dgm:pt>
    <dgm:pt modelId="{B30361E6-A761-4E19-82A8-D4C632B0366A}" type="pres">
      <dgm:prSet presAssocID="{52DFA83F-57E5-471B-9B8F-010E39CB0323}" presName="horz1" presStyleCnt="0"/>
      <dgm:spPr/>
    </dgm:pt>
    <dgm:pt modelId="{50E3E65A-AA60-45D4-A61B-C13F20376CF0}" type="pres">
      <dgm:prSet presAssocID="{52DFA83F-57E5-471B-9B8F-010E39CB0323}" presName="tx1" presStyleLbl="revTx" presStyleIdx="2" presStyleCnt="4" custScaleX="135473"/>
      <dgm:spPr/>
    </dgm:pt>
    <dgm:pt modelId="{91A38C53-B99D-4D51-99C0-DFF08DEE20C7}" type="pres">
      <dgm:prSet presAssocID="{52DFA83F-57E5-471B-9B8F-010E39CB0323}" presName="vert1" presStyleCnt="0"/>
      <dgm:spPr/>
    </dgm:pt>
    <dgm:pt modelId="{3E41258D-45B6-4A43-9208-C9452B7443A5}" type="pres">
      <dgm:prSet presAssocID="{B9053DA0-A876-4655-8621-F776D136C76C}" presName="vertSpace2a" presStyleCnt="0"/>
      <dgm:spPr/>
    </dgm:pt>
    <dgm:pt modelId="{C86E9E9A-B174-42C0-84EE-D884BE69E920}" type="pres">
      <dgm:prSet presAssocID="{B9053DA0-A876-4655-8621-F776D136C76C}" presName="horz2" presStyleCnt="0"/>
      <dgm:spPr/>
    </dgm:pt>
    <dgm:pt modelId="{EAB812B1-0C93-4607-815D-F346DBBBF0B0}" type="pres">
      <dgm:prSet presAssocID="{B9053DA0-A876-4655-8621-F776D136C76C}" presName="horzSpace2" presStyleCnt="0"/>
      <dgm:spPr/>
    </dgm:pt>
    <dgm:pt modelId="{445310AF-FB75-47B2-9084-D8E1C426CC94}" type="pres">
      <dgm:prSet presAssocID="{B9053DA0-A876-4655-8621-F776D136C76C}" presName="tx2" presStyleLbl="revTx" presStyleIdx="3" presStyleCnt="4"/>
      <dgm:spPr/>
    </dgm:pt>
    <dgm:pt modelId="{B53DB8C1-234B-4DF8-9D2A-5A301953D90F}" type="pres">
      <dgm:prSet presAssocID="{B9053DA0-A876-4655-8621-F776D136C76C}" presName="vert2" presStyleCnt="0"/>
      <dgm:spPr/>
    </dgm:pt>
    <dgm:pt modelId="{9FAEDE2E-A87C-442A-9573-ACFA485E24C0}" type="pres">
      <dgm:prSet presAssocID="{B9053DA0-A876-4655-8621-F776D136C76C}" presName="thinLine2b" presStyleLbl="callout" presStyleIdx="1" presStyleCnt="2"/>
      <dgm:spPr/>
    </dgm:pt>
    <dgm:pt modelId="{4F4D0A6C-CD68-42BD-876D-E4AC23B808D1}" type="pres">
      <dgm:prSet presAssocID="{B9053DA0-A876-4655-8621-F776D136C76C}" presName="vertSpace2b" presStyleCnt="0"/>
      <dgm:spPr/>
    </dgm:pt>
  </dgm:ptLst>
  <dgm:cxnLst>
    <dgm:cxn modelId="{77796A0A-922E-474F-B9F4-BE8DC8C085E3}" srcId="{0CC62B70-BA02-4869-8DD8-E80C3982CCCC}" destId="{52DFA83F-57E5-471B-9B8F-010E39CB0323}" srcOrd="1" destOrd="0" parTransId="{1F85C12B-C8AE-41AA-9651-6C8C1BF7EBAA}" sibTransId="{75E23FBB-190D-4048-A8E4-7208EC886BC2}"/>
    <dgm:cxn modelId="{0B33A814-7DD1-4D3C-A3EA-79EDEBA777CC}" type="presOf" srcId="{52DFA83F-57E5-471B-9B8F-010E39CB0323}" destId="{50E3E65A-AA60-45D4-A61B-C13F20376CF0}" srcOrd="0" destOrd="0" presId="urn:microsoft.com/office/officeart/2008/layout/LinedList"/>
    <dgm:cxn modelId="{7291CA31-CE6E-428F-92CE-0D3109186260}" type="presOf" srcId="{B9053DA0-A876-4655-8621-F776D136C76C}" destId="{445310AF-FB75-47B2-9084-D8E1C426CC94}" srcOrd="0" destOrd="0" presId="urn:microsoft.com/office/officeart/2008/layout/LinedList"/>
    <dgm:cxn modelId="{61114170-3935-46E5-82EB-9A76DF5B968C}" srcId="{52DFA83F-57E5-471B-9B8F-010E39CB0323}" destId="{B9053DA0-A876-4655-8621-F776D136C76C}" srcOrd="0" destOrd="0" parTransId="{86EFFD4A-C66E-42F0-8DE0-07D09C03224F}" sibTransId="{6EE7BFED-47B3-4F5F-8028-8C65871FAAAA}"/>
    <dgm:cxn modelId="{97BDB090-B6D0-415B-A43B-03BFA26E15EB}" srcId="{342B3702-7A68-41B1-88E0-E2544E28A863}" destId="{FD7FB534-9249-4FBF-A55D-698037C0BA90}" srcOrd="0" destOrd="0" parTransId="{C704326F-5434-43CF-AFA5-28179C1F4058}" sibTransId="{6BDB1C68-3835-4B0B-A069-50F50C18C293}"/>
    <dgm:cxn modelId="{0CE3D1C3-558C-489D-983A-D877ED6BCFC9}" type="presOf" srcId="{342B3702-7A68-41B1-88E0-E2544E28A863}" destId="{204E2266-D440-4F5F-BDB8-414DECB0F93A}" srcOrd="0" destOrd="0" presId="urn:microsoft.com/office/officeart/2008/layout/LinedList"/>
    <dgm:cxn modelId="{67A68CD0-86AD-4BF4-B220-F5D78CB89905}" type="presOf" srcId="{FD7FB534-9249-4FBF-A55D-698037C0BA90}" destId="{887EBEDE-F5A9-4FD5-B471-9250E92AE1BB}" srcOrd="0" destOrd="0" presId="urn:microsoft.com/office/officeart/2008/layout/LinedList"/>
    <dgm:cxn modelId="{6D6CABEC-2D03-4336-B104-B7056821B63E}" srcId="{0CC62B70-BA02-4869-8DD8-E80C3982CCCC}" destId="{342B3702-7A68-41B1-88E0-E2544E28A863}" srcOrd="0" destOrd="0" parTransId="{6C3CB9DF-4C00-49E9-AED4-86AE6657F00B}" sibTransId="{D712C02E-6764-426E-870A-F6773DE7336C}"/>
    <dgm:cxn modelId="{C5503CF7-4497-4AA9-9889-3C6E00EFCB05}" type="presOf" srcId="{0CC62B70-BA02-4869-8DD8-E80C3982CCCC}" destId="{228A43D4-4235-46BB-BC3E-F0F75BF6370B}" srcOrd="0" destOrd="0" presId="urn:microsoft.com/office/officeart/2008/layout/LinedList"/>
    <dgm:cxn modelId="{FA28C14D-523F-444F-9FA4-B1378E5D1B86}" type="presParOf" srcId="{228A43D4-4235-46BB-BC3E-F0F75BF6370B}" destId="{10241392-2507-41B8-89F7-0E87528A1856}" srcOrd="0" destOrd="0" presId="urn:microsoft.com/office/officeart/2008/layout/LinedList"/>
    <dgm:cxn modelId="{854AC2CC-F2D0-47A1-BDD5-C2A2DDD58459}" type="presParOf" srcId="{228A43D4-4235-46BB-BC3E-F0F75BF6370B}" destId="{BD39F99C-93BA-4770-BC65-F0EDA9963397}" srcOrd="1" destOrd="0" presId="urn:microsoft.com/office/officeart/2008/layout/LinedList"/>
    <dgm:cxn modelId="{79777AF7-2404-488C-8E38-0A28F601ED29}" type="presParOf" srcId="{BD39F99C-93BA-4770-BC65-F0EDA9963397}" destId="{204E2266-D440-4F5F-BDB8-414DECB0F93A}" srcOrd="0" destOrd="0" presId="urn:microsoft.com/office/officeart/2008/layout/LinedList"/>
    <dgm:cxn modelId="{EDBDDC88-D928-41C2-8A20-62B92D7FBC4B}" type="presParOf" srcId="{BD39F99C-93BA-4770-BC65-F0EDA9963397}" destId="{63B96D39-9974-4AE9-8157-1773F1A20017}" srcOrd="1" destOrd="0" presId="urn:microsoft.com/office/officeart/2008/layout/LinedList"/>
    <dgm:cxn modelId="{E50F2B29-9E0D-40FE-BEBE-6D9A729392E9}" type="presParOf" srcId="{63B96D39-9974-4AE9-8157-1773F1A20017}" destId="{D2D4E6C4-1870-4D14-BF5A-98916EC51864}" srcOrd="0" destOrd="0" presId="urn:microsoft.com/office/officeart/2008/layout/LinedList"/>
    <dgm:cxn modelId="{0C396C23-D5A6-4928-8625-222886A48D63}" type="presParOf" srcId="{63B96D39-9974-4AE9-8157-1773F1A20017}" destId="{9A48FF31-4CB1-4877-8DFF-5C74B00AAF04}" srcOrd="1" destOrd="0" presId="urn:microsoft.com/office/officeart/2008/layout/LinedList"/>
    <dgm:cxn modelId="{8A19A561-863C-4F0B-A87F-EB5BFF6216E0}" type="presParOf" srcId="{9A48FF31-4CB1-4877-8DFF-5C74B00AAF04}" destId="{242C2B1E-297C-4174-9B9F-62DD7AB2FA6F}" srcOrd="0" destOrd="0" presId="urn:microsoft.com/office/officeart/2008/layout/LinedList"/>
    <dgm:cxn modelId="{6FA53BD0-BCB9-41E0-B3C3-73C8CF0A15CF}" type="presParOf" srcId="{9A48FF31-4CB1-4877-8DFF-5C74B00AAF04}" destId="{887EBEDE-F5A9-4FD5-B471-9250E92AE1BB}" srcOrd="1" destOrd="0" presId="urn:microsoft.com/office/officeart/2008/layout/LinedList"/>
    <dgm:cxn modelId="{07887AE1-C15F-43A2-954A-B95320143031}" type="presParOf" srcId="{9A48FF31-4CB1-4877-8DFF-5C74B00AAF04}" destId="{82E434E6-D396-4B6F-8545-D596561F06E7}" srcOrd="2" destOrd="0" presId="urn:microsoft.com/office/officeart/2008/layout/LinedList"/>
    <dgm:cxn modelId="{51385E65-C1C8-4A3F-9C80-7D776BD92A36}" type="presParOf" srcId="{63B96D39-9974-4AE9-8157-1773F1A20017}" destId="{4A2B9B5D-A1C7-4C90-ABF7-206912F2FAE5}" srcOrd="2" destOrd="0" presId="urn:microsoft.com/office/officeart/2008/layout/LinedList"/>
    <dgm:cxn modelId="{254EAE5D-8CBE-41C2-BD9B-4E80153D639D}" type="presParOf" srcId="{63B96D39-9974-4AE9-8157-1773F1A20017}" destId="{13F91A12-E94C-47F9-9B81-884EF10F225C}" srcOrd="3" destOrd="0" presId="urn:microsoft.com/office/officeart/2008/layout/LinedList"/>
    <dgm:cxn modelId="{0A3F96BB-5B89-4662-BD0A-D1DF92DDC37E}" type="presParOf" srcId="{228A43D4-4235-46BB-BC3E-F0F75BF6370B}" destId="{24CF2A2E-A09C-4EDF-BAAA-BFEEC21C0919}" srcOrd="2" destOrd="0" presId="urn:microsoft.com/office/officeart/2008/layout/LinedList"/>
    <dgm:cxn modelId="{157262E3-9323-4626-8E34-E0DFA82B0060}" type="presParOf" srcId="{228A43D4-4235-46BB-BC3E-F0F75BF6370B}" destId="{B30361E6-A761-4E19-82A8-D4C632B0366A}" srcOrd="3" destOrd="0" presId="urn:microsoft.com/office/officeart/2008/layout/LinedList"/>
    <dgm:cxn modelId="{A712030C-6865-4115-BD8D-3F02968A5B1C}" type="presParOf" srcId="{B30361E6-A761-4E19-82A8-D4C632B0366A}" destId="{50E3E65A-AA60-45D4-A61B-C13F20376CF0}" srcOrd="0" destOrd="0" presId="urn:microsoft.com/office/officeart/2008/layout/LinedList"/>
    <dgm:cxn modelId="{53B60A47-28B7-4929-9A0A-38F5496E6AD9}" type="presParOf" srcId="{B30361E6-A761-4E19-82A8-D4C632B0366A}" destId="{91A38C53-B99D-4D51-99C0-DFF08DEE20C7}" srcOrd="1" destOrd="0" presId="urn:microsoft.com/office/officeart/2008/layout/LinedList"/>
    <dgm:cxn modelId="{6E407C73-C7E5-4BF6-9E7E-364DA536C867}" type="presParOf" srcId="{91A38C53-B99D-4D51-99C0-DFF08DEE20C7}" destId="{3E41258D-45B6-4A43-9208-C9452B7443A5}" srcOrd="0" destOrd="0" presId="urn:microsoft.com/office/officeart/2008/layout/LinedList"/>
    <dgm:cxn modelId="{E4A806EC-5371-4802-A098-665E06480EC8}" type="presParOf" srcId="{91A38C53-B99D-4D51-99C0-DFF08DEE20C7}" destId="{C86E9E9A-B174-42C0-84EE-D884BE69E920}" srcOrd="1" destOrd="0" presId="urn:microsoft.com/office/officeart/2008/layout/LinedList"/>
    <dgm:cxn modelId="{8B311E6F-1B3A-4569-A19F-975D9D0301F5}" type="presParOf" srcId="{C86E9E9A-B174-42C0-84EE-D884BE69E920}" destId="{EAB812B1-0C93-4607-815D-F346DBBBF0B0}" srcOrd="0" destOrd="0" presId="urn:microsoft.com/office/officeart/2008/layout/LinedList"/>
    <dgm:cxn modelId="{8190724F-AC45-43DC-B944-5EB9224E7C17}" type="presParOf" srcId="{C86E9E9A-B174-42C0-84EE-D884BE69E920}" destId="{445310AF-FB75-47B2-9084-D8E1C426CC94}" srcOrd="1" destOrd="0" presId="urn:microsoft.com/office/officeart/2008/layout/LinedList"/>
    <dgm:cxn modelId="{9386212E-3195-45CA-B016-D428722721E6}" type="presParOf" srcId="{C86E9E9A-B174-42C0-84EE-D884BE69E920}" destId="{B53DB8C1-234B-4DF8-9D2A-5A301953D90F}" srcOrd="2" destOrd="0" presId="urn:microsoft.com/office/officeart/2008/layout/LinedList"/>
    <dgm:cxn modelId="{F2FEC056-45D0-41F8-B87D-9544607DE694}" type="presParOf" srcId="{91A38C53-B99D-4D51-99C0-DFF08DEE20C7}" destId="{9FAEDE2E-A87C-442A-9573-ACFA485E24C0}" srcOrd="2" destOrd="0" presId="urn:microsoft.com/office/officeart/2008/layout/LinedList"/>
    <dgm:cxn modelId="{B13A0BDF-C8CF-45E3-928A-F5C463E6094F}" type="presParOf" srcId="{91A38C53-B99D-4D51-99C0-DFF08DEE20C7}" destId="{4F4D0A6C-CD68-42BD-876D-E4AC23B808D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2674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+mn-lt"/>
            </a:rPr>
            <a:t>Basic structures</a:t>
          </a:r>
        </a:p>
      </dsp:txBody>
      <dsp:txXfrm rot="5400000">
        <a:off x="674664" y="1811089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9437"/>
          <a:ext cx="3259934" cy="1355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All the structures needed by the algorithms, including map reading and graph creation</a:t>
          </a:r>
        </a:p>
      </dsp:txBody>
      <dsp:txXfrm>
        <a:off x="3249" y="9437"/>
        <a:ext cx="3259934" cy="1355202"/>
      </dsp:txXfrm>
    </dsp:sp>
    <dsp:sp modelId="{6BA46904-CB7C-4538-BD49-D3891EF19552}">
      <dsp:nvSpPr>
        <dsp:cNvPr id="0" name=""/>
        <dsp:cNvSpPr/>
      </dsp:nvSpPr>
      <dsp:spPr>
        <a:xfrm>
          <a:off x="1633216" y="1463111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83514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+mn-lt"/>
            </a:rPr>
            <a:t>Sequential A*</a:t>
          </a: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Standard sequential</a:t>
          </a:r>
          <a:r>
            <a:rPr lang="en-GB" sz="1800" kern="1200" baseline="0" noProof="0" dirty="0">
              <a:latin typeface="+mn-lt"/>
            </a:rPr>
            <a:t> version of the A star algorithm</a:t>
          </a:r>
          <a:endParaRPr lang="en-GB" sz="1800" kern="1200" noProof="0" dirty="0">
            <a:latin typeface="+mn-lt"/>
          </a:endParaRPr>
        </a:p>
      </dsp:txBody>
      <dsp:txXfrm>
        <a:off x="1959209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44003"/>
              <a:satOff val="3477"/>
              <a:lumOff val="-1678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+mn-lt"/>
            </a:rPr>
            <a:t>Parallel A*</a:t>
          </a:r>
        </a:p>
      </dsp:txBody>
      <dsp:txXfrm>
        <a:off x="4567157" y="1790937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/>
            <a:t>Decentralized version of the parallel A star algorithm</a:t>
          </a:r>
          <a:endParaRPr lang="en-GB" sz="1800" kern="1200" noProof="0" dirty="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16004"/>
              <a:satOff val="5215"/>
              <a:lumOff val="-2517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Testing</a:t>
          </a:r>
        </a:p>
      </dsp:txBody>
      <dsp:txXfrm>
        <a:off x="6523117" y="1790937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/>
            <a:t>Testing phase with different map dimensions and difficulties </a:t>
          </a:r>
          <a:endParaRPr lang="en-GB" sz="1800" kern="1200" noProof="0" dirty="0">
            <a:latin typeface="+mn-lt"/>
          </a:endParaRP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88005"/>
              <a:satOff val="6954"/>
              <a:lumOff val="-33569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Enhancement</a:t>
          </a: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Enhancements and fixes of the parallel A star algorithm to improve performances</a:t>
          </a: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41392-2507-41B8-89F7-0E87528A1856}">
      <dsp:nvSpPr>
        <dsp:cNvPr id="0" name=""/>
        <dsp:cNvSpPr/>
      </dsp:nvSpPr>
      <dsp:spPr>
        <a:xfrm>
          <a:off x="0" y="0"/>
          <a:ext cx="76689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E2266-D440-4F5F-BDB8-414DECB0F93A}">
      <dsp:nvSpPr>
        <dsp:cNvPr id="0" name=""/>
        <dsp:cNvSpPr/>
      </dsp:nvSpPr>
      <dsp:spPr>
        <a:xfrm>
          <a:off x="0" y="0"/>
          <a:ext cx="2571334" cy="130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OPEN set</a:t>
          </a:r>
        </a:p>
      </dsp:txBody>
      <dsp:txXfrm>
        <a:off x="0" y="0"/>
        <a:ext cx="2571334" cy="1307690"/>
      </dsp:txXfrm>
    </dsp:sp>
    <dsp:sp modelId="{887EBEDE-F5A9-4FD5-B471-9250E92AE1BB}">
      <dsp:nvSpPr>
        <dsp:cNvPr id="0" name=""/>
        <dsp:cNvSpPr/>
      </dsp:nvSpPr>
      <dsp:spPr>
        <a:xfrm>
          <a:off x="2666820" y="59382"/>
          <a:ext cx="4997146" cy="118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Contains node that have been discovered but not expanded yet</a:t>
          </a:r>
        </a:p>
      </dsp:txBody>
      <dsp:txXfrm>
        <a:off x="2666820" y="59382"/>
        <a:ext cx="4997146" cy="1187648"/>
      </dsp:txXfrm>
    </dsp:sp>
    <dsp:sp modelId="{4A2B9B5D-A1C7-4C90-ABF7-206912F2FAE5}">
      <dsp:nvSpPr>
        <dsp:cNvPr id="0" name=""/>
        <dsp:cNvSpPr/>
      </dsp:nvSpPr>
      <dsp:spPr>
        <a:xfrm>
          <a:off x="2571334" y="1247031"/>
          <a:ext cx="50926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F2A2E-A09C-4EDF-BAAA-BFEEC21C0919}">
      <dsp:nvSpPr>
        <dsp:cNvPr id="0" name=""/>
        <dsp:cNvSpPr/>
      </dsp:nvSpPr>
      <dsp:spPr>
        <a:xfrm>
          <a:off x="0" y="1307690"/>
          <a:ext cx="76689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3E65A-AA60-45D4-A61B-C13F20376CF0}">
      <dsp:nvSpPr>
        <dsp:cNvPr id="0" name=""/>
        <dsp:cNvSpPr/>
      </dsp:nvSpPr>
      <dsp:spPr>
        <a:xfrm>
          <a:off x="0" y="1307690"/>
          <a:ext cx="2532833" cy="130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CLOSE set</a:t>
          </a:r>
        </a:p>
      </dsp:txBody>
      <dsp:txXfrm>
        <a:off x="0" y="1307690"/>
        <a:ext cx="2532833" cy="1307690"/>
      </dsp:txXfrm>
    </dsp:sp>
    <dsp:sp modelId="{445310AF-FB75-47B2-9084-D8E1C426CC94}">
      <dsp:nvSpPr>
        <dsp:cNvPr id="0" name=""/>
        <dsp:cNvSpPr/>
      </dsp:nvSpPr>
      <dsp:spPr>
        <a:xfrm>
          <a:off x="2629106" y="1367072"/>
          <a:ext cx="5038298" cy="118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Contains nodes that have been expanded</a:t>
          </a:r>
        </a:p>
      </dsp:txBody>
      <dsp:txXfrm>
        <a:off x="2629106" y="1367072"/>
        <a:ext cx="5038298" cy="1187648"/>
      </dsp:txXfrm>
    </dsp:sp>
    <dsp:sp modelId="{9FAEDE2E-A87C-442A-9573-ACFA485E24C0}">
      <dsp:nvSpPr>
        <dsp:cNvPr id="0" name=""/>
        <dsp:cNvSpPr/>
      </dsp:nvSpPr>
      <dsp:spPr>
        <a:xfrm>
          <a:off x="2532833" y="2554721"/>
          <a:ext cx="51345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DB6BD-8CA5-4EAD-AE95-F3124F9A1564}">
      <dsp:nvSpPr>
        <dsp:cNvPr id="0" name=""/>
        <dsp:cNvSpPr/>
      </dsp:nvSpPr>
      <dsp:spPr>
        <a:xfrm>
          <a:off x="0" y="2120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13EEE-88AF-4239-85DF-C2667F11AB3B}">
      <dsp:nvSpPr>
        <dsp:cNvPr id="0" name=""/>
        <dsp:cNvSpPr/>
      </dsp:nvSpPr>
      <dsp:spPr>
        <a:xfrm>
          <a:off x="0" y="2120"/>
          <a:ext cx="10530094" cy="1446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Is an estimation of the cost from one node to a closest goal node </a:t>
          </a:r>
        </a:p>
      </dsp:txBody>
      <dsp:txXfrm>
        <a:off x="0" y="2120"/>
        <a:ext cx="10530094" cy="1446174"/>
      </dsp:txXfrm>
    </dsp:sp>
    <dsp:sp modelId="{CCAB2ED6-F3D9-4A91-811E-EE4A8BFC2CF8}">
      <dsp:nvSpPr>
        <dsp:cNvPr id="0" name=""/>
        <dsp:cNvSpPr/>
      </dsp:nvSpPr>
      <dsp:spPr>
        <a:xfrm>
          <a:off x="0" y="1448295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C89C6-E247-4EFD-9AB3-0BFB4662C7E7}">
      <dsp:nvSpPr>
        <dsp:cNvPr id="0" name=""/>
        <dsp:cNvSpPr/>
      </dsp:nvSpPr>
      <dsp:spPr>
        <a:xfrm>
          <a:off x="0" y="1448295"/>
          <a:ext cx="10530094" cy="1446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If good provides optimality, which means that there is no overestimation</a:t>
          </a:r>
        </a:p>
      </dsp:txBody>
      <dsp:txXfrm>
        <a:off x="0" y="1448295"/>
        <a:ext cx="10530094" cy="1446174"/>
      </dsp:txXfrm>
    </dsp:sp>
    <dsp:sp modelId="{D84CC37F-70C8-4EE2-88AC-B6EB771F0656}">
      <dsp:nvSpPr>
        <dsp:cNvPr id="0" name=""/>
        <dsp:cNvSpPr/>
      </dsp:nvSpPr>
      <dsp:spPr>
        <a:xfrm>
          <a:off x="0" y="2894469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7B140-1179-42F8-8254-37ABF711DA8A}">
      <dsp:nvSpPr>
        <dsp:cNvPr id="0" name=""/>
        <dsp:cNvSpPr/>
      </dsp:nvSpPr>
      <dsp:spPr>
        <a:xfrm>
          <a:off x="0" y="2894469"/>
          <a:ext cx="10530094" cy="1446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Is problem-specific, so it depends on the domain of application</a:t>
          </a:r>
        </a:p>
      </dsp:txBody>
      <dsp:txXfrm>
        <a:off x="0" y="2894469"/>
        <a:ext cx="10530094" cy="14461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DB6BD-8CA5-4EAD-AE95-F3124F9A1564}">
      <dsp:nvSpPr>
        <dsp:cNvPr id="0" name=""/>
        <dsp:cNvSpPr/>
      </dsp:nvSpPr>
      <dsp:spPr>
        <a:xfrm>
          <a:off x="0" y="0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13EEE-88AF-4239-85DF-C2667F11AB3B}">
      <dsp:nvSpPr>
        <dsp:cNvPr id="0" name=""/>
        <dsp:cNvSpPr/>
      </dsp:nvSpPr>
      <dsp:spPr>
        <a:xfrm>
          <a:off x="0" y="0"/>
          <a:ext cx="10530094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schemeClr val="tx1">
                  <a:alpha val="60000"/>
                </a:schemeClr>
              </a:solidFill>
            </a:rPr>
            <a:t>Each thread has its own OPEN and CLOSE set</a:t>
          </a:r>
          <a:endParaRPr lang="en-US" sz="2200" b="1" kern="1200" dirty="0">
            <a:solidFill>
              <a:schemeClr val="tx1">
                <a:alpha val="60000"/>
              </a:schemeClr>
            </a:solidFill>
            <a:latin typeface="+mn-lt"/>
            <a:ea typeface="+mn-ea"/>
            <a:cs typeface="+mn-cs"/>
          </a:endParaRPr>
        </a:p>
      </dsp:txBody>
      <dsp:txXfrm>
        <a:off x="0" y="0"/>
        <a:ext cx="10530094" cy="1085691"/>
      </dsp:txXfrm>
    </dsp:sp>
    <dsp:sp modelId="{CCAB2ED6-F3D9-4A91-811E-EE4A8BFC2CF8}">
      <dsp:nvSpPr>
        <dsp:cNvPr id="0" name=""/>
        <dsp:cNvSpPr/>
      </dsp:nvSpPr>
      <dsp:spPr>
        <a:xfrm>
          <a:off x="0" y="1085691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C89C6-E247-4EFD-9AB3-0BFB4662C7E7}">
      <dsp:nvSpPr>
        <dsp:cNvPr id="0" name=""/>
        <dsp:cNvSpPr/>
      </dsp:nvSpPr>
      <dsp:spPr>
        <a:xfrm>
          <a:off x="0" y="1085691"/>
          <a:ext cx="10530094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E</a:t>
          </a:r>
          <a:r>
            <a:rPr lang="en-GB" sz="2200" b="1" kern="1200" noProof="0" dirty="0" err="1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liminates</a:t>
          </a:r>
          <a:r>
            <a:rPr lang="en-US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 the concurrency overhead associated with a shared, centralized OPEN set</a:t>
          </a:r>
        </a:p>
      </dsp:txBody>
      <dsp:txXfrm>
        <a:off x="0" y="1085691"/>
        <a:ext cx="10530094" cy="1085691"/>
      </dsp:txXfrm>
    </dsp:sp>
    <dsp:sp modelId="{D84CC37F-70C8-4EE2-88AC-B6EB771F0656}">
      <dsp:nvSpPr>
        <dsp:cNvPr id="0" name=""/>
        <dsp:cNvSpPr/>
      </dsp:nvSpPr>
      <dsp:spPr>
        <a:xfrm>
          <a:off x="0" y="2171382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7B140-1179-42F8-8254-37ABF711DA8A}">
      <dsp:nvSpPr>
        <dsp:cNvPr id="0" name=""/>
        <dsp:cNvSpPr/>
      </dsp:nvSpPr>
      <dsp:spPr>
        <a:xfrm>
          <a:off x="0" y="2171382"/>
          <a:ext cx="10530094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>
                  <a:alpha val="60000"/>
                </a:schemeClr>
              </a:solidFill>
            </a:rPr>
            <a:t>Load balancing </a:t>
          </a:r>
          <a:r>
            <a:rPr lang="en-GB" sz="2200" b="1" kern="1200" dirty="0">
              <a:solidFill>
                <a:schemeClr val="tx1">
                  <a:alpha val="60000"/>
                </a:schemeClr>
              </a:solidFill>
            </a:rPr>
            <a:t>is necessary</a:t>
          </a:r>
        </a:p>
      </dsp:txBody>
      <dsp:txXfrm>
        <a:off x="0" y="2171382"/>
        <a:ext cx="10530094" cy="1085691"/>
      </dsp:txXfrm>
    </dsp:sp>
    <dsp:sp modelId="{7DF224E2-2113-4F0E-ADA3-3C478345C59C}">
      <dsp:nvSpPr>
        <dsp:cNvPr id="0" name=""/>
        <dsp:cNvSpPr/>
      </dsp:nvSpPr>
      <dsp:spPr>
        <a:xfrm>
          <a:off x="0" y="3257073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AD466-8924-4AEB-ACC9-341CD02EB847}">
      <dsp:nvSpPr>
        <dsp:cNvPr id="0" name=""/>
        <dsp:cNvSpPr/>
      </dsp:nvSpPr>
      <dsp:spPr>
        <a:xfrm>
          <a:off x="0" y="3257073"/>
          <a:ext cx="10530094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Requires a complex terminate detection</a:t>
          </a:r>
          <a:endParaRPr lang="en-US" sz="2200" b="1" kern="1200" dirty="0">
            <a:solidFill>
              <a:prstClr val="white">
                <a:alpha val="60000"/>
              </a:prstClr>
            </a:solidFill>
            <a:latin typeface="Gill Sans MT"/>
            <a:ea typeface="+mn-ea"/>
            <a:cs typeface="+mn-cs"/>
          </a:endParaRPr>
        </a:p>
      </dsp:txBody>
      <dsp:txXfrm>
        <a:off x="0" y="3257073"/>
        <a:ext cx="10530094" cy="10856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41392-2507-41B8-89F7-0E87528A1856}">
      <dsp:nvSpPr>
        <dsp:cNvPr id="0" name=""/>
        <dsp:cNvSpPr/>
      </dsp:nvSpPr>
      <dsp:spPr>
        <a:xfrm>
          <a:off x="0" y="0"/>
          <a:ext cx="106962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E2266-D440-4F5F-BDB8-414DECB0F93A}">
      <dsp:nvSpPr>
        <dsp:cNvPr id="0" name=""/>
        <dsp:cNvSpPr/>
      </dsp:nvSpPr>
      <dsp:spPr>
        <a:xfrm>
          <a:off x="0" y="0"/>
          <a:ext cx="2693910" cy="130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Basic Module</a:t>
          </a:r>
        </a:p>
      </dsp:txBody>
      <dsp:txXfrm>
        <a:off x="0" y="0"/>
        <a:ext cx="2693910" cy="1307690"/>
      </dsp:txXfrm>
    </dsp:sp>
    <dsp:sp modelId="{887EBEDE-F5A9-4FD5-B471-9250E92AE1BB}">
      <dsp:nvSpPr>
        <dsp:cNvPr id="0" name=""/>
        <dsp:cNvSpPr/>
      </dsp:nvSpPr>
      <dsp:spPr>
        <a:xfrm>
          <a:off x="2843856" y="59382"/>
          <a:ext cx="7847176" cy="118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a:rPr lang="en-US" sz="2200" i="1" kern="1200" dirty="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𝑛𝑜𝑑𝑒</m:t>
                </m:r>
                <m:r>
                  <a:rPr lang="en-US" sz="2200" i="1" kern="1200" dirty="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𝑖𝑑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% 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𝑛𝑢𝑚𝑏𝑒𝑟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𝑜𝑓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𝑡h𝑟𝑒𝑎𝑑𝑠</m:t>
                </m:r>
              </m:oMath>
            </m:oMathPara>
          </a14:m>
          <a:endParaRPr lang="en-GB" sz="2200" b="1" kern="1200" dirty="0">
            <a:solidFill>
              <a:schemeClr val="tx1">
                <a:alpha val="60000"/>
              </a:schemeClr>
            </a:solidFill>
            <a:latin typeface="+mn-lt"/>
            <a:ea typeface="+mn-ea"/>
            <a:cs typeface="+mn-cs"/>
          </a:endParaRPr>
        </a:p>
      </dsp:txBody>
      <dsp:txXfrm>
        <a:off x="2843856" y="59382"/>
        <a:ext cx="7847176" cy="1187648"/>
      </dsp:txXfrm>
    </dsp:sp>
    <dsp:sp modelId="{4A2B9B5D-A1C7-4C90-ABF7-206912F2FAE5}">
      <dsp:nvSpPr>
        <dsp:cNvPr id="0" name=""/>
        <dsp:cNvSpPr/>
      </dsp:nvSpPr>
      <dsp:spPr>
        <a:xfrm>
          <a:off x="2693910" y="1247031"/>
          <a:ext cx="79971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F2A2E-A09C-4EDF-BAAA-BFEEC21C0919}">
      <dsp:nvSpPr>
        <dsp:cNvPr id="0" name=""/>
        <dsp:cNvSpPr/>
      </dsp:nvSpPr>
      <dsp:spPr>
        <a:xfrm>
          <a:off x="0" y="1307690"/>
          <a:ext cx="106962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3E65A-AA60-45D4-A61B-C13F20376CF0}">
      <dsp:nvSpPr>
        <dsp:cNvPr id="0" name=""/>
        <dsp:cNvSpPr/>
      </dsp:nvSpPr>
      <dsp:spPr>
        <a:xfrm>
          <a:off x="0" y="1307690"/>
          <a:ext cx="2705655" cy="130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Multiplicative hash</a:t>
          </a:r>
        </a:p>
      </dsp:txBody>
      <dsp:txXfrm>
        <a:off x="0" y="1307690"/>
        <a:ext cx="2705655" cy="1307690"/>
      </dsp:txXfrm>
    </dsp:sp>
    <dsp:sp modelId="{445310AF-FB75-47B2-9084-D8E1C426CC94}">
      <dsp:nvSpPr>
        <dsp:cNvPr id="0" name=""/>
        <dsp:cNvSpPr/>
      </dsp:nvSpPr>
      <dsp:spPr>
        <a:xfrm>
          <a:off x="2855444" y="1367072"/>
          <a:ext cx="7838976" cy="118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h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node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id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) = ((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a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∗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node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id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+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b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) %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p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) %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number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of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threads</m:t>
                </m:r>
              </m:oMath>
            </m:oMathPara>
          </a14:m>
          <a:endParaRPr lang="en-GB" sz="2200" b="1" kern="1200" dirty="0">
            <a:solidFill>
              <a:schemeClr val="tx1">
                <a:alpha val="60000"/>
              </a:schemeClr>
            </a:solidFill>
            <a:latin typeface="+mn-lt"/>
            <a:ea typeface="+mn-ea"/>
            <a:cs typeface="+mn-cs"/>
          </a:endParaRPr>
        </a:p>
      </dsp:txBody>
      <dsp:txXfrm>
        <a:off x="2855444" y="1367072"/>
        <a:ext cx="7838976" cy="1187648"/>
      </dsp:txXfrm>
    </dsp:sp>
    <dsp:sp modelId="{9FAEDE2E-A87C-442A-9573-ACFA485E24C0}">
      <dsp:nvSpPr>
        <dsp:cNvPr id="0" name=""/>
        <dsp:cNvSpPr/>
      </dsp:nvSpPr>
      <dsp:spPr>
        <a:xfrm>
          <a:off x="2705655" y="2554721"/>
          <a:ext cx="79887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Sequenza temporale con rettangoli arrotondati"/>
  <dgm:desc val="Utilizzabile per mostrare un elenco di eventi in ordine cronologico. Una casella invisibile contiene la descrizione, mentre la data compare all'intero di rettangoli, tranne che per il primo e l'ultimo nodo in cui gli angoli del rettangolo sono arrotondati. Può visualizzare grandi quantità di testo e un formato data descrittivo lung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0.28654</cdr:x>
      <cdr:y>0.06184</cdr:y>
    </cdr:from>
    <cdr:to>
      <cdr:x>0.34673</cdr:x>
      <cdr:y>0.11387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68A79606-60CD-9E3B-E40E-28592A0B7761}"/>
            </a:ext>
          </a:extLst>
        </cdr:cNvPr>
        <cdr:cNvSpPr txBox="1"/>
      </cdr:nvSpPr>
      <cdr:spPr>
        <a:xfrm xmlns:a="http://schemas.openxmlformats.org/drawingml/2006/main">
          <a:off x="3177859" y="293452"/>
          <a:ext cx="667512" cy="246888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40000"/>
          </a:schemeClr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GB" sz="1200" dirty="0">
              <a:solidFill>
                <a:schemeClr val="tx1"/>
              </a:solidFill>
            </a:rPr>
            <a:t>5820,05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45FDDA-C8F8-4640-B291-3034A1C41F02}" type="datetime1">
              <a:rPr lang="it-IT" smtClean="0"/>
              <a:t>30/08/2022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9F0A1-F219-446B-A3CE-307DCA1AC676}" type="datetime1">
              <a:rPr lang="it-IT" smtClean="0"/>
              <a:t>30/08/2022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7DE13F-B5DE-4C87-A69A-46B39231F2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4B92E9E-EF61-45A4-8936-73F55BFD2495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4786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12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2884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5656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14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2614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15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3673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16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3844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17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7005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18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9829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19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043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20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500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5585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22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1991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28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8019EC-6270-40CD-B8EF-3A0AA82AE8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E000886-97AE-46FF-B4A5-227A0C150FE4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29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30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3CCA2E-3ED6-4E80-9F79-23C00973F5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77806B8-A3B5-41B2-A97B-17095B68E37A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915768-B9A9-4DBA-A109-23ADBEFF0ED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DA9C8A8-B4AA-47B5-B75E-5985019D70B3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5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6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9579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7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84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8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2573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9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0934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10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30/08/2022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661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 sz="4800"/>
              <a:t>3DFloat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22" name="Segnaposto tes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Segnaposto contenut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1" name="Sottotito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Segnaposto immagin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it-IT" sz="1600"/>
              <a:t>Fare clic per inserire il testo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Segnaposto immagin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9" name="Segnaposto immagin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0" name="Segnaposto immagin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it-IT" noProof="0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Sequenza temporale dia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igura a mano libera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0" name="Figura a mano libera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1" name="Figura a mano libera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40" name="Tito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it-IT"/>
              <a:t>Team</a:t>
            </a:r>
          </a:p>
        </p:txBody>
      </p: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6" name="Segnaposto immagin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immagin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3" name="Segnaposto tes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5" name="Segnaposto tes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7" name="Segnaposto tes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9" name="Segnaposto tes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onna contenuto 2 (diapositiva di confro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Testo del piè di pagina di esempio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hyperlink" Target="http://stackoverflow.com/questions/43433699/hashmap-space-complexit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en.wikipedia.org/wiki/Binary_hea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1344177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it-IT" sz="4400" dirty="0" err="1"/>
              <a:t>Parallel</a:t>
            </a:r>
            <a:r>
              <a:rPr lang="it-IT" sz="4400" dirty="0"/>
              <a:t> A Star</a:t>
            </a:r>
          </a:p>
        </p:txBody>
      </p:sp>
      <p:pic>
        <p:nvPicPr>
          <p:cNvPr id="14" name="Segnaposto immagine 13" descr="Sfondo digitale punti dati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Salvatore Licata</a:t>
            </a:r>
          </a:p>
          <a:p>
            <a:pPr rtl="0"/>
            <a:r>
              <a:rPr lang="it-IT" dirty="0"/>
              <a:t>Alessandro Zamparutti</a:t>
            </a:r>
          </a:p>
          <a:p>
            <a:pPr rtl="0"/>
            <a:r>
              <a:rPr lang="it-IT" dirty="0"/>
              <a:t>Lorenzo Ferro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843596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Graph</a:t>
            </a:r>
            <a:r>
              <a:rPr lang="it-IT" dirty="0"/>
              <a:t> file format</a:t>
            </a:r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sp>
        <p:nvSpPr>
          <p:cNvPr id="3" name="Rettangolo con un angolo in alto arrotondato e l'altro ritagliato 2">
            <a:extLst>
              <a:ext uri="{FF2B5EF4-FFF2-40B4-BE49-F238E27FC236}">
                <a16:creationId xmlns:a16="http://schemas.microsoft.com/office/drawing/2014/main" id="{D0CD6831-A0E4-E8B4-2994-9E8D3D7794D0}"/>
              </a:ext>
            </a:extLst>
          </p:cNvPr>
          <p:cNvSpPr/>
          <p:nvPr/>
        </p:nvSpPr>
        <p:spPr>
          <a:xfrm>
            <a:off x="7452305" y="2083897"/>
            <a:ext cx="3113020" cy="3937836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F98179C-99C9-3BC6-E65A-D180A9593591}"/>
              </a:ext>
            </a:extLst>
          </p:cNvPr>
          <p:cNvSpPr txBox="1"/>
          <p:nvPr/>
        </p:nvSpPr>
        <p:spPr>
          <a:xfrm>
            <a:off x="7771285" y="2764086"/>
            <a:ext cx="2613699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795821  0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0  0  0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1  0  1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2  0  2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0  1024  14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0  1  39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1  1025  87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 </a:t>
            </a:r>
          </a:p>
          <a:p>
            <a:endParaRPr lang="en-GB" dirty="0">
              <a:solidFill>
                <a:schemeClr val="tx1">
                  <a:alpha val="9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16E7C8C-7DD9-04A9-192C-D9AAECD48C11}"/>
              </a:ext>
            </a:extLst>
          </p:cNvPr>
          <p:cNvSpPr txBox="1"/>
          <p:nvPr/>
        </p:nvSpPr>
        <p:spPr>
          <a:xfrm>
            <a:off x="7600335" y="2148583"/>
            <a:ext cx="29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/>
              <a:t>milan.txt</a:t>
            </a:r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35495E66-DE1F-8A9B-19E6-A82B9D83C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3241" y="1499081"/>
            <a:ext cx="4090568" cy="434109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Astar input file format:</a:t>
            </a:r>
          </a:p>
        </p:txBody>
      </p:sp>
      <p:sp>
        <p:nvSpPr>
          <p:cNvPr id="19" name="Segnaposto contenuto 16">
            <a:extLst>
              <a:ext uri="{FF2B5EF4-FFF2-40B4-BE49-F238E27FC236}">
                <a16:creationId xmlns:a16="http://schemas.microsoft.com/office/drawing/2014/main" id="{21DBB312-C00A-EF43-822B-A7DCC10FA03F}"/>
              </a:ext>
            </a:extLst>
          </p:cNvPr>
          <p:cNvSpPr txBox="1">
            <a:spLocks/>
          </p:cNvSpPr>
          <p:nvPr/>
        </p:nvSpPr>
        <p:spPr>
          <a:xfrm>
            <a:off x="550863" y="1500618"/>
            <a:ext cx="3962160" cy="4341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Standard map file format:</a:t>
            </a:r>
          </a:p>
        </p:txBody>
      </p:sp>
      <p:sp>
        <p:nvSpPr>
          <p:cNvPr id="20" name="Rettangolo con un angolo in alto arrotondato e l'altro ritagliato 19">
            <a:extLst>
              <a:ext uri="{FF2B5EF4-FFF2-40B4-BE49-F238E27FC236}">
                <a16:creationId xmlns:a16="http://schemas.microsoft.com/office/drawing/2014/main" id="{3D23BFBE-860F-5028-08DA-90B940F21C79}"/>
              </a:ext>
            </a:extLst>
          </p:cNvPr>
          <p:cNvSpPr/>
          <p:nvPr/>
        </p:nvSpPr>
        <p:spPr>
          <a:xfrm>
            <a:off x="676602" y="2148583"/>
            <a:ext cx="3466783" cy="3937836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CA6F7CC-B16C-99B8-0661-AD5ABAA4A249}"/>
              </a:ext>
            </a:extLst>
          </p:cNvPr>
          <p:cNvSpPr txBox="1"/>
          <p:nvPr/>
        </p:nvSpPr>
        <p:spPr>
          <a:xfrm>
            <a:off x="1031885" y="2765623"/>
            <a:ext cx="293116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type octile</a:t>
            </a:r>
          </a:p>
          <a:p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height 1024</a:t>
            </a:r>
          </a:p>
          <a:p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width 1024</a:t>
            </a:r>
          </a:p>
          <a:p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map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…..@@@@@.....@@.....@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……@@@@.......@@@@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…….……………….@@@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…….…………….@@@@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…….…………….@@@@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……..@@@@@@@@@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BA71099-F010-B825-BAF0-0ED72C1D1A05}"/>
              </a:ext>
            </a:extLst>
          </p:cNvPr>
          <p:cNvSpPr txBox="1"/>
          <p:nvPr/>
        </p:nvSpPr>
        <p:spPr>
          <a:xfrm>
            <a:off x="851545" y="2150120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/>
              <a:t>milan.map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219DCE8-0876-16EA-B9D0-D9F6DA0D9170}"/>
              </a:ext>
            </a:extLst>
          </p:cNvPr>
          <p:cNvSpPr txBox="1"/>
          <p:nvPr/>
        </p:nvSpPr>
        <p:spPr>
          <a:xfrm>
            <a:off x="6096000" y="3045608"/>
            <a:ext cx="100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ID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903E90A-0001-C77E-2D4F-C200D551CB0D}"/>
              </a:ext>
            </a:extLst>
          </p:cNvPr>
          <p:cNvSpPr txBox="1"/>
          <p:nvPr/>
        </p:nvSpPr>
        <p:spPr>
          <a:xfrm>
            <a:off x="10170037" y="2525950"/>
            <a:ext cx="174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coordinate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36F1EA3-03FF-D6F7-B566-161D6AF4C7B5}"/>
              </a:ext>
            </a:extLst>
          </p:cNvPr>
          <p:cNvSpPr txBox="1"/>
          <p:nvPr/>
        </p:nvSpPr>
        <p:spPr>
          <a:xfrm>
            <a:off x="10163183" y="3567471"/>
            <a:ext cx="153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 coordinate 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5F78345-DF27-D9C9-9361-DFAEE5A767C8}"/>
              </a:ext>
            </a:extLst>
          </p:cNvPr>
          <p:cNvCxnSpPr>
            <a:cxnSpLocks/>
          </p:cNvCxnSpPr>
          <p:nvPr/>
        </p:nvCxnSpPr>
        <p:spPr>
          <a:xfrm flipH="1">
            <a:off x="7119022" y="3239719"/>
            <a:ext cx="652263" cy="0"/>
          </a:xfrm>
          <a:prstGeom prst="straightConnector1">
            <a:avLst/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BEDE756-D05E-44CD-3B16-45B0A992C5E4}"/>
              </a:ext>
            </a:extLst>
          </p:cNvPr>
          <p:cNvCxnSpPr>
            <a:cxnSpLocks/>
          </p:cNvCxnSpPr>
          <p:nvPr/>
        </p:nvCxnSpPr>
        <p:spPr>
          <a:xfrm>
            <a:off x="8514735" y="3793443"/>
            <a:ext cx="1610811" cy="0"/>
          </a:xfrm>
          <a:prstGeom prst="straightConnector1">
            <a:avLst/>
          </a:prstGeom>
          <a:ln w="15875">
            <a:solidFill>
              <a:schemeClr val="tx1">
                <a:alpha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BEE33D0-5877-1634-B4A0-296BBA6CAE1A}"/>
              </a:ext>
            </a:extLst>
          </p:cNvPr>
          <p:cNvSpPr txBox="1"/>
          <p:nvPr/>
        </p:nvSpPr>
        <p:spPr>
          <a:xfrm>
            <a:off x="6032318" y="4196592"/>
            <a:ext cx="100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Source node ID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857FDC3-6A8B-88DD-6B55-35C0DB49DB7C}"/>
              </a:ext>
            </a:extLst>
          </p:cNvPr>
          <p:cNvSpPr txBox="1"/>
          <p:nvPr/>
        </p:nvSpPr>
        <p:spPr>
          <a:xfrm>
            <a:off x="5628395" y="5266023"/>
            <a:ext cx="151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Destination node ID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473FFD45-860D-3A60-FF72-4AE03C6E0AD5}"/>
              </a:ext>
            </a:extLst>
          </p:cNvPr>
          <p:cNvCxnSpPr>
            <a:cxnSpLocks/>
          </p:cNvCxnSpPr>
          <p:nvPr/>
        </p:nvCxnSpPr>
        <p:spPr>
          <a:xfrm flipH="1">
            <a:off x="7058867" y="4585363"/>
            <a:ext cx="770550" cy="0"/>
          </a:xfrm>
          <a:prstGeom prst="straightConnector1">
            <a:avLst/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66FD6021-260C-5680-D3D9-179C0ECE580E}"/>
              </a:ext>
            </a:extLst>
          </p:cNvPr>
          <p:cNvSpPr txBox="1"/>
          <p:nvPr/>
        </p:nvSpPr>
        <p:spPr>
          <a:xfrm>
            <a:off x="10170037" y="4722922"/>
            <a:ext cx="138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Edge weight 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940B979-AA79-CF22-083D-C5C47546A91E}"/>
              </a:ext>
            </a:extLst>
          </p:cNvPr>
          <p:cNvCxnSpPr>
            <a:cxnSpLocks/>
          </p:cNvCxnSpPr>
          <p:nvPr/>
        </p:nvCxnSpPr>
        <p:spPr>
          <a:xfrm>
            <a:off x="8919551" y="4886632"/>
            <a:ext cx="1250486" cy="0"/>
          </a:xfrm>
          <a:prstGeom prst="straightConnector1">
            <a:avLst/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E8E48E89-DB37-4FFD-8640-CA9C2A061929}"/>
              </a:ext>
            </a:extLst>
          </p:cNvPr>
          <p:cNvSpPr txBox="1"/>
          <p:nvPr/>
        </p:nvSpPr>
        <p:spPr>
          <a:xfrm>
            <a:off x="3436560" y="5711739"/>
            <a:ext cx="186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passable terrain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E7CA95F-BAF0-0E89-1624-D6B31C86C7EB}"/>
              </a:ext>
            </a:extLst>
          </p:cNvPr>
          <p:cNvSpPr txBox="1"/>
          <p:nvPr/>
        </p:nvSpPr>
        <p:spPr>
          <a:xfrm>
            <a:off x="4144782" y="2495223"/>
            <a:ext cx="186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 of bounds </a:t>
            </a:r>
          </a:p>
        </p:txBody>
      </p:sp>
      <p:cxnSp>
        <p:nvCxnSpPr>
          <p:cNvPr id="67" name="Connettore a gomito 66">
            <a:extLst>
              <a:ext uri="{FF2B5EF4-FFF2-40B4-BE49-F238E27FC236}">
                <a16:creationId xmlns:a16="http://schemas.microsoft.com/office/drawing/2014/main" id="{F1BC1CD2-CEED-B007-239F-2CD62530F31C}"/>
              </a:ext>
            </a:extLst>
          </p:cNvPr>
          <p:cNvCxnSpPr>
            <a:cxnSpLocks/>
          </p:cNvCxnSpPr>
          <p:nvPr/>
        </p:nvCxnSpPr>
        <p:spPr>
          <a:xfrm>
            <a:off x="1402954" y="5284243"/>
            <a:ext cx="1994248" cy="662668"/>
          </a:xfrm>
          <a:prstGeom prst="bentConnector3">
            <a:avLst>
              <a:gd name="adj1" fmla="val 204"/>
            </a:avLst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a gomito 72">
            <a:extLst>
              <a:ext uri="{FF2B5EF4-FFF2-40B4-BE49-F238E27FC236}">
                <a16:creationId xmlns:a16="http://schemas.microsoft.com/office/drawing/2014/main" id="{07B68979-B0F4-2DBC-CFD5-CEC90DFB83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13997" y="3307657"/>
            <a:ext cx="1620339" cy="734136"/>
          </a:xfrm>
          <a:prstGeom prst="bentConnector3">
            <a:avLst>
              <a:gd name="adj1" fmla="val -365"/>
            </a:avLst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0810F5FF-E051-3170-E6D9-3D8670EA1FF2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 flipV="1">
            <a:off x="7140362" y="5042741"/>
            <a:ext cx="1223237" cy="546447"/>
          </a:xfrm>
          <a:prstGeom prst="bentConnector3">
            <a:avLst>
              <a:gd name="adj1" fmla="val 969"/>
            </a:avLst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a gomito 96">
            <a:extLst>
              <a:ext uri="{FF2B5EF4-FFF2-40B4-BE49-F238E27FC236}">
                <a16:creationId xmlns:a16="http://schemas.microsoft.com/office/drawing/2014/main" id="{FAABD69E-C8D7-9668-B260-FD4E3749CDD3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185242" y="2895282"/>
            <a:ext cx="2857860" cy="595541"/>
          </a:xfrm>
          <a:prstGeom prst="bentConnector2">
            <a:avLst/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ccia a destra 103">
            <a:extLst>
              <a:ext uri="{FF2B5EF4-FFF2-40B4-BE49-F238E27FC236}">
                <a16:creationId xmlns:a16="http://schemas.microsoft.com/office/drawing/2014/main" id="{8D695B8B-CC31-DB24-7B11-6261ABCD3B80}"/>
              </a:ext>
            </a:extLst>
          </p:cNvPr>
          <p:cNvSpPr/>
          <p:nvPr/>
        </p:nvSpPr>
        <p:spPr>
          <a:xfrm>
            <a:off x="4891172" y="3650516"/>
            <a:ext cx="1482914" cy="528128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7392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8324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Graph struct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6D9C3839-EC60-E674-6B68-ACC276BD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noProof="0" smtClean="0"/>
              <a:pPr rtl="0">
                <a:spcAft>
                  <a:spcPts val="600"/>
                </a:spcAft>
              </a:pPr>
              <a:t>11</a:t>
            </a:fld>
            <a:endParaRPr lang="it-IT" noProof="0"/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DD86FF-D9A3-6C0B-1056-58C751D03DF7}"/>
              </a:ext>
            </a:extLst>
          </p:cNvPr>
          <p:cNvSpPr txBox="1"/>
          <p:nvPr/>
        </p:nvSpPr>
        <p:spPr>
          <a:xfrm>
            <a:off x="8265160" y="2143992"/>
            <a:ext cx="2466657" cy="1200329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2D_data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y;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840F580-26E5-BC11-9D20-238D21DCCDD3}"/>
              </a:ext>
            </a:extLst>
          </p:cNvPr>
          <p:cNvSpPr txBox="1"/>
          <p:nvPr/>
        </p:nvSpPr>
        <p:spPr>
          <a:xfrm>
            <a:off x="3616961" y="3240038"/>
            <a:ext cx="3431857" cy="230832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vertex_t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id;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true_cost;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heuristic_cost;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void *data;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edge_t *head;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2986BC68-78B5-CA3B-72AA-16763821029D}"/>
              </a:ext>
            </a:extLst>
          </p:cNvPr>
          <p:cNvCxnSpPr>
            <a:cxnSpLocks/>
          </p:cNvCxnSpPr>
          <p:nvPr/>
        </p:nvCxnSpPr>
        <p:spPr>
          <a:xfrm flipV="1">
            <a:off x="5689600" y="2640062"/>
            <a:ext cx="2457609" cy="1902358"/>
          </a:xfrm>
          <a:prstGeom prst="bentConnector3">
            <a:avLst>
              <a:gd name="adj1" fmla="val 71497"/>
            </a:avLst>
          </a:prstGeom>
          <a:ln w="15875" cap="rnd">
            <a:solidFill>
              <a:schemeClr val="tx1">
                <a:alpha val="80000"/>
              </a:schemeClr>
            </a:solidFill>
            <a:miter lim="800000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F2A14FA-5B9E-3E06-D0F0-9191A34D0621}"/>
              </a:ext>
            </a:extLst>
          </p:cNvPr>
          <p:cNvSpPr txBox="1"/>
          <p:nvPr/>
        </p:nvSpPr>
        <p:spPr>
          <a:xfrm>
            <a:off x="8290560" y="4394200"/>
            <a:ext cx="3316606" cy="147732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edge_t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weight;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vertex_t *dest;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edge_t *next;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45470E6-CACD-E57A-7E84-2C81F5C86FE8}"/>
              </a:ext>
            </a:extLst>
          </p:cNvPr>
          <p:cNvCxnSpPr>
            <a:cxnSpLocks/>
          </p:cNvCxnSpPr>
          <p:nvPr/>
        </p:nvCxnSpPr>
        <p:spPr>
          <a:xfrm>
            <a:off x="5892800" y="4797192"/>
            <a:ext cx="2254409" cy="0"/>
          </a:xfrm>
          <a:prstGeom prst="straightConnector1">
            <a:avLst/>
          </a:prstGeom>
          <a:ln w="15875">
            <a:solidFill>
              <a:schemeClr val="tx1">
                <a:alpha val="8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E706E4B-9AC9-39B3-C441-E2463CC8948E}"/>
              </a:ext>
            </a:extLst>
          </p:cNvPr>
          <p:cNvSpPr txBox="1"/>
          <p:nvPr/>
        </p:nvSpPr>
        <p:spPr>
          <a:xfrm>
            <a:off x="335836" y="1562844"/>
            <a:ext cx="3535124" cy="147732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graph_t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vertex_t *head;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hash_table *nodes_map;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DDE82AA1-17E7-D8D3-3748-37B820B0A643}"/>
              </a:ext>
            </a:extLst>
          </p:cNvPr>
          <p:cNvCxnSpPr>
            <a:cxnSpLocks/>
          </p:cNvCxnSpPr>
          <p:nvPr/>
        </p:nvCxnSpPr>
        <p:spPr>
          <a:xfrm>
            <a:off x="2915920" y="2021840"/>
            <a:ext cx="1808480" cy="1069939"/>
          </a:xfrm>
          <a:prstGeom prst="bentConnector3">
            <a:avLst>
              <a:gd name="adj1" fmla="val 100000"/>
            </a:avLst>
          </a:prstGeom>
          <a:ln w="15875">
            <a:solidFill>
              <a:schemeClr val="tx1">
                <a:alpha val="8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59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Sequential</a:t>
            </a:r>
            <a:b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Star</a:t>
            </a:r>
            <a:endParaRPr lang="en-GB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022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5460C16D-7A29-14CD-623D-A152DE23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0113"/>
            <a:ext cx="11090274" cy="1332000"/>
          </a:xfrm>
        </p:spPr>
        <p:txBody>
          <a:bodyPr/>
          <a:lstStyle/>
          <a:p>
            <a:r>
              <a:rPr lang="en-GB" dirty="0"/>
              <a:t>A* Algorithm</a:t>
            </a:r>
          </a:p>
        </p:txBody>
      </p:sp>
      <p:sp>
        <p:nvSpPr>
          <p:cNvPr id="18" name="Segnaposto contenuto 3">
            <a:extLst>
              <a:ext uri="{FF2B5EF4-FFF2-40B4-BE49-F238E27FC236}">
                <a16:creationId xmlns:a16="http://schemas.microsoft.com/office/drawing/2014/main" id="{1CF7AE0F-156F-F9C7-430C-8EB8C264D6E2}"/>
              </a:ext>
            </a:extLst>
          </p:cNvPr>
          <p:cNvSpPr txBox="1">
            <a:spLocks/>
          </p:cNvSpPr>
          <p:nvPr/>
        </p:nvSpPr>
        <p:spPr>
          <a:xfrm>
            <a:off x="550864" y="1704299"/>
            <a:ext cx="11090274" cy="8520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A* is a best-first search algorithm, based on the use of a heuristic function, which estimates the cost from a point to a destination node.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830C36BE-4F4C-3137-3F9A-EA8871A5F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470997"/>
              </p:ext>
            </p:extLst>
          </p:nvPr>
        </p:nvGraphicFramePr>
        <p:xfrm>
          <a:off x="550862" y="2989006"/>
          <a:ext cx="7668906" cy="2615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6881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14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0114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sz="4800" kern="1200"/>
              <a:t>A* Heuristic Function</a:t>
            </a:r>
          </a:p>
        </p:txBody>
      </p:sp>
      <p:graphicFrame>
        <p:nvGraphicFramePr>
          <p:cNvPr id="5" name="Segnaposto contenuto 3">
            <a:extLst>
              <a:ext uri="{FF2B5EF4-FFF2-40B4-BE49-F238E27FC236}">
                <a16:creationId xmlns:a16="http://schemas.microsoft.com/office/drawing/2014/main" id="{32F244D3-6A04-4E53-DF74-FC8E59949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190624"/>
              </p:ext>
            </p:extLst>
          </p:nvPr>
        </p:nvGraphicFramePr>
        <p:xfrm>
          <a:off x="649183" y="1775562"/>
          <a:ext cx="10530094" cy="434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5766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Parallel</a:t>
            </a:r>
            <a:b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Star</a:t>
            </a:r>
            <a:endParaRPr lang="en-GB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1695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16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84882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sz="4800" kern="1200" dirty="0"/>
              <a:t>Decentralized </a:t>
            </a:r>
            <a:r>
              <a:rPr lang="en-GB" dirty="0"/>
              <a:t>Parallel </a:t>
            </a:r>
            <a:r>
              <a:rPr lang="en-GB" sz="4800" kern="1200" dirty="0"/>
              <a:t>A*</a:t>
            </a:r>
          </a:p>
        </p:txBody>
      </p:sp>
      <p:graphicFrame>
        <p:nvGraphicFramePr>
          <p:cNvPr id="3" name="Segnaposto contenuto 3">
            <a:extLst>
              <a:ext uri="{FF2B5EF4-FFF2-40B4-BE49-F238E27FC236}">
                <a16:creationId xmlns:a16="http://schemas.microsoft.com/office/drawing/2014/main" id="{8C8C2B30-C76E-76D9-E66D-45D99288FE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763432"/>
              </p:ext>
            </p:extLst>
          </p:nvPr>
        </p:nvGraphicFramePr>
        <p:xfrm>
          <a:off x="629522" y="1696904"/>
          <a:ext cx="10530094" cy="434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56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17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5721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dirty="0"/>
              <a:t>Parallel </a:t>
            </a:r>
            <a:r>
              <a:rPr lang="en-GB" sz="4800" kern="1200" dirty="0"/>
              <a:t>A* Algorithm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92BDBA-248F-236D-6A31-52E917236BC7}"/>
              </a:ext>
            </a:extLst>
          </p:cNvPr>
          <p:cNvSpPr txBox="1"/>
          <p:nvPr/>
        </p:nvSpPr>
        <p:spPr>
          <a:xfrm>
            <a:off x="1003147" y="1687483"/>
            <a:ext cx="9936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Initialize OPENp for each thread p;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Initialize incumbent.cost = ∞;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Add s0 to OPEN</a:t>
            </a:r>
            <a:r>
              <a:rPr lang="en-US" sz="2000" baseline="-25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ComputeRecipient(s0)</a:t>
            </a: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In parallel, on each thread p, execute 5-31;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sz="2000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TerminateDetection() </a:t>
            </a:r>
            <a:r>
              <a:rPr lang="en-US" sz="2000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algn="l" rtl="0"/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	Check and process messages</a:t>
            </a:r>
          </a:p>
          <a:p>
            <a:pPr algn="l" rtl="0"/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	…</a:t>
            </a:r>
          </a:p>
          <a:p>
            <a:r>
              <a:rPr lang="en-GB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	Extract and process node from OPEN set</a:t>
            </a:r>
          </a:p>
          <a:p>
            <a:r>
              <a:rPr lang="en-GB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	…</a:t>
            </a:r>
          </a:p>
          <a:p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 </a:t>
            </a:r>
            <a:r>
              <a:rPr lang="en-US" sz="2000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incumbent.cost = ∞ </a:t>
            </a:r>
            <a:r>
              <a:rPr lang="en-US" sz="2000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 	 Return failure (no path exists);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 </a:t>
            </a:r>
            <a:r>
              <a:rPr lang="en-US" sz="2000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 	 Return solution path from s0 to n;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1B87B6-9D06-4DBE-340D-1046F96D16C7}"/>
              </a:ext>
            </a:extLst>
          </p:cNvPr>
          <p:cNvSpPr txBox="1"/>
          <p:nvPr/>
        </p:nvSpPr>
        <p:spPr>
          <a:xfrm>
            <a:off x="531197" y="1287373"/>
            <a:ext cx="524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alpha val="60000"/>
                  </a:schemeClr>
                </a:solidFill>
              </a:rPr>
              <a:t>Pseudo-code:</a:t>
            </a:r>
          </a:p>
        </p:txBody>
      </p:sp>
      <p:sp>
        <p:nvSpPr>
          <p:cNvPr id="2" name="Parentesi quadra chiusa 1">
            <a:extLst>
              <a:ext uri="{FF2B5EF4-FFF2-40B4-BE49-F238E27FC236}">
                <a16:creationId xmlns:a16="http://schemas.microsoft.com/office/drawing/2014/main" id="{F164564A-88A8-AC1A-43A4-86D194692D38}"/>
              </a:ext>
            </a:extLst>
          </p:cNvPr>
          <p:cNvSpPr/>
          <p:nvPr/>
        </p:nvSpPr>
        <p:spPr>
          <a:xfrm>
            <a:off x="8062452" y="1809135"/>
            <a:ext cx="288000" cy="79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D5BAD2-9EDF-5DF0-A4AC-1760880A4B92}"/>
              </a:ext>
            </a:extLst>
          </p:cNvPr>
          <p:cNvSpPr txBox="1"/>
          <p:nvPr/>
        </p:nvSpPr>
        <p:spPr>
          <a:xfrm>
            <a:off x="8381355" y="1809135"/>
            <a:ext cx="2247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alpha val="90000"/>
                  </a:schemeClr>
                </a:solidFill>
              </a:rPr>
              <a:t>Initialization phase</a:t>
            </a:r>
          </a:p>
        </p:txBody>
      </p:sp>
      <p:sp>
        <p:nvSpPr>
          <p:cNvPr id="8" name="Parentesi quadra chiusa 7">
            <a:extLst>
              <a:ext uri="{FF2B5EF4-FFF2-40B4-BE49-F238E27FC236}">
                <a16:creationId xmlns:a16="http://schemas.microsoft.com/office/drawing/2014/main" id="{1DFFFB20-5AA6-86D2-6916-A5AD975828C3}"/>
              </a:ext>
            </a:extLst>
          </p:cNvPr>
          <p:cNvSpPr/>
          <p:nvPr/>
        </p:nvSpPr>
        <p:spPr>
          <a:xfrm>
            <a:off x="8066722" y="4464598"/>
            <a:ext cx="288000" cy="110171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CCAD78-98D8-4584-D1D1-8C7662D7B869}"/>
              </a:ext>
            </a:extLst>
          </p:cNvPr>
          <p:cNvSpPr txBox="1"/>
          <p:nvPr/>
        </p:nvSpPr>
        <p:spPr>
          <a:xfrm>
            <a:off x="8479420" y="4605514"/>
            <a:ext cx="2149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alpha val="90000"/>
                  </a:schemeClr>
                </a:solidFill>
              </a:rPr>
              <a:t>Check solution</a:t>
            </a:r>
          </a:p>
        </p:txBody>
      </p:sp>
    </p:spTree>
    <p:extLst>
      <p:ext uri="{BB962C8B-B14F-4D97-AF65-F5344CB8AC3E}">
        <p14:creationId xmlns:p14="http://schemas.microsoft.com/office/powerpoint/2010/main" val="3857067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18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5721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dirty="0"/>
              <a:t>Parallel </a:t>
            </a:r>
            <a:r>
              <a:rPr lang="en-GB" sz="4800" kern="1200" dirty="0"/>
              <a:t>A*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992BDBA-248F-236D-6A31-52E917236BC7}"/>
                  </a:ext>
                </a:extLst>
              </p:cNvPr>
              <p:cNvSpPr txBox="1"/>
              <p:nvPr/>
            </p:nvSpPr>
            <p:spPr>
              <a:xfrm>
                <a:off x="875320" y="1667819"/>
                <a:ext cx="9674687" cy="4708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BUFFERp ≠ 0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    Get and remove from BUFFERp a triplet (n’, g1, n);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  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n’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alpha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CLOSEDp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</a:p>
              <a:p>
                <a:pPr algn="l" rtl="0"/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 	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g1 &lt; g(n’) 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 	     Remove n0 from CLOSEDp and add it to OPENp;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 	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 	     continue;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 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14 	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n’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alpha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∉</m:t>
                    </m:r>
                  </m:oMath>
                </a14:m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OPENp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          Add n’ to OPENp;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16 	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g1 g(n’)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17 	     continue;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18   Set g(n’) = g1;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19   Set f(n’) = g(n’) + h(n’);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20   Set parent(n’) = n;</a:t>
                </a:r>
                <a:endParaRPr lang="en-GB" sz="2000" dirty="0">
                  <a:solidFill>
                    <a:schemeClr val="tx1">
                      <a:alpha val="9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992BDBA-248F-236D-6A31-52E917236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20" y="1667819"/>
                <a:ext cx="9674687" cy="4708981"/>
              </a:xfrm>
              <a:prstGeom prst="rect">
                <a:avLst/>
              </a:prstGeom>
              <a:blipFill>
                <a:blip r:embed="rId3"/>
                <a:stretch>
                  <a:fillRect l="-693" t="-648" b="-15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1B87B6-9D06-4DBE-340D-1046F96D16C7}"/>
              </a:ext>
            </a:extLst>
          </p:cNvPr>
          <p:cNvSpPr txBox="1"/>
          <p:nvPr/>
        </p:nvSpPr>
        <p:spPr>
          <a:xfrm>
            <a:off x="531197" y="1277541"/>
            <a:ext cx="524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alpha val="60000"/>
                  </a:schemeClr>
                </a:solidFill>
              </a:rPr>
              <a:t>Check and process messages: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0225127-C1E7-F611-E680-03A83B15A1EB}"/>
              </a:ext>
            </a:extLst>
          </p:cNvPr>
          <p:cNvSpPr txBox="1"/>
          <p:nvPr/>
        </p:nvSpPr>
        <p:spPr>
          <a:xfrm>
            <a:off x="6848038" y="1294158"/>
            <a:ext cx="304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alpha val="90000"/>
                  </a:schemeClr>
                </a:solidFill>
              </a:rPr>
              <a:t>message queue of thread p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592F9A46-BBA1-FA68-CE3A-1C458CA6A35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343963" y="1494213"/>
            <a:ext cx="1504075" cy="511568"/>
          </a:xfrm>
          <a:prstGeom prst="bentConnector3">
            <a:avLst>
              <a:gd name="adj1" fmla="val 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19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5721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dirty="0"/>
              <a:t>Parallel </a:t>
            </a:r>
            <a:r>
              <a:rPr lang="en-GB" sz="4800" kern="1200" dirty="0"/>
              <a:t>A*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992BDBA-248F-236D-6A31-52E917236BC7}"/>
                  </a:ext>
                </a:extLst>
              </p:cNvPr>
              <p:cNvSpPr txBox="1"/>
              <p:nvPr/>
            </p:nvSpPr>
            <p:spPr>
              <a:xfrm>
                <a:off x="531200" y="1874297"/>
                <a:ext cx="11424826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21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OPENp = 0 or smallest f(n) value of 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>
                            <a:alpha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OPENp ≥ incumbent.cost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22 	continue;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23 Get and remove from OPENp a node n with a smallest f(n);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24 Add n to CLOSEDp;	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25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n is a goal node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26 	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path cost from s0 to n &lt; incumbent.cost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27 		incumbent = path from s0 to n;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28 		incumbent.cost = path cost from s0 to n;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every successor n’ of n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30 	Set g1 = g(n) + c(n, n’);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31 	Add (n’, g1, n) to BUFFER</a:t>
                </a:r>
                <a:r>
                  <a:rPr lang="en-US" sz="2000" baseline="-25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ComputeRecipient(n)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endParaRPr lang="en-GB" sz="2000" dirty="0">
                  <a:solidFill>
                    <a:schemeClr val="tx1">
                      <a:alpha val="9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992BDBA-248F-236D-6A31-52E917236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00" y="1874297"/>
                <a:ext cx="11424826" cy="3477875"/>
              </a:xfrm>
              <a:prstGeom prst="rect">
                <a:avLst/>
              </a:prstGeom>
              <a:blipFill>
                <a:blip r:embed="rId3"/>
                <a:stretch>
                  <a:fillRect l="-534" t="-701" b="-2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1B87B6-9D06-4DBE-340D-1046F96D16C7}"/>
              </a:ext>
            </a:extLst>
          </p:cNvPr>
          <p:cNvSpPr txBox="1"/>
          <p:nvPr/>
        </p:nvSpPr>
        <p:spPr>
          <a:xfrm>
            <a:off x="531197" y="1287373"/>
            <a:ext cx="524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alpha val="60000"/>
                  </a:schemeClr>
                </a:solidFill>
              </a:rPr>
              <a:t>Extract and process node from OPEN set:</a:t>
            </a:r>
          </a:p>
        </p:txBody>
      </p:sp>
      <p:sp>
        <p:nvSpPr>
          <p:cNvPr id="2" name="Parentesi quadra chiusa 1">
            <a:extLst>
              <a:ext uri="{FF2B5EF4-FFF2-40B4-BE49-F238E27FC236}">
                <a16:creationId xmlns:a16="http://schemas.microsoft.com/office/drawing/2014/main" id="{87464C83-70FE-AD97-737B-70D90E28F496}"/>
              </a:ext>
            </a:extLst>
          </p:cNvPr>
          <p:cNvSpPr/>
          <p:nvPr/>
        </p:nvSpPr>
        <p:spPr>
          <a:xfrm>
            <a:off x="7551174" y="4827639"/>
            <a:ext cx="216310" cy="52453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1ECF61-2C0D-0B39-A2FB-D186E0FD1F3D}"/>
              </a:ext>
            </a:extLst>
          </p:cNvPr>
          <p:cNvSpPr txBox="1"/>
          <p:nvPr/>
        </p:nvSpPr>
        <p:spPr>
          <a:xfrm>
            <a:off x="7865807" y="4889850"/>
            <a:ext cx="337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alpha val="90000"/>
                  </a:schemeClr>
                </a:solidFill>
              </a:rPr>
              <a:t>send a message to a thread</a:t>
            </a:r>
          </a:p>
        </p:txBody>
      </p:sp>
    </p:spTree>
    <p:extLst>
      <p:ext uri="{BB962C8B-B14F-4D97-AF65-F5344CB8AC3E}">
        <p14:creationId xmlns:p14="http://schemas.microsoft.com/office/powerpoint/2010/main" val="2902010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765175"/>
            <a:ext cx="3565524" cy="1261872"/>
          </a:xfrm>
        </p:spPr>
        <p:txBody>
          <a:bodyPr rtlCol="0"/>
          <a:lstStyle/>
          <a:p>
            <a:pPr rtl="0"/>
            <a:r>
              <a:rPr lang="en-GB" dirty="0"/>
              <a:t>Contents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540146"/>
            <a:ext cx="3565525" cy="3415519"/>
          </a:xfrm>
        </p:spPr>
        <p:txBody>
          <a:bodyPr rtlCol="0"/>
          <a:lstStyle/>
          <a:p>
            <a:pPr rtl="0"/>
            <a:r>
              <a:rPr lang="it-IT" dirty="0"/>
              <a:t>Project timeline </a:t>
            </a:r>
          </a:p>
          <a:p>
            <a:pPr rtl="0"/>
            <a:r>
              <a:rPr lang="it-IT" dirty="0"/>
              <a:t>Basic </a:t>
            </a:r>
            <a:r>
              <a:rPr lang="en-GB" dirty="0"/>
              <a:t>structures</a:t>
            </a:r>
          </a:p>
          <a:p>
            <a:pPr rtl="0"/>
            <a:r>
              <a:rPr lang="en-GB" dirty="0"/>
              <a:t>Sequential A*</a:t>
            </a:r>
          </a:p>
          <a:p>
            <a:pPr rtl="0"/>
            <a:r>
              <a:rPr lang="en-GB" dirty="0"/>
              <a:t>Parallel</a:t>
            </a:r>
            <a:r>
              <a:rPr lang="it-IT" dirty="0"/>
              <a:t> A*</a:t>
            </a:r>
          </a:p>
          <a:p>
            <a:pPr rtl="0"/>
            <a:r>
              <a:rPr lang="en-GB" dirty="0"/>
              <a:t>Experimental</a:t>
            </a:r>
            <a:r>
              <a:rPr lang="it-IT" dirty="0"/>
              <a:t> </a:t>
            </a:r>
            <a:r>
              <a:rPr lang="en-GB" dirty="0"/>
              <a:t>results</a:t>
            </a:r>
          </a:p>
          <a:p>
            <a:pPr rtl="0"/>
            <a:r>
              <a:rPr lang="en-GB" dirty="0"/>
              <a:t>Possible enhancements</a:t>
            </a:r>
          </a:p>
          <a:p>
            <a:pPr rtl="0"/>
            <a:endParaRPr lang="it-IT" dirty="0"/>
          </a:p>
        </p:txBody>
      </p:sp>
      <p:pic>
        <p:nvPicPr>
          <p:cNvPr id="8" name="Segnaposto immagine 7" descr="Dati digitali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Segnaposto immagine 9" descr="Punti dati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Segnaposto immagine 11" descr="Sfondo dati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20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5721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dirty="0"/>
              <a:t>Parallel </a:t>
            </a:r>
            <a:r>
              <a:rPr lang="en-GB" sz="4800" kern="1200" dirty="0"/>
              <a:t>A* Load Balancing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4EBDD1A-C9BE-C278-FC30-7DB2EC11B2BA}"/>
              </a:ext>
            </a:extLst>
          </p:cNvPr>
          <p:cNvSpPr txBox="1"/>
          <p:nvPr/>
        </p:nvSpPr>
        <p:spPr>
          <a:xfrm>
            <a:off x="550863" y="1493520"/>
            <a:ext cx="10879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alpha val="60000"/>
                  </a:schemeClr>
                </a:solidFill>
              </a:rPr>
              <a:t>The compute recipient function </a:t>
            </a:r>
            <a:r>
              <a:rPr lang="it-IT" sz="2400" b="1" dirty="0">
                <a:solidFill>
                  <a:schemeClr val="tx1">
                    <a:alpha val="60000"/>
                  </a:schemeClr>
                </a:solidFill>
              </a:rPr>
              <a:t>can </a:t>
            </a:r>
            <a:r>
              <a:rPr lang="en-US" sz="2400" b="1" dirty="0">
                <a:solidFill>
                  <a:schemeClr val="tx1">
                    <a:alpha val="60000"/>
                  </a:schemeClr>
                </a:solidFill>
              </a:rPr>
              <a:t>map the nodeID into a thread identifier, and it is used to decide to which thread send a message to with the node to expand.</a:t>
            </a:r>
            <a:endParaRPr lang="en-US" sz="2400" b="1" u="sng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Diagramma 8">
                <a:extLst>
                  <a:ext uri="{FF2B5EF4-FFF2-40B4-BE49-F238E27FC236}">
                    <a16:creationId xmlns:a16="http://schemas.microsoft.com/office/drawing/2014/main" id="{78730500-1A8D-362B-B5A9-96112DDBABE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51582126"/>
                  </p:ext>
                </p:extLst>
              </p:nvPr>
            </p:nvGraphicFramePr>
            <p:xfrm>
              <a:off x="611822" y="3225403"/>
              <a:ext cx="10696256" cy="26153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9" name="Diagramma 8">
                <a:extLst>
                  <a:ext uri="{FF2B5EF4-FFF2-40B4-BE49-F238E27FC236}">
                    <a16:creationId xmlns:a16="http://schemas.microsoft.com/office/drawing/2014/main" id="{78730500-1A8D-362B-B5A9-96112DDBABE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51582126"/>
                  </p:ext>
                </p:extLst>
              </p:nvPr>
            </p:nvGraphicFramePr>
            <p:xfrm>
              <a:off x="611822" y="3225403"/>
              <a:ext cx="10696256" cy="26153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0052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21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5721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dirty="0"/>
              <a:t>Parallel </a:t>
            </a:r>
            <a:r>
              <a:rPr lang="en-GB" sz="4800" kern="1200" dirty="0"/>
              <a:t>A* T</a:t>
            </a:r>
            <a:r>
              <a:rPr lang="en-GB" dirty="0"/>
              <a:t>erminate Detection</a:t>
            </a:r>
            <a:endParaRPr lang="en-GB" sz="4800" kern="12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92BDBA-248F-236D-6A31-52E917236BC7}"/>
              </a:ext>
            </a:extLst>
          </p:cNvPr>
          <p:cNvSpPr txBox="1"/>
          <p:nvPr/>
        </p:nvSpPr>
        <p:spPr>
          <a:xfrm>
            <a:off x="983481" y="1694231"/>
            <a:ext cx="1052026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lock mutex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termination_flags[this_thread]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BUFFER(this_thread) = 0 </a:t>
            </a:r>
            <a:endParaRPr lang="en-GB" dirty="0">
              <a:solidFill>
                <a:schemeClr val="tx1">
                  <a:alpha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program_terminated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	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counter ≥ n_threads - 1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all BUFFER empty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	     program_terminated = 1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	     signal all condition variables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	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	     counter++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 	     wait on condition variable of this_thread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 	     counter--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unlock mutex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program_terminated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 	return true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 	return false</a:t>
            </a:r>
            <a:endParaRPr lang="en-GB" dirty="0">
              <a:solidFill>
                <a:schemeClr val="tx1">
                  <a:alpha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1B87B6-9D06-4DBE-340D-1046F96D16C7}"/>
              </a:ext>
            </a:extLst>
          </p:cNvPr>
          <p:cNvSpPr txBox="1"/>
          <p:nvPr/>
        </p:nvSpPr>
        <p:spPr>
          <a:xfrm>
            <a:off x="531198" y="1287373"/>
            <a:ext cx="1887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alpha val="60000"/>
                  </a:schemeClr>
                </a:solidFill>
              </a:rPr>
              <a:t>Pseudo-code:</a:t>
            </a:r>
          </a:p>
        </p:txBody>
      </p:sp>
    </p:spTree>
    <p:extLst>
      <p:ext uri="{BB962C8B-B14F-4D97-AF65-F5344CB8AC3E}">
        <p14:creationId xmlns:p14="http://schemas.microsoft.com/office/powerpoint/2010/main" val="4188532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Experimental</a:t>
            </a: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dirty="0"/>
              <a:t>R</a:t>
            </a: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0710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 err="1"/>
              <a:t>Grid</a:t>
            </a:r>
            <a:r>
              <a:rPr lang="it-IT" dirty="0"/>
              <a:t> Milan</a:t>
            </a:r>
          </a:p>
        </p:txBody>
      </p:sp>
      <p:graphicFrame>
        <p:nvGraphicFramePr>
          <p:cNvPr id="11" name="Segnaposto contenuto 10" descr="Segnaposto grafico a barre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011606"/>
              </p:ext>
            </p:extLst>
          </p:nvPr>
        </p:nvGraphicFramePr>
        <p:xfrm>
          <a:off x="549539" y="1696719"/>
          <a:ext cx="11091598" cy="4612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 err="1"/>
              <a:t>Grid</a:t>
            </a:r>
            <a:r>
              <a:rPr lang="it-IT" dirty="0"/>
              <a:t> Milan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24</a:t>
            </a:fld>
            <a:endParaRPr lang="it-IT" dirty="0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34530EB4-76C5-C695-1665-FB7E81ECA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194894"/>
              </p:ext>
            </p:extLst>
          </p:nvPr>
        </p:nvGraphicFramePr>
        <p:xfrm>
          <a:off x="550862" y="1759355"/>
          <a:ext cx="11090275" cy="442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5100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Large </a:t>
            </a:r>
            <a:r>
              <a:rPr lang="it-IT" dirty="0" err="1"/>
              <a:t>Map</a:t>
            </a:r>
            <a:endParaRPr lang="it-IT" dirty="0"/>
          </a:p>
        </p:txBody>
      </p:sp>
      <p:graphicFrame>
        <p:nvGraphicFramePr>
          <p:cNvPr id="11" name="Segnaposto contenuto 10" descr="Segnaposto grafico a barre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49756"/>
              </p:ext>
            </p:extLst>
          </p:nvPr>
        </p:nvGraphicFramePr>
        <p:xfrm>
          <a:off x="549539" y="1696720"/>
          <a:ext cx="11091598" cy="4612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1640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Large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26</a:t>
            </a:fld>
            <a:endParaRPr lang="it-IT" dirty="0"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6132F297-464D-51C0-40C7-FECCCAB946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422534"/>
              </p:ext>
            </p:extLst>
          </p:nvPr>
        </p:nvGraphicFramePr>
        <p:xfrm>
          <a:off x="549538" y="1513840"/>
          <a:ext cx="11173070" cy="4794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8313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Large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27</a:t>
            </a:fld>
            <a:endParaRPr lang="it-IT" dirty="0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34530EB4-76C5-C695-1665-FB7E81ECA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527079"/>
              </p:ext>
            </p:extLst>
          </p:nvPr>
        </p:nvGraphicFramePr>
        <p:xfrm>
          <a:off x="550861" y="1563623"/>
          <a:ext cx="11090275" cy="4745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021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it-IT"/>
              <a:t>Team</a:t>
            </a:r>
          </a:p>
        </p:txBody>
      </p:sp>
      <p:pic>
        <p:nvPicPr>
          <p:cNvPr id="17" name="Segnaposto immagine 16" descr="Uomo che sorride in ufficio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992" y="1990724"/>
            <a:ext cx="1691640" cy="1435608"/>
          </a:xfrm>
        </p:spPr>
      </p:pic>
      <p:pic>
        <p:nvPicPr>
          <p:cNvPr id="36" name="Segnaposto immagine 35" descr="Donna che sorride in ufficio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384" y="1990724"/>
            <a:ext cx="1691640" cy="1435608"/>
          </a:xfrm>
        </p:spPr>
      </p:pic>
      <p:pic>
        <p:nvPicPr>
          <p:cNvPr id="38" name="Segnaposto immagine 37" descr="Donna che sorride alla fotocamera in ufficio&#10;">
            <a:extLst>
              <a:ext uri="{FF2B5EF4-FFF2-40B4-BE49-F238E27FC236}">
                <a16:creationId xmlns:a16="http://schemas.microsoft.com/office/drawing/2014/main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1976" y="1993392"/>
            <a:ext cx="1691640" cy="1435608"/>
          </a:xfrm>
        </p:spPr>
      </p:pic>
      <p:pic>
        <p:nvPicPr>
          <p:cNvPr id="40" name="Segnaposto immagine 39" descr="Uomo che sorride con la barba">
            <a:extLst>
              <a:ext uri="{FF2B5EF4-FFF2-40B4-BE49-F238E27FC236}">
                <a16:creationId xmlns:a16="http://schemas.microsoft.com/office/drawing/2014/main" id="{76B2FC80-9F3B-46D8-94D9-882D90A858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5568" y="1990724"/>
            <a:ext cx="1691640" cy="1435608"/>
          </a:xfrm>
        </p:spPr>
      </p:pic>
      <p:sp>
        <p:nvSpPr>
          <p:cNvPr id="41" name="Segnaposto tes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500" y="3781425"/>
            <a:ext cx="1711325" cy="365760"/>
          </a:xfrm>
        </p:spPr>
        <p:txBody>
          <a:bodyPr rtlCol="0"/>
          <a:lstStyle/>
          <a:p>
            <a:pPr rtl="0"/>
            <a:r>
              <a:rPr lang="it-IT"/>
              <a:t>Nome</a:t>
            </a:r>
          </a:p>
        </p:txBody>
      </p:sp>
      <p:sp>
        <p:nvSpPr>
          <p:cNvPr id="15" name="Sottotitolo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3" y="4232949"/>
            <a:ext cx="1711572" cy="638175"/>
          </a:xfrm>
        </p:spPr>
        <p:txBody>
          <a:bodyPr rtlCol="0"/>
          <a:lstStyle/>
          <a:p>
            <a:pPr rtl="0"/>
            <a:r>
              <a:rPr lang="it-IT"/>
              <a:t>Titolo</a:t>
            </a:r>
          </a:p>
        </p:txBody>
      </p:sp>
      <p:sp>
        <p:nvSpPr>
          <p:cNvPr id="43" name="Segnaposto testo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 rtlCol="0"/>
          <a:lstStyle/>
          <a:p>
            <a:pPr rtl="0"/>
            <a:r>
              <a:rPr lang="it-IT"/>
              <a:t>Nome</a:t>
            </a:r>
          </a:p>
        </p:txBody>
      </p:sp>
      <p:sp>
        <p:nvSpPr>
          <p:cNvPr id="42" name="Segnaposto testo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638175"/>
          </a:xfrm>
        </p:spPr>
        <p:txBody>
          <a:bodyPr rtlCol="0"/>
          <a:lstStyle/>
          <a:p>
            <a:pPr rtl="0"/>
            <a:r>
              <a:rPr lang="it-IT"/>
              <a:t>Titolo</a:t>
            </a:r>
          </a:p>
        </p:txBody>
      </p:sp>
      <p:sp>
        <p:nvSpPr>
          <p:cNvPr id="45" name="Segnaposto tes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5"/>
            <a:ext cx="1711325" cy="365760"/>
          </a:xfrm>
        </p:spPr>
        <p:txBody>
          <a:bodyPr rtlCol="0"/>
          <a:lstStyle/>
          <a:p>
            <a:pPr rtl="0"/>
            <a:r>
              <a:rPr lang="it-IT"/>
              <a:t>Nome</a:t>
            </a:r>
          </a:p>
        </p:txBody>
      </p:sp>
      <p:sp>
        <p:nvSpPr>
          <p:cNvPr id="44" name="Segnaposto testo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638175"/>
          </a:xfrm>
        </p:spPr>
        <p:txBody>
          <a:bodyPr rtlCol="0"/>
          <a:lstStyle/>
          <a:p>
            <a:pPr rtl="0"/>
            <a:r>
              <a:rPr lang="it-IT"/>
              <a:t>Titolo</a:t>
            </a:r>
          </a:p>
        </p:txBody>
      </p:sp>
      <p:sp>
        <p:nvSpPr>
          <p:cNvPr id="47" name="Segnaposto testo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33112" y="3787288"/>
            <a:ext cx="1711325" cy="365760"/>
          </a:xfrm>
        </p:spPr>
        <p:txBody>
          <a:bodyPr rtlCol="0"/>
          <a:lstStyle/>
          <a:p>
            <a:pPr rtl="0"/>
            <a:r>
              <a:rPr lang="it-IT"/>
              <a:t>Nome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638175"/>
          </a:xfrm>
        </p:spPr>
        <p:txBody>
          <a:bodyPr rtlCol="0"/>
          <a:lstStyle/>
          <a:p>
            <a:pPr rtl="0"/>
            <a:r>
              <a:rPr lang="it-IT"/>
              <a:t>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it-IT"/>
              <a:t>Contenuto 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it-IT"/>
              <a:t>Sottotitolo</a:t>
            </a:r>
            <a:endParaRPr lang="it-IT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it-IT"/>
              <a:t>Aggiungere testo, immagini, disegni e video. </a:t>
            </a:r>
          </a:p>
          <a:p>
            <a:pPr rtl="0"/>
            <a:r>
              <a:rPr lang="it-IT"/>
              <a:t>Aggiungere transizioni, animazioni e movimento. </a:t>
            </a:r>
          </a:p>
          <a:p>
            <a:pPr rtl="0"/>
            <a:r>
              <a:rPr lang="it-IT"/>
              <a:t>Salva in OneDrive per accedere alle presentazioni dal computer, dal tablet o dal telefono. 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it-IT"/>
              <a:t>Sottotitolo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it-IT" dirty="0"/>
              <a:t>Apri il riquadro Idee per progetti per applicare trasformazioni immediate alle diapositive. </a:t>
            </a:r>
          </a:p>
          <a:p>
            <a:pPr rtl="0"/>
            <a:r>
              <a:rPr lang="it-IT" dirty="0"/>
              <a:t>Quando avremo idee per i progetti, le mostreremo lì. </a:t>
            </a:r>
          </a:p>
          <a:p>
            <a:pPr rtl="0"/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29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888808"/>
            <a:ext cx="4500562" cy="666726"/>
          </a:xfrm>
        </p:spPr>
        <p:txBody>
          <a:bodyPr rtlCol="0"/>
          <a:lstStyle/>
          <a:p>
            <a:pPr rtl="0"/>
            <a:r>
              <a:rPr lang="it-IT" dirty="0"/>
              <a:t>Introduction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5176" y="2782594"/>
            <a:ext cx="11594592" cy="3279878"/>
          </a:xfrm>
          <a:noFill/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it-IT" dirty="0" err="1"/>
              <a:t>Summary</a:t>
            </a:r>
            <a:endParaRPr lang="it-IT" dirty="0"/>
          </a:p>
        </p:txBody>
      </p:sp>
      <p:pic>
        <p:nvPicPr>
          <p:cNvPr id="16" name="Segnaposto immagine 15" descr="Sfondo digitale punti dati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it-IT"/>
              <a:t>Con PowerPoint puoi creare presentazioni e condividere il lavoro con altre persone, ovunque si trovino. Digitare qui il testo desiderato per iniziare. È anche possibile aggiungere immagini, disegni e video in questo modello. Salva in OneDrive e accedi alle presentazioni dal computer, dal tablet o dal telefono.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it-IT" dirty="0"/>
              <a:t>Thanks</a:t>
            </a:r>
          </a:p>
        </p:txBody>
      </p:sp>
      <p:sp>
        <p:nvSpPr>
          <p:cNvPr id="23" name="Sottotito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it-IT"/>
              <a:t>Nome del relatore</a:t>
            </a:r>
          </a:p>
          <a:p>
            <a:pPr rtl="0"/>
            <a:r>
              <a:rPr lang="it-IT"/>
              <a:t>Indirizzo di posta elettronica</a:t>
            </a:r>
          </a:p>
          <a:p>
            <a:pPr rtl="0"/>
            <a:r>
              <a:rPr lang="it-IT"/>
              <a:t>Indirizzo Web</a:t>
            </a:r>
          </a:p>
        </p:txBody>
      </p:sp>
      <p:pic>
        <p:nvPicPr>
          <p:cNvPr id="27" name="Segnaposto immagine 26" descr="Sfondo digitale punti dati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Segnaposto immagine 32" descr="Sfondo digitale punti dati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Project Timeline</a:t>
            </a:r>
          </a:p>
        </p:txBody>
      </p:sp>
      <p:graphicFrame>
        <p:nvGraphicFramePr>
          <p:cNvPr id="4" name="Segnaposto contenuto 3" descr="Segnaposto SmartArt della sequenza temporale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26279"/>
              </p:ext>
            </p:extLst>
          </p:nvPr>
        </p:nvGraphicFramePr>
        <p:xfrm>
          <a:off x="550863" y="187928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</a:t>
            </a: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Structures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 err="1"/>
              <a:t>September</a:t>
            </a:r>
            <a:r>
              <a:rPr lang="it-IT" dirty="0"/>
              <a:t> </a:t>
            </a:r>
            <a:r>
              <a:rPr lang="en-GB" dirty="0"/>
              <a:t>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032637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Hash </a:t>
            </a:r>
            <a:r>
              <a:rPr lang="it-IT" dirty="0" err="1"/>
              <a:t>Table</a:t>
            </a:r>
            <a:endParaRPr lang="it-IT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90564-0CF9-57F5-9CE6-976A0CF1A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856232"/>
            <a:ext cx="6371146" cy="103263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The hash function is implemented with multiplicative modular method with golden ratio: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C524F13-B30A-893F-3F4A-92A075DC6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49540" y="1746504"/>
            <a:ext cx="4283521" cy="3985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E330CF2-2528-7AD3-A0EE-30526DE60233}"/>
                  </a:ext>
                </a:extLst>
              </p:cNvPr>
              <p:cNvSpPr txBox="1"/>
              <p:nvPr/>
            </p:nvSpPr>
            <p:spPr>
              <a:xfrm>
                <a:off x="550862" y="3025156"/>
                <a:ext cx="6371146" cy="94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𝑔𝑜𝑙𝑑𝑒𝑛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= (√5−1)/2</m:t>
                      </m:r>
                    </m:oMath>
                  </m:oMathPara>
                </a14:m>
                <a:endParaRPr lang="it-IT" i="1" dirty="0">
                  <a:solidFill>
                    <a:schemeClr val="tx1">
                      <a:alpha val="6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= 8191</m:t>
                      </m:r>
                    </m:oMath>
                  </m:oMathPara>
                </a14:m>
                <a:endParaRPr lang="it-IT" i="1" dirty="0">
                  <a:solidFill>
                    <a:schemeClr val="tx1">
                      <a:alpha val="6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i="1" dirty="0" err="1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𝑚𝑜𝑑𝑢𝑙𝑒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)=( </m:t>
                      </m:r>
                      <m:r>
                        <a:rPr lang="it-IT" i="1" dirty="0" err="1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i="1" dirty="0" err="1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i="1" dirty="0" err="1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𝑔𝑜𝑙𝑑𝑒𝑛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) % </m:t>
                      </m:r>
                      <m:r>
                        <a:rPr lang="en-GB" i="1" smtClean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𝑚𝑜𝑑𝑢𝑙𝑒</m:t>
                      </m:r>
                    </m:oMath>
                  </m:oMathPara>
                </a14:m>
                <a:endParaRPr lang="en-GB" i="1" dirty="0">
                  <a:solidFill>
                    <a:schemeClr val="tx1">
                      <a:alpha val="6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E330CF2-2528-7AD3-A0EE-30526DE6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2" y="3025156"/>
                <a:ext cx="6371146" cy="943976"/>
              </a:xfrm>
              <a:prstGeom prst="rect">
                <a:avLst/>
              </a:prstGeom>
              <a:blipFill>
                <a:blip r:embed="rId5"/>
                <a:stretch>
                  <a:fillRect b="-5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03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Heap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90564-0CF9-57F5-9CE6-976A0CF1A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822" y="1943287"/>
            <a:ext cx="5484177" cy="3995650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</a:rPr>
              <a:t>Implemented as an array of nodes with an additional hash table to improve the searching time.</a:t>
            </a:r>
          </a:p>
          <a:p>
            <a:pPr marL="0" indent="0">
              <a:buNone/>
            </a:pPr>
            <a:r>
              <a:rPr lang="en-US" dirty="0"/>
              <a:t>Used in both parallel and sequential A* to implement the OPEN set.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</p:txBody>
      </p:sp>
      <p:pic>
        <p:nvPicPr>
          <p:cNvPr id="7" name="Immagine 6" descr="Immagine che contiene palla da biliardo, sport&#10;&#10;Descrizione generata automaticamente">
            <a:extLst>
              <a:ext uri="{FF2B5EF4-FFF2-40B4-BE49-F238E27FC236}">
                <a16:creationId xmlns:a16="http://schemas.microsoft.com/office/drawing/2014/main" id="{3E1EE755-D7F0-4FD7-2956-F511AEE90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8484" y="1615440"/>
            <a:ext cx="3731154" cy="4477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6D9C3839-EC60-E674-6B68-ACC276BD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noProof="0" smtClean="0"/>
              <a:pPr rtl="0">
                <a:spcAft>
                  <a:spcPts val="600"/>
                </a:spcAft>
              </a:pPr>
              <a:t>7</a:t>
            </a:fld>
            <a:endParaRPr lang="it-IT" noProof="0"/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143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0113"/>
            <a:ext cx="11090274" cy="974726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Queue and Stack</a:t>
            </a:r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0E36E1-EB1E-87EC-3FBB-4CFD72D1D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1600394"/>
            <a:ext cx="5435600" cy="1229728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Queue</a:t>
            </a:r>
          </a:p>
          <a:p>
            <a:pPr marL="0" indent="0">
              <a:buNone/>
            </a:pPr>
            <a:r>
              <a:rPr lang="en-GB" dirty="0"/>
              <a:t>FIFO queue implemented with head and tail pointers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9" name="Segnaposto contenuto 3">
            <a:extLst>
              <a:ext uri="{FF2B5EF4-FFF2-40B4-BE49-F238E27FC236}">
                <a16:creationId xmlns:a16="http://schemas.microsoft.com/office/drawing/2014/main" id="{9CD660C2-A966-2739-294C-705E49B11BE3}"/>
              </a:ext>
            </a:extLst>
          </p:cNvPr>
          <p:cNvSpPr txBox="1">
            <a:spLocks/>
          </p:cNvSpPr>
          <p:nvPr/>
        </p:nvSpPr>
        <p:spPr>
          <a:xfrm>
            <a:off x="530787" y="3853590"/>
            <a:ext cx="5435600" cy="1700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Stack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LIFO data structure with insertion and extraction from the head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CAAF3D1-1644-4F8D-732B-842907DF6A44}"/>
              </a:ext>
            </a:extLst>
          </p:cNvPr>
          <p:cNvSpPr/>
          <p:nvPr/>
        </p:nvSpPr>
        <p:spPr>
          <a:xfrm>
            <a:off x="7688498" y="1898493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6A74CD5-9E58-C256-1563-9AC1CDF6770E}"/>
              </a:ext>
            </a:extLst>
          </p:cNvPr>
          <p:cNvSpPr/>
          <p:nvPr/>
        </p:nvSpPr>
        <p:spPr>
          <a:xfrm>
            <a:off x="8313180" y="1903413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E5712B6-F10D-620A-A0CC-A3D996052215}"/>
              </a:ext>
            </a:extLst>
          </p:cNvPr>
          <p:cNvSpPr/>
          <p:nvPr/>
        </p:nvSpPr>
        <p:spPr>
          <a:xfrm>
            <a:off x="8934370" y="1903412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con due angoli in diagonale ritagliati 7">
            <a:extLst>
              <a:ext uri="{FF2B5EF4-FFF2-40B4-BE49-F238E27FC236}">
                <a16:creationId xmlns:a16="http://schemas.microsoft.com/office/drawing/2014/main" id="{49FEC9A8-D09C-8AAB-94EC-3F3CB5116DC7}"/>
              </a:ext>
            </a:extLst>
          </p:cNvPr>
          <p:cNvSpPr/>
          <p:nvPr/>
        </p:nvSpPr>
        <p:spPr>
          <a:xfrm>
            <a:off x="6538122" y="1373219"/>
            <a:ext cx="640893" cy="430395"/>
          </a:xfrm>
          <a:prstGeom prst="snip2Diag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ttore curvo 9">
            <a:extLst>
              <a:ext uri="{FF2B5EF4-FFF2-40B4-BE49-F238E27FC236}">
                <a16:creationId xmlns:a16="http://schemas.microsoft.com/office/drawing/2014/main" id="{12334DCC-02F3-7B17-70C1-99677BA7A73C}"/>
              </a:ext>
            </a:extLst>
          </p:cNvPr>
          <p:cNvCxnSpPr>
            <a:stCxn id="8" idx="1"/>
            <a:endCxn id="2" idx="1"/>
          </p:cNvCxnSpPr>
          <p:nvPr/>
        </p:nvCxnSpPr>
        <p:spPr>
          <a:xfrm rot="16200000" flipH="1">
            <a:off x="7090900" y="1571282"/>
            <a:ext cx="365267" cy="829929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FADE945B-D31F-D7A8-A6AB-3672FE60C329}"/>
              </a:ext>
            </a:extLst>
          </p:cNvPr>
          <p:cNvSpPr/>
          <p:nvPr/>
        </p:nvSpPr>
        <p:spPr>
          <a:xfrm>
            <a:off x="9550322" y="1903191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ttangolo con due angoli in diagonale ritagliati 12">
            <a:extLst>
              <a:ext uri="{FF2B5EF4-FFF2-40B4-BE49-F238E27FC236}">
                <a16:creationId xmlns:a16="http://schemas.microsoft.com/office/drawing/2014/main" id="{5CAFB8D7-4252-EF6E-740D-2E7CF7B191AB}"/>
              </a:ext>
            </a:extLst>
          </p:cNvPr>
          <p:cNvSpPr/>
          <p:nvPr/>
        </p:nvSpPr>
        <p:spPr>
          <a:xfrm>
            <a:off x="10771253" y="2509519"/>
            <a:ext cx="640893" cy="430395"/>
          </a:xfrm>
          <a:prstGeom prst="snip2Diag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765CE675-5A5F-3C7E-868A-8FFA43033A32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>
            <a:off x="10140258" y="2173579"/>
            <a:ext cx="951442" cy="335940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00E8151-190F-596C-DC1F-D8D7ADC6879A}"/>
              </a:ext>
            </a:extLst>
          </p:cNvPr>
          <p:cNvSpPr txBox="1"/>
          <p:nvPr/>
        </p:nvSpPr>
        <p:spPr>
          <a:xfrm>
            <a:off x="10480023" y="183064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5C42C5A-0259-C3AF-EE38-7E9518F37DF7}"/>
              </a:ext>
            </a:extLst>
          </p:cNvPr>
          <p:cNvSpPr txBox="1"/>
          <p:nvPr/>
        </p:nvSpPr>
        <p:spPr>
          <a:xfrm>
            <a:off x="6392682" y="210661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5E9A398-E465-76FD-0AE1-02E5053A697D}"/>
              </a:ext>
            </a:extLst>
          </p:cNvPr>
          <p:cNvSpPr txBox="1"/>
          <p:nvPr/>
        </p:nvSpPr>
        <p:spPr>
          <a:xfrm>
            <a:off x="7600043" y="151933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5A8237C-085C-F9EB-F06C-731C8A8C066D}"/>
              </a:ext>
            </a:extLst>
          </p:cNvPr>
          <p:cNvSpPr txBox="1"/>
          <p:nvPr/>
        </p:nvSpPr>
        <p:spPr>
          <a:xfrm>
            <a:off x="9479482" y="1507968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5DFFC240-90DA-283A-FAE4-79044B6354C1}"/>
              </a:ext>
            </a:extLst>
          </p:cNvPr>
          <p:cNvSpPr/>
          <p:nvPr/>
        </p:nvSpPr>
        <p:spPr>
          <a:xfrm>
            <a:off x="8418183" y="4320836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72BB2CEA-DB7C-2D40-D8DE-86489B5641CE}"/>
              </a:ext>
            </a:extLst>
          </p:cNvPr>
          <p:cNvSpPr/>
          <p:nvPr/>
        </p:nvSpPr>
        <p:spPr>
          <a:xfrm>
            <a:off x="9042865" y="4315596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A35010A3-3260-DB18-F4D3-71772A5BA2F9}"/>
              </a:ext>
            </a:extLst>
          </p:cNvPr>
          <p:cNvSpPr/>
          <p:nvPr/>
        </p:nvSpPr>
        <p:spPr>
          <a:xfrm>
            <a:off x="9664055" y="4315595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ttangolo con due angoli in diagonale ritagliati 42">
            <a:extLst>
              <a:ext uri="{FF2B5EF4-FFF2-40B4-BE49-F238E27FC236}">
                <a16:creationId xmlns:a16="http://schemas.microsoft.com/office/drawing/2014/main" id="{B57723A1-E6EE-9B17-E40C-F6B6BA054D9B}"/>
              </a:ext>
            </a:extLst>
          </p:cNvPr>
          <p:cNvSpPr/>
          <p:nvPr/>
        </p:nvSpPr>
        <p:spPr>
          <a:xfrm>
            <a:off x="6854859" y="3758907"/>
            <a:ext cx="640893" cy="430395"/>
          </a:xfrm>
          <a:prstGeom prst="snip2Diag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ttore curvo 43">
            <a:extLst>
              <a:ext uri="{FF2B5EF4-FFF2-40B4-BE49-F238E27FC236}">
                <a16:creationId xmlns:a16="http://schemas.microsoft.com/office/drawing/2014/main" id="{A205E5A3-5A36-C207-E028-FF128A6F3073}"/>
              </a:ext>
            </a:extLst>
          </p:cNvPr>
          <p:cNvCxnSpPr>
            <a:cxnSpLocks/>
            <a:stCxn id="43" idx="1"/>
          </p:cNvCxnSpPr>
          <p:nvPr/>
        </p:nvCxnSpPr>
        <p:spPr>
          <a:xfrm rot="16200000" flipH="1">
            <a:off x="7582662" y="3781946"/>
            <a:ext cx="317626" cy="1132338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E466B5F1-6807-567E-5BEA-394B5FE854BC}"/>
              </a:ext>
            </a:extLst>
          </p:cNvPr>
          <p:cNvSpPr/>
          <p:nvPr/>
        </p:nvSpPr>
        <p:spPr>
          <a:xfrm>
            <a:off x="10280007" y="4315374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ttangolo con due angoli in diagonale ritagliati 45">
            <a:extLst>
              <a:ext uri="{FF2B5EF4-FFF2-40B4-BE49-F238E27FC236}">
                <a16:creationId xmlns:a16="http://schemas.microsoft.com/office/drawing/2014/main" id="{0014B92D-735D-C3C9-919B-CA92DA7F85CA}"/>
              </a:ext>
            </a:extLst>
          </p:cNvPr>
          <p:cNvSpPr/>
          <p:nvPr/>
        </p:nvSpPr>
        <p:spPr>
          <a:xfrm>
            <a:off x="6865019" y="5275303"/>
            <a:ext cx="640893" cy="430395"/>
          </a:xfrm>
          <a:prstGeom prst="snip2Diag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curvo 46">
            <a:extLst>
              <a:ext uri="{FF2B5EF4-FFF2-40B4-BE49-F238E27FC236}">
                <a16:creationId xmlns:a16="http://schemas.microsoft.com/office/drawing/2014/main" id="{D0E4245E-7C4F-DDF1-6CAF-A174D4C51C39}"/>
              </a:ext>
            </a:extLst>
          </p:cNvPr>
          <p:cNvCxnSpPr>
            <a:cxnSpLocks/>
            <a:endCxn id="46" idx="3"/>
          </p:cNvCxnSpPr>
          <p:nvPr/>
        </p:nvCxnSpPr>
        <p:spPr>
          <a:xfrm rot="10800000" flipV="1">
            <a:off x="7185466" y="4678435"/>
            <a:ext cx="1132338" cy="596868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3DF3A83-FC58-ED8E-8A96-E36A7F9AC0CF}"/>
              </a:ext>
            </a:extLst>
          </p:cNvPr>
          <p:cNvSpPr txBox="1"/>
          <p:nvPr/>
        </p:nvSpPr>
        <p:spPr>
          <a:xfrm>
            <a:off x="6509210" y="491322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5FB09AC1-278E-B52A-34CF-F9137C3D6623}"/>
              </a:ext>
            </a:extLst>
          </p:cNvPr>
          <p:cNvSpPr txBox="1"/>
          <p:nvPr/>
        </p:nvSpPr>
        <p:spPr>
          <a:xfrm>
            <a:off x="6509210" y="4256393"/>
            <a:ext cx="758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571266B3-29D3-364F-1F7C-0C50335F4B9F}"/>
              </a:ext>
            </a:extLst>
          </p:cNvPr>
          <p:cNvSpPr txBox="1"/>
          <p:nvPr/>
        </p:nvSpPr>
        <p:spPr>
          <a:xfrm>
            <a:off x="8414704" y="395155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59020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0113"/>
            <a:ext cx="11090274" cy="974726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Message Queue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6D9C3839-EC60-E674-6B68-ACC276BD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noProof="0" smtClean="0"/>
              <a:pPr rtl="0">
                <a:spcAft>
                  <a:spcPts val="600"/>
                </a:spcAft>
              </a:pPr>
              <a:t>9</a:t>
            </a:fld>
            <a:endParaRPr lang="it-IT" noProof="0"/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0E36E1-EB1E-87EC-3FBB-4CFD72D1D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590233"/>
            <a:ext cx="10056178" cy="68069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Structure that contains an array of queues, each with an associated ID.</a:t>
            </a:r>
            <a:br>
              <a:rPr lang="en-GB" dirty="0"/>
            </a:br>
            <a:r>
              <a:rPr lang="en-GB" dirty="0"/>
              <a:t>The ID of the queue is passed as parameter to the receive and send methods.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0A86811-74B0-67DD-5981-0138625DCC26}"/>
              </a:ext>
            </a:extLst>
          </p:cNvPr>
          <p:cNvSpPr/>
          <p:nvPr/>
        </p:nvSpPr>
        <p:spPr>
          <a:xfrm>
            <a:off x="2442260" y="3197288"/>
            <a:ext cx="737419" cy="609600"/>
          </a:xfrm>
          <a:prstGeom prst="rect">
            <a:avLst/>
          </a:prstGeom>
          <a:solidFill>
            <a:schemeClr val="accent1">
              <a:alpha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D6E355A-9A1B-1D78-FCBF-1F6170BB1B89}"/>
              </a:ext>
            </a:extLst>
          </p:cNvPr>
          <p:cNvSpPr/>
          <p:nvPr/>
        </p:nvSpPr>
        <p:spPr>
          <a:xfrm>
            <a:off x="2442260" y="3826552"/>
            <a:ext cx="737419" cy="609600"/>
          </a:xfrm>
          <a:prstGeom prst="rect">
            <a:avLst/>
          </a:prstGeom>
          <a:solidFill>
            <a:schemeClr val="accent1">
              <a:alpha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2A3FABB-F314-AFCA-6B2B-E4274F570551}"/>
              </a:ext>
            </a:extLst>
          </p:cNvPr>
          <p:cNvSpPr/>
          <p:nvPr/>
        </p:nvSpPr>
        <p:spPr>
          <a:xfrm>
            <a:off x="2442260" y="4455823"/>
            <a:ext cx="737419" cy="6096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C94238C-B446-FA1D-829C-11526DDA7BE1}"/>
              </a:ext>
            </a:extLst>
          </p:cNvPr>
          <p:cNvSpPr/>
          <p:nvPr/>
        </p:nvSpPr>
        <p:spPr>
          <a:xfrm>
            <a:off x="2437348" y="5080170"/>
            <a:ext cx="737419" cy="6096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4" name="Rettangolo con due angoli in diagonale arrotondati 13">
            <a:extLst>
              <a:ext uri="{FF2B5EF4-FFF2-40B4-BE49-F238E27FC236}">
                <a16:creationId xmlns:a16="http://schemas.microsoft.com/office/drawing/2014/main" id="{D95EAF3A-A43B-E58D-4ED1-836AF9E97F83}"/>
              </a:ext>
            </a:extLst>
          </p:cNvPr>
          <p:cNvSpPr/>
          <p:nvPr/>
        </p:nvSpPr>
        <p:spPr>
          <a:xfrm>
            <a:off x="3867939" y="3285782"/>
            <a:ext cx="707922" cy="430158"/>
          </a:xfrm>
          <a:prstGeom prst="round2Diag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msg</a:t>
            </a:r>
            <a:endParaRPr lang="en-GB" dirty="0"/>
          </a:p>
        </p:txBody>
      </p:sp>
      <p:sp>
        <p:nvSpPr>
          <p:cNvPr id="15" name="Rettangolo con due angoli in diagonale arrotondati 14">
            <a:extLst>
              <a:ext uri="{FF2B5EF4-FFF2-40B4-BE49-F238E27FC236}">
                <a16:creationId xmlns:a16="http://schemas.microsoft.com/office/drawing/2014/main" id="{80E5BE06-EC8B-62F4-74CE-89C6EE456DE4}"/>
              </a:ext>
            </a:extLst>
          </p:cNvPr>
          <p:cNvSpPr/>
          <p:nvPr/>
        </p:nvSpPr>
        <p:spPr>
          <a:xfrm>
            <a:off x="4954405" y="3280867"/>
            <a:ext cx="707922" cy="4301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msg</a:t>
            </a:r>
            <a:endParaRPr lang="en-GB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8F324388-1007-18FF-8430-D0EFE9ED497E}"/>
              </a:ext>
            </a:extLst>
          </p:cNvPr>
          <p:cNvSpPr/>
          <p:nvPr/>
        </p:nvSpPr>
        <p:spPr>
          <a:xfrm>
            <a:off x="3700790" y="2834722"/>
            <a:ext cx="2271254" cy="2996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con due angoli in diagonale arrotondati 15">
            <a:extLst>
              <a:ext uri="{FF2B5EF4-FFF2-40B4-BE49-F238E27FC236}">
                <a16:creationId xmlns:a16="http://schemas.microsoft.com/office/drawing/2014/main" id="{837284AC-5319-0D5F-5825-A6E52F076861}"/>
              </a:ext>
            </a:extLst>
          </p:cNvPr>
          <p:cNvSpPr/>
          <p:nvPr/>
        </p:nvSpPr>
        <p:spPr>
          <a:xfrm>
            <a:off x="3892518" y="4549230"/>
            <a:ext cx="707922" cy="4301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msg</a:t>
            </a:r>
            <a:endParaRPr lang="en-GB" dirty="0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9A58EEB7-CAA1-A644-108A-CA99270C0749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V="1">
            <a:off x="4575861" y="3495946"/>
            <a:ext cx="378544" cy="4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EC1FFA4-31E8-1667-8E35-83890124C423}"/>
              </a:ext>
            </a:extLst>
          </p:cNvPr>
          <p:cNvSpPr txBox="1"/>
          <p:nvPr/>
        </p:nvSpPr>
        <p:spPr>
          <a:xfrm>
            <a:off x="3700789" y="2803686"/>
            <a:ext cx="9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alpha val="70000"/>
                  </a:schemeClr>
                </a:solidFill>
              </a:rPr>
              <a:t>queues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DC9252BE-D496-0358-A4A9-8270752FCA59}"/>
              </a:ext>
            </a:extLst>
          </p:cNvPr>
          <p:cNvCxnSpPr>
            <a:stCxn id="7" idx="3"/>
            <a:endCxn id="14" idx="2"/>
          </p:cNvCxnSpPr>
          <p:nvPr/>
        </p:nvCxnSpPr>
        <p:spPr>
          <a:xfrm flipV="1">
            <a:off x="3179679" y="3500861"/>
            <a:ext cx="688260" cy="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814DC1AF-EC2E-A722-844B-7C441A33292C}"/>
              </a:ext>
            </a:extLst>
          </p:cNvPr>
          <p:cNvCxnSpPr>
            <a:stCxn id="9" idx="3"/>
            <a:endCxn id="16" idx="2"/>
          </p:cNvCxnSpPr>
          <p:nvPr/>
        </p:nvCxnSpPr>
        <p:spPr>
          <a:xfrm>
            <a:off x="3179679" y="4760623"/>
            <a:ext cx="712839" cy="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1CED45B-A967-F1C9-02F0-A2CCBE3171E7}"/>
              </a:ext>
            </a:extLst>
          </p:cNvPr>
          <p:cNvSpPr txBox="1"/>
          <p:nvPr/>
        </p:nvSpPr>
        <p:spPr>
          <a:xfrm>
            <a:off x="7786705" y="2583259"/>
            <a:ext cx="173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alpha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send(msg,0)</a:t>
            </a:r>
          </a:p>
        </p:txBody>
      </p:sp>
      <p:sp>
        <p:nvSpPr>
          <p:cNvPr id="38" name="Rettangolo con due angoli in diagonale arrotondati 37">
            <a:extLst>
              <a:ext uri="{FF2B5EF4-FFF2-40B4-BE49-F238E27FC236}">
                <a16:creationId xmlns:a16="http://schemas.microsoft.com/office/drawing/2014/main" id="{2B7098EA-C45B-0205-5C3F-8D36A3E97F10}"/>
              </a:ext>
            </a:extLst>
          </p:cNvPr>
          <p:cNvSpPr/>
          <p:nvPr/>
        </p:nvSpPr>
        <p:spPr>
          <a:xfrm>
            <a:off x="7078783" y="2566801"/>
            <a:ext cx="707922" cy="4301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msg</a:t>
            </a:r>
            <a:endParaRPr lang="en-GB" dirty="0"/>
          </a:p>
        </p:txBody>
      </p:sp>
      <p:cxnSp>
        <p:nvCxnSpPr>
          <p:cNvPr id="40" name="Connettore curvo 39">
            <a:extLst>
              <a:ext uri="{FF2B5EF4-FFF2-40B4-BE49-F238E27FC236}">
                <a16:creationId xmlns:a16="http://schemas.microsoft.com/office/drawing/2014/main" id="{4BEC865E-EA9E-DAF4-B995-985E630BD85A}"/>
              </a:ext>
            </a:extLst>
          </p:cNvPr>
          <p:cNvCxnSpPr>
            <a:stCxn id="38" idx="1"/>
            <a:endCxn id="15" idx="0"/>
          </p:cNvCxnSpPr>
          <p:nvPr/>
        </p:nvCxnSpPr>
        <p:spPr>
          <a:xfrm rot="5400000">
            <a:off x="6298043" y="2361244"/>
            <a:ext cx="498987" cy="1770417"/>
          </a:xfrm>
          <a:prstGeom prst="curvedConnector2">
            <a:avLst/>
          </a:prstGeom>
          <a:ln w="12700" cap="flat" cmpd="sng" algn="ctr">
            <a:solidFill>
              <a:schemeClr val="tx1">
                <a:alpha val="90000"/>
              </a:schemeClr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3521DDA-3059-3E33-0193-07F48B17BE1C}"/>
              </a:ext>
            </a:extLst>
          </p:cNvPr>
          <p:cNvSpPr txBox="1"/>
          <p:nvPr/>
        </p:nvSpPr>
        <p:spPr>
          <a:xfrm>
            <a:off x="7778860" y="4383915"/>
            <a:ext cx="218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alpha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receive(msg,2)</a:t>
            </a:r>
          </a:p>
        </p:txBody>
      </p:sp>
      <p:cxnSp>
        <p:nvCxnSpPr>
          <p:cNvPr id="43" name="Connettore curvo 42">
            <a:extLst>
              <a:ext uri="{FF2B5EF4-FFF2-40B4-BE49-F238E27FC236}">
                <a16:creationId xmlns:a16="http://schemas.microsoft.com/office/drawing/2014/main" id="{92F6F135-9D58-BE10-1C60-3A791214F8A3}"/>
              </a:ext>
            </a:extLst>
          </p:cNvPr>
          <p:cNvCxnSpPr>
            <a:cxnSpLocks/>
            <a:stCxn id="16" idx="0"/>
            <a:endCxn id="49" idx="2"/>
          </p:cNvCxnSpPr>
          <p:nvPr/>
        </p:nvCxnSpPr>
        <p:spPr>
          <a:xfrm flipV="1">
            <a:off x="4600440" y="4545544"/>
            <a:ext cx="2478343" cy="218765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tx1">
                <a:alpha val="90000"/>
              </a:schemeClr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ttangolo con due angoli in diagonale arrotondati 48">
            <a:extLst>
              <a:ext uri="{FF2B5EF4-FFF2-40B4-BE49-F238E27FC236}">
                <a16:creationId xmlns:a16="http://schemas.microsoft.com/office/drawing/2014/main" id="{D28A506E-1499-4AEC-49A1-5BCC1DCEEA4D}"/>
              </a:ext>
            </a:extLst>
          </p:cNvPr>
          <p:cNvSpPr/>
          <p:nvPr/>
        </p:nvSpPr>
        <p:spPr>
          <a:xfrm>
            <a:off x="7078783" y="4330465"/>
            <a:ext cx="707922" cy="4301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msg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36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58.tgt.Office_50301109_TF33713516_Win32_OJ112196127.potx" id="{46519ADD-CA2C-4FEA-8766-15A0FE58BEAA}" vid="{0CA712DC-5E0E-4D6D-B971-1A075692B59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{41B6A3B9-6E42-4BB2-AB02-A99E565BA949}tf33713516_win32</Template>
  <TotalTime>0</TotalTime>
  <Words>1540</Words>
  <Application>Microsoft Office PowerPoint</Application>
  <PresentationFormat>Widescreen</PresentationFormat>
  <Paragraphs>325</Paragraphs>
  <Slides>31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Gill Sans MT</vt:lpstr>
      <vt:lpstr>Symbol</vt:lpstr>
      <vt:lpstr>Walbaum Display</vt:lpstr>
      <vt:lpstr>3DFloatVTI</vt:lpstr>
      <vt:lpstr>Parallel A Star</vt:lpstr>
      <vt:lpstr>Contents</vt:lpstr>
      <vt:lpstr>Introduction</vt:lpstr>
      <vt:lpstr>Project Timeline</vt:lpstr>
      <vt:lpstr>Basic Structures</vt:lpstr>
      <vt:lpstr>Hash Table</vt:lpstr>
      <vt:lpstr>Heap</vt:lpstr>
      <vt:lpstr>Queue and Stack</vt:lpstr>
      <vt:lpstr>Message Queue</vt:lpstr>
      <vt:lpstr>Graph file format</vt:lpstr>
      <vt:lpstr>Graph struct</vt:lpstr>
      <vt:lpstr>Sequential A Star</vt:lpstr>
      <vt:lpstr>A* Algorithm</vt:lpstr>
      <vt:lpstr>A* Heuristic Function</vt:lpstr>
      <vt:lpstr>Parallel A Star</vt:lpstr>
      <vt:lpstr>Decentralized Parallel A*</vt:lpstr>
      <vt:lpstr>Parallel A* Algorithm</vt:lpstr>
      <vt:lpstr>Parallel A* Algorithm</vt:lpstr>
      <vt:lpstr>Parallel A* Algorithm</vt:lpstr>
      <vt:lpstr>Parallel A* Load Balancing</vt:lpstr>
      <vt:lpstr>Parallel A* Terminate Detection</vt:lpstr>
      <vt:lpstr>Experimental Results</vt:lpstr>
      <vt:lpstr>Grid Milan</vt:lpstr>
      <vt:lpstr>Grid Milan</vt:lpstr>
      <vt:lpstr>Large Map</vt:lpstr>
      <vt:lpstr>Large Map</vt:lpstr>
      <vt:lpstr>Large Map</vt:lpstr>
      <vt:lpstr>Team</vt:lpstr>
      <vt:lpstr>Contenuto </vt:lpstr>
      <vt:lpstr>Summary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 Star</dc:title>
  <dc:creator>ZAMPARUTTI ALESSANDRO</dc:creator>
  <cp:lastModifiedBy>ZAMPARUTTI ALESSANDRO</cp:lastModifiedBy>
  <cp:revision>65</cp:revision>
  <dcterms:created xsi:type="dcterms:W3CDTF">2022-08-29T08:14:10Z</dcterms:created>
  <dcterms:modified xsi:type="dcterms:W3CDTF">2022-08-30T15:34:42Z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