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9"/>
  </p:notesMasterIdLst>
  <p:handoutMasterIdLst>
    <p:handoutMasterId r:id="rId70"/>
  </p:handoutMasterIdLst>
  <p:sldIdLst>
    <p:sldId id="256" r:id="rId5"/>
    <p:sldId id="259" r:id="rId6"/>
    <p:sldId id="261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5" r:id="rId15"/>
    <p:sldId id="289" r:id="rId16"/>
    <p:sldId id="286" r:id="rId17"/>
    <p:sldId id="264" r:id="rId18"/>
    <p:sldId id="287" r:id="rId19"/>
    <p:sldId id="290" r:id="rId20"/>
    <p:sldId id="303" r:id="rId21"/>
    <p:sldId id="297" r:id="rId22"/>
    <p:sldId id="299" r:id="rId23"/>
    <p:sldId id="292" r:id="rId24"/>
    <p:sldId id="300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294" r:id="rId38"/>
    <p:sldId id="288" r:id="rId39"/>
    <p:sldId id="316" r:id="rId40"/>
    <p:sldId id="317" r:id="rId41"/>
    <p:sldId id="319" r:id="rId42"/>
    <p:sldId id="318" r:id="rId43"/>
    <p:sldId id="320" r:id="rId44"/>
    <p:sldId id="298" r:id="rId45"/>
    <p:sldId id="321" r:id="rId46"/>
    <p:sldId id="322" r:id="rId47"/>
    <p:sldId id="323" r:id="rId48"/>
    <p:sldId id="328" r:id="rId49"/>
    <p:sldId id="329" r:id="rId50"/>
    <p:sldId id="326" r:id="rId51"/>
    <p:sldId id="327" r:id="rId52"/>
    <p:sldId id="324" r:id="rId53"/>
    <p:sldId id="325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284" r:id="rId64"/>
    <p:sldId id="341" r:id="rId65"/>
    <p:sldId id="342" r:id="rId66"/>
    <p:sldId id="296" r:id="rId67"/>
    <p:sldId id="275" r:id="rId6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77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tore Arancio Febbo" userId="7b43c711-b72f-4658-ac70-93ec787087b5" providerId="ADAL" clId="{8E9F00F8-07B8-42E2-8024-01389BC77B05}"/>
    <pc:docChg chg="undo custSel modSld">
      <pc:chgData name="Salvatore Arancio Febbo" userId="7b43c711-b72f-4658-ac70-93ec787087b5" providerId="ADAL" clId="{8E9F00F8-07B8-42E2-8024-01389BC77B05}" dt="2023-06-23T12:52:52.468" v="7" actId="1076"/>
      <pc:docMkLst>
        <pc:docMk/>
      </pc:docMkLst>
      <pc:sldChg chg="addSp delSp modSp mod">
        <pc:chgData name="Salvatore Arancio Febbo" userId="7b43c711-b72f-4658-ac70-93ec787087b5" providerId="ADAL" clId="{8E9F00F8-07B8-42E2-8024-01389BC77B05}" dt="2023-06-23T12:52:52.468" v="7" actId="1076"/>
        <pc:sldMkLst>
          <pc:docMk/>
          <pc:sldMk cId="178434022" sldId="295"/>
        </pc:sldMkLst>
        <pc:picChg chg="del">
          <ac:chgData name="Salvatore Arancio Febbo" userId="7b43c711-b72f-4658-ac70-93ec787087b5" providerId="ADAL" clId="{8E9F00F8-07B8-42E2-8024-01389BC77B05}" dt="2023-06-23T12:51:59.259" v="0" actId="478"/>
          <ac:picMkLst>
            <pc:docMk/>
            <pc:sldMk cId="178434022" sldId="295"/>
            <ac:picMk id="6" creationId="{081B5272-8EBC-888F-5F68-E953E707DE9F}"/>
          </ac:picMkLst>
        </pc:picChg>
        <pc:picChg chg="add del">
          <ac:chgData name="Salvatore Arancio Febbo" userId="7b43c711-b72f-4658-ac70-93ec787087b5" providerId="ADAL" clId="{8E9F00F8-07B8-42E2-8024-01389BC77B05}" dt="2023-06-23T12:52:00.832" v="2" actId="22"/>
          <ac:picMkLst>
            <pc:docMk/>
            <pc:sldMk cId="178434022" sldId="295"/>
            <ac:picMk id="8" creationId="{1C16F6DB-28AD-FC94-3906-3B9915E287D4}"/>
          </ac:picMkLst>
        </pc:picChg>
        <pc:picChg chg="del">
          <ac:chgData name="Salvatore Arancio Febbo" userId="7b43c711-b72f-4658-ac70-93ec787087b5" providerId="ADAL" clId="{8E9F00F8-07B8-42E2-8024-01389BC77B05}" dt="2023-06-23T12:52:48.661" v="5" actId="478"/>
          <ac:picMkLst>
            <pc:docMk/>
            <pc:sldMk cId="178434022" sldId="295"/>
            <ac:picMk id="9" creationId="{777A5F11-9FDC-D899-FA53-B84446174147}"/>
          </ac:picMkLst>
        </pc:picChg>
        <pc:picChg chg="add mod">
          <ac:chgData name="Salvatore Arancio Febbo" userId="7b43c711-b72f-4658-ac70-93ec787087b5" providerId="ADAL" clId="{8E9F00F8-07B8-42E2-8024-01389BC77B05}" dt="2023-06-23T12:52:05.812" v="4" actId="1076"/>
          <ac:picMkLst>
            <pc:docMk/>
            <pc:sldMk cId="178434022" sldId="295"/>
            <ac:picMk id="11" creationId="{4DEAEEE0-760C-A39A-55C1-9B63BCF5D3FF}"/>
          </ac:picMkLst>
        </pc:picChg>
        <pc:picChg chg="add mod">
          <ac:chgData name="Salvatore Arancio Febbo" userId="7b43c711-b72f-4658-ac70-93ec787087b5" providerId="ADAL" clId="{8E9F00F8-07B8-42E2-8024-01389BC77B05}" dt="2023-06-23T12:52:52.468" v="7" actId="1076"/>
          <ac:picMkLst>
            <pc:docMk/>
            <pc:sldMk cId="178434022" sldId="295"/>
            <ac:picMk id="14" creationId="{FB2EE53E-4D52-422E-0CB7-B1441FC8726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ierarchy4" loCatId="list" qsTypeId="urn:microsoft.com/office/officeart/2005/8/quickstyle/simple3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Classification algorithm based on the proximity between data points</a:t>
          </a:r>
        </a:p>
      </dgm:t>
    </dgm:pt>
    <dgm:pt modelId="{BCBC007E-0269-421B-9C41-DE26D5C3A822}" type="parTrans" cxnId="{711E093C-AD42-45A4-8D40-A2D39702062E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73D947E0-108F-4D20-A71E-3CF329F97212}">
      <dgm:prSet phldr="0"/>
      <dgm:spPr/>
      <dgm:t>
        <a:bodyPr rtlCol="0"/>
        <a:lstStyle/>
        <a:p>
          <a:pPr marL="0" algn="ctr" rtl="0">
            <a:buNone/>
          </a:pPr>
          <a:r>
            <a:rPr lang="en-GB" sz="2000" b="0" dirty="0"/>
            <a:t>Random</a:t>
          </a:r>
          <a:br>
            <a:rPr lang="en-GB" sz="2000" b="0" dirty="0"/>
          </a:br>
          <a:r>
            <a:rPr lang="en-GB" sz="2000" b="0" dirty="0"/>
            <a:t>Forest</a:t>
          </a:r>
          <a:endParaRPr lang="en-GB" sz="2000" noProof="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30A490C8-22B4-4D68-875C-0F0DE2FF864D}">
      <dgm:prSet custT="1"/>
      <dgm:spPr/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Powerful and versatile ensemble of decision trees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1AFA1AF-0FF8-45B3-A6D0-0E255A2F637D}">
      <dgm:prSet phldr="0"/>
      <dgm:spPr/>
      <dgm:t>
        <a:bodyPr rtlCol="0"/>
        <a:lstStyle/>
        <a:p>
          <a:pPr marL="0" algn="ctr" rtl="0">
            <a:buNone/>
          </a:pPr>
          <a:r>
            <a:rPr lang="en-GB" sz="2000" b="0" dirty="0"/>
            <a:t>Decision</a:t>
          </a:r>
          <a:br>
            <a:rPr lang="en-GB" sz="2000" b="0" dirty="0"/>
          </a:br>
          <a:r>
            <a:rPr lang="en-GB" sz="2000" b="0" dirty="0"/>
            <a:t>Tree</a:t>
          </a:r>
          <a:endParaRPr lang="en-GB" sz="2000" noProof="0" dirty="0">
            <a:latin typeface="Tenorite" pitchFamily="2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50418D2B-9486-42DE-AFDD-1D31420040FF}">
      <dgm:prSet custT="1"/>
      <dgm:spPr/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Machine learning algorithm that makes decisions based on data splitting conditions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E9682B4F-0217-4B50-923E-C104AA24290F}">
      <dgm:prSet phldr="0"/>
      <dgm:spPr/>
      <dgm:t>
        <a:bodyPr rtlCol="0"/>
        <a:lstStyle/>
        <a:p>
          <a:pPr marL="0" algn="ctr" rtl="0">
            <a:buNone/>
          </a:pPr>
          <a:r>
            <a:rPr lang="en-GB" sz="2000" b="0" dirty="0"/>
            <a:t>Gradient Boosting</a:t>
          </a:r>
          <a:endParaRPr lang="en-GB" sz="2000" noProof="0" dirty="0">
            <a:latin typeface="Tenorite" pitchFamily="2" charset="0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0EC0C300-11E4-45CF-8418-973585107209}">
      <dgm:prSet phldr="0" custT="1"/>
      <dgm:spPr/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Machine learning method that constructs a predictive model by iteratively adding decision trees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FEB4A941-E9FA-4A86-A673-85FF34B35F20}">
      <dgm:prSet phldr="0" custT="1"/>
      <dgm:spPr/>
      <dgm:t>
        <a:bodyPr rtlCol="0"/>
        <a:lstStyle/>
        <a:p>
          <a:pPr marL="0" algn="ctr" rtl="0">
            <a:buNone/>
          </a:pPr>
          <a:r>
            <a:rPr lang="en-GB" sz="1400" noProof="0" dirty="0">
              <a:latin typeface="Tenorite" pitchFamily="2" charset="0"/>
            </a:rPr>
            <a:t>Variation of Random Forest that introduces randomness in tree training to improve diversity and robustness</a:t>
          </a:r>
        </a:p>
      </dgm:t>
    </dgm:pt>
    <dgm:pt modelId="{39522508-BC4E-4DD5-A744-AFEFFE36DB74}" type="parTrans" cxnId="{F942F56C-9025-4AA1-9B36-C5AE0A93B0F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2322D3A-7AC2-4C5C-9D7E-EAB2313D47D4}">
      <dgm:prSet phldr="0"/>
      <dgm:spPr/>
      <dgm:t>
        <a:bodyPr rtlCol="0"/>
        <a:lstStyle/>
        <a:p>
          <a:pPr marL="0" algn="ctr" rtl="0"/>
          <a:r>
            <a:rPr lang="en-GB" sz="2000" b="0" dirty="0" err="1"/>
            <a:t>KNeighbors</a:t>
          </a:r>
          <a:endParaRPr lang="en-GB" sz="2000" noProof="0" dirty="0">
            <a:latin typeface="Tenorite" pitchFamily="2" charset="0"/>
          </a:endParaRPr>
        </a:p>
      </dgm:t>
    </dgm:pt>
    <dgm:pt modelId="{4A8C15D4-B36F-4764-B4FF-F2AF790D3E17}" type="parTrans" cxnId="{179FAFCF-F878-464E-A8A6-1185EFA0E38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4F85505A-81B6-4FDA-A144-900B71DAD946}">
      <dgm:prSet phldr="0"/>
      <dgm:spPr/>
      <dgm:t>
        <a:bodyPr rtlCol="0"/>
        <a:lstStyle/>
        <a:p>
          <a:pPr marL="0" algn="ctr" rtl="0">
            <a:buNone/>
          </a:pPr>
          <a:r>
            <a:rPr lang="en-GB" sz="2000" b="0" dirty="0"/>
            <a:t>Extra</a:t>
          </a:r>
          <a:br>
            <a:rPr lang="en-GB" sz="2000" b="0" dirty="0"/>
          </a:br>
          <a:r>
            <a:rPr lang="en-GB" sz="2000" b="0" dirty="0"/>
            <a:t>Trees</a:t>
          </a:r>
          <a:endParaRPr lang="en-GB" sz="2000" noProof="0" dirty="0">
            <a:latin typeface="Tenorite" pitchFamily="2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18BF59D-E728-4001-9D34-FE119C63F07C}">
      <dgm:prSet phldr="0" custT="1"/>
      <dgm:spPr/>
      <dgm:t>
        <a:bodyPr rtlCol="0"/>
        <a:lstStyle/>
        <a:p>
          <a:pPr algn="ctr" rtl="0"/>
          <a:r>
            <a:rPr lang="en-GB" sz="2000" b="0" dirty="0"/>
            <a:t>SVC</a:t>
          </a:r>
          <a:endParaRPr lang="en-GB" sz="2000" noProof="0" dirty="0">
            <a:latin typeface="Tenorite" pitchFamily="2" charset="0"/>
          </a:endParaRPr>
        </a:p>
      </dgm:t>
    </dgm:pt>
    <dgm:pt modelId="{927B5B3E-560D-4875-800E-EF1B54A71965}" type="parTrans" cxnId="{26895C66-2671-4608-B08E-EAAD025BB35D}">
      <dgm:prSet/>
      <dgm:spPr/>
      <dgm:t>
        <a:bodyPr/>
        <a:lstStyle/>
        <a:p>
          <a:endParaRPr lang="en-GB"/>
        </a:p>
      </dgm:t>
    </dgm:pt>
    <dgm:pt modelId="{386DB3E9-CEAC-43A4-AFDF-FB6D539D0B7B}" type="sibTrans" cxnId="{26895C66-2671-4608-B08E-EAAD025BB35D}">
      <dgm:prSet/>
      <dgm:spPr/>
      <dgm:t>
        <a:bodyPr/>
        <a:lstStyle/>
        <a:p>
          <a:endParaRPr lang="en-GB"/>
        </a:p>
      </dgm:t>
    </dgm:pt>
    <dgm:pt modelId="{290EDA97-65C8-4335-980D-FB834784B216}">
      <dgm:prSet custT="1"/>
      <dgm:spPr/>
      <dgm:t>
        <a:bodyPr lIns="182880" tIns="182880" rIns="182880" bIns="182880" rtlCol="0"/>
        <a:lstStyle/>
        <a:p>
          <a:pPr algn="ctr" rtl="0">
            <a:buNone/>
          </a:pPr>
          <a:r>
            <a:rPr lang="en-GB" sz="1400" noProof="0" dirty="0">
              <a:latin typeface="Tenorite" pitchFamily="2" charset="0"/>
            </a:rPr>
            <a:t>Classification model that finds a hyperplane to separate data of different classes</a:t>
          </a:r>
        </a:p>
      </dgm:t>
    </dgm:pt>
    <dgm:pt modelId="{8DA741A0-6C0B-470C-A70F-B1F6BA941A8F}" type="parTrans" cxnId="{823D0AD4-F03F-46AB-9A3D-12845A2AC83E}">
      <dgm:prSet/>
      <dgm:spPr/>
      <dgm:t>
        <a:bodyPr/>
        <a:lstStyle/>
        <a:p>
          <a:endParaRPr lang="en-GB"/>
        </a:p>
      </dgm:t>
    </dgm:pt>
    <dgm:pt modelId="{46FB4D1D-E0A8-4A6A-9021-C530D7659125}" type="sibTrans" cxnId="{823D0AD4-F03F-46AB-9A3D-12845A2AC83E}">
      <dgm:prSet/>
      <dgm:spPr/>
      <dgm:t>
        <a:bodyPr/>
        <a:lstStyle/>
        <a:p>
          <a:endParaRPr lang="en-GB"/>
        </a:p>
      </dgm:t>
    </dgm:pt>
    <dgm:pt modelId="{BCB482D4-8DC1-4C9A-894C-9305DF1C9047}">
      <dgm:prSet phldr="0" custT="1"/>
      <dgm:spPr/>
      <dgm:t>
        <a:bodyPr rtlCol="0"/>
        <a:lstStyle/>
        <a:p>
          <a:pPr algn="ctr" rtl="0"/>
          <a:r>
            <a:rPr lang="en-GB" sz="2000" b="0" dirty="0"/>
            <a:t>Logistic</a:t>
          </a:r>
          <a:br>
            <a:rPr lang="en-GB" sz="2000" b="0" dirty="0"/>
          </a:br>
          <a:r>
            <a:rPr lang="en-GB" sz="2000" b="0" dirty="0"/>
            <a:t>Regression</a:t>
          </a:r>
          <a:endParaRPr lang="en-GB" sz="2000" noProof="0" dirty="0">
            <a:latin typeface="Tenorite" pitchFamily="2" charset="0"/>
          </a:endParaRPr>
        </a:p>
      </dgm:t>
    </dgm:pt>
    <dgm:pt modelId="{B0FA759F-2532-4C08-97E5-E3419DAF41D3}" type="parTrans" cxnId="{EFE5F2D9-1A56-4114-B00B-458D18132C1A}">
      <dgm:prSet/>
      <dgm:spPr/>
      <dgm:t>
        <a:bodyPr/>
        <a:lstStyle/>
        <a:p>
          <a:endParaRPr lang="en-GB"/>
        </a:p>
      </dgm:t>
    </dgm:pt>
    <dgm:pt modelId="{3D99AF55-FD1B-4B8D-B883-EDB0DA1EC9D6}" type="sibTrans" cxnId="{EFE5F2D9-1A56-4114-B00B-458D18132C1A}">
      <dgm:prSet/>
      <dgm:spPr/>
      <dgm:t>
        <a:bodyPr/>
        <a:lstStyle/>
        <a:p>
          <a:endParaRPr lang="en-GB"/>
        </a:p>
      </dgm:t>
    </dgm:pt>
    <dgm:pt modelId="{1B0AAC87-4EE1-4184-824A-6BAE076D0483}">
      <dgm:prSet custT="1"/>
      <dgm:spPr/>
      <dgm:t>
        <a:bodyPr lIns="182880" tIns="182880" rIns="182880" bIns="182880" rtlCol="0"/>
        <a:lstStyle/>
        <a:p>
          <a:pPr algn="ctr" rtl="0">
            <a:buNone/>
          </a:pPr>
          <a:r>
            <a:rPr lang="en-GB" sz="1400" noProof="0" dirty="0">
              <a:latin typeface="Tenorite" pitchFamily="2" charset="0"/>
            </a:rPr>
            <a:t>Classification algorithm that models the probability of belonging to a class using a logistic function</a:t>
          </a:r>
        </a:p>
      </dgm:t>
    </dgm:pt>
    <dgm:pt modelId="{9F511843-8888-46C2-BA97-53505086BF6A}" type="parTrans" cxnId="{B770BA3C-EA12-4448-8C96-37A85E013A77}">
      <dgm:prSet/>
      <dgm:spPr/>
      <dgm:t>
        <a:bodyPr/>
        <a:lstStyle/>
        <a:p>
          <a:endParaRPr lang="en-GB"/>
        </a:p>
      </dgm:t>
    </dgm:pt>
    <dgm:pt modelId="{C2D064CD-A56F-4F2E-B860-048CCE631734}" type="sibTrans" cxnId="{B770BA3C-EA12-4448-8C96-37A85E013A77}">
      <dgm:prSet/>
      <dgm:spPr/>
      <dgm:t>
        <a:bodyPr/>
        <a:lstStyle/>
        <a:p>
          <a:endParaRPr lang="en-GB"/>
        </a:p>
      </dgm:t>
    </dgm:pt>
    <dgm:pt modelId="{221739A6-A6CC-4F90-894A-AE868F56D32F}" type="pres">
      <dgm:prSet presAssocID="{0DD8915E-DC14-41D6-9BB5-F49E1C26516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36BC99-6882-4D44-B9A9-F36772B08F2E}" type="pres">
      <dgm:prSet presAssocID="{73D947E0-108F-4D20-A71E-3CF329F97212}" presName="vertOne" presStyleCnt="0"/>
      <dgm:spPr/>
    </dgm:pt>
    <dgm:pt modelId="{DA82877C-A1A9-476B-90F8-2104A4B0613A}" type="pres">
      <dgm:prSet presAssocID="{73D947E0-108F-4D20-A71E-3CF329F97212}" presName="txOne" presStyleLbl="node0" presStyleIdx="0" presStyleCnt="7">
        <dgm:presLayoutVars>
          <dgm:chPref val="3"/>
        </dgm:presLayoutVars>
      </dgm:prSet>
      <dgm:spPr/>
    </dgm:pt>
    <dgm:pt modelId="{DEBB3754-4B4B-4BE6-962F-27893FDFB4EE}" type="pres">
      <dgm:prSet presAssocID="{73D947E0-108F-4D20-A71E-3CF329F97212}" presName="parTransOne" presStyleCnt="0"/>
      <dgm:spPr/>
    </dgm:pt>
    <dgm:pt modelId="{9DB34943-D329-499E-A4BE-15BC9142A2CE}" type="pres">
      <dgm:prSet presAssocID="{73D947E0-108F-4D20-A71E-3CF329F97212}" presName="horzOne" presStyleCnt="0"/>
      <dgm:spPr/>
    </dgm:pt>
    <dgm:pt modelId="{DCE7855E-5395-40C5-85F5-881C05D3FAFE}" type="pres">
      <dgm:prSet presAssocID="{30A490C8-22B4-4D68-875C-0F0DE2FF864D}" presName="vertTwo" presStyleCnt="0"/>
      <dgm:spPr/>
    </dgm:pt>
    <dgm:pt modelId="{ABD941A3-0F95-40D9-A4D9-57DD58B2B6CC}" type="pres">
      <dgm:prSet presAssocID="{30A490C8-22B4-4D68-875C-0F0DE2FF864D}" presName="txTwo" presStyleLbl="node2" presStyleIdx="0" presStyleCnt="7">
        <dgm:presLayoutVars>
          <dgm:chPref val="3"/>
        </dgm:presLayoutVars>
      </dgm:prSet>
      <dgm:spPr/>
    </dgm:pt>
    <dgm:pt modelId="{905991FE-3CB4-48B8-8F1A-79EB533264D6}" type="pres">
      <dgm:prSet presAssocID="{30A490C8-22B4-4D68-875C-0F0DE2FF864D}" presName="horzTwo" presStyleCnt="0"/>
      <dgm:spPr/>
    </dgm:pt>
    <dgm:pt modelId="{BC965E93-B897-4E41-BF44-9FD117E456AF}" type="pres">
      <dgm:prSet presAssocID="{AE813459-65AB-4FA9-B717-330DDA6DFA4E}" presName="sibSpaceOne" presStyleCnt="0"/>
      <dgm:spPr/>
    </dgm:pt>
    <dgm:pt modelId="{885D3223-8C9F-4E8D-91CA-736D0F0FEC08}" type="pres">
      <dgm:prSet presAssocID="{B1AFA1AF-0FF8-45B3-A6D0-0E255A2F637D}" presName="vertOne" presStyleCnt="0"/>
      <dgm:spPr/>
    </dgm:pt>
    <dgm:pt modelId="{95A27DD8-4566-47BE-8F9E-3479159AC093}" type="pres">
      <dgm:prSet presAssocID="{B1AFA1AF-0FF8-45B3-A6D0-0E255A2F637D}" presName="txOne" presStyleLbl="node0" presStyleIdx="1" presStyleCnt="7">
        <dgm:presLayoutVars>
          <dgm:chPref val="3"/>
        </dgm:presLayoutVars>
      </dgm:prSet>
      <dgm:spPr/>
    </dgm:pt>
    <dgm:pt modelId="{0EA208D6-B58F-4069-B52B-02F1D88A4280}" type="pres">
      <dgm:prSet presAssocID="{B1AFA1AF-0FF8-45B3-A6D0-0E255A2F637D}" presName="parTransOne" presStyleCnt="0"/>
      <dgm:spPr/>
    </dgm:pt>
    <dgm:pt modelId="{5D3F447A-0C70-43F0-9840-28FED9A68515}" type="pres">
      <dgm:prSet presAssocID="{B1AFA1AF-0FF8-45B3-A6D0-0E255A2F637D}" presName="horzOne" presStyleCnt="0"/>
      <dgm:spPr/>
    </dgm:pt>
    <dgm:pt modelId="{7B017114-5FF5-404F-BF6B-9EFC63AC7745}" type="pres">
      <dgm:prSet presAssocID="{50418D2B-9486-42DE-AFDD-1D31420040FF}" presName="vertTwo" presStyleCnt="0"/>
      <dgm:spPr/>
    </dgm:pt>
    <dgm:pt modelId="{C6D7897C-BC8B-4427-911E-AF6CE9BECC94}" type="pres">
      <dgm:prSet presAssocID="{50418D2B-9486-42DE-AFDD-1D31420040FF}" presName="txTwo" presStyleLbl="node2" presStyleIdx="1" presStyleCnt="7">
        <dgm:presLayoutVars>
          <dgm:chPref val="3"/>
        </dgm:presLayoutVars>
      </dgm:prSet>
      <dgm:spPr/>
    </dgm:pt>
    <dgm:pt modelId="{83B3930B-6D2C-462A-AB51-9D79A4DDB895}" type="pres">
      <dgm:prSet presAssocID="{50418D2B-9486-42DE-AFDD-1D31420040FF}" presName="horzTwo" presStyleCnt="0"/>
      <dgm:spPr/>
    </dgm:pt>
    <dgm:pt modelId="{1511EE33-0C98-4B10-957A-BBFD135F0F3C}" type="pres">
      <dgm:prSet presAssocID="{88649F7A-400B-4056-965D-C9AC0B3AD942}" presName="sibSpaceOne" presStyleCnt="0"/>
      <dgm:spPr/>
    </dgm:pt>
    <dgm:pt modelId="{502881B9-938B-44A6-B397-5625E555241C}" type="pres">
      <dgm:prSet presAssocID="{E9682B4F-0217-4B50-923E-C104AA24290F}" presName="vertOne" presStyleCnt="0"/>
      <dgm:spPr/>
    </dgm:pt>
    <dgm:pt modelId="{50E20264-CBA9-4BCA-BC79-98D56DA9CF7F}" type="pres">
      <dgm:prSet presAssocID="{E9682B4F-0217-4B50-923E-C104AA24290F}" presName="txOne" presStyleLbl="node0" presStyleIdx="2" presStyleCnt="7">
        <dgm:presLayoutVars>
          <dgm:chPref val="3"/>
        </dgm:presLayoutVars>
      </dgm:prSet>
      <dgm:spPr/>
    </dgm:pt>
    <dgm:pt modelId="{E4B05E06-C973-4F2A-84B7-75D3DD5B6B51}" type="pres">
      <dgm:prSet presAssocID="{E9682B4F-0217-4B50-923E-C104AA24290F}" presName="parTransOne" presStyleCnt="0"/>
      <dgm:spPr/>
    </dgm:pt>
    <dgm:pt modelId="{69090444-046B-4591-8D98-92767BE557C1}" type="pres">
      <dgm:prSet presAssocID="{E9682B4F-0217-4B50-923E-C104AA24290F}" presName="horzOne" presStyleCnt="0"/>
      <dgm:spPr/>
    </dgm:pt>
    <dgm:pt modelId="{DF78B44A-57CE-4B66-957E-DA841F2B3C3A}" type="pres">
      <dgm:prSet presAssocID="{0EC0C300-11E4-45CF-8418-973585107209}" presName="vertTwo" presStyleCnt="0"/>
      <dgm:spPr/>
    </dgm:pt>
    <dgm:pt modelId="{5D805B61-13F5-4E5D-9978-5DB59841FC10}" type="pres">
      <dgm:prSet presAssocID="{0EC0C300-11E4-45CF-8418-973585107209}" presName="txTwo" presStyleLbl="node2" presStyleIdx="2" presStyleCnt="7">
        <dgm:presLayoutVars>
          <dgm:chPref val="3"/>
        </dgm:presLayoutVars>
      </dgm:prSet>
      <dgm:spPr/>
    </dgm:pt>
    <dgm:pt modelId="{D3E61A9F-314A-44D1-934F-9E29063C292F}" type="pres">
      <dgm:prSet presAssocID="{0EC0C300-11E4-45CF-8418-973585107209}" presName="horzTwo" presStyleCnt="0"/>
      <dgm:spPr/>
    </dgm:pt>
    <dgm:pt modelId="{004D4B52-8DA1-4C22-BADC-208D75B64CD3}" type="pres">
      <dgm:prSet presAssocID="{B8632E42-D7EB-4C31-877E-6F1B2801851A}" presName="sibSpaceOne" presStyleCnt="0"/>
      <dgm:spPr/>
    </dgm:pt>
    <dgm:pt modelId="{C3F80F56-645D-40CB-B1B0-0AFAB4731F39}" type="pres">
      <dgm:prSet presAssocID="{4F85505A-81B6-4FDA-A144-900B71DAD946}" presName="vertOne" presStyleCnt="0"/>
      <dgm:spPr/>
    </dgm:pt>
    <dgm:pt modelId="{05154BBE-6853-4D73-95B7-37D9718AFCE9}" type="pres">
      <dgm:prSet presAssocID="{4F85505A-81B6-4FDA-A144-900B71DAD946}" presName="txOne" presStyleLbl="node0" presStyleIdx="3" presStyleCnt="7">
        <dgm:presLayoutVars>
          <dgm:chPref val="3"/>
        </dgm:presLayoutVars>
      </dgm:prSet>
      <dgm:spPr/>
    </dgm:pt>
    <dgm:pt modelId="{955554DC-7051-4F25-8F40-901389689EBE}" type="pres">
      <dgm:prSet presAssocID="{4F85505A-81B6-4FDA-A144-900B71DAD946}" presName="parTransOne" presStyleCnt="0"/>
      <dgm:spPr/>
    </dgm:pt>
    <dgm:pt modelId="{EA736E27-4636-4C43-9EBC-5BEE6D1774A8}" type="pres">
      <dgm:prSet presAssocID="{4F85505A-81B6-4FDA-A144-900B71DAD946}" presName="horzOne" presStyleCnt="0"/>
      <dgm:spPr/>
    </dgm:pt>
    <dgm:pt modelId="{3F19B54D-081F-43EA-9521-D4ECB1EE0DF2}" type="pres">
      <dgm:prSet presAssocID="{FEB4A941-E9FA-4A86-A673-85FF34B35F20}" presName="vertTwo" presStyleCnt="0"/>
      <dgm:spPr/>
    </dgm:pt>
    <dgm:pt modelId="{0F6457C7-CCC4-4393-ABDA-6C3F00046686}" type="pres">
      <dgm:prSet presAssocID="{FEB4A941-E9FA-4A86-A673-85FF34B35F20}" presName="txTwo" presStyleLbl="node2" presStyleIdx="3" presStyleCnt="7">
        <dgm:presLayoutVars>
          <dgm:chPref val="3"/>
        </dgm:presLayoutVars>
      </dgm:prSet>
      <dgm:spPr/>
    </dgm:pt>
    <dgm:pt modelId="{4C694BFB-9042-45E6-940E-BF69E52D79B0}" type="pres">
      <dgm:prSet presAssocID="{FEB4A941-E9FA-4A86-A673-85FF34B35F20}" presName="horzTwo" presStyleCnt="0"/>
      <dgm:spPr/>
    </dgm:pt>
    <dgm:pt modelId="{C3D28E95-24A6-4E25-A52C-1D441CB76088}" type="pres">
      <dgm:prSet presAssocID="{68F74A88-49DC-44B1-BC0D-220A7B97601C}" presName="sibSpaceOne" presStyleCnt="0"/>
      <dgm:spPr/>
    </dgm:pt>
    <dgm:pt modelId="{0F388FF3-106F-462C-9212-FC1898CE73E2}" type="pres">
      <dgm:prSet presAssocID="{A2322D3A-7AC2-4C5C-9D7E-EAB2313D47D4}" presName="vertOne" presStyleCnt="0"/>
      <dgm:spPr/>
    </dgm:pt>
    <dgm:pt modelId="{CE79501D-3843-42CE-9E0B-CA59902705F2}" type="pres">
      <dgm:prSet presAssocID="{A2322D3A-7AC2-4C5C-9D7E-EAB2313D47D4}" presName="txOne" presStyleLbl="node0" presStyleIdx="4" presStyleCnt="7">
        <dgm:presLayoutVars>
          <dgm:chPref val="3"/>
        </dgm:presLayoutVars>
      </dgm:prSet>
      <dgm:spPr/>
    </dgm:pt>
    <dgm:pt modelId="{78194159-ACA5-4326-BD32-99C24B34AAE4}" type="pres">
      <dgm:prSet presAssocID="{A2322D3A-7AC2-4C5C-9D7E-EAB2313D47D4}" presName="parTransOne" presStyleCnt="0"/>
      <dgm:spPr/>
    </dgm:pt>
    <dgm:pt modelId="{FEF1A1D9-5A1D-4F83-87A8-8958B24ED052}" type="pres">
      <dgm:prSet presAssocID="{A2322D3A-7AC2-4C5C-9D7E-EAB2313D47D4}" presName="horzOne" presStyleCnt="0"/>
      <dgm:spPr/>
    </dgm:pt>
    <dgm:pt modelId="{9EA4CA2C-EBD6-49AE-AB08-9C5EC8984AAD}" type="pres">
      <dgm:prSet presAssocID="{8FE81FEC-2664-411F-AEB3-065F29F52751}" presName="vertTwo" presStyleCnt="0"/>
      <dgm:spPr/>
    </dgm:pt>
    <dgm:pt modelId="{2221C864-FF62-4FC7-B498-34FB4626A1C2}" type="pres">
      <dgm:prSet presAssocID="{8FE81FEC-2664-411F-AEB3-065F29F52751}" presName="txTwo" presStyleLbl="node2" presStyleIdx="4" presStyleCnt="7">
        <dgm:presLayoutVars>
          <dgm:chPref val="3"/>
        </dgm:presLayoutVars>
      </dgm:prSet>
      <dgm:spPr/>
    </dgm:pt>
    <dgm:pt modelId="{0D4E0F46-4E87-4F32-8C66-E16089E96CB5}" type="pres">
      <dgm:prSet presAssocID="{8FE81FEC-2664-411F-AEB3-065F29F52751}" presName="horzTwo" presStyleCnt="0"/>
      <dgm:spPr/>
    </dgm:pt>
    <dgm:pt modelId="{50A765CA-27BF-447E-BD72-077E08BF8EDC}" type="pres">
      <dgm:prSet presAssocID="{84DE1C3A-3FC7-4DB3-88ED-33F65A71557A}" presName="sibSpaceOne" presStyleCnt="0"/>
      <dgm:spPr/>
    </dgm:pt>
    <dgm:pt modelId="{5369CAC4-2781-4A26-A129-F641568FBC2C}" type="pres">
      <dgm:prSet presAssocID="{B18BF59D-E728-4001-9D34-FE119C63F07C}" presName="vertOne" presStyleCnt="0"/>
      <dgm:spPr/>
    </dgm:pt>
    <dgm:pt modelId="{A41279B6-3988-41DE-81BD-781E460C2CF2}" type="pres">
      <dgm:prSet presAssocID="{B18BF59D-E728-4001-9D34-FE119C63F07C}" presName="txOne" presStyleLbl="node0" presStyleIdx="5" presStyleCnt="7">
        <dgm:presLayoutVars>
          <dgm:chPref val="3"/>
        </dgm:presLayoutVars>
      </dgm:prSet>
      <dgm:spPr/>
    </dgm:pt>
    <dgm:pt modelId="{5DC8142B-ED2F-4D19-99FF-4A58531A795D}" type="pres">
      <dgm:prSet presAssocID="{B18BF59D-E728-4001-9D34-FE119C63F07C}" presName="parTransOne" presStyleCnt="0"/>
      <dgm:spPr/>
    </dgm:pt>
    <dgm:pt modelId="{869031EB-B3C2-4533-B1E9-9E883DB3365C}" type="pres">
      <dgm:prSet presAssocID="{B18BF59D-E728-4001-9D34-FE119C63F07C}" presName="horzOne" presStyleCnt="0"/>
      <dgm:spPr/>
    </dgm:pt>
    <dgm:pt modelId="{683185EA-6904-49B3-8DC1-6E06D818FAA8}" type="pres">
      <dgm:prSet presAssocID="{290EDA97-65C8-4335-980D-FB834784B216}" presName="vertTwo" presStyleCnt="0"/>
      <dgm:spPr/>
    </dgm:pt>
    <dgm:pt modelId="{5456F36D-EEDB-40DC-B563-76CA289F6667}" type="pres">
      <dgm:prSet presAssocID="{290EDA97-65C8-4335-980D-FB834784B216}" presName="txTwo" presStyleLbl="node2" presStyleIdx="5" presStyleCnt="7">
        <dgm:presLayoutVars>
          <dgm:chPref val="3"/>
        </dgm:presLayoutVars>
      </dgm:prSet>
      <dgm:spPr/>
    </dgm:pt>
    <dgm:pt modelId="{906D1A19-EDE7-4481-9AEA-97697111D002}" type="pres">
      <dgm:prSet presAssocID="{290EDA97-65C8-4335-980D-FB834784B216}" presName="horzTwo" presStyleCnt="0"/>
      <dgm:spPr/>
    </dgm:pt>
    <dgm:pt modelId="{ACABA049-4068-4BB9-8CBE-B90A6C2D6C33}" type="pres">
      <dgm:prSet presAssocID="{386DB3E9-CEAC-43A4-AFDF-FB6D539D0B7B}" presName="sibSpaceOne" presStyleCnt="0"/>
      <dgm:spPr/>
    </dgm:pt>
    <dgm:pt modelId="{7B3EC9D2-09D9-4947-A2E0-D71C3BBD9ED5}" type="pres">
      <dgm:prSet presAssocID="{BCB482D4-8DC1-4C9A-894C-9305DF1C9047}" presName="vertOne" presStyleCnt="0"/>
      <dgm:spPr/>
    </dgm:pt>
    <dgm:pt modelId="{EDBC5A8A-272E-4A9D-85DF-7908E5480CD8}" type="pres">
      <dgm:prSet presAssocID="{BCB482D4-8DC1-4C9A-894C-9305DF1C9047}" presName="txOne" presStyleLbl="node0" presStyleIdx="6" presStyleCnt="7">
        <dgm:presLayoutVars>
          <dgm:chPref val="3"/>
        </dgm:presLayoutVars>
      </dgm:prSet>
      <dgm:spPr/>
    </dgm:pt>
    <dgm:pt modelId="{739E1B48-F074-4660-BA60-409BDBC3727F}" type="pres">
      <dgm:prSet presAssocID="{BCB482D4-8DC1-4C9A-894C-9305DF1C9047}" presName="parTransOne" presStyleCnt="0"/>
      <dgm:spPr/>
    </dgm:pt>
    <dgm:pt modelId="{9F2A69AA-30A2-4CD6-A7B9-98C90B4B120C}" type="pres">
      <dgm:prSet presAssocID="{BCB482D4-8DC1-4C9A-894C-9305DF1C9047}" presName="horzOne" presStyleCnt="0"/>
      <dgm:spPr/>
    </dgm:pt>
    <dgm:pt modelId="{A5062058-ED9B-4E1E-9F9C-23CA71BE1E96}" type="pres">
      <dgm:prSet presAssocID="{1B0AAC87-4EE1-4184-824A-6BAE076D0483}" presName="vertTwo" presStyleCnt="0"/>
      <dgm:spPr/>
    </dgm:pt>
    <dgm:pt modelId="{28839D6D-1D80-4514-8560-202982CF4230}" type="pres">
      <dgm:prSet presAssocID="{1B0AAC87-4EE1-4184-824A-6BAE076D0483}" presName="txTwo" presStyleLbl="node2" presStyleIdx="6" presStyleCnt="7">
        <dgm:presLayoutVars>
          <dgm:chPref val="3"/>
        </dgm:presLayoutVars>
      </dgm:prSet>
      <dgm:spPr/>
    </dgm:pt>
    <dgm:pt modelId="{78A464E1-C674-4F51-B342-34E11656DF69}" type="pres">
      <dgm:prSet presAssocID="{1B0AAC87-4EE1-4184-824A-6BAE076D0483}" presName="horzTwo" presStyleCnt="0"/>
      <dgm:spPr/>
    </dgm:pt>
  </dgm:ptLst>
  <dgm:cxnLst>
    <dgm:cxn modelId="{C7F1AF01-3089-4CCF-BCD5-024C0073E3F9}" type="presOf" srcId="{0DD8915E-DC14-41D6-9BB5-F49E1C265163}" destId="{221739A6-A6CC-4F90-894A-AE868F56D32F}" srcOrd="0" destOrd="0" presId="urn:microsoft.com/office/officeart/2005/8/layout/hierarchy4"/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0D570D05-8A54-4A2E-8451-23113A9DF6AC}" type="presOf" srcId="{1B0AAC87-4EE1-4184-824A-6BAE076D0483}" destId="{28839D6D-1D80-4514-8560-202982CF4230}" srcOrd="0" destOrd="0" presId="urn:microsoft.com/office/officeart/2005/8/layout/hierarchy4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299CA16-7E97-4D2E-B6A4-29CD5734484A}" type="presOf" srcId="{30A490C8-22B4-4D68-875C-0F0DE2FF864D}" destId="{ABD941A3-0F95-40D9-A4D9-57DD58B2B6CC}" srcOrd="0" destOrd="0" presId="urn:microsoft.com/office/officeart/2005/8/layout/hierarchy4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B770BA3C-EA12-4448-8C96-37A85E013A77}" srcId="{BCB482D4-8DC1-4C9A-894C-9305DF1C9047}" destId="{1B0AAC87-4EE1-4184-824A-6BAE076D0483}" srcOrd="0" destOrd="0" parTransId="{9F511843-8888-46C2-BA97-53505086BF6A}" sibTransId="{C2D064CD-A56F-4F2E-B860-048CCE631734}"/>
    <dgm:cxn modelId="{D7014860-EDB3-407C-9BF1-63D0D99E4CEB}" type="presOf" srcId="{8FE81FEC-2664-411F-AEB3-065F29F52751}" destId="{2221C864-FF62-4FC7-B498-34FB4626A1C2}" srcOrd="0" destOrd="0" presId="urn:microsoft.com/office/officeart/2005/8/layout/hierarchy4"/>
    <dgm:cxn modelId="{26895C66-2671-4608-B08E-EAAD025BB35D}" srcId="{0DD8915E-DC14-41D6-9BB5-F49E1C265163}" destId="{B18BF59D-E728-4001-9D34-FE119C63F07C}" srcOrd="5" destOrd="0" parTransId="{927B5B3E-560D-4875-800E-EF1B54A71965}" sibTransId="{386DB3E9-CEAC-43A4-AFDF-FB6D539D0B7B}"/>
    <dgm:cxn modelId="{CFCE0668-D21C-4EF9-B0FE-296791383D58}" type="presOf" srcId="{0EC0C300-11E4-45CF-8418-973585107209}" destId="{5D805B61-13F5-4E5D-9978-5DB59841FC10}" srcOrd="0" destOrd="0" presId="urn:microsoft.com/office/officeart/2005/8/layout/hierarchy4"/>
    <dgm:cxn modelId="{FDE94769-E926-4CE9-BD5A-4908A041414A}" type="presOf" srcId="{4F85505A-81B6-4FDA-A144-900B71DAD946}" destId="{05154BBE-6853-4D73-95B7-37D9718AFCE9}" srcOrd="0" destOrd="0" presId="urn:microsoft.com/office/officeart/2005/8/layout/hierarchy4"/>
    <dgm:cxn modelId="{F64E586B-B4FF-4623-8761-F09DC91C8117}" type="presOf" srcId="{B18BF59D-E728-4001-9D34-FE119C63F07C}" destId="{A41279B6-3988-41DE-81BD-781E460C2CF2}" srcOrd="0" destOrd="0" presId="urn:microsoft.com/office/officeart/2005/8/layout/hierarchy4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E16DDA56-9FEB-49D2-8988-954967076904}" type="presOf" srcId="{FEB4A941-E9FA-4A86-A673-85FF34B35F20}" destId="{0F6457C7-CCC4-4393-ABDA-6C3F00046686}" srcOrd="0" destOrd="0" presId="urn:microsoft.com/office/officeart/2005/8/layout/hierarchy4"/>
    <dgm:cxn modelId="{3149457D-24BC-4E9E-8A7F-6CE7BA552E75}" type="presOf" srcId="{BCB482D4-8DC1-4C9A-894C-9305DF1C9047}" destId="{EDBC5A8A-272E-4A9D-85DF-7908E5480CD8}" srcOrd="0" destOrd="0" presId="urn:microsoft.com/office/officeart/2005/8/layout/hierarchy4"/>
    <dgm:cxn modelId="{60772D81-BD70-4096-BF26-7730FE30DD70}" type="presOf" srcId="{A2322D3A-7AC2-4C5C-9D7E-EAB2313D47D4}" destId="{CE79501D-3843-42CE-9E0B-CA59902705F2}" srcOrd="0" destOrd="0" presId="urn:microsoft.com/office/officeart/2005/8/layout/hierarchy4"/>
    <dgm:cxn modelId="{4A175396-B042-4DB0-AFE4-92546909690D}" type="presOf" srcId="{73D947E0-108F-4D20-A71E-3CF329F97212}" destId="{DA82877C-A1A9-476B-90F8-2104A4B0613A}" srcOrd="0" destOrd="0" presId="urn:microsoft.com/office/officeart/2005/8/layout/hierarchy4"/>
    <dgm:cxn modelId="{CADA0DA7-426C-4A91-9074-8FAD600E57D1}" type="presOf" srcId="{50418D2B-9486-42DE-AFDD-1D31420040FF}" destId="{C6D7897C-BC8B-4427-911E-AF6CE9BECC94}" srcOrd="0" destOrd="0" presId="urn:microsoft.com/office/officeart/2005/8/layout/hierarchy4"/>
    <dgm:cxn modelId="{ED42F0A7-013A-4CF8-86AA-EAD80684B890}" type="presOf" srcId="{B1AFA1AF-0FF8-45B3-A6D0-0E255A2F637D}" destId="{95A27DD8-4566-47BE-8F9E-3479159AC093}" srcOrd="0" destOrd="0" presId="urn:microsoft.com/office/officeart/2005/8/layout/hierarchy4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23D0AD4-F03F-46AB-9A3D-12845A2AC83E}" srcId="{B18BF59D-E728-4001-9D34-FE119C63F07C}" destId="{290EDA97-65C8-4335-980D-FB834784B216}" srcOrd="0" destOrd="0" parTransId="{8DA741A0-6C0B-470C-A70F-B1F6BA941A8F}" sibTransId="{46FB4D1D-E0A8-4A6A-9021-C530D7659125}"/>
    <dgm:cxn modelId="{0FC2F8D7-CFA0-4443-B66F-C8A2BF0CA0F2}" type="presOf" srcId="{290EDA97-65C8-4335-980D-FB834784B216}" destId="{5456F36D-EEDB-40DC-B563-76CA289F6667}" srcOrd="0" destOrd="0" presId="urn:microsoft.com/office/officeart/2005/8/layout/hierarchy4"/>
    <dgm:cxn modelId="{EFE5F2D9-1A56-4114-B00B-458D18132C1A}" srcId="{0DD8915E-DC14-41D6-9BB5-F49E1C265163}" destId="{BCB482D4-8DC1-4C9A-894C-9305DF1C9047}" srcOrd="6" destOrd="0" parTransId="{B0FA759F-2532-4C08-97E5-E3419DAF41D3}" sibTransId="{3D99AF55-FD1B-4B8D-B883-EDB0DA1EC9D6}"/>
    <dgm:cxn modelId="{9D4ED9F3-4F72-4646-802D-13EA4511E69E}" type="presOf" srcId="{E9682B4F-0217-4B50-923E-C104AA24290F}" destId="{50E20264-CBA9-4BCA-BC79-98D56DA9CF7F}" srcOrd="0" destOrd="0" presId="urn:microsoft.com/office/officeart/2005/8/layout/hierarchy4"/>
    <dgm:cxn modelId="{FC08B28E-7F09-44DB-B805-156E9B96397A}" type="presParOf" srcId="{221739A6-A6CC-4F90-894A-AE868F56D32F}" destId="{1C36BC99-6882-4D44-B9A9-F36772B08F2E}" srcOrd="0" destOrd="0" presId="urn:microsoft.com/office/officeart/2005/8/layout/hierarchy4"/>
    <dgm:cxn modelId="{169DA42A-D25D-48CE-BDFD-380BF0D67746}" type="presParOf" srcId="{1C36BC99-6882-4D44-B9A9-F36772B08F2E}" destId="{DA82877C-A1A9-476B-90F8-2104A4B0613A}" srcOrd="0" destOrd="0" presId="urn:microsoft.com/office/officeart/2005/8/layout/hierarchy4"/>
    <dgm:cxn modelId="{8E551640-8E8B-406A-903E-985F639391D7}" type="presParOf" srcId="{1C36BC99-6882-4D44-B9A9-F36772B08F2E}" destId="{DEBB3754-4B4B-4BE6-962F-27893FDFB4EE}" srcOrd="1" destOrd="0" presId="urn:microsoft.com/office/officeart/2005/8/layout/hierarchy4"/>
    <dgm:cxn modelId="{AE048B6E-2B2E-4491-982B-21B3DBF592EF}" type="presParOf" srcId="{1C36BC99-6882-4D44-B9A9-F36772B08F2E}" destId="{9DB34943-D329-499E-A4BE-15BC9142A2CE}" srcOrd="2" destOrd="0" presId="urn:microsoft.com/office/officeart/2005/8/layout/hierarchy4"/>
    <dgm:cxn modelId="{9A58EAB6-08AA-445C-A215-6E33B27780DC}" type="presParOf" srcId="{9DB34943-D329-499E-A4BE-15BC9142A2CE}" destId="{DCE7855E-5395-40C5-85F5-881C05D3FAFE}" srcOrd="0" destOrd="0" presId="urn:microsoft.com/office/officeart/2005/8/layout/hierarchy4"/>
    <dgm:cxn modelId="{759620E2-813B-448E-BECB-72BBADC5F506}" type="presParOf" srcId="{DCE7855E-5395-40C5-85F5-881C05D3FAFE}" destId="{ABD941A3-0F95-40D9-A4D9-57DD58B2B6CC}" srcOrd="0" destOrd="0" presId="urn:microsoft.com/office/officeart/2005/8/layout/hierarchy4"/>
    <dgm:cxn modelId="{D083C5FA-1724-4214-B145-D18ED602BCF4}" type="presParOf" srcId="{DCE7855E-5395-40C5-85F5-881C05D3FAFE}" destId="{905991FE-3CB4-48B8-8F1A-79EB533264D6}" srcOrd="1" destOrd="0" presId="urn:microsoft.com/office/officeart/2005/8/layout/hierarchy4"/>
    <dgm:cxn modelId="{B5EA0DF0-44F6-4EDC-A45E-473DE8F9F53D}" type="presParOf" srcId="{221739A6-A6CC-4F90-894A-AE868F56D32F}" destId="{BC965E93-B897-4E41-BF44-9FD117E456AF}" srcOrd="1" destOrd="0" presId="urn:microsoft.com/office/officeart/2005/8/layout/hierarchy4"/>
    <dgm:cxn modelId="{93639E50-B470-40C6-9E9B-17A820A98DFD}" type="presParOf" srcId="{221739A6-A6CC-4F90-894A-AE868F56D32F}" destId="{885D3223-8C9F-4E8D-91CA-736D0F0FEC08}" srcOrd="2" destOrd="0" presId="urn:microsoft.com/office/officeart/2005/8/layout/hierarchy4"/>
    <dgm:cxn modelId="{07DBFCB4-B654-46BF-8525-782304E10B00}" type="presParOf" srcId="{885D3223-8C9F-4E8D-91CA-736D0F0FEC08}" destId="{95A27DD8-4566-47BE-8F9E-3479159AC093}" srcOrd="0" destOrd="0" presId="urn:microsoft.com/office/officeart/2005/8/layout/hierarchy4"/>
    <dgm:cxn modelId="{C2CEAA60-7076-445B-946A-0A39B4B7B183}" type="presParOf" srcId="{885D3223-8C9F-4E8D-91CA-736D0F0FEC08}" destId="{0EA208D6-B58F-4069-B52B-02F1D88A4280}" srcOrd="1" destOrd="0" presId="urn:microsoft.com/office/officeart/2005/8/layout/hierarchy4"/>
    <dgm:cxn modelId="{9DB61301-4963-49B4-BF6B-A716FEC3DF80}" type="presParOf" srcId="{885D3223-8C9F-4E8D-91CA-736D0F0FEC08}" destId="{5D3F447A-0C70-43F0-9840-28FED9A68515}" srcOrd="2" destOrd="0" presId="urn:microsoft.com/office/officeart/2005/8/layout/hierarchy4"/>
    <dgm:cxn modelId="{71FE6550-C4F0-4340-B0A0-3765CE07B78E}" type="presParOf" srcId="{5D3F447A-0C70-43F0-9840-28FED9A68515}" destId="{7B017114-5FF5-404F-BF6B-9EFC63AC7745}" srcOrd="0" destOrd="0" presId="urn:microsoft.com/office/officeart/2005/8/layout/hierarchy4"/>
    <dgm:cxn modelId="{1A298BA5-14B1-4F8A-81D5-AD3501830391}" type="presParOf" srcId="{7B017114-5FF5-404F-BF6B-9EFC63AC7745}" destId="{C6D7897C-BC8B-4427-911E-AF6CE9BECC94}" srcOrd="0" destOrd="0" presId="urn:microsoft.com/office/officeart/2005/8/layout/hierarchy4"/>
    <dgm:cxn modelId="{92B61BBD-B506-472B-923F-EACFB70D35A5}" type="presParOf" srcId="{7B017114-5FF5-404F-BF6B-9EFC63AC7745}" destId="{83B3930B-6D2C-462A-AB51-9D79A4DDB895}" srcOrd="1" destOrd="0" presId="urn:microsoft.com/office/officeart/2005/8/layout/hierarchy4"/>
    <dgm:cxn modelId="{5CC126FD-3C3B-44EB-9980-B42FDC2693DA}" type="presParOf" srcId="{221739A6-A6CC-4F90-894A-AE868F56D32F}" destId="{1511EE33-0C98-4B10-957A-BBFD135F0F3C}" srcOrd="3" destOrd="0" presId="urn:microsoft.com/office/officeart/2005/8/layout/hierarchy4"/>
    <dgm:cxn modelId="{445ADC30-6694-4B07-AB17-3F1BD07F055B}" type="presParOf" srcId="{221739A6-A6CC-4F90-894A-AE868F56D32F}" destId="{502881B9-938B-44A6-B397-5625E555241C}" srcOrd="4" destOrd="0" presId="urn:microsoft.com/office/officeart/2005/8/layout/hierarchy4"/>
    <dgm:cxn modelId="{5E7883E0-3892-4343-AD11-91A1BB6FC6A0}" type="presParOf" srcId="{502881B9-938B-44A6-B397-5625E555241C}" destId="{50E20264-CBA9-4BCA-BC79-98D56DA9CF7F}" srcOrd="0" destOrd="0" presId="urn:microsoft.com/office/officeart/2005/8/layout/hierarchy4"/>
    <dgm:cxn modelId="{EEC0E39C-AC74-4D5A-A454-2931F2197382}" type="presParOf" srcId="{502881B9-938B-44A6-B397-5625E555241C}" destId="{E4B05E06-C973-4F2A-84B7-75D3DD5B6B51}" srcOrd="1" destOrd="0" presId="urn:microsoft.com/office/officeart/2005/8/layout/hierarchy4"/>
    <dgm:cxn modelId="{9B1FADBD-9EB8-4396-A7E0-CB54033966D3}" type="presParOf" srcId="{502881B9-938B-44A6-B397-5625E555241C}" destId="{69090444-046B-4591-8D98-92767BE557C1}" srcOrd="2" destOrd="0" presId="urn:microsoft.com/office/officeart/2005/8/layout/hierarchy4"/>
    <dgm:cxn modelId="{08C62D17-7433-4DA5-8A18-2E36844E0A7F}" type="presParOf" srcId="{69090444-046B-4591-8D98-92767BE557C1}" destId="{DF78B44A-57CE-4B66-957E-DA841F2B3C3A}" srcOrd="0" destOrd="0" presId="urn:microsoft.com/office/officeart/2005/8/layout/hierarchy4"/>
    <dgm:cxn modelId="{ACEDDF1F-EA2D-4DEB-A249-1E6F035A8D71}" type="presParOf" srcId="{DF78B44A-57CE-4B66-957E-DA841F2B3C3A}" destId="{5D805B61-13F5-4E5D-9978-5DB59841FC10}" srcOrd="0" destOrd="0" presId="urn:microsoft.com/office/officeart/2005/8/layout/hierarchy4"/>
    <dgm:cxn modelId="{94F91CB7-8EB6-4F74-9FEC-76EDCD515F1B}" type="presParOf" srcId="{DF78B44A-57CE-4B66-957E-DA841F2B3C3A}" destId="{D3E61A9F-314A-44D1-934F-9E29063C292F}" srcOrd="1" destOrd="0" presId="urn:microsoft.com/office/officeart/2005/8/layout/hierarchy4"/>
    <dgm:cxn modelId="{8452C26A-5035-41D2-BC06-3B1A381BA2E6}" type="presParOf" srcId="{221739A6-A6CC-4F90-894A-AE868F56D32F}" destId="{004D4B52-8DA1-4C22-BADC-208D75B64CD3}" srcOrd="5" destOrd="0" presId="urn:microsoft.com/office/officeart/2005/8/layout/hierarchy4"/>
    <dgm:cxn modelId="{8665FA69-A172-4676-A575-F3903B406D2E}" type="presParOf" srcId="{221739A6-A6CC-4F90-894A-AE868F56D32F}" destId="{C3F80F56-645D-40CB-B1B0-0AFAB4731F39}" srcOrd="6" destOrd="0" presId="urn:microsoft.com/office/officeart/2005/8/layout/hierarchy4"/>
    <dgm:cxn modelId="{4D118D6C-49F4-4F21-A56D-B395694094B2}" type="presParOf" srcId="{C3F80F56-645D-40CB-B1B0-0AFAB4731F39}" destId="{05154BBE-6853-4D73-95B7-37D9718AFCE9}" srcOrd="0" destOrd="0" presId="urn:microsoft.com/office/officeart/2005/8/layout/hierarchy4"/>
    <dgm:cxn modelId="{7285DAE0-1BF4-4DE7-8A2A-9CD6661E099A}" type="presParOf" srcId="{C3F80F56-645D-40CB-B1B0-0AFAB4731F39}" destId="{955554DC-7051-4F25-8F40-901389689EBE}" srcOrd="1" destOrd="0" presId="urn:microsoft.com/office/officeart/2005/8/layout/hierarchy4"/>
    <dgm:cxn modelId="{9360919C-F24B-4822-9D05-093EC68DB44F}" type="presParOf" srcId="{C3F80F56-645D-40CB-B1B0-0AFAB4731F39}" destId="{EA736E27-4636-4C43-9EBC-5BEE6D1774A8}" srcOrd="2" destOrd="0" presId="urn:microsoft.com/office/officeart/2005/8/layout/hierarchy4"/>
    <dgm:cxn modelId="{369A63C5-9E55-4404-8DFD-1302B956EA36}" type="presParOf" srcId="{EA736E27-4636-4C43-9EBC-5BEE6D1774A8}" destId="{3F19B54D-081F-43EA-9521-D4ECB1EE0DF2}" srcOrd="0" destOrd="0" presId="urn:microsoft.com/office/officeart/2005/8/layout/hierarchy4"/>
    <dgm:cxn modelId="{4C760629-A717-48D6-8AAA-A657BB727A27}" type="presParOf" srcId="{3F19B54D-081F-43EA-9521-D4ECB1EE0DF2}" destId="{0F6457C7-CCC4-4393-ABDA-6C3F00046686}" srcOrd="0" destOrd="0" presId="urn:microsoft.com/office/officeart/2005/8/layout/hierarchy4"/>
    <dgm:cxn modelId="{8DBEA624-7A91-4C90-87D5-F9871A29CAFC}" type="presParOf" srcId="{3F19B54D-081F-43EA-9521-D4ECB1EE0DF2}" destId="{4C694BFB-9042-45E6-940E-BF69E52D79B0}" srcOrd="1" destOrd="0" presId="urn:microsoft.com/office/officeart/2005/8/layout/hierarchy4"/>
    <dgm:cxn modelId="{2F344B84-0926-4A7B-AFC7-994CAB67DD67}" type="presParOf" srcId="{221739A6-A6CC-4F90-894A-AE868F56D32F}" destId="{C3D28E95-24A6-4E25-A52C-1D441CB76088}" srcOrd="7" destOrd="0" presId="urn:microsoft.com/office/officeart/2005/8/layout/hierarchy4"/>
    <dgm:cxn modelId="{DB3C27BF-00B5-4C3E-B4F2-F9BB7A794CC3}" type="presParOf" srcId="{221739A6-A6CC-4F90-894A-AE868F56D32F}" destId="{0F388FF3-106F-462C-9212-FC1898CE73E2}" srcOrd="8" destOrd="0" presId="urn:microsoft.com/office/officeart/2005/8/layout/hierarchy4"/>
    <dgm:cxn modelId="{FB884B87-8D9C-4662-A26A-5C23EC4FB086}" type="presParOf" srcId="{0F388FF3-106F-462C-9212-FC1898CE73E2}" destId="{CE79501D-3843-42CE-9E0B-CA59902705F2}" srcOrd="0" destOrd="0" presId="urn:microsoft.com/office/officeart/2005/8/layout/hierarchy4"/>
    <dgm:cxn modelId="{86DF6809-B95E-4F30-A26C-92F7C18EEB83}" type="presParOf" srcId="{0F388FF3-106F-462C-9212-FC1898CE73E2}" destId="{78194159-ACA5-4326-BD32-99C24B34AAE4}" srcOrd="1" destOrd="0" presId="urn:microsoft.com/office/officeart/2005/8/layout/hierarchy4"/>
    <dgm:cxn modelId="{2DFEFC2B-72A1-40F2-A456-59480F37BEE0}" type="presParOf" srcId="{0F388FF3-106F-462C-9212-FC1898CE73E2}" destId="{FEF1A1D9-5A1D-4F83-87A8-8958B24ED052}" srcOrd="2" destOrd="0" presId="urn:microsoft.com/office/officeart/2005/8/layout/hierarchy4"/>
    <dgm:cxn modelId="{4C422B24-D0D6-41DE-A3D8-D2FCA9941CB0}" type="presParOf" srcId="{FEF1A1D9-5A1D-4F83-87A8-8958B24ED052}" destId="{9EA4CA2C-EBD6-49AE-AB08-9C5EC8984AAD}" srcOrd="0" destOrd="0" presId="urn:microsoft.com/office/officeart/2005/8/layout/hierarchy4"/>
    <dgm:cxn modelId="{BCD3E4AC-E134-461F-A1BA-EB06BD0F926A}" type="presParOf" srcId="{9EA4CA2C-EBD6-49AE-AB08-9C5EC8984AAD}" destId="{2221C864-FF62-4FC7-B498-34FB4626A1C2}" srcOrd="0" destOrd="0" presId="urn:microsoft.com/office/officeart/2005/8/layout/hierarchy4"/>
    <dgm:cxn modelId="{11C16EB0-9F60-406C-BFA4-F8BD90AEFEB6}" type="presParOf" srcId="{9EA4CA2C-EBD6-49AE-AB08-9C5EC8984AAD}" destId="{0D4E0F46-4E87-4F32-8C66-E16089E96CB5}" srcOrd="1" destOrd="0" presId="urn:microsoft.com/office/officeart/2005/8/layout/hierarchy4"/>
    <dgm:cxn modelId="{E4CEDEBA-1343-40CF-A8D3-C6951942056A}" type="presParOf" srcId="{221739A6-A6CC-4F90-894A-AE868F56D32F}" destId="{50A765CA-27BF-447E-BD72-077E08BF8EDC}" srcOrd="9" destOrd="0" presId="urn:microsoft.com/office/officeart/2005/8/layout/hierarchy4"/>
    <dgm:cxn modelId="{9BDB2E03-3E89-42A3-8A6D-2DD14597787C}" type="presParOf" srcId="{221739A6-A6CC-4F90-894A-AE868F56D32F}" destId="{5369CAC4-2781-4A26-A129-F641568FBC2C}" srcOrd="10" destOrd="0" presId="urn:microsoft.com/office/officeart/2005/8/layout/hierarchy4"/>
    <dgm:cxn modelId="{6D999F66-0F1C-4857-8DA5-B61D879CDBAE}" type="presParOf" srcId="{5369CAC4-2781-4A26-A129-F641568FBC2C}" destId="{A41279B6-3988-41DE-81BD-781E460C2CF2}" srcOrd="0" destOrd="0" presId="urn:microsoft.com/office/officeart/2005/8/layout/hierarchy4"/>
    <dgm:cxn modelId="{B7DBE375-D315-4AE1-8EBD-008AC10CC468}" type="presParOf" srcId="{5369CAC4-2781-4A26-A129-F641568FBC2C}" destId="{5DC8142B-ED2F-4D19-99FF-4A58531A795D}" srcOrd="1" destOrd="0" presId="urn:microsoft.com/office/officeart/2005/8/layout/hierarchy4"/>
    <dgm:cxn modelId="{F824BE4A-FDAB-4C42-8AC8-E7EE6E64C312}" type="presParOf" srcId="{5369CAC4-2781-4A26-A129-F641568FBC2C}" destId="{869031EB-B3C2-4533-B1E9-9E883DB3365C}" srcOrd="2" destOrd="0" presId="urn:microsoft.com/office/officeart/2005/8/layout/hierarchy4"/>
    <dgm:cxn modelId="{FB2140EB-CDAC-4B05-8A85-F0A65D6FCFDD}" type="presParOf" srcId="{869031EB-B3C2-4533-B1E9-9E883DB3365C}" destId="{683185EA-6904-49B3-8DC1-6E06D818FAA8}" srcOrd="0" destOrd="0" presId="urn:microsoft.com/office/officeart/2005/8/layout/hierarchy4"/>
    <dgm:cxn modelId="{B334032A-7EC9-4A67-A58D-1BFA1A43E52B}" type="presParOf" srcId="{683185EA-6904-49B3-8DC1-6E06D818FAA8}" destId="{5456F36D-EEDB-40DC-B563-76CA289F6667}" srcOrd="0" destOrd="0" presId="urn:microsoft.com/office/officeart/2005/8/layout/hierarchy4"/>
    <dgm:cxn modelId="{157C0427-50DD-47FE-9E9E-A338E304E5B3}" type="presParOf" srcId="{683185EA-6904-49B3-8DC1-6E06D818FAA8}" destId="{906D1A19-EDE7-4481-9AEA-97697111D002}" srcOrd="1" destOrd="0" presId="urn:microsoft.com/office/officeart/2005/8/layout/hierarchy4"/>
    <dgm:cxn modelId="{EA03261B-568D-4950-BCB0-E023126C2845}" type="presParOf" srcId="{221739A6-A6CC-4F90-894A-AE868F56D32F}" destId="{ACABA049-4068-4BB9-8CBE-B90A6C2D6C33}" srcOrd="11" destOrd="0" presId="urn:microsoft.com/office/officeart/2005/8/layout/hierarchy4"/>
    <dgm:cxn modelId="{7EC69CCB-FC9F-4716-9E39-8E0B4436E42C}" type="presParOf" srcId="{221739A6-A6CC-4F90-894A-AE868F56D32F}" destId="{7B3EC9D2-09D9-4947-A2E0-D71C3BBD9ED5}" srcOrd="12" destOrd="0" presId="urn:microsoft.com/office/officeart/2005/8/layout/hierarchy4"/>
    <dgm:cxn modelId="{3249A3FB-99A0-4563-8FDF-5C400C005E54}" type="presParOf" srcId="{7B3EC9D2-09D9-4947-A2E0-D71C3BBD9ED5}" destId="{EDBC5A8A-272E-4A9D-85DF-7908E5480CD8}" srcOrd="0" destOrd="0" presId="urn:microsoft.com/office/officeart/2005/8/layout/hierarchy4"/>
    <dgm:cxn modelId="{356D0987-C745-4941-8B27-D1CF6AFA69C1}" type="presParOf" srcId="{7B3EC9D2-09D9-4947-A2E0-D71C3BBD9ED5}" destId="{739E1B48-F074-4660-BA60-409BDBC3727F}" srcOrd="1" destOrd="0" presId="urn:microsoft.com/office/officeart/2005/8/layout/hierarchy4"/>
    <dgm:cxn modelId="{F0BA9D43-8E62-44B5-B51F-5BE85AF54FEC}" type="presParOf" srcId="{7B3EC9D2-09D9-4947-A2E0-D71C3BBD9ED5}" destId="{9F2A69AA-30A2-4CD6-A7B9-98C90B4B120C}" srcOrd="2" destOrd="0" presId="urn:microsoft.com/office/officeart/2005/8/layout/hierarchy4"/>
    <dgm:cxn modelId="{7AD9B2DA-499A-4426-ABFC-5B9D247FCE7C}" type="presParOf" srcId="{9F2A69AA-30A2-4CD6-A7B9-98C90B4B120C}" destId="{A5062058-ED9B-4E1E-9F9C-23CA71BE1E96}" srcOrd="0" destOrd="0" presId="urn:microsoft.com/office/officeart/2005/8/layout/hierarchy4"/>
    <dgm:cxn modelId="{D3218BE6-C40E-4297-876D-25D90C1DB591}" type="presParOf" srcId="{A5062058-ED9B-4E1E-9F9C-23CA71BE1E96}" destId="{28839D6D-1D80-4514-8560-202982CF4230}" srcOrd="0" destOrd="0" presId="urn:microsoft.com/office/officeart/2005/8/layout/hierarchy4"/>
    <dgm:cxn modelId="{6527467F-17FF-4109-B5E3-C1C32999942A}" type="presParOf" srcId="{A5062058-ED9B-4E1E-9F9C-23CA71BE1E96}" destId="{78A464E1-C674-4F51-B342-34E11656DF6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ierarchy4" loCatId="list" qsTypeId="urn:microsoft.com/office/officeart/2005/8/quickstyle/simple3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3D947E0-108F-4D20-A71E-3CF329F97212}">
      <dgm:prSet phldr="0"/>
      <dgm:spPr/>
      <dgm:t>
        <a:bodyPr rtlCol="0"/>
        <a:lstStyle/>
        <a:p>
          <a:pPr marL="0" algn="ctr" rtl="0">
            <a:buNone/>
          </a:pPr>
          <a:r>
            <a:rPr lang="en-GB" sz="2000" b="0" dirty="0"/>
            <a:t>Phase 1.</a:t>
          </a:r>
        </a:p>
        <a:p>
          <a:pPr marL="0" algn="ctr" rtl="0">
            <a:buNone/>
          </a:pPr>
          <a:r>
            <a:rPr lang="en-GB" sz="2000" b="0" dirty="0"/>
            <a:t> Parameter Testing with Grid Search</a:t>
          </a:r>
          <a:endParaRPr lang="en-GB" sz="2000" noProof="0" dirty="0">
            <a:latin typeface="Tenorite" pitchFamily="2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30A490C8-22B4-4D68-875C-0F0DE2FF864D}">
      <dgm:prSet custT="1"/>
      <dgm:spPr/>
      <dgm:t>
        <a:bodyPr rtlCol="0"/>
        <a:lstStyle/>
        <a:p>
          <a:pPr marL="0" algn="just" rtl="0">
            <a:buNone/>
          </a:pPr>
          <a:r>
            <a:rPr lang="en-GB" sz="1800" noProof="0" dirty="0">
              <a:latin typeface="Tenorite" pitchFamily="2" charset="0"/>
            </a:rPr>
            <a:t>- Utilized entire dataset</a:t>
          </a:r>
        </a:p>
        <a:p>
          <a:pPr algn="just"/>
          <a:r>
            <a:rPr lang="en-GB" sz="1800" noProof="0" dirty="0">
              <a:latin typeface="Tenorite" pitchFamily="2" charset="0"/>
            </a:rPr>
            <a:t>- Tested different parameters using Grid Search and Cross Validation</a:t>
          </a:r>
        </a:p>
        <a:p>
          <a:pPr algn="just"/>
          <a:r>
            <a:rPr lang="en-GB" sz="1800" noProof="0" dirty="0">
              <a:latin typeface="Tenorite" pitchFamily="2" charset="0"/>
            </a:rPr>
            <a:t>- Objective: Find optimal parameters for maximum model performance based on f1-score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B1AFA1AF-0FF8-45B3-A6D0-0E255A2F637D}">
      <dgm:prSet phldr="0"/>
      <dgm:spPr/>
      <dgm:t>
        <a:bodyPr rtlCol="0"/>
        <a:lstStyle/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Phase 2.</a:t>
          </a:r>
        </a:p>
        <a:p>
          <a:pPr marL="0" algn="ctr" rtl="0">
            <a:buNone/>
          </a:pPr>
          <a:r>
            <a:rPr lang="en-GB" sz="2000" noProof="0" dirty="0">
              <a:latin typeface="Tenorite" pitchFamily="2" charset="0"/>
            </a:rPr>
            <a:t>Using parameters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50418D2B-9486-42DE-AFDD-1D31420040FF}">
      <dgm:prSet custT="1"/>
      <dgm:spPr/>
      <dgm:t>
        <a:bodyPr rtlCol="0"/>
        <a:lstStyle/>
        <a:p>
          <a:pPr marL="0" algn="l" rtl="0">
            <a:buNone/>
          </a:pPr>
          <a:r>
            <a:rPr lang="en-GB" sz="1800" noProof="0" dirty="0">
              <a:latin typeface="Tenorite" pitchFamily="2" charset="0"/>
            </a:rPr>
            <a:t>- Dataset split: 80% for training, 20% for testing</a:t>
          </a:r>
        </a:p>
        <a:p>
          <a:pPr algn="l"/>
          <a:r>
            <a:rPr lang="en-GB" sz="1800" noProof="0" dirty="0">
              <a:latin typeface="Tenorite" pitchFamily="2" charset="0"/>
            </a:rPr>
            <a:t>- Cross Validation performed on 80% training data</a:t>
          </a:r>
        </a:p>
        <a:p>
          <a:pPr algn="l"/>
          <a:r>
            <a:rPr lang="en-GB" sz="1800" noProof="0" dirty="0">
              <a:latin typeface="Tenorite" pitchFamily="2" charset="0"/>
            </a:rPr>
            <a:t>- Evaluate model performance on 20% testing set</a:t>
          </a:r>
        </a:p>
        <a:p>
          <a:pPr marL="0" algn="l" rtl="0">
            <a:buNone/>
          </a:pPr>
          <a:endParaRPr lang="en-GB" sz="1800" noProof="0" dirty="0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 rtlCol="0"/>
        <a:lstStyle/>
        <a:p>
          <a:pPr rtl="0"/>
          <a:endParaRPr lang="en-GB" noProof="0" dirty="0">
            <a:latin typeface="Tenorite" pitchFamily="2" charset="0"/>
          </a:endParaRPr>
        </a:p>
      </dgm:t>
    </dgm:pt>
    <dgm:pt modelId="{221739A6-A6CC-4F90-894A-AE868F56D32F}" type="pres">
      <dgm:prSet presAssocID="{0DD8915E-DC14-41D6-9BB5-F49E1C26516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36BC99-6882-4D44-B9A9-F36772B08F2E}" type="pres">
      <dgm:prSet presAssocID="{73D947E0-108F-4D20-A71E-3CF329F97212}" presName="vertOne" presStyleCnt="0"/>
      <dgm:spPr/>
    </dgm:pt>
    <dgm:pt modelId="{DA82877C-A1A9-476B-90F8-2104A4B0613A}" type="pres">
      <dgm:prSet presAssocID="{73D947E0-108F-4D20-A71E-3CF329F97212}" presName="txOne" presStyleLbl="node0" presStyleIdx="0" presStyleCnt="2" custScaleY="47713">
        <dgm:presLayoutVars>
          <dgm:chPref val="3"/>
        </dgm:presLayoutVars>
      </dgm:prSet>
      <dgm:spPr/>
    </dgm:pt>
    <dgm:pt modelId="{DEBB3754-4B4B-4BE6-962F-27893FDFB4EE}" type="pres">
      <dgm:prSet presAssocID="{73D947E0-108F-4D20-A71E-3CF329F97212}" presName="parTransOne" presStyleCnt="0"/>
      <dgm:spPr/>
    </dgm:pt>
    <dgm:pt modelId="{9DB34943-D329-499E-A4BE-15BC9142A2CE}" type="pres">
      <dgm:prSet presAssocID="{73D947E0-108F-4D20-A71E-3CF329F97212}" presName="horzOne" presStyleCnt="0"/>
      <dgm:spPr/>
    </dgm:pt>
    <dgm:pt modelId="{DCE7855E-5395-40C5-85F5-881C05D3FAFE}" type="pres">
      <dgm:prSet presAssocID="{30A490C8-22B4-4D68-875C-0F0DE2FF864D}" presName="vertTwo" presStyleCnt="0"/>
      <dgm:spPr/>
    </dgm:pt>
    <dgm:pt modelId="{ABD941A3-0F95-40D9-A4D9-57DD58B2B6CC}" type="pres">
      <dgm:prSet presAssocID="{30A490C8-22B4-4D68-875C-0F0DE2FF864D}" presName="txTwo" presStyleLbl="node2" presStyleIdx="0" presStyleCnt="2">
        <dgm:presLayoutVars>
          <dgm:chPref val="3"/>
        </dgm:presLayoutVars>
      </dgm:prSet>
      <dgm:spPr/>
    </dgm:pt>
    <dgm:pt modelId="{905991FE-3CB4-48B8-8F1A-79EB533264D6}" type="pres">
      <dgm:prSet presAssocID="{30A490C8-22B4-4D68-875C-0F0DE2FF864D}" presName="horzTwo" presStyleCnt="0"/>
      <dgm:spPr/>
    </dgm:pt>
    <dgm:pt modelId="{BC965E93-B897-4E41-BF44-9FD117E456AF}" type="pres">
      <dgm:prSet presAssocID="{AE813459-65AB-4FA9-B717-330DDA6DFA4E}" presName="sibSpaceOne" presStyleCnt="0"/>
      <dgm:spPr/>
    </dgm:pt>
    <dgm:pt modelId="{885D3223-8C9F-4E8D-91CA-736D0F0FEC08}" type="pres">
      <dgm:prSet presAssocID="{B1AFA1AF-0FF8-45B3-A6D0-0E255A2F637D}" presName="vertOne" presStyleCnt="0"/>
      <dgm:spPr/>
    </dgm:pt>
    <dgm:pt modelId="{95A27DD8-4566-47BE-8F9E-3479159AC093}" type="pres">
      <dgm:prSet presAssocID="{B1AFA1AF-0FF8-45B3-A6D0-0E255A2F637D}" presName="txOne" presStyleLbl="node0" presStyleIdx="1" presStyleCnt="2" custScaleY="47588">
        <dgm:presLayoutVars>
          <dgm:chPref val="3"/>
        </dgm:presLayoutVars>
      </dgm:prSet>
      <dgm:spPr/>
    </dgm:pt>
    <dgm:pt modelId="{0EA208D6-B58F-4069-B52B-02F1D88A4280}" type="pres">
      <dgm:prSet presAssocID="{B1AFA1AF-0FF8-45B3-A6D0-0E255A2F637D}" presName="parTransOne" presStyleCnt="0"/>
      <dgm:spPr/>
    </dgm:pt>
    <dgm:pt modelId="{5D3F447A-0C70-43F0-9840-28FED9A68515}" type="pres">
      <dgm:prSet presAssocID="{B1AFA1AF-0FF8-45B3-A6D0-0E255A2F637D}" presName="horzOne" presStyleCnt="0"/>
      <dgm:spPr/>
    </dgm:pt>
    <dgm:pt modelId="{7B017114-5FF5-404F-BF6B-9EFC63AC7745}" type="pres">
      <dgm:prSet presAssocID="{50418D2B-9486-42DE-AFDD-1D31420040FF}" presName="vertTwo" presStyleCnt="0"/>
      <dgm:spPr/>
    </dgm:pt>
    <dgm:pt modelId="{C6D7897C-BC8B-4427-911E-AF6CE9BECC94}" type="pres">
      <dgm:prSet presAssocID="{50418D2B-9486-42DE-AFDD-1D31420040FF}" presName="txTwo" presStyleLbl="node2" presStyleIdx="1" presStyleCnt="2">
        <dgm:presLayoutVars>
          <dgm:chPref val="3"/>
        </dgm:presLayoutVars>
      </dgm:prSet>
      <dgm:spPr/>
    </dgm:pt>
    <dgm:pt modelId="{83B3930B-6D2C-462A-AB51-9D79A4DDB895}" type="pres">
      <dgm:prSet presAssocID="{50418D2B-9486-42DE-AFDD-1D31420040FF}" presName="horzTwo" presStyleCnt="0"/>
      <dgm:spPr/>
    </dgm:pt>
  </dgm:ptLst>
  <dgm:cxnLst>
    <dgm:cxn modelId="{C7F1AF01-3089-4CCF-BCD5-024C0073E3F9}" type="presOf" srcId="{0DD8915E-DC14-41D6-9BB5-F49E1C265163}" destId="{221739A6-A6CC-4F90-894A-AE868F56D32F}" srcOrd="0" destOrd="0" presId="urn:microsoft.com/office/officeart/2005/8/layout/hierarchy4"/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299CA16-7E97-4D2E-B6A4-29CD5734484A}" type="presOf" srcId="{30A490C8-22B4-4D68-875C-0F0DE2FF864D}" destId="{ABD941A3-0F95-40D9-A4D9-57DD58B2B6CC}" srcOrd="0" destOrd="0" presId="urn:microsoft.com/office/officeart/2005/8/layout/hierarchy4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4A175396-B042-4DB0-AFE4-92546909690D}" type="presOf" srcId="{73D947E0-108F-4D20-A71E-3CF329F97212}" destId="{DA82877C-A1A9-476B-90F8-2104A4B0613A}" srcOrd="0" destOrd="0" presId="urn:microsoft.com/office/officeart/2005/8/layout/hierarchy4"/>
    <dgm:cxn modelId="{CADA0DA7-426C-4A91-9074-8FAD600E57D1}" type="presOf" srcId="{50418D2B-9486-42DE-AFDD-1D31420040FF}" destId="{C6D7897C-BC8B-4427-911E-AF6CE9BECC94}" srcOrd="0" destOrd="0" presId="urn:microsoft.com/office/officeart/2005/8/layout/hierarchy4"/>
    <dgm:cxn modelId="{ED42F0A7-013A-4CF8-86AA-EAD80684B890}" type="presOf" srcId="{B1AFA1AF-0FF8-45B3-A6D0-0E255A2F637D}" destId="{95A27DD8-4566-47BE-8F9E-3479159AC093}" srcOrd="0" destOrd="0" presId="urn:microsoft.com/office/officeart/2005/8/layout/hierarchy4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FC08B28E-7F09-44DB-B805-156E9B96397A}" type="presParOf" srcId="{221739A6-A6CC-4F90-894A-AE868F56D32F}" destId="{1C36BC99-6882-4D44-B9A9-F36772B08F2E}" srcOrd="0" destOrd="0" presId="urn:microsoft.com/office/officeart/2005/8/layout/hierarchy4"/>
    <dgm:cxn modelId="{169DA42A-D25D-48CE-BDFD-380BF0D67746}" type="presParOf" srcId="{1C36BC99-6882-4D44-B9A9-F36772B08F2E}" destId="{DA82877C-A1A9-476B-90F8-2104A4B0613A}" srcOrd="0" destOrd="0" presId="urn:microsoft.com/office/officeart/2005/8/layout/hierarchy4"/>
    <dgm:cxn modelId="{8E551640-8E8B-406A-903E-985F639391D7}" type="presParOf" srcId="{1C36BC99-6882-4D44-B9A9-F36772B08F2E}" destId="{DEBB3754-4B4B-4BE6-962F-27893FDFB4EE}" srcOrd="1" destOrd="0" presId="urn:microsoft.com/office/officeart/2005/8/layout/hierarchy4"/>
    <dgm:cxn modelId="{AE048B6E-2B2E-4491-982B-21B3DBF592EF}" type="presParOf" srcId="{1C36BC99-6882-4D44-B9A9-F36772B08F2E}" destId="{9DB34943-D329-499E-A4BE-15BC9142A2CE}" srcOrd="2" destOrd="0" presId="urn:microsoft.com/office/officeart/2005/8/layout/hierarchy4"/>
    <dgm:cxn modelId="{9A58EAB6-08AA-445C-A215-6E33B27780DC}" type="presParOf" srcId="{9DB34943-D329-499E-A4BE-15BC9142A2CE}" destId="{DCE7855E-5395-40C5-85F5-881C05D3FAFE}" srcOrd="0" destOrd="0" presId="urn:microsoft.com/office/officeart/2005/8/layout/hierarchy4"/>
    <dgm:cxn modelId="{759620E2-813B-448E-BECB-72BBADC5F506}" type="presParOf" srcId="{DCE7855E-5395-40C5-85F5-881C05D3FAFE}" destId="{ABD941A3-0F95-40D9-A4D9-57DD58B2B6CC}" srcOrd="0" destOrd="0" presId="urn:microsoft.com/office/officeart/2005/8/layout/hierarchy4"/>
    <dgm:cxn modelId="{D083C5FA-1724-4214-B145-D18ED602BCF4}" type="presParOf" srcId="{DCE7855E-5395-40C5-85F5-881C05D3FAFE}" destId="{905991FE-3CB4-48B8-8F1A-79EB533264D6}" srcOrd="1" destOrd="0" presId="urn:microsoft.com/office/officeart/2005/8/layout/hierarchy4"/>
    <dgm:cxn modelId="{B5EA0DF0-44F6-4EDC-A45E-473DE8F9F53D}" type="presParOf" srcId="{221739A6-A6CC-4F90-894A-AE868F56D32F}" destId="{BC965E93-B897-4E41-BF44-9FD117E456AF}" srcOrd="1" destOrd="0" presId="urn:microsoft.com/office/officeart/2005/8/layout/hierarchy4"/>
    <dgm:cxn modelId="{93639E50-B470-40C6-9E9B-17A820A98DFD}" type="presParOf" srcId="{221739A6-A6CC-4F90-894A-AE868F56D32F}" destId="{885D3223-8C9F-4E8D-91CA-736D0F0FEC08}" srcOrd="2" destOrd="0" presId="urn:microsoft.com/office/officeart/2005/8/layout/hierarchy4"/>
    <dgm:cxn modelId="{07DBFCB4-B654-46BF-8525-782304E10B00}" type="presParOf" srcId="{885D3223-8C9F-4E8D-91CA-736D0F0FEC08}" destId="{95A27DD8-4566-47BE-8F9E-3479159AC093}" srcOrd="0" destOrd="0" presId="urn:microsoft.com/office/officeart/2005/8/layout/hierarchy4"/>
    <dgm:cxn modelId="{C2CEAA60-7076-445B-946A-0A39B4B7B183}" type="presParOf" srcId="{885D3223-8C9F-4E8D-91CA-736D0F0FEC08}" destId="{0EA208D6-B58F-4069-B52B-02F1D88A4280}" srcOrd="1" destOrd="0" presId="urn:microsoft.com/office/officeart/2005/8/layout/hierarchy4"/>
    <dgm:cxn modelId="{9DB61301-4963-49B4-BF6B-A716FEC3DF80}" type="presParOf" srcId="{885D3223-8C9F-4E8D-91CA-736D0F0FEC08}" destId="{5D3F447A-0C70-43F0-9840-28FED9A68515}" srcOrd="2" destOrd="0" presId="urn:microsoft.com/office/officeart/2005/8/layout/hierarchy4"/>
    <dgm:cxn modelId="{71FE6550-C4F0-4340-B0A0-3765CE07B78E}" type="presParOf" srcId="{5D3F447A-0C70-43F0-9840-28FED9A68515}" destId="{7B017114-5FF5-404F-BF6B-9EFC63AC7745}" srcOrd="0" destOrd="0" presId="urn:microsoft.com/office/officeart/2005/8/layout/hierarchy4"/>
    <dgm:cxn modelId="{1A298BA5-14B1-4F8A-81D5-AD3501830391}" type="presParOf" srcId="{7B017114-5FF5-404F-BF6B-9EFC63AC7745}" destId="{C6D7897C-BC8B-4427-911E-AF6CE9BECC94}" srcOrd="0" destOrd="0" presId="urn:microsoft.com/office/officeart/2005/8/layout/hierarchy4"/>
    <dgm:cxn modelId="{92B61BBD-B506-472B-923F-EACFB70D35A5}" type="presParOf" srcId="{7B017114-5FF5-404F-BF6B-9EFC63AC7745}" destId="{83B3930B-6D2C-462A-AB51-9D79A4DDB89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2877C-A1A9-476B-90F8-2104A4B0613A}">
      <dsp:nvSpPr>
        <dsp:cNvPr id="0" name=""/>
        <dsp:cNvSpPr/>
      </dsp:nvSpPr>
      <dsp:spPr>
        <a:xfrm>
          <a:off x="5522" y="1540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Random</a:t>
          </a:r>
          <a:br>
            <a:rPr lang="en-GB" sz="1900" b="0" kern="1200" dirty="0"/>
          </a:br>
          <a:r>
            <a:rPr lang="en-GB" sz="1900" b="0" kern="1200" dirty="0"/>
            <a:t>Forest</a:t>
          </a:r>
          <a:endParaRPr lang="en-GB" sz="1900" kern="1200" noProof="0" dirty="0">
            <a:latin typeface="Tenorite" pitchFamily="2" charset="0"/>
          </a:endParaRPr>
        </a:p>
      </dsp:txBody>
      <dsp:txXfrm>
        <a:off x="47779" y="43797"/>
        <a:ext cx="1358233" cy="1894375"/>
      </dsp:txXfrm>
    </dsp:sp>
    <dsp:sp modelId="{ABD941A3-0F95-40D9-A4D9-57DD58B2B6CC}">
      <dsp:nvSpPr>
        <dsp:cNvPr id="0" name=""/>
        <dsp:cNvSpPr/>
      </dsp:nvSpPr>
      <dsp:spPr>
        <a:xfrm>
          <a:off x="5522" y="2281153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>
              <a:latin typeface="Tenorite" pitchFamily="2" charset="0"/>
            </a:rPr>
            <a:t>Powerful and versatile ensemble of decision trees</a:t>
          </a:r>
        </a:p>
      </dsp:txBody>
      <dsp:txXfrm>
        <a:off x="47779" y="2323410"/>
        <a:ext cx="1358233" cy="1894375"/>
      </dsp:txXfrm>
    </dsp:sp>
    <dsp:sp modelId="{95A27DD8-4566-47BE-8F9E-3479159AC093}">
      <dsp:nvSpPr>
        <dsp:cNvPr id="0" name=""/>
        <dsp:cNvSpPr/>
      </dsp:nvSpPr>
      <dsp:spPr>
        <a:xfrm>
          <a:off x="1690651" y="1540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Decision</a:t>
          </a:r>
          <a:br>
            <a:rPr lang="en-GB" sz="1900" b="0" kern="1200" dirty="0"/>
          </a:br>
          <a:r>
            <a:rPr lang="en-GB" sz="1900" b="0" kern="1200" dirty="0"/>
            <a:t>Tree</a:t>
          </a:r>
          <a:endParaRPr lang="en-GB" sz="1900" kern="1200" noProof="0" dirty="0">
            <a:latin typeface="Tenorite" pitchFamily="2" charset="0"/>
          </a:endParaRPr>
        </a:p>
      </dsp:txBody>
      <dsp:txXfrm>
        <a:off x="1732908" y="43797"/>
        <a:ext cx="1358233" cy="1894375"/>
      </dsp:txXfrm>
    </dsp:sp>
    <dsp:sp modelId="{C6D7897C-BC8B-4427-911E-AF6CE9BECC94}">
      <dsp:nvSpPr>
        <dsp:cNvPr id="0" name=""/>
        <dsp:cNvSpPr/>
      </dsp:nvSpPr>
      <dsp:spPr>
        <a:xfrm>
          <a:off x="1690651" y="2281153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>
              <a:latin typeface="Tenorite" pitchFamily="2" charset="0"/>
            </a:rPr>
            <a:t>Machine learning algorithm that makes decisions based on data splitting conditions</a:t>
          </a:r>
        </a:p>
      </dsp:txBody>
      <dsp:txXfrm>
        <a:off x="1732908" y="2323410"/>
        <a:ext cx="1358233" cy="1894375"/>
      </dsp:txXfrm>
    </dsp:sp>
    <dsp:sp modelId="{50E20264-CBA9-4BCA-BC79-98D56DA9CF7F}">
      <dsp:nvSpPr>
        <dsp:cNvPr id="0" name=""/>
        <dsp:cNvSpPr/>
      </dsp:nvSpPr>
      <dsp:spPr>
        <a:xfrm>
          <a:off x="3375780" y="1540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Gradient Boosting</a:t>
          </a:r>
          <a:endParaRPr lang="en-GB" sz="1900" kern="1200" noProof="0" dirty="0">
            <a:latin typeface="Tenorite" pitchFamily="2" charset="0"/>
          </a:endParaRPr>
        </a:p>
      </dsp:txBody>
      <dsp:txXfrm>
        <a:off x="3418037" y="43797"/>
        <a:ext cx="1358233" cy="1894375"/>
      </dsp:txXfrm>
    </dsp:sp>
    <dsp:sp modelId="{5D805B61-13F5-4E5D-9978-5DB59841FC10}">
      <dsp:nvSpPr>
        <dsp:cNvPr id="0" name=""/>
        <dsp:cNvSpPr/>
      </dsp:nvSpPr>
      <dsp:spPr>
        <a:xfrm>
          <a:off x="3375780" y="2281153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>
              <a:latin typeface="Tenorite" pitchFamily="2" charset="0"/>
            </a:rPr>
            <a:t>Machine learning method that constructs a predictive model by iteratively adding decision trees</a:t>
          </a:r>
        </a:p>
      </dsp:txBody>
      <dsp:txXfrm>
        <a:off x="3418037" y="2323410"/>
        <a:ext cx="1358233" cy="1894375"/>
      </dsp:txXfrm>
    </dsp:sp>
    <dsp:sp modelId="{05154BBE-6853-4D73-95B7-37D9718AFCE9}">
      <dsp:nvSpPr>
        <dsp:cNvPr id="0" name=""/>
        <dsp:cNvSpPr/>
      </dsp:nvSpPr>
      <dsp:spPr>
        <a:xfrm>
          <a:off x="5060909" y="1540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Extra</a:t>
          </a:r>
          <a:br>
            <a:rPr lang="en-GB" sz="1900" b="0" kern="1200" dirty="0"/>
          </a:br>
          <a:r>
            <a:rPr lang="en-GB" sz="1900" b="0" kern="1200" dirty="0"/>
            <a:t>Trees</a:t>
          </a:r>
          <a:endParaRPr lang="en-GB" sz="1900" kern="1200" noProof="0" dirty="0">
            <a:latin typeface="Tenorite" pitchFamily="2" charset="0"/>
          </a:endParaRPr>
        </a:p>
      </dsp:txBody>
      <dsp:txXfrm>
        <a:off x="5103166" y="43797"/>
        <a:ext cx="1358233" cy="1894375"/>
      </dsp:txXfrm>
    </dsp:sp>
    <dsp:sp modelId="{0F6457C7-CCC4-4393-ABDA-6C3F00046686}">
      <dsp:nvSpPr>
        <dsp:cNvPr id="0" name=""/>
        <dsp:cNvSpPr/>
      </dsp:nvSpPr>
      <dsp:spPr>
        <a:xfrm>
          <a:off x="5060909" y="2281153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>
              <a:latin typeface="Tenorite" pitchFamily="2" charset="0"/>
            </a:rPr>
            <a:t>Variation of Random Forest that introduces randomness in tree training to improve diversity and robustness</a:t>
          </a:r>
        </a:p>
      </dsp:txBody>
      <dsp:txXfrm>
        <a:off x="5103166" y="2323410"/>
        <a:ext cx="1358233" cy="1894375"/>
      </dsp:txXfrm>
    </dsp:sp>
    <dsp:sp modelId="{CE79501D-3843-42CE-9E0B-CA59902705F2}">
      <dsp:nvSpPr>
        <dsp:cNvPr id="0" name=""/>
        <dsp:cNvSpPr/>
      </dsp:nvSpPr>
      <dsp:spPr>
        <a:xfrm>
          <a:off x="6746038" y="1540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 err="1"/>
            <a:t>KNeighbors</a:t>
          </a:r>
          <a:endParaRPr lang="en-GB" sz="1900" kern="1200" noProof="0" dirty="0">
            <a:latin typeface="Tenorite" pitchFamily="2" charset="0"/>
          </a:endParaRPr>
        </a:p>
      </dsp:txBody>
      <dsp:txXfrm>
        <a:off x="6788295" y="43797"/>
        <a:ext cx="1358233" cy="1894375"/>
      </dsp:txXfrm>
    </dsp:sp>
    <dsp:sp modelId="{2221C864-FF62-4FC7-B498-34FB4626A1C2}">
      <dsp:nvSpPr>
        <dsp:cNvPr id="0" name=""/>
        <dsp:cNvSpPr/>
      </dsp:nvSpPr>
      <dsp:spPr>
        <a:xfrm>
          <a:off x="6746038" y="2281153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>
              <a:latin typeface="Tenorite" pitchFamily="2" charset="0"/>
            </a:rPr>
            <a:t>Classification algorithm based on the proximity between data points</a:t>
          </a:r>
        </a:p>
      </dsp:txBody>
      <dsp:txXfrm>
        <a:off x="6788295" y="2323410"/>
        <a:ext cx="1358233" cy="1894375"/>
      </dsp:txXfrm>
    </dsp:sp>
    <dsp:sp modelId="{A41279B6-3988-41DE-81BD-781E460C2CF2}">
      <dsp:nvSpPr>
        <dsp:cNvPr id="0" name=""/>
        <dsp:cNvSpPr/>
      </dsp:nvSpPr>
      <dsp:spPr>
        <a:xfrm>
          <a:off x="8431167" y="1540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SVC</a:t>
          </a:r>
          <a:endParaRPr lang="en-GB" sz="2000" kern="1200" noProof="0" dirty="0">
            <a:latin typeface="Tenorite" pitchFamily="2" charset="0"/>
          </a:endParaRPr>
        </a:p>
      </dsp:txBody>
      <dsp:txXfrm>
        <a:off x="8473424" y="43797"/>
        <a:ext cx="1358233" cy="1894375"/>
      </dsp:txXfrm>
    </dsp:sp>
    <dsp:sp modelId="{5456F36D-EEDB-40DC-B563-76CA289F6667}">
      <dsp:nvSpPr>
        <dsp:cNvPr id="0" name=""/>
        <dsp:cNvSpPr/>
      </dsp:nvSpPr>
      <dsp:spPr>
        <a:xfrm>
          <a:off x="8431167" y="2281153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>
              <a:latin typeface="Tenorite" pitchFamily="2" charset="0"/>
            </a:rPr>
            <a:t>Classification model that finds a hyperplane to separate data of different classes</a:t>
          </a:r>
        </a:p>
      </dsp:txBody>
      <dsp:txXfrm>
        <a:off x="8473424" y="2323410"/>
        <a:ext cx="1358233" cy="1894375"/>
      </dsp:txXfrm>
    </dsp:sp>
    <dsp:sp modelId="{EDBC5A8A-272E-4A9D-85DF-7908E5480CD8}">
      <dsp:nvSpPr>
        <dsp:cNvPr id="0" name=""/>
        <dsp:cNvSpPr/>
      </dsp:nvSpPr>
      <dsp:spPr>
        <a:xfrm>
          <a:off x="10116296" y="1540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Logistic</a:t>
          </a:r>
          <a:br>
            <a:rPr lang="en-GB" sz="2000" b="0" kern="1200" dirty="0"/>
          </a:br>
          <a:r>
            <a:rPr lang="en-GB" sz="2000" b="0" kern="1200" dirty="0"/>
            <a:t>Regression</a:t>
          </a:r>
          <a:endParaRPr lang="en-GB" sz="2000" kern="1200" noProof="0" dirty="0">
            <a:latin typeface="Tenorite" pitchFamily="2" charset="0"/>
          </a:endParaRPr>
        </a:p>
      </dsp:txBody>
      <dsp:txXfrm>
        <a:off x="10158553" y="43797"/>
        <a:ext cx="1358233" cy="1894375"/>
      </dsp:txXfrm>
    </dsp:sp>
    <dsp:sp modelId="{28839D6D-1D80-4514-8560-202982CF4230}">
      <dsp:nvSpPr>
        <dsp:cNvPr id="0" name=""/>
        <dsp:cNvSpPr/>
      </dsp:nvSpPr>
      <dsp:spPr>
        <a:xfrm>
          <a:off x="10116296" y="2281153"/>
          <a:ext cx="1442747" cy="1978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2880" tIns="182880" rIns="182880" bIns="182880" numCol="1" spcCol="1270" rtlCol="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noProof="0" dirty="0">
              <a:latin typeface="Tenorite" pitchFamily="2" charset="0"/>
            </a:rPr>
            <a:t>Classification algorithm that models the probability of belonging to a class using a logistic function</a:t>
          </a:r>
        </a:p>
      </dsp:txBody>
      <dsp:txXfrm>
        <a:off x="10158553" y="2323410"/>
        <a:ext cx="1358233" cy="189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2877C-A1A9-476B-90F8-2104A4B0613A}">
      <dsp:nvSpPr>
        <dsp:cNvPr id="0" name=""/>
        <dsp:cNvSpPr/>
      </dsp:nvSpPr>
      <dsp:spPr>
        <a:xfrm>
          <a:off x="3975" y="1930"/>
          <a:ext cx="5330542" cy="1247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Phase 1.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0" kern="1200" dirty="0"/>
            <a:t> Parameter Testing with Grid Search</a:t>
          </a:r>
          <a:endParaRPr lang="en-GB" sz="2500" kern="1200" noProof="0" dirty="0">
            <a:latin typeface="Tenorite" pitchFamily="2" charset="0"/>
          </a:endParaRPr>
        </a:p>
      </dsp:txBody>
      <dsp:txXfrm>
        <a:off x="40498" y="38453"/>
        <a:ext cx="5257496" cy="1173956"/>
      </dsp:txXfrm>
    </dsp:sp>
    <dsp:sp modelId="{ABD941A3-0F95-40D9-A4D9-57DD58B2B6CC}">
      <dsp:nvSpPr>
        <dsp:cNvPr id="0" name=""/>
        <dsp:cNvSpPr/>
      </dsp:nvSpPr>
      <dsp:spPr>
        <a:xfrm>
          <a:off x="3975" y="1646103"/>
          <a:ext cx="5330542" cy="2613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Tenorite" pitchFamily="2" charset="0"/>
            </a:rPr>
            <a:t>- Utilized entire dataset</a:t>
          </a:r>
        </a:p>
        <a:p>
          <a:pPr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Tenorite" pitchFamily="2" charset="0"/>
            </a:rPr>
            <a:t>- Tested different parameters using Grid Search and Cross Validation</a:t>
          </a:r>
        </a:p>
        <a:p>
          <a:pPr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Tenorite" pitchFamily="2" charset="0"/>
            </a:rPr>
            <a:t>- Objective: Find optimal parameters for maximum model performance based on f1-score</a:t>
          </a:r>
        </a:p>
      </dsp:txBody>
      <dsp:txXfrm>
        <a:off x="80523" y="1722651"/>
        <a:ext cx="5177446" cy="2460452"/>
      </dsp:txXfrm>
    </dsp:sp>
    <dsp:sp modelId="{95A27DD8-4566-47BE-8F9E-3479159AC093}">
      <dsp:nvSpPr>
        <dsp:cNvPr id="0" name=""/>
        <dsp:cNvSpPr/>
      </dsp:nvSpPr>
      <dsp:spPr>
        <a:xfrm>
          <a:off x="6230048" y="1930"/>
          <a:ext cx="5330542" cy="12437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>
              <a:latin typeface="Tenorite" pitchFamily="2" charset="0"/>
            </a:rPr>
            <a:t>Phase 2.</a:t>
          </a:r>
        </a:p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>
              <a:latin typeface="Tenorite" pitchFamily="2" charset="0"/>
            </a:rPr>
            <a:t>Using parameters</a:t>
          </a:r>
        </a:p>
      </dsp:txBody>
      <dsp:txXfrm>
        <a:off x="6266476" y="38358"/>
        <a:ext cx="5257686" cy="1170879"/>
      </dsp:txXfrm>
    </dsp:sp>
    <dsp:sp modelId="{C6D7897C-BC8B-4427-911E-AF6CE9BECC94}">
      <dsp:nvSpPr>
        <dsp:cNvPr id="0" name=""/>
        <dsp:cNvSpPr/>
      </dsp:nvSpPr>
      <dsp:spPr>
        <a:xfrm>
          <a:off x="6230048" y="1642836"/>
          <a:ext cx="5330542" cy="2613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Tenorite" pitchFamily="2" charset="0"/>
            </a:rPr>
            <a:t>- Dataset split: 80% for training, 20% for testing</a:t>
          </a:r>
        </a:p>
        <a:p>
          <a:pPr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Tenorite" pitchFamily="2" charset="0"/>
            </a:rPr>
            <a:t>- Cross Validation performed on 80% training data</a:t>
          </a:r>
        </a:p>
        <a:p>
          <a:pPr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Tenorite" pitchFamily="2" charset="0"/>
            </a:rPr>
            <a:t>- Evaluate model performance on 20% testing set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noProof="0" dirty="0">
            <a:latin typeface="Tenorite" pitchFamily="2" charset="0"/>
          </a:endParaRPr>
        </a:p>
      </dsp:txBody>
      <dsp:txXfrm>
        <a:off x="6306596" y="1719384"/>
        <a:ext cx="5177446" cy="246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29/06/2023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29/06/2023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4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744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94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894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04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92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416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284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388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59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47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7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58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729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19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43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58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21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015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23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93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268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649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00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957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22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2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78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20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48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27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90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521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82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8331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600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204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31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463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9051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5669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879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9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4590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2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211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5324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0722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4036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978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633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4163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6670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627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993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270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4560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8800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528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295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1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503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 sz="4000" dirty="0"/>
              <a:t>Deployment of Mobile EEG Technology in an Art Museum Setting: Evaluation of Signal Quality and Usability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GB" dirty="0"/>
              <a:t>Salvatore Arancio Febbo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Total Features for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D7C8-F457-5BC4-AB00-550AF4FF6F8D}"/>
              </a:ext>
            </a:extLst>
          </p:cNvPr>
          <p:cNvSpPr txBox="1"/>
          <p:nvPr/>
        </p:nvSpPr>
        <p:spPr>
          <a:xfrm>
            <a:off x="865762" y="2503677"/>
            <a:ext cx="113262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 Calculation Formula:</a:t>
            </a:r>
          </a:p>
          <a:p>
            <a:r>
              <a:rPr lang="en-GB" dirty="0"/>
              <a:t>  - Number of Electrodes: 8</a:t>
            </a:r>
          </a:p>
          <a:p>
            <a:r>
              <a:rPr lang="en-GB" dirty="0"/>
              <a:t>  - Number of Brain Waves: 5</a:t>
            </a:r>
          </a:p>
          <a:p>
            <a:r>
              <a:rPr lang="en-GB" dirty="0"/>
              <a:t>  - Number of Features per Brain Wave: 10</a:t>
            </a:r>
          </a:p>
          <a:p>
            <a:r>
              <a:rPr lang="en-GB" dirty="0"/>
              <a:t>  - Target Feature: 1</a:t>
            </a:r>
          </a:p>
          <a:p>
            <a:endParaRPr lang="en-GB" dirty="0"/>
          </a:p>
          <a:p>
            <a:r>
              <a:rPr lang="en-GB" dirty="0"/>
              <a:t>- Total Features:</a:t>
            </a:r>
          </a:p>
          <a:p>
            <a:r>
              <a:rPr lang="en-GB" dirty="0"/>
              <a:t>  - Number of Electrodes × Number of Brain Waves × Number of Features per Brain Wave + Target Feature</a:t>
            </a:r>
          </a:p>
          <a:p>
            <a:r>
              <a:rPr lang="en-GB" dirty="0"/>
              <a:t>  - 8 × 5 × 10 + 1 = 401</a:t>
            </a:r>
          </a:p>
        </p:txBody>
      </p:sp>
    </p:spTree>
    <p:extLst>
      <p:ext uri="{BB962C8B-B14F-4D97-AF65-F5344CB8AC3E}">
        <p14:creationId xmlns:p14="http://schemas.microsoft.com/office/powerpoint/2010/main" val="247260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Feature Reduction using Pearson's Correlation Coefficient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288CB-D8F5-0A7B-ECA6-6B04BCE9E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80" y="1139784"/>
            <a:ext cx="7163421" cy="51439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1ED7C8-F457-5BC4-AB00-550AF4FF6F8D}"/>
              </a:ext>
            </a:extLst>
          </p:cNvPr>
          <p:cNvSpPr txBox="1"/>
          <p:nvPr/>
        </p:nvSpPr>
        <p:spPr>
          <a:xfrm>
            <a:off x="527255" y="1865097"/>
            <a:ext cx="43093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/>
              <a:t>Pearson's correlation </a:t>
            </a:r>
            <a:r>
              <a:rPr lang="en-GB" dirty="0"/>
              <a:t>coefficient measures the linear relationship between two continuous variables.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It ranges from -1 to 1.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804579-565A-66D5-A6B1-5A0B78067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5" y="2978255"/>
            <a:ext cx="4554894" cy="9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Distribution of Dataset by Label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12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680F7D-1160-E979-D6AD-4B2253BC6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5" y="1834750"/>
            <a:ext cx="5197290" cy="41227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D867A-F13F-F491-1BBC-F281BEC0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875" y="1834750"/>
            <a:ext cx="5166808" cy="4115157"/>
          </a:xfrm>
          <a:prstGeom prst="rect">
            <a:avLst/>
          </a:prstGeom>
        </p:spPr>
      </p:pic>
      <p:pic>
        <p:nvPicPr>
          <p:cNvPr id="18" name="Graphic 17" descr="Arrow: Straight outline">
            <a:extLst>
              <a:ext uri="{FF2B5EF4-FFF2-40B4-BE49-F238E27FC236}">
                <a16:creationId xmlns:a16="http://schemas.microsoft.com/office/drawing/2014/main" id="{F1AAE641-B5FC-D3F9-4160-BD25F9AB06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770660" y="3220278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1A6A18-EB94-302A-2897-8F28DEE8F569}"/>
              </a:ext>
            </a:extLst>
          </p:cNvPr>
          <p:cNvSpPr txBox="1"/>
          <p:nvPr/>
        </p:nvSpPr>
        <p:spPr>
          <a:xfrm>
            <a:off x="7424835" y="583066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Class 0: </a:t>
            </a:r>
            <a:r>
              <a:rPr lang="en-GB" dirty="0" err="1"/>
              <a:t>portait</a:t>
            </a:r>
            <a:endParaRPr lang="en-GB" dirty="0"/>
          </a:p>
          <a:p>
            <a:r>
              <a:rPr lang="en-GB" dirty="0"/>
              <a:t>Class 1: emotion, beautiful</a:t>
            </a:r>
          </a:p>
        </p:txBody>
      </p:sp>
    </p:spTree>
    <p:extLst>
      <p:ext uri="{BB962C8B-B14F-4D97-AF65-F5344CB8AC3E}">
        <p14:creationId xmlns:p14="http://schemas.microsoft.com/office/powerpoint/2010/main" val="200648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2617735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Used Classifiers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03712456"/>
              </p:ext>
            </p:extLst>
          </p:nvPr>
        </p:nvGraphicFramePr>
        <p:xfrm>
          <a:off x="381001" y="2082554"/>
          <a:ext cx="11564566" cy="426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227739"/>
            <a:ext cx="9791863" cy="1918301"/>
          </a:xfrm>
        </p:spPr>
        <p:txBody>
          <a:bodyPr rtlCol="0"/>
          <a:lstStyle/>
          <a:p>
            <a:pPr rtl="0"/>
            <a:r>
              <a:rPr lang="en-GB" sz="3600" dirty="0"/>
              <a:t>Model Evaluation and Optimization Pipeline:</a:t>
            </a:r>
            <a:br>
              <a:rPr lang="en-GB" sz="3600" dirty="0"/>
            </a:br>
            <a:r>
              <a:rPr lang="en-GB" sz="3600" dirty="0"/>
              <a:t>K-Fold Stratified Cross-Validation and Grid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15</a:t>
            </a:fld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3A5E7-8939-17F3-380E-2CB7377771D2}"/>
              </a:ext>
            </a:extLst>
          </p:cNvPr>
          <p:cNvSpPr txBox="1"/>
          <p:nvPr/>
        </p:nvSpPr>
        <p:spPr>
          <a:xfrm>
            <a:off x="1064385" y="2421085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 For each classifier, I applied hyperparameter tuning using </a:t>
            </a:r>
            <a:r>
              <a:rPr lang="en-GB" dirty="0" err="1"/>
              <a:t>GridSearchCV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- To address the issue of class imbalance in the dataset, I integrated the stratified k-fold technique.</a:t>
            </a:r>
          </a:p>
          <a:p>
            <a:endParaRPr lang="en-GB" dirty="0"/>
          </a:p>
          <a:p>
            <a:r>
              <a:rPr lang="en-GB" dirty="0"/>
              <a:t>- By using the combination of </a:t>
            </a:r>
            <a:r>
              <a:rPr lang="en-GB" dirty="0" err="1"/>
              <a:t>GridSearchCV</a:t>
            </a:r>
            <a:r>
              <a:rPr lang="en-GB" dirty="0"/>
              <a:t>, stratified k-fold, and pipeline, I optimized the performance of each classifier and achieved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3671276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3" y="216609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 Example of Stratified K-Fold, Pipeline, and Grid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16</a:t>
            </a:fld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DA1794-13D1-F073-67AB-35F856CF9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8" y="1964966"/>
            <a:ext cx="4282811" cy="16613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0DC9B1-BC81-F7C4-529C-D8112CA6D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28" y="4295513"/>
            <a:ext cx="9792549" cy="6477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66DDBD-BE5A-31B4-7BB4-89356D4E7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28" y="3827477"/>
            <a:ext cx="5768840" cy="205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969606-E3C8-A7F3-E0FE-2B68ACEF8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28" y="5202707"/>
            <a:ext cx="8161727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9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Datasets and training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07083424"/>
              </p:ext>
            </p:extLst>
          </p:nvPr>
        </p:nvGraphicFramePr>
        <p:xfrm>
          <a:off x="381001" y="2082554"/>
          <a:ext cx="11564566" cy="426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51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237" y="1591245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Classification Using 20-Second Signal Records</a:t>
            </a:r>
          </a:p>
        </p:txBody>
      </p:sp>
    </p:spTree>
    <p:extLst>
      <p:ext uri="{BB962C8B-B14F-4D97-AF65-F5344CB8AC3E}">
        <p14:creationId xmlns:p14="http://schemas.microsoft.com/office/powerpoint/2010/main" val="4099344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Eliminated Features due to High Correlation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D7C8-F457-5BC4-AB00-550AF4FF6F8D}"/>
              </a:ext>
            </a:extLst>
          </p:cNvPr>
          <p:cNvSpPr txBox="1"/>
          <p:nvPr/>
        </p:nvSpPr>
        <p:spPr>
          <a:xfrm>
            <a:off x="1060314" y="1706563"/>
            <a:ext cx="4309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To address this, we set a threshold, such as 0.80, and eliminate features with an absolute correlation value above this threshold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304EEC-9851-0770-ED63-34CC27E9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431" y="2467584"/>
            <a:ext cx="5904454" cy="19228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5119B-CC7E-41B6-433F-6BE1FA59B0BC}"/>
              </a:ext>
            </a:extLst>
          </p:cNvPr>
          <p:cNvSpPr txBox="1"/>
          <p:nvPr/>
        </p:nvSpPr>
        <p:spPr>
          <a:xfrm>
            <a:off x="5684431" y="515143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 401 to 59 features</a:t>
            </a:r>
          </a:p>
        </p:txBody>
      </p:sp>
    </p:spTree>
    <p:extLst>
      <p:ext uri="{BB962C8B-B14F-4D97-AF65-F5344CB8AC3E}">
        <p14:creationId xmlns:p14="http://schemas.microsoft.com/office/powerpoint/2010/main" val="255511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Random Forest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6220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0.596</a:t>
            </a:r>
          </a:p>
          <a:p>
            <a:r>
              <a:rPr lang="en-GB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329F1-6C8A-6455-CB7F-6F3215F6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834781"/>
            <a:ext cx="5425910" cy="845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A672B-D8EB-E672-1B46-46FA78054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55" y="3160344"/>
            <a:ext cx="4060872" cy="3170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361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Random Forest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9732BF-74FE-FC0B-E1C2-85135CF39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924" y="1987726"/>
            <a:ext cx="3939881" cy="13107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BD8E55-5DF4-40B8-8FA3-E33EA8D40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87726"/>
            <a:ext cx="3962743" cy="13183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7186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6220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0.50</a:t>
            </a:r>
          </a:p>
          <a:p>
            <a:r>
              <a:rPr lang="en-GB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4B8F3-7258-6902-7E57-2EC33ECA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9" y="1790044"/>
            <a:ext cx="5081832" cy="8906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EE8D41-E805-06C0-E00A-1C673FC86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24" y="3224890"/>
            <a:ext cx="4114800" cy="32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18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57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5E115-813C-343B-D585-E28281A3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24376"/>
            <a:ext cx="4016088" cy="1341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2F1D5F-1AA7-9FBA-E4CC-26F9C9EE2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739" y="2040298"/>
            <a:ext cx="3970364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Gradient Boosting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0.9999999652453043</a:t>
            </a:r>
          </a:p>
          <a:p>
            <a:r>
              <a:rPr lang="en-GB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DD689-A547-20AB-646B-DC7E6BC4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781436"/>
            <a:ext cx="5578323" cy="8992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5C62AD-6CCE-9EF4-42D3-109B2E859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26" y="3106999"/>
            <a:ext cx="4113329" cy="32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8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Gradient Boosting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BF17C-A673-75B6-D528-F9B4DD3BA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40298"/>
            <a:ext cx="3970364" cy="13564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80F19E-FB9E-02A0-73FA-80DB97AA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485" y="2055540"/>
            <a:ext cx="39779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75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Extra Trees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0.5</a:t>
            </a:r>
          </a:p>
          <a:p>
            <a:r>
              <a:rPr lang="en-GB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CCF15-AB08-A7C2-A6E2-B9545A77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4" y="1834781"/>
            <a:ext cx="2857748" cy="845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4C1A5E-51F9-F05A-2715-D7B772C7C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24" y="3038719"/>
            <a:ext cx="4114801" cy="331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82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Extra Trees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57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D405C3-CE78-9997-965F-32891ED0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61" y="2066971"/>
            <a:ext cx="3977985" cy="1318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232C8-BD8B-9AE8-CEF0-C5762AD0D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49" y="2057150"/>
            <a:ext cx="4023709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5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KNeighbors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0.6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BDB25-7781-3058-316B-F7325443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7" y="1748820"/>
            <a:ext cx="3132091" cy="876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5CA38-3FA4-5D3D-4305-7C6B5DA0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76" y="3044437"/>
            <a:ext cx="4114801" cy="331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92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KNeighbors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57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31B2C-37B4-6DB8-845A-D093C88A7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4" y="2042040"/>
            <a:ext cx="4016088" cy="1386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1C123-5E78-8BC8-6778-CC942B9D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848" y="2087080"/>
            <a:ext cx="3977985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8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background and context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3CCF238-1D39-8E3C-0401-1A9CAB2E7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7075" y="1891123"/>
            <a:ext cx="1886687" cy="370876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B06359-DDDA-80EB-9140-8A4596DDF230}"/>
              </a:ext>
            </a:extLst>
          </p:cNvPr>
          <p:cNvSpPr txBox="1"/>
          <p:nvPr/>
        </p:nvSpPr>
        <p:spPr>
          <a:xfrm>
            <a:off x="4718756" y="2228671"/>
            <a:ext cx="74732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- EEG data collection using 8 electrodes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r>
              <a:rPr lang="en-GB" sz="2000" dirty="0"/>
              <a:t>- Sampling rate of 500 samples per second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r>
              <a:rPr lang="en-GB" sz="2000" dirty="0"/>
              <a:t>- Total duration of 20 seconds for each recording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r>
              <a:rPr lang="en-GB" sz="2000" dirty="0"/>
              <a:t>- Total number of attributes: 8 * 500 * 20 = 80,000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r>
              <a:rPr lang="en-GB" sz="2000" dirty="0"/>
              <a:t>- Total number of records: 125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r>
              <a:rPr lang="en-GB" sz="2000" dirty="0"/>
              <a:t>- Each record classified with </a:t>
            </a:r>
            <a:r>
              <a:rPr lang="en-GB" sz="2000" b="1" dirty="0"/>
              <a:t>emotion</a:t>
            </a:r>
            <a:r>
              <a:rPr lang="en-GB" sz="2000" dirty="0"/>
              <a:t>, </a:t>
            </a:r>
            <a:r>
              <a:rPr lang="en-GB" sz="2000" b="1" dirty="0"/>
              <a:t>portrait</a:t>
            </a:r>
            <a:r>
              <a:rPr lang="en-GB" sz="2000" dirty="0"/>
              <a:t>, </a:t>
            </a:r>
            <a:r>
              <a:rPr lang="en-GB" sz="2000" b="1" dirty="0"/>
              <a:t>beautiful</a:t>
            </a:r>
            <a:r>
              <a:rPr lang="en-GB" sz="2000" dirty="0"/>
              <a:t> labels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SVC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0.46998930508540626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81D87-77AE-7351-807F-D6EEE48F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849223"/>
            <a:ext cx="4016088" cy="701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806516-EABC-DC56-5C1E-DFAF466F6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25" y="3044436"/>
            <a:ext cx="4155855" cy="33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63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SVC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0EACA1-EF81-3667-F9E3-F25165B24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33" y="2048976"/>
            <a:ext cx="4008467" cy="1379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5FC84E-2C46-6A73-878A-6F874263B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31" y="2026114"/>
            <a:ext cx="4000847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2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Logistic </a:t>
            </a:r>
            <a:r>
              <a:rPr lang="en-GB" dirty="0" err="1"/>
              <a:t>Regession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0.4149873863140597 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6B818-11F1-E8EA-C9DB-1D84CFE5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710259"/>
            <a:ext cx="5532599" cy="1044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05A87E-83F5-CC2A-293E-4A81F7783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2" y="3016046"/>
            <a:ext cx="4282956" cy="34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21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57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BC790-AF79-31AE-CCAA-0563FB74A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92919"/>
            <a:ext cx="3962743" cy="1318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2BEC0-6B22-074E-E65B-E7201CC3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785" y="1985298"/>
            <a:ext cx="3939881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5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94" y="740923"/>
            <a:ext cx="10019317" cy="3831077"/>
          </a:xfrm>
        </p:spPr>
        <p:txBody>
          <a:bodyPr rtlCol="0"/>
          <a:lstStyle/>
          <a:p>
            <a:pPr rtl="0"/>
            <a:r>
              <a:rPr lang="en-GB" dirty="0"/>
              <a:t>Are they all good or are they all bad classifiers? And can each one be used by assigning it a certain weight?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157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Ensemble of Classifiers using Linear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35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78FCDF-A26C-137A-467C-F60455C61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22" y="2605968"/>
            <a:ext cx="4854361" cy="1646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F6B2B2-6960-66D7-2B43-7EFFAE6A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423" y="3284632"/>
            <a:ext cx="3749365" cy="1493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C755D-C54D-3A79-AC69-37FA00140BE8}"/>
              </a:ext>
            </a:extLst>
          </p:cNvPr>
          <p:cNvSpPr txBox="1"/>
          <p:nvPr/>
        </p:nvSpPr>
        <p:spPr>
          <a:xfrm>
            <a:off x="1999117" y="4967151"/>
            <a:ext cx="60092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matrix A contains, for each classifier, the </a:t>
            </a:r>
            <a:r>
              <a:rPr lang="en-GB" b="1" dirty="0"/>
              <a:t>probability</a:t>
            </a:r>
            <a:r>
              <a:rPr lang="en-GB" dirty="0"/>
              <a:t> that each record belongs to class 1. In this case as well, the </a:t>
            </a:r>
            <a:r>
              <a:rPr lang="en-GB" b="1" dirty="0"/>
              <a:t>threshold</a:t>
            </a:r>
            <a:r>
              <a:rPr lang="en-GB" dirty="0"/>
              <a:t> has been </a:t>
            </a:r>
            <a:r>
              <a:rPr lang="en-GB" b="1" dirty="0"/>
              <a:t>manipulated</a:t>
            </a:r>
            <a:r>
              <a:rPr lang="en-GB" dirty="0"/>
              <a:t> to determine the most suitable threshold value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17777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74" y="381001"/>
            <a:ext cx="9759901" cy="1048966"/>
          </a:xfrm>
        </p:spPr>
        <p:txBody>
          <a:bodyPr rtlCol="0"/>
          <a:lstStyle/>
          <a:p>
            <a:pPr rtl="0"/>
            <a:r>
              <a:rPr lang="en-GB" dirty="0"/>
              <a:t>How to assign weight to classifiers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36</a:t>
            </a:fld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A4F215-B648-DEF7-D0EA-45905419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509" y="1550479"/>
            <a:ext cx="3472874" cy="3540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9BCBAA-E468-CD53-18D4-F7083A6C6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220" y="1980701"/>
            <a:ext cx="3411625" cy="148225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D231144-E3F8-C3C8-6C8C-79AA995C480C}"/>
              </a:ext>
            </a:extLst>
          </p:cNvPr>
          <p:cNvSpPr/>
          <p:nvPr/>
        </p:nvSpPr>
        <p:spPr>
          <a:xfrm>
            <a:off x="4484545" y="2564947"/>
            <a:ext cx="439675" cy="4057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DF21CD-58A0-38C4-2D6E-A6EECA53F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231" y="2520148"/>
            <a:ext cx="1196444" cy="49534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B991F47-B366-23EE-D0BF-C101CDEE2892}"/>
              </a:ext>
            </a:extLst>
          </p:cNvPr>
          <p:cNvSpPr/>
          <p:nvPr/>
        </p:nvSpPr>
        <p:spPr>
          <a:xfrm>
            <a:off x="8695761" y="2542368"/>
            <a:ext cx="439675" cy="4057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403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74" y="381001"/>
            <a:ext cx="9759901" cy="1048966"/>
          </a:xfrm>
        </p:spPr>
        <p:txBody>
          <a:bodyPr rtlCol="0"/>
          <a:lstStyle/>
          <a:p>
            <a:pPr rtl="0"/>
            <a:r>
              <a:rPr lang="en-GB" dirty="0"/>
              <a:t>Overfitting problem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37</a:t>
            </a:fld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A4F215-B648-DEF7-D0EA-45905419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59" y="2159402"/>
            <a:ext cx="3472874" cy="354025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D231144-E3F8-C3C8-6C8C-79AA995C480C}"/>
              </a:ext>
            </a:extLst>
          </p:cNvPr>
          <p:cNvSpPr/>
          <p:nvPr/>
        </p:nvSpPr>
        <p:spPr>
          <a:xfrm>
            <a:off x="4129982" y="3451355"/>
            <a:ext cx="439675" cy="4057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DF21CD-58A0-38C4-2D6E-A6EECA53F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668" y="3406556"/>
            <a:ext cx="1196444" cy="49534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B991F47-B366-23EE-D0BF-C101CDEE2892}"/>
              </a:ext>
            </a:extLst>
          </p:cNvPr>
          <p:cNvSpPr/>
          <p:nvPr/>
        </p:nvSpPr>
        <p:spPr>
          <a:xfrm>
            <a:off x="8341198" y="3428776"/>
            <a:ext cx="439675" cy="4057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666C-6BC0-5639-1F20-AEF5BEB39D70}"/>
              </a:ext>
            </a:extLst>
          </p:cNvPr>
          <p:cNvSpPr txBox="1"/>
          <p:nvPr/>
        </p:nvSpPr>
        <p:spPr>
          <a:xfrm>
            <a:off x="1374711" y="1513071"/>
            <a:ext cx="7853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overfitted models are used, it is not possible to extract interesting information, then the overfitted classifiers are discarded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0F7C9159-8DDE-2326-1C8B-3521B58DDC96}"/>
              </a:ext>
            </a:extLst>
          </p:cNvPr>
          <p:cNvSpPr/>
          <p:nvPr/>
        </p:nvSpPr>
        <p:spPr>
          <a:xfrm>
            <a:off x="2369976" y="2276669"/>
            <a:ext cx="1194318" cy="27058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BE06A960-7B1D-B744-044B-4C3C664F3342}"/>
              </a:ext>
            </a:extLst>
          </p:cNvPr>
          <p:cNvSpPr/>
          <p:nvPr/>
        </p:nvSpPr>
        <p:spPr>
          <a:xfrm>
            <a:off x="2369976" y="2565918"/>
            <a:ext cx="1194318" cy="27058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8524FF25-66BD-4DB5-762E-EE3E6641F2EB}"/>
              </a:ext>
            </a:extLst>
          </p:cNvPr>
          <p:cNvSpPr/>
          <p:nvPr/>
        </p:nvSpPr>
        <p:spPr>
          <a:xfrm>
            <a:off x="2369976" y="2851957"/>
            <a:ext cx="1194318" cy="27058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70733EC2-041F-4A62-269B-29CE20728403}"/>
              </a:ext>
            </a:extLst>
          </p:cNvPr>
          <p:cNvSpPr/>
          <p:nvPr/>
        </p:nvSpPr>
        <p:spPr>
          <a:xfrm>
            <a:off x="2369976" y="3137996"/>
            <a:ext cx="1194318" cy="27058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90CCCEEF-7BBE-EA93-452F-A2E62B26CA2A}"/>
              </a:ext>
            </a:extLst>
          </p:cNvPr>
          <p:cNvSpPr/>
          <p:nvPr/>
        </p:nvSpPr>
        <p:spPr>
          <a:xfrm>
            <a:off x="2351315" y="3766605"/>
            <a:ext cx="1194318" cy="27058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2647BA9-E93D-8F34-EA54-04436F1E6ABB}"/>
              </a:ext>
            </a:extLst>
          </p:cNvPr>
          <p:cNvSpPr/>
          <p:nvPr/>
        </p:nvSpPr>
        <p:spPr>
          <a:xfrm>
            <a:off x="2082018" y="4550420"/>
            <a:ext cx="258147" cy="544649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92850B7-E052-F24C-CDDF-A40561E48613}"/>
              </a:ext>
            </a:extLst>
          </p:cNvPr>
          <p:cNvSpPr/>
          <p:nvPr/>
        </p:nvSpPr>
        <p:spPr>
          <a:xfrm>
            <a:off x="2369976" y="4550419"/>
            <a:ext cx="258147" cy="544649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4C200FB-BD41-38D8-4F09-28B46D2C8A6C}"/>
              </a:ext>
            </a:extLst>
          </p:cNvPr>
          <p:cNvSpPr/>
          <p:nvPr/>
        </p:nvSpPr>
        <p:spPr>
          <a:xfrm>
            <a:off x="2766264" y="4549637"/>
            <a:ext cx="200872" cy="544649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38A89D98-6ED3-B971-FC3F-403E7A939B7C}"/>
              </a:ext>
            </a:extLst>
          </p:cNvPr>
          <p:cNvSpPr/>
          <p:nvPr/>
        </p:nvSpPr>
        <p:spPr>
          <a:xfrm>
            <a:off x="3052378" y="4557002"/>
            <a:ext cx="258147" cy="544649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18720CC2-CE86-3182-C7F0-33D54AED34E6}"/>
              </a:ext>
            </a:extLst>
          </p:cNvPr>
          <p:cNvSpPr/>
          <p:nvPr/>
        </p:nvSpPr>
        <p:spPr>
          <a:xfrm>
            <a:off x="3679349" y="4549636"/>
            <a:ext cx="258147" cy="544649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76BEDEF-0163-0213-87D4-01DD58949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216" y="2318565"/>
            <a:ext cx="1684166" cy="16079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D6D7AF-83E9-35DA-EAC8-90E937731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41" y="4308541"/>
            <a:ext cx="3010161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Ensemble Result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threshold of class 1 based on f1-score : 0.300316868307016 	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3395C6-0F5C-0659-C5FB-58B362A3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831058"/>
            <a:ext cx="4251243" cy="343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Ensemble Result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E3A6F7-BF00-1C4E-9ACD-D7C53726D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9" y="2043428"/>
            <a:ext cx="3939881" cy="13031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D8B68-29F5-6A49-C84D-20FC9280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06" y="2030935"/>
            <a:ext cx="4038950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Project objective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A64DD7-FA9F-5A40-69C6-B2DE64F3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34561"/>
            <a:ext cx="8958128" cy="3593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B06359-DDDA-80EB-9140-8A4596DDF230}"/>
              </a:ext>
            </a:extLst>
          </p:cNvPr>
          <p:cNvSpPr txBox="1"/>
          <p:nvPr/>
        </p:nvSpPr>
        <p:spPr>
          <a:xfrm>
            <a:off x="4961123" y="1544282"/>
            <a:ext cx="718820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b="1" dirty="0"/>
              <a:t>Project Objective</a:t>
            </a:r>
            <a:r>
              <a:rPr lang="en-GB" sz="2000" dirty="0"/>
              <a:t>: Extracting features and creating a classification model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b="1" dirty="0"/>
              <a:t>Extract</a:t>
            </a:r>
            <a:r>
              <a:rPr lang="en-GB" sz="2000" dirty="0"/>
              <a:t> relevant features from EEG signals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Develop a </a:t>
            </a:r>
            <a:r>
              <a:rPr lang="en-GB" sz="2000" b="1" dirty="0"/>
              <a:t>classification model</a:t>
            </a:r>
            <a:r>
              <a:rPr lang="en-GB" sz="2000" dirty="0"/>
              <a:t> to identify individual situations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Utilize </a:t>
            </a:r>
            <a:r>
              <a:rPr lang="en-GB" sz="2000" b="1" dirty="0"/>
              <a:t>machine learning techniques </a:t>
            </a:r>
            <a:r>
              <a:rPr lang="en-GB" sz="2000" dirty="0"/>
              <a:t>for classification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Classify individuals into three categories: Emotion, Portrait, Beautiful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dirty="0"/>
              <a:t>Enable identification of individual situations from EEG data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79375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237" y="1591245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Classification Using 5-Second Signal Records</a:t>
            </a:r>
          </a:p>
        </p:txBody>
      </p:sp>
    </p:spTree>
    <p:extLst>
      <p:ext uri="{BB962C8B-B14F-4D97-AF65-F5344CB8AC3E}">
        <p14:creationId xmlns:p14="http://schemas.microsoft.com/office/powerpoint/2010/main" val="3651617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94" y="740923"/>
            <a:ext cx="9779183" cy="1325563"/>
          </a:xfrm>
        </p:spPr>
        <p:txBody>
          <a:bodyPr rtlCol="0"/>
          <a:lstStyle/>
          <a:p>
            <a:r>
              <a:rPr lang="en-GB" b="0" dirty="0"/>
              <a:t>Splitting 20-Second Signal Records into Four 5-Second Signal Records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41</a:t>
            </a:fld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290D6EF-D9BB-2658-A57B-58462D50934D}"/>
              </a:ext>
            </a:extLst>
          </p:cNvPr>
          <p:cNvSpPr/>
          <p:nvPr/>
        </p:nvSpPr>
        <p:spPr>
          <a:xfrm>
            <a:off x="87088" y="2101598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F72F203-6B4D-0FEE-FCBE-DEB71CE892B9}"/>
              </a:ext>
            </a:extLst>
          </p:cNvPr>
          <p:cNvSpPr/>
          <p:nvPr/>
        </p:nvSpPr>
        <p:spPr>
          <a:xfrm>
            <a:off x="1589316" y="2101604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2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AC24CEC-DD8D-AA58-4288-E60D7CA3DE5E}"/>
              </a:ext>
            </a:extLst>
          </p:cNvPr>
          <p:cNvSpPr/>
          <p:nvPr/>
        </p:nvSpPr>
        <p:spPr>
          <a:xfrm>
            <a:off x="3091544" y="2101603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3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37752672-9BC2-D1B8-4E15-47369830B077}"/>
              </a:ext>
            </a:extLst>
          </p:cNvPr>
          <p:cNvSpPr/>
          <p:nvPr/>
        </p:nvSpPr>
        <p:spPr>
          <a:xfrm>
            <a:off x="4593772" y="2101602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4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E77CCF9-B671-4671-7568-4069D68FB757}"/>
              </a:ext>
            </a:extLst>
          </p:cNvPr>
          <p:cNvSpPr/>
          <p:nvPr/>
        </p:nvSpPr>
        <p:spPr>
          <a:xfrm>
            <a:off x="6096000" y="2101600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5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37A6264-D9A7-F24A-6146-BBF6B68CA844}"/>
              </a:ext>
            </a:extLst>
          </p:cNvPr>
          <p:cNvSpPr/>
          <p:nvPr/>
        </p:nvSpPr>
        <p:spPr>
          <a:xfrm>
            <a:off x="7599519" y="2101601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6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F90525B-6E85-209D-4FA2-FCF8D2D8E61D}"/>
              </a:ext>
            </a:extLst>
          </p:cNvPr>
          <p:cNvSpPr/>
          <p:nvPr/>
        </p:nvSpPr>
        <p:spPr>
          <a:xfrm>
            <a:off x="9113807" y="2101599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7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9D1B81F-258A-4D42-4697-FF4FC96250C5}"/>
              </a:ext>
            </a:extLst>
          </p:cNvPr>
          <p:cNvSpPr/>
          <p:nvPr/>
        </p:nvSpPr>
        <p:spPr>
          <a:xfrm>
            <a:off x="10616035" y="2101598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8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BFEDF0A-B16B-9341-20BF-AAAA94D6BA83}"/>
              </a:ext>
            </a:extLst>
          </p:cNvPr>
          <p:cNvSpPr/>
          <p:nvPr/>
        </p:nvSpPr>
        <p:spPr>
          <a:xfrm>
            <a:off x="80413" y="2466723"/>
            <a:ext cx="12037850" cy="3651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Firs 20-second record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E6FA9DD-DD1E-EB4F-928C-25A756E4D5FE}"/>
              </a:ext>
            </a:extLst>
          </p:cNvPr>
          <p:cNvSpPr/>
          <p:nvPr/>
        </p:nvSpPr>
        <p:spPr>
          <a:xfrm>
            <a:off x="87088" y="4026153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1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1C57E31-8907-62A2-BE65-FF969D99EE2B}"/>
              </a:ext>
            </a:extLst>
          </p:cNvPr>
          <p:cNvSpPr/>
          <p:nvPr/>
        </p:nvSpPr>
        <p:spPr>
          <a:xfrm>
            <a:off x="1589316" y="4026159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2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F1F7090-78C1-5F5B-4DA8-70009C84CA47}"/>
              </a:ext>
            </a:extLst>
          </p:cNvPr>
          <p:cNvSpPr/>
          <p:nvPr/>
        </p:nvSpPr>
        <p:spPr>
          <a:xfrm>
            <a:off x="3091544" y="4026158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3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FA1346C6-558D-03E3-16B4-32AA1E7970DB}"/>
              </a:ext>
            </a:extLst>
          </p:cNvPr>
          <p:cNvSpPr/>
          <p:nvPr/>
        </p:nvSpPr>
        <p:spPr>
          <a:xfrm>
            <a:off x="4593772" y="4026157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4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080AEFD-9093-51CC-FF77-57C4579A4F5E}"/>
              </a:ext>
            </a:extLst>
          </p:cNvPr>
          <p:cNvSpPr/>
          <p:nvPr/>
        </p:nvSpPr>
        <p:spPr>
          <a:xfrm>
            <a:off x="6096000" y="4026155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5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04CD511-649F-C074-F233-18B7D68E54E3}"/>
              </a:ext>
            </a:extLst>
          </p:cNvPr>
          <p:cNvSpPr/>
          <p:nvPr/>
        </p:nvSpPr>
        <p:spPr>
          <a:xfrm>
            <a:off x="7599519" y="4026156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6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D59712D-4DB6-18AF-2569-A52FF9448975}"/>
              </a:ext>
            </a:extLst>
          </p:cNvPr>
          <p:cNvSpPr/>
          <p:nvPr/>
        </p:nvSpPr>
        <p:spPr>
          <a:xfrm>
            <a:off x="9113807" y="4026154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7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3829B0B-8DF6-7E77-A027-434FCC4F8198}"/>
              </a:ext>
            </a:extLst>
          </p:cNvPr>
          <p:cNvSpPr/>
          <p:nvPr/>
        </p:nvSpPr>
        <p:spPr>
          <a:xfrm>
            <a:off x="10616035" y="4026153"/>
            <a:ext cx="1502228" cy="365125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Electorod</a:t>
            </a:r>
            <a:r>
              <a:rPr lang="en-GB" dirty="0"/>
              <a:t> 8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AE02AB48-AE0B-2A6E-8C88-81D683DD5FAB}"/>
              </a:ext>
            </a:extLst>
          </p:cNvPr>
          <p:cNvSpPr/>
          <p:nvPr/>
        </p:nvSpPr>
        <p:spPr>
          <a:xfrm>
            <a:off x="80413" y="4391278"/>
            <a:ext cx="12037850" cy="3651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 5-second record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6080744-9C30-B78A-D898-A80D82708205}"/>
              </a:ext>
            </a:extLst>
          </p:cNvPr>
          <p:cNvSpPr/>
          <p:nvPr/>
        </p:nvSpPr>
        <p:spPr>
          <a:xfrm>
            <a:off x="80413" y="4734173"/>
            <a:ext cx="12037850" cy="3651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 5-second record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350E950D-E0F2-3B2E-5135-403BAAD6A5A4}"/>
              </a:ext>
            </a:extLst>
          </p:cNvPr>
          <p:cNvSpPr/>
          <p:nvPr/>
        </p:nvSpPr>
        <p:spPr>
          <a:xfrm>
            <a:off x="73738" y="5099292"/>
            <a:ext cx="12037850" cy="3651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 5-second record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2A1C8E00-D3B7-C735-B463-5D60DA027172}"/>
              </a:ext>
            </a:extLst>
          </p:cNvPr>
          <p:cNvSpPr/>
          <p:nvPr/>
        </p:nvSpPr>
        <p:spPr>
          <a:xfrm>
            <a:off x="77075" y="5464417"/>
            <a:ext cx="12037850" cy="365125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 5-second record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040DDA6-F91A-D0A4-E5C1-1FD2A98D91E6}"/>
              </a:ext>
            </a:extLst>
          </p:cNvPr>
          <p:cNvSpPr/>
          <p:nvPr/>
        </p:nvSpPr>
        <p:spPr>
          <a:xfrm>
            <a:off x="5579706" y="3097763"/>
            <a:ext cx="1073021" cy="76670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E5455C-8206-2A39-CCAF-D838858B1FD6}"/>
              </a:ext>
            </a:extLst>
          </p:cNvPr>
          <p:cNvSpPr txBox="1"/>
          <p:nvPr/>
        </p:nvSpPr>
        <p:spPr>
          <a:xfrm>
            <a:off x="8059316" y="6009995"/>
            <a:ext cx="367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 125 to 500 tuples</a:t>
            </a:r>
          </a:p>
        </p:txBody>
      </p:sp>
    </p:spTree>
    <p:extLst>
      <p:ext uri="{BB962C8B-B14F-4D97-AF65-F5344CB8AC3E}">
        <p14:creationId xmlns:p14="http://schemas.microsoft.com/office/powerpoint/2010/main" val="8467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1.45833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-1.45833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Eliminated Features due to High Correlation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42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ED7C8-F457-5BC4-AB00-550AF4FF6F8D}"/>
              </a:ext>
            </a:extLst>
          </p:cNvPr>
          <p:cNvSpPr txBox="1"/>
          <p:nvPr/>
        </p:nvSpPr>
        <p:spPr>
          <a:xfrm>
            <a:off x="1060314" y="1706563"/>
            <a:ext cx="4309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To address this, we set a threshold, such as 0.80, and eliminate features with an absolute correlation value above this threshold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5119B-CC7E-41B6-433F-6BE1FA59B0BC}"/>
              </a:ext>
            </a:extLst>
          </p:cNvPr>
          <p:cNvSpPr txBox="1"/>
          <p:nvPr/>
        </p:nvSpPr>
        <p:spPr>
          <a:xfrm>
            <a:off x="5684431" y="515143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From 401 to 71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4A8D7-4EA2-9619-DD1D-4ED4742F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39" y="1706563"/>
            <a:ext cx="6010648" cy="1959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28563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Random Forest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90105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0.4474214908073708</a:t>
            </a:r>
          </a:p>
          <a:p>
            <a:r>
              <a:rPr lang="en-GB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329F1-6C8A-6455-CB7F-6F3215F6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834781"/>
            <a:ext cx="5425910" cy="8458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C2698-F5CC-F10C-AC70-2061ADACA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67" y="3131450"/>
            <a:ext cx="4450391" cy="3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4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Random Forest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BB278-7BFF-E03E-FB4F-7C444A18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27880"/>
            <a:ext cx="4016088" cy="1310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F0CCCB-81E1-CB76-DDDD-07B38F3BA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710" y="1997398"/>
            <a:ext cx="3947502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5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0.3333333333333333</a:t>
            </a:r>
          </a:p>
          <a:p>
            <a:r>
              <a:rPr lang="en-GB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CCF15-AB08-A7C2-A6E2-B9545A77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4" y="1834781"/>
            <a:ext cx="2857748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77AA96-B334-677A-4895-63FD7ED3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136803"/>
            <a:ext cx="4021570" cy="32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9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Decision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284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58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47194C-6F72-AEA1-0727-19C4FECD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4" y="2027678"/>
            <a:ext cx="4000847" cy="13412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7E5852-2374-89F8-A095-EA75AC0C2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28" y="2027678"/>
            <a:ext cx="4016088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76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Gradient Boosting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0.003292721826168578</a:t>
            </a:r>
          </a:p>
          <a:p>
            <a:r>
              <a:rPr lang="en-GB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DD689-A547-20AB-646B-DC7E6BC43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781436"/>
            <a:ext cx="5578323" cy="89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96DF2-71D4-20A8-62D4-67C0C1E4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0" y="3070176"/>
            <a:ext cx="4114800" cy="32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8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Gradient Boosting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58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51698-40AC-B036-44E5-CC1E1875B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4" y="1977926"/>
            <a:ext cx="4000847" cy="1318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3985AA-5FC3-3226-43FD-C72AFEA95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54" y="1977926"/>
            <a:ext cx="397798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8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Extra Tress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49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62206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0.39</a:t>
            </a:r>
          </a:p>
          <a:p>
            <a:r>
              <a:rPr lang="en-GB" dirty="0"/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14B8F3-7258-6902-7E57-2EC33ECA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79" y="1790044"/>
            <a:ext cx="5081832" cy="890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E89B95-828A-14F1-532F-9AF7D36E3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52" y="3115607"/>
            <a:ext cx="3797500" cy="30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2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4096952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Extra trees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50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296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03056-AE45-9FF7-15E4-EDADA4EA4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49660"/>
            <a:ext cx="4008467" cy="1379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D19A0E-3F3B-9052-E163-61EC3E67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52" y="2100392"/>
            <a:ext cx="4008467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77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KNeighbors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0.4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8BDB25-7781-3058-316B-F7325443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7" y="1748820"/>
            <a:ext cx="3132091" cy="876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D969FC-6313-250D-C166-2928F0E51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92" y="3189364"/>
            <a:ext cx="3905381" cy="314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3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KNeighbors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94351-906F-BA19-C220-0C82F4178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85" y="2087080"/>
            <a:ext cx="3970364" cy="1386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BFE670-EF3A-2A1D-D7B3-F4EC356D1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18" y="2120089"/>
            <a:ext cx="3962743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23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SVC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53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0.31336439851268416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81D87-77AE-7351-807F-D6EEE48F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849223"/>
            <a:ext cx="4016088" cy="70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199394-553E-D766-57B3-A83AF28FB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92" y="3080406"/>
            <a:ext cx="4114801" cy="331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50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SVC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54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271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8DA19-E257-6FA5-813C-A38E13B57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5" y="2073401"/>
            <a:ext cx="3977985" cy="13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7E016-4FE6-1EB4-7BF4-FB19B36AF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549" y="2073401"/>
            <a:ext cx="3962743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86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Logistic </a:t>
            </a:r>
            <a:r>
              <a:rPr lang="en-GB" dirty="0" err="1"/>
              <a:t>Regession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55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parameter based on f1-score: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Best threshold of class 1 based on f1-score : 0.4 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6B818-11F1-E8EA-C9DB-1D84CFE5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1710259"/>
            <a:ext cx="5532599" cy="1044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AD4E3F-6878-DDCB-A060-2B86E791F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42" y="3030042"/>
            <a:ext cx="4254100" cy="34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999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Linear 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56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558AF-6437-B098-97A4-CBD8E064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01514"/>
            <a:ext cx="4016088" cy="1386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F56930-336D-EF4F-26B4-1258BF917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27" y="2075648"/>
            <a:ext cx="397798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919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Ensemble Result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57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threshold of class 1 based on f1-score : 0.4920470233689264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B97C20-4838-8CC1-0680-B15596108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1724443"/>
            <a:ext cx="4600068" cy="36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47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Ensemble Result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58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325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C1E34-4548-F3B1-A579-FA7078126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34" y="2024376"/>
            <a:ext cx="4008467" cy="1341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8A352-C41E-2B89-2CF2-B7F93CEB7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078" y="1986272"/>
            <a:ext cx="4000847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394" y="1869927"/>
            <a:ext cx="10019317" cy="2030269"/>
          </a:xfrm>
        </p:spPr>
        <p:txBody>
          <a:bodyPr rtlCol="0"/>
          <a:lstStyle/>
          <a:p>
            <a:pPr rtl="0"/>
            <a:r>
              <a:rPr lang="en-GB" dirty="0"/>
              <a:t>Can we use fewer classifiers to get the same result?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94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Data Cleaning: Removing Missing Values and Duplicates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6359-DDDA-80EB-9140-8A4596DDF230}"/>
              </a:ext>
            </a:extLst>
          </p:cNvPr>
          <p:cNvSpPr txBox="1"/>
          <p:nvPr/>
        </p:nvSpPr>
        <p:spPr>
          <a:xfrm>
            <a:off x="5311318" y="4026961"/>
            <a:ext cx="71882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GB" sz="2000" b="1" dirty="0"/>
              <a:t>No duplicates </a:t>
            </a:r>
            <a:r>
              <a:rPr lang="en-GB" sz="2000" dirty="0"/>
              <a:t>were present in the dataset</a:t>
            </a:r>
          </a:p>
          <a:p>
            <a:pPr marL="342900" indent="-342900">
              <a:buFontTx/>
              <a:buChar char="-"/>
            </a:pPr>
            <a:endParaRPr lang="en-GB" sz="2000" dirty="0"/>
          </a:p>
          <a:p>
            <a:pPr marL="342900" indent="-342900">
              <a:buFontTx/>
              <a:buChar char="-"/>
            </a:pPr>
            <a:r>
              <a:rPr lang="en-GB" sz="2000" b="1" dirty="0"/>
              <a:t>No missing </a:t>
            </a:r>
            <a:r>
              <a:rPr lang="en-GB" sz="2000" dirty="0"/>
              <a:t>values were found in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57685-B7E9-7713-3BFF-44736B06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2" y="2578179"/>
            <a:ext cx="4473328" cy="11507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89855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Classifier combinations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60</a:t>
            </a:fld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35119B-CC7E-41B6-433F-6BE1FA59B0BC}"/>
              </a:ext>
            </a:extLst>
          </p:cNvPr>
          <p:cNvSpPr txBox="1"/>
          <p:nvPr/>
        </p:nvSpPr>
        <p:spPr>
          <a:xfrm>
            <a:off x="2512023" y="5067461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Again each combination was handled as a linear programming problem judged on the basis of the f1_score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3CCCCF8-6F3A-D610-128A-4C8A5922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34040"/>
              </p:ext>
            </p:extLst>
          </p:nvPr>
        </p:nvGraphicFramePr>
        <p:xfrm>
          <a:off x="1708793" y="194564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555426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87170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Size of the micro ensemble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micro 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36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542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3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6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93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8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3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68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92" y="29548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Combination of 2 is the winner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61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89450" y="1355111"/>
            <a:ext cx="8086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Best threshold of class 1 based on f1-score : 0.3910286544487744 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85C20E-4C2D-DD25-FD3F-4D0001B4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48" y="1742367"/>
            <a:ext cx="4813210" cy="38573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D31C80-0903-D7FC-2D6A-4E95B22176FC}"/>
              </a:ext>
            </a:extLst>
          </p:cNvPr>
          <p:cNvSpPr txBox="1"/>
          <p:nvPr/>
        </p:nvSpPr>
        <p:spPr>
          <a:xfrm>
            <a:off x="7648770" y="2296365"/>
            <a:ext cx="6097554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GB" dirty="0"/>
              <a:t>- </a:t>
            </a:r>
            <a:r>
              <a:rPr lang="en-GB" dirty="0" err="1"/>
              <a:t>RandomForest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GradientBoosting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771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94" y="126735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Combination of 2 is the winner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62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15BD5-FA15-E6CA-D059-F1F164289292}"/>
              </a:ext>
            </a:extLst>
          </p:cNvPr>
          <p:cNvSpPr txBox="1"/>
          <p:nvPr/>
        </p:nvSpPr>
        <p:spPr>
          <a:xfrm>
            <a:off x="152128" y="1562633"/>
            <a:ext cx="60555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Train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(train):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4C2CC3-7AE2-0668-5863-33D1BE3F0B61}"/>
              </a:ext>
            </a:extLst>
          </p:cNvPr>
          <p:cNvSpPr/>
          <p:nvPr/>
        </p:nvSpPr>
        <p:spPr>
          <a:xfrm>
            <a:off x="923731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314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6EDE8-723A-80E1-3A92-E8D58340BCB2}"/>
              </a:ext>
            </a:extLst>
          </p:cNvPr>
          <p:cNvSpPr/>
          <p:nvPr/>
        </p:nvSpPr>
        <p:spPr>
          <a:xfrm>
            <a:off x="1978090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18E4C-99D8-F721-9921-1B2A4B69E504}"/>
              </a:ext>
            </a:extLst>
          </p:cNvPr>
          <p:cNvSpPr/>
          <p:nvPr/>
        </p:nvSpPr>
        <p:spPr>
          <a:xfrm>
            <a:off x="923731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670DD7-01EA-8551-3CAB-1B98DC41C7C3}"/>
              </a:ext>
            </a:extLst>
          </p:cNvPr>
          <p:cNvSpPr/>
          <p:nvPr/>
        </p:nvSpPr>
        <p:spPr>
          <a:xfrm>
            <a:off x="1978089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D337F-164E-1FD9-5762-0297B10D889A}"/>
              </a:ext>
            </a:extLst>
          </p:cNvPr>
          <p:cNvSpPr txBox="1"/>
          <p:nvPr/>
        </p:nvSpPr>
        <p:spPr>
          <a:xfrm>
            <a:off x="5559252" y="156263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Test Report: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Confusion matrix (test):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961D5B-D306-54AF-4197-B33081790906}"/>
              </a:ext>
            </a:extLst>
          </p:cNvPr>
          <p:cNvSpPr/>
          <p:nvPr/>
        </p:nvSpPr>
        <p:spPr>
          <a:xfrm>
            <a:off x="6450563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8DC78-5A30-23C7-9DDA-B0DBF8B4CD14}"/>
              </a:ext>
            </a:extLst>
          </p:cNvPr>
          <p:cNvSpPr/>
          <p:nvPr/>
        </p:nvSpPr>
        <p:spPr>
          <a:xfrm>
            <a:off x="7504922" y="40401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E8133-A0CF-FF0A-8F0F-4DFC46F156E0}"/>
              </a:ext>
            </a:extLst>
          </p:cNvPr>
          <p:cNvSpPr/>
          <p:nvPr/>
        </p:nvSpPr>
        <p:spPr>
          <a:xfrm>
            <a:off x="6450563" y="4497355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E06D5E-4EC5-EF59-4BE2-A67007505127}"/>
              </a:ext>
            </a:extLst>
          </p:cNvPr>
          <p:cNvSpPr/>
          <p:nvPr/>
        </p:nvSpPr>
        <p:spPr>
          <a:xfrm>
            <a:off x="7504921" y="4496108"/>
            <a:ext cx="1054359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63A0CA-B914-7E8D-554F-C542B2602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82" y="2009271"/>
            <a:ext cx="3977985" cy="1310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BEF1F0-A21D-F72A-8A3B-B3F0D82F0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56" y="1998379"/>
            <a:ext cx="4016088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742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774" y="381001"/>
            <a:ext cx="10340503" cy="1048966"/>
          </a:xfrm>
        </p:spPr>
        <p:txBody>
          <a:bodyPr rtlCol="0"/>
          <a:lstStyle/>
          <a:p>
            <a:pPr rtl="0"/>
            <a:r>
              <a:rPr lang="en-GB" dirty="0"/>
              <a:t>Conclusions and Future Perspectives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63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B5C19-E6D3-3FD6-0502-93BE7A0864F6}"/>
              </a:ext>
            </a:extLst>
          </p:cNvPr>
          <p:cNvSpPr txBox="1"/>
          <p:nvPr/>
        </p:nvSpPr>
        <p:spPr>
          <a:xfrm>
            <a:off x="2684834" y="1847555"/>
            <a:ext cx="64543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Despite the limited amount of data, we have achieved promising results, demonstrating the effectiveness of our approach.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The obtained results indicate that even with a small dataset, we were able to achieve satisfactory performance.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With a larger volume of data, we anticipate further improvements in classification accuracy and robustness.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Future work involves collecting additional data to enhance the model's performance and explore its capabilities in diverse scenarios.</a:t>
            </a:r>
          </a:p>
        </p:txBody>
      </p:sp>
    </p:spTree>
    <p:extLst>
      <p:ext uri="{BB962C8B-B14F-4D97-AF65-F5344CB8AC3E}">
        <p14:creationId xmlns:p14="http://schemas.microsoft.com/office/powerpoint/2010/main" val="1823507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Salvatore Arancio Febbo</a:t>
            </a:r>
          </a:p>
          <a:p>
            <a:pPr rtl="0"/>
            <a:r>
              <a:rPr lang="en-GB" dirty="0"/>
              <a:t>s.aranciofebbo@studenti.unipi.it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EEG Signals from 8 Electrodes - Record Visualization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 dirty="0"/>
          </a:p>
        </p:txBody>
      </p:sp>
      <p:pic>
        <p:nvPicPr>
          <p:cNvPr id="8" name="Picture 7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FD587D84-4A58-0BEC-A192-6F63FDFD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80" y="1780138"/>
            <a:ext cx="4520094" cy="48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9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 EEG Signal Analysis and Fourier Transform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DB006E-9766-A1CA-2DC0-F3AB1BD9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81" y="1083539"/>
            <a:ext cx="6343318" cy="51880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FBB47-C9E7-FF10-994D-15D79630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403980"/>
            <a:ext cx="3124471" cy="15850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1" name="Graphic 10" descr="Arrow: Straight outline">
            <a:extLst>
              <a:ext uri="{FF2B5EF4-FFF2-40B4-BE49-F238E27FC236}">
                <a16:creationId xmlns:a16="http://schemas.microsoft.com/office/drawing/2014/main" id="{E87852B2-5948-E8B7-65CB-CB99EBCD9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717950" y="2862469"/>
            <a:ext cx="1434548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8960F3-CB8E-C187-40F4-ED99B0D853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2493068"/>
            <a:ext cx="929721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Extracting features for each brain wave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 dirty="0"/>
          </a:p>
        </p:txBody>
      </p:sp>
      <p:pic>
        <p:nvPicPr>
          <p:cNvPr id="11" name="Graphic 10" descr="Arrow: Straight outline">
            <a:extLst>
              <a:ext uri="{FF2B5EF4-FFF2-40B4-BE49-F238E27FC236}">
                <a16:creationId xmlns:a16="http://schemas.microsoft.com/office/drawing/2014/main" id="{E87852B2-5948-E8B7-65CB-CB99EBCD9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947781" y="2797865"/>
            <a:ext cx="1127857" cy="935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DFC75E-2190-8300-B5F1-823D305B6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984" y="1573586"/>
            <a:ext cx="6706181" cy="1127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396581-7594-DE92-F7EA-20AE2E2B0C6B}"/>
              </a:ext>
            </a:extLst>
          </p:cNvPr>
          <p:cNvSpPr txBox="1"/>
          <p:nvPr/>
        </p:nvSpPr>
        <p:spPr>
          <a:xfrm>
            <a:off x="2428349" y="3692443"/>
            <a:ext cx="725746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 10 Features Extracted</a:t>
            </a:r>
            <a:r>
              <a:rPr lang="en-GB" sz="1600" dirty="0"/>
              <a:t>: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Power</a:t>
            </a:r>
            <a:r>
              <a:rPr lang="en-GB" sz="1600" dirty="0"/>
              <a:t>: Calculated power of the brain wave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Mean</a:t>
            </a:r>
            <a:r>
              <a:rPr lang="en-GB" sz="1600" dirty="0"/>
              <a:t>: Average value of the brain wave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Standard</a:t>
            </a:r>
            <a:r>
              <a:rPr lang="en-GB" sz="1600" dirty="0"/>
              <a:t> </a:t>
            </a:r>
            <a:r>
              <a:rPr lang="en-GB" sz="1600" b="1" dirty="0"/>
              <a:t>Deviation</a:t>
            </a:r>
            <a:r>
              <a:rPr lang="en-GB" sz="1600" dirty="0"/>
              <a:t>: Measure of the dispersion of the brain wave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Energy</a:t>
            </a:r>
            <a:r>
              <a:rPr lang="en-GB" sz="1600" dirty="0"/>
              <a:t>: Calculated energy of the brain wave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Power</a:t>
            </a:r>
            <a:r>
              <a:rPr lang="en-GB" sz="1600" dirty="0"/>
              <a:t> </a:t>
            </a:r>
            <a:r>
              <a:rPr lang="en-GB" sz="1600" b="1" dirty="0"/>
              <a:t>Entropy</a:t>
            </a:r>
            <a:r>
              <a:rPr lang="en-GB" sz="1600" dirty="0"/>
              <a:t>: Entropy calculated on the power distribution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Energy</a:t>
            </a:r>
            <a:r>
              <a:rPr lang="en-GB" sz="1600" dirty="0"/>
              <a:t> </a:t>
            </a:r>
            <a:r>
              <a:rPr lang="en-GB" sz="1600" b="1" dirty="0"/>
              <a:t>Entropy</a:t>
            </a:r>
            <a:r>
              <a:rPr lang="en-GB" sz="1600" dirty="0"/>
              <a:t>: Entropy calculated on the energy distribution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Minimum Peak</a:t>
            </a:r>
            <a:r>
              <a:rPr lang="en-GB" sz="1600" dirty="0"/>
              <a:t>: Minimum value reached by the brain wave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Maximum Peak</a:t>
            </a:r>
            <a:r>
              <a:rPr lang="en-GB" sz="1600" dirty="0"/>
              <a:t>: Maximum value reached by the brain wave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Kurtosis</a:t>
            </a:r>
            <a:r>
              <a:rPr lang="en-GB" sz="1600" dirty="0"/>
              <a:t>: Measure of the shape of the distribution of the brain wave</a:t>
            </a:r>
          </a:p>
          <a:p>
            <a:r>
              <a:rPr lang="en-GB" sz="1600" dirty="0"/>
              <a:t>  - </a:t>
            </a:r>
            <a:r>
              <a:rPr lang="en-GB" sz="1600" b="1" dirty="0"/>
              <a:t>Shannon Entropy</a:t>
            </a:r>
            <a:r>
              <a:rPr lang="en-GB" sz="1600" dirty="0"/>
              <a:t>: Shannon entropy calculated on the power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0195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1131</TotalTime>
  <Words>2104</Words>
  <Application>Microsoft Office PowerPoint</Application>
  <PresentationFormat>Widescreen</PresentationFormat>
  <Paragraphs>948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Tenorite</vt:lpstr>
      <vt:lpstr>Office Theme</vt:lpstr>
      <vt:lpstr>Deployment of Mobile EEG Technology in an Art Museum Setting: Evaluation of Signal Quality and Usability</vt:lpstr>
      <vt:lpstr>Introduction</vt:lpstr>
      <vt:lpstr>Project background and context</vt:lpstr>
      <vt:lpstr>Project objective</vt:lpstr>
      <vt:lpstr>Pre-processing</vt:lpstr>
      <vt:lpstr>Data Cleaning: Removing Missing Values and Duplicates</vt:lpstr>
      <vt:lpstr>EEG Signals from 8 Electrodes - Record Visualization</vt:lpstr>
      <vt:lpstr> EEG Signal Analysis and Fourier Transform</vt:lpstr>
      <vt:lpstr>Extracting features for each brain wave</vt:lpstr>
      <vt:lpstr>Total Features for Analysis</vt:lpstr>
      <vt:lpstr>Feature Reduction using Pearson's Correlation Coefficient</vt:lpstr>
      <vt:lpstr>Distribution of Dataset by Label</vt:lpstr>
      <vt:lpstr>Classification Models</vt:lpstr>
      <vt:lpstr>Used Classifiers</vt:lpstr>
      <vt:lpstr>Model Evaluation and Optimization Pipeline: K-Fold Stratified Cross-Validation and Grid Search</vt:lpstr>
      <vt:lpstr> Example of Stratified K-Fold, Pipeline, and Grid Search</vt:lpstr>
      <vt:lpstr>Datasets and training</vt:lpstr>
      <vt:lpstr>Classification Using 20-Second Signal Records</vt:lpstr>
      <vt:lpstr>Eliminated Features due to High Correlation</vt:lpstr>
      <vt:lpstr>Random Forest</vt:lpstr>
      <vt:lpstr>Random Forest</vt:lpstr>
      <vt:lpstr>Decision Tree</vt:lpstr>
      <vt:lpstr>Decision Tree</vt:lpstr>
      <vt:lpstr>Gradient Boosting</vt:lpstr>
      <vt:lpstr>Gradient Boosting</vt:lpstr>
      <vt:lpstr>Extra Trees</vt:lpstr>
      <vt:lpstr>Extra Trees</vt:lpstr>
      <vt:lpstr>KNeighbors</vt:lpstr>
      <vt:lpstr>KNeighbors</vt:lpstr>
      <vt:lpstr>SVC</vt:lpstr>
      <vt:lpstr>SVC</vt:lpstr>
      <vt:lpstr>Logistic Regession</vt:lpstr>
      <vt:lpstr>Linear Regression</vt:lpstr>
      <vt:lpstr>Are they all good or are they all bad classifiers? And can each one be used by assigning it a certain weight?</vt:lpstr>
      <vt:lpstr>Ensemble of Classifiers using Linear Programming</vt:lpstr>
      <vt:lpstr>How to assign weight to classifiers</vt:lpstr>
      <vt:lpstr>Overfitting problem</vt:lpstr>
      <vt:lpstr>Ensemble Result</vt:lpstr>
      <vt:lpstr>Ensemble Result</vt:lpstr>
      <vt:lpstr>Classification Using 5-Second Signal Records</vt:lpstr>
      <vt:lpstr>Splitting 20-Second Signal Records into Four 5-Second Signal Records</vt:lpstr>
      <vt:lpstr>Eliminated Features due to High Correlation</vt:lpstr>
      <vt:lpstr>Random Forest</vt:lpstr>
      <vt:lpstr>Random Forest</vt:lpstr>
      <vt:lpstr>Decision Tree</vt:lpstr>
      <vt:lpstr>Decision Tree</vt:lpstr>
      <vt:lpstr>Gradient Boosting</vt:lpstr>
      <vt:lpstr>Gradient Boosting</vt:lpstr>
      <vt:lpstr>Extra Tress</vt:lpstr>
      <vt:lpstr>Extra trees</vt:lpstr>
      <vt:lpstr>KNeighbors</vt:lpstr>
      <vt:lpstr>KNeighbors</vt:lpstr>
      <vt:lpstr>SVC</vt:lpstr>
      <vt:lpstr>SVC</vt:lpstr>
      <vt:lpstr>Logistic Regession</vt:lpstr>
      <vt:lpstr>Linear Regression</vt:lpstr>
      <vt:lpstr>Ensemble Result</vt:lpstr>
      <vt:lpstr>Ensemble Result</vt:lpstr>
      <vt:lpstr>Can we use fewer classifiers to get the same result?</vt:lpstr>
      <vt:lpstr>Classifier combinations</vt:lpstr>
      <vt:lpstr>Combination of 2 is the winner</vt:lpstr>
      <vt:lpstr>Combination of 2 is the winner</vt:lpstr>
      <vt:lpstr>Conclusions and Future Perspectives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Deployment of Mobile EEG Technology in an Art Museum Setting: Evaluation of Signal Quality and Usability</dc:title>
  <dc:creator>Salvatore Arancio Febbo</dc:creator>
  <cp:lastModifiedBy>Salvatore Arancio Febbo</cp:lastModifiedBy>
  <cp:revision>4</cp:revision>
  <dcterms:created xsi:type="dcterms:W3CDTF">2023-06-22T07:33:47Z</dcterms:created>
  <dcterms:modified xsi:type="dcterms:W3CDTF">2023-06-29T15:42:08Z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