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60" r:id="rId6"/>
    <p:sldId id="268" r:id="rId7"/>
    <p:sldId id="261" r:id="rId8"/>
    <p:sldId id="262" r:id="rId9"/>
    <p:sldId id="264" r:id="rId10"/>
    <p:sldId id="265" r:id="rId11"/>
    <p:sldId id="266" r:id="rId12"/>
    <p:sldId id="269" r:id="rId13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4E5100-14EC-8D79-3B53-99F75B2A90AF}" v="963" dt="2022-02-15T23:25:58.807"/>
    <p1510:client id="{48979D53-5DAB-CA41-A845-3D982A64AF46}" v="104" dt="2022-02-16T17:10:36.446"/>
    <p1510:client id="{9C0B4210-BA46-4FCE-8D19-A54B7E482392}" v="373" dt="2022-02-16T16:54:39.939"/>
    <p1510:client id="{E6C841A3-CD8E-2CA1-D459-DCA2FD531CFF}" v="6" dt="2022-02-17T08:01:03.619"/>
    <p1510:client id="{E956707F-D2B2-4A2A-B8A5-AB64CCF6B070}" v="188" dt="2022-02-16T10:11:57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vatore Arancio Febbo" userId="S::s.aranciofebbo@studenti.unipi.it::7b43c711-b72f-4658-ac70-93ec787087b5" providerId="AD" clId="Web-{E956707F-D2B2-4A2A-B8A5-AB64CCF6B070}"/>
    <pc:docChg chg="modSld">
      <pc:chgData name="Salvatore Arancio Febbo" userId="S::s.aranciofebbo@studenti.unipi.it::7b43c711-b72f-4658-ac70-93ec787087b5" providerId="AD" clId="Web-{E956707F-D2B2-4A2A-B8A5-AB64CCF6B070}" dt="2022-02-16T10:11:57.452" v="127" actId="20577"/>
      <pc:docMkLst>
        <pc:docMk/>
      </pc:docMkLst>
      <pc:sldChg chg="addSp delSp modSp">
        <pc:chgData name="Salvatore Arancio Febbo" userId="S::s.aranciofebbo@studenti.unipi.it::7b43c711-b72f-4658-ac70-93ec787087b5" providerId="AD" clId="Web-{E956707F-D2B2-4A2A-B8A5-AB64CCF6B070}" dt="2022-02-16T08:31:17.017" v="49" actId="1076"/>
        <pc:sldMkLst>
          <pc:docMk/>
          <pc:sldMk cId="334941461" sldId="268"/>
        </pc:sldMkLst>
        <pc:spChg chg="add mod">
          <ac:chgData name="Salvatore Arancio Febbo" userId="S::s.aranciofebbo@studenti.unipi.it::7b43c711-b72f-4658-ac70-93ec787087b5" providerId="AD" clId="Web-{E956707F-D2B2-4A2A-B8A5-AB64CCF6B070}" dt="2022-02-16T08:31:17.017" v="49" actId="1076"/>
          <ac:spMkLst>
            <pc:docMk/>
            <pc:sldMk cId="334941461" sldId="268"/>
            <ac:spMk id="3" creationId="{B056CD2E-1B67-4FAA-867B-5FEAB66F672C}"/>
          </ac:spMkLst>
        </pc:spChg>
        <pc:picChg chg="add del mod">
          <ac:chgData name="Salvatore Arancio Febbo" userId="S::s.aranciofebbo@studenti.unipi.it::7b43c711-b72f-4658-ac70-93ec787087b5" providerId="AD" clId="Web-{E956707F-D2B2-4A2A-B8A5-AB64CCF6B070}" dt="2022-02-15T19:03:02.610" v="32"/>
          <ac:picMkLst>
            <pc:docMk/>
            <pc:sldMk cId="334941461" sldId="268"/>
            <ac:picMk id="4" creationId="{41B05148-5F13-40C9-AD4A-A2114C492EB7}"/>
          </ac:picMkLst>
        </pc:picChg>
        <pc:picChg chg="add mod">
          <ac:chgData name="Salvatore Arancio Febbo" userId="S::s.aranciofebbo@studenti.unipi.it::7b43c711-b72f-4658-ac70-93ec787087b5" providerId="AD" clId="Web-{E956707F-D2B2-4A2A-B8A5-AB64CCF6B070}" dt="2022-02-15T19:03:24.782" v="36" actId="1076"/>
          <ac:picMkLst>
            <pc:docMk/>
            <pc:sldMk cId="334941461" sldId="268"/>
            <ac:picMk id="5" creationId="{A49183AE-D404-44F2-947B-293F49A48F3E}"/>
          </ac:picMkLst>
        </pc:picChg>
      </pc:sldChg>
      <pc:sldChg chg="addSp modSp">
        <pc:chgData name="Salvatore Arancio Febbo" userId="S::s.aranciofebbo@studenti.unipi.it::7b43c711-b72f-4658-ac70-93ec787087b5" providerId="AD" clId="Web-{E956707F-D2B2-4A2A-B8A5-AB64CCF6B070}" dt="2022-02-16T10:11:57.452" v="127" actId="20577"/>
        <pc:sldMkLst>
          <pc:docMk/>
          <pc:sldMk cId="2950191085" sldId="269"/>
        </pc:sldMkLst>
        <pc:spChg chg="add mod">
          <ac:chgData name="Salvatore Arancio Febbo" userId="S::s.aranciofebbo@studenti.unipi.it::7b43c711-b72f-4658-ac70-93ec787087b5" providerId="AD" clId="Web-{E956707F-D2B2-4A2A-B8A5-AB64CCF6B070}" dt="2022-02-16T10:09:17.448" v="83" actId="1076"/>
          <ac:spMkLst>
            <pc:docMk/>
            <pc:sldMk cId="2950191085" sldId="269"/>
            <ac:spMk id="3" creationId="{9376F6A3-0A07-49B4-8FDE-24BA899A642C}"/>
          </ac:spMkLst>
        </pc:spChg>
        <pc:spChg chg="add mod">
          <ac:chgData name="Salvatore Arancio Febbo" userId="S::s.aranciofebbo@studenti.unipi.it::7b43c711-b72f-4658-ac70-93ec787087b5" providerId="AD" clId="Web-{E956707F-D2B2-4A2A-B8A5-AB64CCF6B070}" dt="2022-02-16T10:09:36.854" v="87" actId="1076"/>
          <ac:spMkLst>
            <pc:docMk/>
            <pc:sldMk cId="2950191085" sldId="269"/>
            <ac:spMk id="4" creationId="{58EA5B63-23F2-4A0F-984B-9F7CE07D0294}"/>
          </ac:spMkLst>
        </pc:spChg>
        <pc:spChg chg="add mod">
          <ac:chgData name="Salvatore Arancio Febbo" userId="S::s.aranciofebbo@studenti.unipi.it::7b43c711-b72f-4658-ac70-93ec787087b5" providerId="AD" clId="Web-{E956707F-D2B2-4A2A-B8A5-AB64CCF6B070}" dt="2022-02-16T10:11:57.452" v="127" actId="20577"/>
          <ac:spMkLst>
            <pc:docMk/>
            <pc:sldMk cId="2950191085" sldId="269"/>
            <ac:spMk id="5" creationId="{CACE5DF4-D23B-4845-AD31-44C3009DF426}"/>
          </ac:spMkLst>
        </pc:spChg>
      </pc:sldChg>
    </pc:docChg>
  </pc:docChgLst>
  <pc:docChgLst>
    <pc:chgData name="Mattia Di Donato" userId="b8aa30c7-608e-4ceb-b437-fd1e52695deb" providerId="ADAL" clId="{9C0B4210-BA46-4FCE-8D19-A54B7E482392}"/>
    <pc:docChg chg="undo custSel addSld modSld">
      <pc:chgData name="Mattia Di Donato" userId="b8aa30c7-608e-4ceb-b437-fd1e52695deb" providerId="ADAL" clId="{9C0B4210-BA46-4FCE-8D19-A54B7E482392}" dt="2022-02-16T16:54:39.939" v="1033" actId="1076"/>
      <pc:docMkLst>
        <pc:docMk/>
      </pc:docMkLst>
      <pc:sldChg chg="modSp mod">
        <pc:chgData name="Mattia Di Donato" userId="b8aa30c7-608e-4ceb-b437-fd1e52695deb" providerId="ADAL" clId="{9C0B4210-BA46-4FCE-8D19-A54B7E482392}" dt="2022-02-15T16:30:45" v="829" actId="20577"/>
        <pc:sldMkLst>
          <pc:docMk/>
          <pc:sldMk cId="1056679543" sldId="258"/>
        </pc:sldMkLst>
        <pc:spChg chg="mod">
          <ac:chgData name="Mattia Di Donato" userId="b8aa30c7-608e-4ceb-b437-fd1e52695deb" providerId="ADAL" clId="{9C0B4210-BA46-4FCE-8D19-A54B7E482392}" dt="2022-02-15T16:30:45" v="829" actId="20577"/>
          <ac:spMkLst>
            <pc:docMk/>
            <pc:sldMk cId="1056679543" sldId="258"/>
            <ac:spMk id="3" creationId="{068E8217-0879-6045-A028-80534F620714}"/>
          </ac:spMkLst>
        </pc:spChg>
      </pc:sldChg>
      <pc:sldChg chg="addSp modSp mod">
        <pc:chgData name="Mattia Di Donato" userId="b8aa30c7-608e-4ceb-b437-fd1e52695deb" providerId="ADAL" clId="{9C0B4210-BA46-4FCE-8D19-A54B7E482392}" dt="2022-02-16T15:19:20.099" v="946" actId="5793"/>
        <pc:sldMkLst>
          <pc:docMk/>
          <pc:sldMk cId="877565826" sldId="260"/>
        </pc:sldMkLst>
        <pc:spChg chg="add mod">
          <ac:chgData name="Mattia Di Donato" userId="b8aa30c7-608e-4ceb-b437-fd1e52695deb" providerId="ADAL" clId="{9C0B4210-BA46-4FCE-8D19-A54B7E482392}" dt="2022-02-16T15:19:20.099" v="946" actId="5793"/>
          <ac:spMkLst>
            <pc:docMk/>
            <pc:sldMk cId="877565826" sldId="260"/>
            <ac:spMk id="3" creationId="{F6F08637-DBBF-4120-87C2-44A49198DF10}"/>
          </ac:spMkLst>
        </pc:spChg>
      </pc:sldChg>
      <pc:sldChg chg="addSp delSp modSp mod">
        <pc:chgData name="Mattia Di Donato" userId="b8aa30c7-608e-4ceb-b437-fd1e52695deb" providerId="ADAL" clId="{9C0B4210-BA46-4FCE-8D19-A54B7E482392}" dt="2022-02-16T16:34:48.267" v="1025" actId="20577"/>
        <pc:sldMkLst>
          <pc:docMk/>
          <pc:sldMk cId="3979529485" sldId="265"/>
        </pc:sldMkLst>
        <pc:spChg chg="add mod">
          <ac:chgData name="Mattia Di Donato" userId="b8aa30c7-608e-4ceb-b437-fd1e52695deb" providerId="ADAL" clId="{9C0B4210-BA46-4FCE-8D19-A54B7E482392}" dt="2022-02-15T12:19:13.495" v="315" actId="1076"/>
          <ac:spMkLst>
            <pc:docMk/>
            <pc:sldMk cId="3979529485" sldId="265"/>
            <ac:spMk id="7" creationId="{F7217A46-44A7-4395-AE86-6E03B642FCD6}"/>
          </ac:spMkLst>
        </pc:spChg>
        <pc:spChg chg="add mod">
          <ac:chgData name="Mattia Di Donato" userId="b8aa30c7-608e-4ceb-b437-fd1e52695deb" providerId="ADAL" clId="{9C0B4210-BA46-4FCE-8D19-A54B7E482392}" dt="2022-02-16T16:34:48.267" v="1025" actId="20577"/>
          <ac:spMkLst>
            <pc:docMk/>
            <pc:sldMk cId="3979529485" sldId="265"/>
            <ac:spMk id="8" creationId="{4C9EF4F5-A907-445A-A486-3F2AFCA5C08F}"/>
          </ac:spMkLst>
        </pc:spChg>
        <pc:spChg chg="add del mod">
          <ac:chgData name="Mattia Di Donato" userId="b8aa30c7-608e-4ceb-b437-fd1e52695deb" providerId="ADAL" clId="{9C0B4210-BA46-4FCE-8D19-A54B7E482392}" dt="2022-02-15T12:15:59.646" v="192"/>
          <ac:spMkLst>
            <pc:docMk/>
            <pc:sldMk cId="3979529485" sldId="265"/>
            <ac:spMk id="9" creationId="{88ACECD0-A8A0-4611-B39D-F29D5425506B}"/>
          </ac:spMkLst>
        </pc:spChg>
        <pc:spChg chg="add del mod">
          <ac:chgData name="Mattia Di Donato" userId="b8aa30c7-608e-4ceb-b437-fd1e52695deb" providerId="ADAL" clId="{9C0B4210-BA46-4FCE-8D19-A54B7E482392}" dt="2022-02-15T15:14:18.151" v="540" actId="478"/>
          <ac:spMkLst>
            <pc:docMk/>
            <pc:sldMk cId="3979529485" sldId="265"/>
            <ac:spMk id="10" creationId="{52559A3A-F6E1-482A-9425-BFA22FF1A63A}"/>
          </ac:spMkLst>
        </pc:spChg>
        <pc:spChg chg="add mod">
          <ac:chgData name="Mattia Di Donato" userId="b8aa30c7-608e-4ceb-b437-fd1e52695deb" providerId="ADAL" clId="{9C0B4210-BA46-4FCE-8D19-A54B7E482392}" dt="2022-02-15T15:14:37.914" v="545" actId="14100"/>
          <ac:spMkLst>
            <pc:docMk/>
            <pc:sldMk cId="3979529485" sldId="265"/>
            <ac:spMk id="11" creationId="{3340919B-E388-47F6-B775-EA4C9FC73806}"/>
          </ac:spMkLst>
        </pc:spChg>
        <pc:spChg chg="add mod">
          <ac:chgData name="Mattia Di Donato" userId="b8aa30c7-608e-4ceb-b437-fd1e52695deb" providerId="ADAL" clId="{9C0B4210-BA46-4FCE-8D19-A54B7E482392}" dt="2022-02-15T12:19:09.022" v="314" actId="571"/>
          <ac:spMkLst>
            <pc:docMk/>
            <pc:sldMk cId="3979529485" sldId="265"/>
            <ac:spMk id="12" creationId="{35FDDA2D-EAB2-4EFA-83BC-AF3A65C0BD6F}"/>
          </ac:spMkLst>
        </pc:spChg>
        <pc:spChg chg="add mod">
          <ac:chgData name="Mattia Di Donato" userId="b8aa30c7-608e-4ceb-b437-fd1e52695deb" providerId="ADAL" clId="{9C0B4210-BA46-4FCE-8D19-A54B7E482392}" dt="2022-02-15T12:19:09.022" v="314" actId="571"/>
          <ac:spMkLst>
            <pc:docMk/>
            <pc:sldMk cId="3979529485" sldId="265"/>
            <ac:spMk id="13" creationId="{2A6A68EB-CD37-4063-A105-BC5EE6FF90D9}"/>
          </ac:spMkLst>
        </pc:spChg>
        <pc:spChg chg="add mod">
          <ac:chgData name="Mattia Di Donato" userId="b8aa30c7-608e-4ceb-b437-fd1e52695deb" providerId="ADAL" clId="{9C0B4210-BA46-4FCE-8D19-A54B7E482392}" dt="2022-02-15T12:19:09.022" v="314" actId="571"/>
          <ac:spMkLst>
            <pc:docMk/>
            <pc:sldMk cId="3979529485" sldId="265"/>
            <ac:spMk id="14" creationId="{EDA460CC-9CC1-4D40-809C-0F10B811936C}"/>
          </ac:spMkLst>
        </pc:spChg>
        <pc:spChg chg="add mod">
          <ac:chgData name="Mattia Di Donato" userId="b8aa30c7-608e-4ceb-b437-fd1e52695deb" providerId="ADAL" clId="{9C0B4210-BA46-4FCE-8D19-A54B7E482392}" dt="2022-02-15T12:19:09.022" v="314" actId="571"/>
          <ac:spMkLst>
            <pc:docMk/>
            <pc:sldMk cId="3979529485" sldId="265"/>
            <ac:spMk id="15" creationId="{A9CEAD11-22D4-4192-A055-AEA60F5FF1DB}"/>
          </ac:spMkLst>
        </pc:spChg>
        <pc:picChg chg="add mod">
          <ac:chgData name="Mattia Di Donato" userId="b8aa30c7-608e-4ceb-b437-fd1e52695deb" providerId="ADAL" clId="{9C0B4210-BA46-4FCE-8D19-A54B7E482392}" dt="2022-02-16T15:28:23.403" v="948" actId="1076"/>
          <ac:picMkLst>
            <pc:docMk/>
            <pc:sldMk cId="3979529485" sldId="265"/>
            <ac:picMk id="3" creationId="{B239EBE3-8204-4AB3-B5FA-BCA9A1EC7BF1}"/>
          </ac:picMkLst>
        </pc:picChg>
        <pc:picChg chg="add mod">
          <ac:chgData name="Mattia Di Donato" userId="b8aa30c7-608e-4ceb-b437-fd1e52695deb" providerId="ADAL" clId="{9C0B4210-BA46-4FCE-8D19-A54B7E482392}" dt="2022-02-15T12:11:32.677" v="3"/>
          <ac:picMkLst>
            <pc:docMk/>
            <pc:sldMk cId="3979529485" sldId="265"/>
            <ac:picMk id="4" creationId="{455B4AFD-9234-4760-83D3-56D54B0E0E59}"/>
          </ac:picMkLst>
        </pc:picChg>
        <pc:picChg chg="add mod">
          <ac:chgData name="Mattia Di Donato" userId="b8aa30c7-608e-4ceb-b437-fd1e52695deb" providerId="ADAL" clId="{9C0B4210-BA46-4FCE-8D19-A54B7E482392}" dt="2022-02-15T13:25:56.137" v="317" actId="1076"/>
          <ac:picMkLst>
            <pc:docMk/>
            <pc:sldMk cId="3979529485" sldId="265"/>
            <ac:picMk id="5" creationId="{12C6B2CA-1362-4246-8051-A5ADE964C0FF}"/>
          </ac:picMkLst>
        </pc:picChg>
        <pc:picChg chg="add mod">
          <ac:chgData name="Mattia Di Donato" userId="b8aa30c7-608e-4ceb-b437-fd1e52695deb" providerId="ADAL" clId="{9C0B4210-BA46-4FCE-8D19-A54B7E482392}" dt="2022-02-15T13:25:57.780" v="318" actId="1076"/>
          <ac:picMkLst>
            <pc:docMk/>
            <pc:sldMk cId="3979529485" sldId="265"/>
            <ac:picMk id="6" creationId="{022B7CBE-9ED8-4B6A-9D69-59FA1E0EA787}"/>
          </ac:picMkLst>
        </pc:picChg>
        <pc:picChg chg="add mod">
          <ac:chgData name="Mattia Di Donato" userId="b8aa30c7-608e-4ceb-b437-fd1e52695deb" providerId="ADAL" clId="{9C0B4210-BA46-4FCE-8D19-A54B7E482392}" dt="2022-02-15T13:26:15.435" v="321" actId="1076"/>
          <ac:picMkLst>
            <pc:docMk/>
            <pc:sldMk cId="3979529485" sldId="265"/>
            <ac:picMk id="17" creationId="{572A1FEB-BDE8-4E33-BF89-064B0D0AF856}"/>
          </ac:picMkLst>
        </pc:picChg>
      </pc:sldChg>
      <pc:sldChg chg="addSp delSp modSp mod">
        <pc:chgData name="Mattia Di Donato" userId="b8aa30c7-608e-4ceb-b437-fd1e52695deb" providerId="ADAL" clId="{9C0B4210-BA46-4FCE-8D19-A54B7E482392}" dt="2022-02-16T16:54:39.939" v="1033" actId="1076"/>
        <pc:sldMkLst>
          <pc:docMk/>
          <pc:sldMk cId="2649685866" sldId="266"/>
        </pc:sldMkLst>
        <pc:spChg chg="mod">
          <ac:chgData name="Mattia Di Donato" userId="b8aa30c7-608e-4ceb-b437-fd1e52695deb" providerId="ADAL" clId="{9C0B4210-BA46-4FCE-8D19-A54B7E482392}" dt="2022-02-16T16:18:46.376" v="1005" actId="1076"/>
          <ac:spMkLst>
            <pc:docMk/>
            <pc:sldMk cId="2649685866" sldId="266"/>
            <ac:spMk id="2" creationId="{7D82D21B-F77E-9742-8A0C-E814A8D3B199}"/>
          </ac:spMkLst>
        </pc:spChg>
        <pc:spChg chg="add mod">
          <ac:chgData name="Mattia Di Donato" userId="b8aa30c7-608e-4ceb-b437-fd1e52695deb" providerId="ADAL" clId="{9C0B4210-BA46-4FCE-8D19-A54B7E482392}" dt="2022-02-15T13:51:38.046" v="491" actId="1076"/>
          <ac:spMkLst>
            <pc:docMk/>
            <pc:sldMk cId="2649685866" sldId="266"/>
            <ac:spMk id="4" creationId="{9EFCEC1A-B1BE-4024-95BF-8A23F654DDE0}"/>
          </ac:spMkLst>
        </pc:spChg>
        <pc:spChg chg="add del mod">
          <ac:chgData name="Mattia Di Donato" userId="b8aa30c7-608e-4ceb-b437-fd1e52695deb" providerId="ADAL" clId="{9C0B4210-BA46-4FCE-8D19-A54B7E482392}" dt="2022-02-15T13:49:19.903" v="479" actId="478"/>
          <ac:spMkLst>
            <pc:docMk/>
            <pc:sldMk cId="2649685866" sldId="266"/>
            <ac:spMk id="5" creationId="{2ED943A5-9685-42E5-BE48-0FF08850BA00}"/>
          </ac:spMkLst>
        </pc:spChg>
        <pc:spChg chg="add del mod">
          <ac:chgData name="Mattia Di Donato" userId="b8aa30c7-608e-4ceb-b437-fd1e52695deb" providerId="ADAL" clId="{9C0B4210-BA46-4FCE-8D19-A54B7E482392}" dt="2022-02-16T16:15:51.898" v="953"/>
          <ac:spMkLst>
            <pc:docMk/>
            <pc:sldMk cId="2649685866" sldId="266"/>
            <ac:spMk id="5" creationId="{3A936855-BE0F-4A83-B06A-FAD58DC4AA0A}"/>
          </ac:spMkLst>
        </pc:spChg>
        <pc:spChg chg="add mod">
          <ac:chgData name="Mattia Di Donato" userId="b8aa30c7-608e-4ceb-b437-fd1e52695deb" providerId="ADAL" clId="{9C0B4210-BA46-4FCE-8D19-A54B7E482392}" dt="2022-02-15T13:53:24.578" v="499" actId="1076"/>
          <ac:spMkLst>
            <pc:docMk/>
            <pc:sldMk cId="2649685866" sldId="266"/>
            <ac:spMk id="6" creationId="{63C52A55-7809-46AA-A77A-00227F4A49E0}"/>
          </ac:spMkLst>
        </pc:spChg>
        <pc:spChg chg="add mod">
          <ac:chgData name="Mattia Di Donato" userId="b8aa30c7-608e-4ceb-b437-fd1e52695deb" providerId="ADAL" clId="{9C0B4210-BA46-4FCE-8D19-A54B7E482392}" dt="2022-02-16T16:15:57.293" v="954" actId="1076"/>
          <ac:spMkLst>
            <pc:docMk/>
            <pc:sldMk cId="2649685866" sldId="266"/>
            <ac:spMk id="7" creationId="{6373BC1A-77B1-4B68-9723-6FA57D4DE001}"/>
          </ac:spMkLst>
        </pc:spChg>
        <pc:spChg chg="add mod">
          <ac:chgData name="Mattia Di Donato" userId="b8aa30c7-608e-4ceb-b437-fd1e52695deb" providerId="ADAL" clId="{9C0B4210-BA46-4FCE-8D19-A54B7E482392}" dt="2022-02-16T16:54:30.564" v="1032" actId="20577"/>
          <ac:spMkLst>
            <pc:docMk/>
            <pc:sldMk cId="2649685866" sldId="266"/>
            <ac:spMk id="8" creationId="{2FC00BAE-5C8C-4106-ADB6-B90033A5DEDA}"/>
          </ac:spMkLst>
        </pc:spChg>
        <pc:spChg chg="add mod">
          <ac:chgData name="Mattia Di Donato" userId="b8aa30c7-608e-4ceb-b437-fd1e52695deb" providerId="ADAL" clId="{9C0B4210-BA46-4FCE-8D19-A54B7E482392}" dt="2022-02-16T16:18:45.022" v="1004" actId="1076"/>
          <ac:spMkLst>
            <pc:docMk/>
            <pc:sldMk cId="2649685866" sldId="266"/>
            <ac:spMk id="10" creationId="{E1F8A6C9-B9A5-4799-A911-6782E02949DA}"/>
          </ac:spMkLst>
        </pc:spChg>
        <pc:spChg chg="add mod">
          <ac:chgData name="Mattia Di Donato" userId="b8aa30c7-608e-4ceb-b437-fd1e52695deb" providerId="ADAL" clId="{9C0B4210-BA46-4FCE-8D19-A54B7E482392}" dt="2022-02-16T16:20:21.921" v="1015" actId="14100"/>
          <ac:spMkLst>
            <pc:docMk/>
            <pc:sldMk cId="2649685866" sldId="266"/>
            <ac:spMk id="12" creationId="{34010D6C-554E-4019-B6F2-6C5D1BE7F817}"/>
          </ac:spMkLst>
        </pc:spChg>
        <pc:graphicFrameChg chg="add del mod modGraphic">
          <ac:chgData name="Mattia Di Donato" userId="b8aa30c7-608e-4ceb-b437-fd1e52695deb" providerId="ADAL" clId="{9C0B4210-BA46-4FCE-8D19-A54B7E482392}" dt="2022-02-15T16:01:03.492" v="577"/>
          <ac:graphicFrameMkLst>
            <pc:docMk/>
            <pc:sldMk cId="2649685866" sldId="266"/>
            <ac:graphicFrameMk id="21" creationId="{F759CCD1-681B-4D38-A10C-A594F8EF6AC5}"/>
          </ac:graphicFrameMkLst>
        </pc:graphicFrameChg>
        <pc:picChg chg="add mod">
          <ac:chgData name="Mattia Di Donato" userId="b8aa30c7-608e-4ceb-b437-fd1e52695deb" providerId="ADAL" clId="{9C0B4210-BA46-4FCE-8D19-A54B7E482392}" dt="2022-02-16T16:54:39.939" v="1033" actId="1076"/>
          <ac:picMkLst>
            <pc:docMk/>
            <pc:sldMk cId="2649685866" sldId="266"/>
            <ac:picMk id="3" creationId="{8B0EDC34-485D-4E40-A4E2-A5810F59F24D}"/>
          </ac:picMkLst>
        </pc:picChg>
        <pc:picChg chg="add mod">
          <ac:chgData name="Mattia Di Donato" userId="b8aa30c7-608e-4ceb-b437-fd1e52695deb" providerId="ADAL" clId="{9C0B4210-BA46-4FCE-8D19-A54B7E482392}" dt="2022-02-16T16:15:49.816" v="951" actId="1076"/>
          <ac:picMkLst>
            <pc:docMk/>
            <pc:sldMk cId="2649685866" sldId="266"/>
            <ac:picMk id="9" creationId="{BC669703-3B8B-42E1-87E3-6527EF04DBF0}"/>
          </ac:picMkLst>
        </pc:picChg>
        <pc:picChg chg="add mod">
          <ac:chgData name="Mattia Di Donato" userId="b8aa30c7-608e-4ceb-b437-fd1e52695deb" providerId="ADAL" clId="{9C0B4210-BA46-4FCE-8D19-A54B7E482392}" dt="2022-02-15T13:53:20.318" v="498" actId="1076"/>
          <ac:picMkLst>
            <pc:docMk/>
            <pc:sldMk cId="2649685866" sldId="266"/>
            <ac:picMk id="11" creationId="{44186F65-C87F-4F96-B0B0-F837E080F7C2}"/>
          </ac:picMkLst>
        </pc:picChg>
        <pc:picChg chg="add del mod">
          <ac:chgData name="Mattia Di Donato" userId="b8aa30c7-608e-4ceb-b437-fd1e52695deb" providerId="ADAL" clId="{9C0B4210-BA46-4FCE-8D19-A54B7E482392}" dt="2022-02-15T13:55:11.743" v="505" actId="22"/>
          <ac:picMkLst>
            <pc:docMk/>
            <pc:sldMk cId="2649685866" sldId="266"/>
            <ac:picMk id="13" creationId="{E565536B-E80E-4589-80A8-B5435B02E65D}"/>
          </ac:picMkLst>
        </pc:picChg>
        <pc:picChg chg="add mod">
          <ac:chgData name="Mattia Di Donato" userId="b8aa30c7-608e-4ceb-b437-fd1e52695deb" providerId="ADAL" clId="{9C0B4210-BA46-4FCE-8D19-A54B7E482392}" dt="2022-02-16T16:16:02.221" v="955" actId="1076"/>
          <ac:picMkLst>
            <pc:docMk/>
            <pc:sldMk cId="2649685866" sldId="266"/>
            <ac:picMk id="15" creationId="{92129747-B959-411F-AD36-76D5571E3A8B}"/>
          </ac:picMkLst>
        </pc:picChg>
        <pc:cxnChg chg="add">
          <ac:chgData name="Mattia Di Donato" userId="b8aa30c7-608e-4ceb-b437-fd1e52695deb" providerId="ADAL" clId="{9C0B4210-BA46-4FCE-8D19-A54B7E482392}" dt="2022-02-15T13:57:47.289" v="509" actId="11529"/>
          <ac:cxnSpMkLst>
            <pc:docMk/>
            <pc:sldMk cId="2649685866" sldId="266"/>
            <ac:cxnSpMk id="17" creationId="{FC90A1AE-D267-4068-AAEC-D1FFA9AF4EA7}"/>
          </ac:cxnSpMkLst>
        </pc:cxnChg>
        <pc:cxnChg chg="add mod">
          <ac:chgData name="Mattia Di Donato" userId="b8aa30c7-608e-4ceb-b437-fd1e52695deb" providerId="ADAL" clId="{9C0B4210-BA46-4FCE-8D19-A54B7E482392}" dt="2022-02-15T13:57:59.810" v="513" actId="14100"/>
          <ac:cxnSpMkLst>
            <pc:docMk/>
            <pc:sldMk cId="2649685866" sldId="266"/>
            <ac:cxnSpMk id="18" creationId="{F15D8257-6160-4081-9232-2F1B9F1746A7}"/>
          </ac:cxnSpMkLst>
        </pc:cxnChg>
      </pc:sldChg>
      <pc:sldChg chg="addSp delSp modSp new mod">
        <pc:chgData name="Mattia Di Donato" userId="b8aa30c7-608e-4ceb-b437-fd1e52695deb" providerId="ADAL" clId="{9C0B4210-BA46-4FCE-8D19-A54B7E482392}" dt="2022-02-15T16:35:32.857" v="903" actId="14100"/>
        <pc:sldMkLst>
          <pc:docMk/>
          <pc:sldMk cId="3245287015" sldId="267"/>
        </pc:sldMkLst>
        <pc:spChg chg="mod">
          <ac:chgData name="Mattia Di Donato" userId="b8aa30c7-608e-4ceb-b437-fd1e52695deb" providerId="ADAL" clId="{9C0B4210-BA46-4FCE-8D19-A54B7E482392}" dt="2022-02-15T16:13:15.246" v="624"/>
          <ac:spMkLst>
            <pc:docMk/>
            <pc:sldMk cId="3245287015" sldId="267"/>
            <ac:spMk id="2" creationId="{7F3724FA-7750-4BB4-93CB-5F7C3984A33E}"/>
          </ac:spMkLst>
        </pc:spChg>
        <pc:spChg chg="add del mod">
          <ac:chgData name="Mattia Di Donato" userId="b8aa30c7-608e-4ceb-b437-fd1e52695deb" providerId="ADAL" clId="{9C0B4210-BA46-4FCE-8D19-A54B7E482392}" dt="2022-02-15T16:13:57.911" v="631"/>
          <ac:spMkLst>
            <pc:docMk/>
            <pc:sldMk cId="3245287015" sldId="267"/>
            <ac:spMk id="3" creationId="{0BF1A136-E867-4969-B105-A5D46B2B4711}"/>
          </ac:spMkLst>
        </pc:spChg>
        <pc:spChg chg="add del mod">
          <ac:chgData name="Mattia Di Donato" userId="b8aa30c7-608e-4ceb-b437-fd1e52695deb" providerId="ADAL" clId="{9C0B4210-BA46-4FCE-8D19-A54B7E482392}" dt="2022-02-15T16:26:22.161" v="811"/>
          <ac:spMkLst>
            <pc:docMk/>
            <pc:sldMk cId="3245287015" sldId="267"/>
            <ac:spMk id="4" creationId="{18725CA1-955B-417C-B800-61F9C9BEE4A3}"/>
          </ac:spMkLst>
        </pc:spChg>
        <pc:spChg chg="add mod">
          <ac:chgData name="Mattia Di Donato" userId="b8aa30c7-608e-4ceb-b437-fd1e52695deb" providerId="ADAL" clId="{9C0B4210-BA46-4FCE-8D19-A54B7E482392}" dt="2022-02-15T16:34:49.134" v="885" actId="14100"/>
          <ac:spMkLst>
            <pc:docMk/>
            <pc:sldMk cId="3245287015" sldId="267"/>
            <ac:spMk id="11" creationId="{1D332CD7-7DE2-4052-BFE9-392955D51E3C}"/>
          </ac:spMkLst>
        </pc:spChg>
        <pc:spChg chg="add mod">
          <ac:chgData name="Mattia Di Donato" userId="b8aa30c7-608e-4ceb-b437-fd1e52695deb" providerId="ADAL" clId="{9C0B4210-BA46-4FCE-8D19-A54B7E482392}" dt="2022-02-15T16:35:15.512" v="891" actId="20577"/>
          <ac:spMkLst>
            <pc:docMk/>
            <pc:sldMk cId="3245287015" sldId="267"/>
            <ac:spMk id="12" creationId="{28198ACF-537E-4808-95D6-BB0FD703B522}"/>
          </ac:spMkLst>
        </pc:spChg>
        <pc:spChg chg="add mod">
          <ac:chgData name="Mattia Di Donato" userId="b8aa30c7-608e-4ceb-b437-fd1e52695deb" providerId="ADAL" clId="{9C0B4210-BA46-4FCE-8D19-A54B7E482392}" dt="2022-02-15T16:35:32.857" v="903" actId="14100"/>
          <ac:spMkLst>
            <pc:docMk/>
            <pc:sldMk cId="3245287015" sldId="267"/>
            <ac:spMk id="13" creationId="{7A526BD9-2742-4AFD-827C-9D1A89211028}"/>
          </ac:spMkLst>
        </pc:spChg>
        <pc:picChg chg="add mod">
          <ac:chgData name="Mattia Di Donato" userId="b8aa30c7-608e-4ceb-b437-fd1e52695deb" providerId="ADAL" clId="{9C0B4210-BA46-4FCE-8D19-A54B7E482392}" dt="2022-02-15T16:34:18.363" v="856" actId="1076"/>
          <ac:picMkLst>
            <pc:docMk/>
            <pc:sldMk cId="3245287015" sldId="267"/>
            <ac:picMk id="6" creationId="{448FF1E8-4D31-49B6-9AF6-700E1BADD33B}"/>
          </ac:picMkLst>
        </pc:picChg>
        <pc:picChg chg="add mod">
          <ac:chgData name="Mattia Di Donato" userId="b8aa30c7-608e-4ceb-b437-fd1e52695deb" providerId="ADAL" clId="{9C0B4210-BA46-4FCE-8D19-A54B7E482392}" dt="2022-02-15T16:34:21.453" v="857" actId="1076"/>
          <ac:picMkLst>
            <pc:docMk/>
            <pc:sldMk cId="3245287015" sldId="267"/>
            <ac:picMk id="8" creationId="{2A558E28-334D-41EB-A6DD-E98D57F24F80}"/>
          </ac:picMkLst>
        </pc:picChg>
        <pc:picChg chg="add mod modCrop">
          <ac:chgData name="Mattia Di Donato" userId="b8aa30c7-608e-4ceb-b437-fd1e52695deb" providerId="ADAL" clId="{9C0B4210-BA46-4FCE-8D19-A54B7E482392}" dt="2022-02-15T16:34:13.937" v="855" actId="1076"/>
          <ac:picMkLst>
            <pc:docMk/>
            <pc:sldMk cId="3245287015" sldId="267"/>
            <ac:picMk id="10" creationId="{FE6F547A-9D3E-4220-AA9B-74446F4A07C7}"/>
          </ac:picMkLst>
        </pc:picChg>
      </pc:sldChg>
      <pc:sldChg chg="modSp new mod">
        <pc:chgData name="Mattia Di Donato" userId="b8aa30c7-608e-4ceb-b437-fd1e52695deb" providerId="ADAL" clId="{9C0B4210-BA46-4FCE-8D19-A54B7E482392}" dt="2022-02-15T16:42:43.590" v="907" actId="20577"/>
        <pc:sldMkLst>
          <pc:docMk/>
          <pc:sldMk cId="334941461" sldId="268"/>
        </pc:sldMkLst>
        <pc:spChg chg="mod">
          <ac:chgData name="Mattia Di Donato" userId="b8aa30c7-608e-4ceb-b437-fd1e52695deb" providerId="ADAL" clId="{9C0B4210-BA46-4FCE-8D19-A54B7E482392}" dt="2022-02-15T16:42:43.590" v="907" actId="20577"/>
          <ac:spMkLst>
            <pc:docMk/>
            <pc:sldMk cId="334941461" sldId="268"/>
            <ac:spMk id="2" creationId="{7553D0E6-10B9-4566-A3A2-770A3972F28E}"/>
          </ac:spMkLst>
        </pc:spChg>
      </pc:sldChg>
      <pc:sldChg chg="modSp new mod">
        <pc:chgData name="Mattia Di Donato" userId="b8aa30c7-608e-4ceb-b437-fd1e52695deb" providerId="ADAL" clId="{9C0B4210-BA46-4FCE-8D19-A54B7E482392}" dt="2022-02-15T16:43:05.556" v="942" actId="27636"/>
        <pc:sldMkLst>
          <pc:docMk/>
          <pc:sldMk cId="2950191085" sldId="269"/>
        </pc:sldMkLst>
        <pc:spChg chg="mod">
          <ac:chgData name="Mattia Di Donato" userId="b8aa30c7-608e-4ceb-b437-fd1e52695deb" providerId="ADAL" clId="{9C0B4210-BA46-4FCE-8D19-A54B7E482392}" dt="2022-02-15T16:43:05.556" v="942" actId="27636"/>
          <ac:spMkLst>
            <pc:docMk/>
            <pc:sldMk cId="2950191085" sldId="269"/>
            <ac:spMk id="2" creationId="{776F0CBC-D949-4D95-B615-3A5D1FB96A7A}"/>
          </ac:spMkLst>
        </pc:spChg>
      </pc:sldChg>
    </pc:docChg>
  </pc:docChgLst>
  <pc:docChgLst>
    <pc:chgData name="Matteo Giorgi" userId="S::m.giorgi13@studenti.unipi.it::1c851f50-38a3-4328-95fb-a88aab1aae65" providerId="AD" clId="Web-{76BD407F-C134-0BFF-4C37-BE73D44FECEB}"/>
    <pc:docChg chg="modSld">
      <pc:chgData name="Matteo Giorgi" userId="S::m.giorgi13@studenti.unipi.it::1c851f50-38a3-4328-95fb-a88aab1aae65" providerId="AD" clId="Web-{76BD407F-C134-0BFF-4C37-BE73D44FECEB}" dt="2022-02-15T16:27:48.757" v="5" actId="1076"/>
      <pc:docMkLst>
        <pc:docMk/>
      </pc:docMkLst>
      <pc:sldChg chg="modSp">
        <pc:chgData name="Matteo Giorgi" userId="S::m.giorgi13@studenti.unipi.it::1c851f50-38a3-4328-95fb-a88aab1aae65" providerId="AD" clId="Web-{76BD407F-C134-0BFF-4C37-BE73D44FECEB}" dt="2022-02-15T16:27:48.757" v="5" actId="1076"/>
        <pc:sldMkLst>
          <pc:docMk/>
          <pc:sldMk cId="4165861081" sldId="261"/>
        </pc:sldMkLst>
        <pc:picChg chg="mod modCrop">
          <ac:chgData name="Matteo Giorgi" userId="S::m.giorgi13@studenti.unipi.it::1c851f50-38a3-4328-95fb-a88aab1aae65" providerId="AD" clId="Web-{76BD407F-C134-0BFF-4C37-BE73D44FECEB}" dt="2022-02-15T16:27:48.757" v="5" actId="1076"/>
          <ac:picMkLst>
            <pc:docMk/>
            <pc:sldMk cId="4165861081" sldId="261"/>
            <ac:picMk id="5" creationId="{DD1D2A5B-B691-8349-923F-E02F9DAAA714}"/>
          </ac:picMkLst>
        </pc:picChg>
      </pc:sldChg>
    </pc:docChg>
  </pc:docChgLst>
  <pc:docChgLst>
    <pc:chgData name="Salvatore Arancio Febbo" userId="S::s.aranciofebbo@studenti.unipi.it::7b43c711-b72f-4658-ac70-93ec787087b5" providerId="AD" clId="Web-{E6C841A3-CD8E-2CA1-D459-DCA2FD531CFF}"/>
    <pc:docChg chg="modSld">
      <pc:chgData name="Salvatore Arancio Febbo" userId="S::s.aranciofebbo@studenti.unipi.it::7b43c711-b72f-4658-ac70-93ec787087b5" providerId="AD" clId="Web-{E6C841A3-CD8E-2CA1-D459-DCA2FD531CFF}" dt="2022-02-17T08:01:03.619" v="5" actId="1076"/>
      <pc:docMkLst>
        <pc:docMk/>
      </pc:docMkLst>
      <pc:sldChg chg="addSp delSp modSp">
        <pc:chgData name="Salvatore Arancio Febbo" userId="S::s.aranciofebbo@studenti.unipi.it::7b43c711-b72f-4658-ac70-93ec787087b5" providerId="AD" clId="Web-{E6C841A3-CD8E-2CA1-D459-DCA2FD531CFF}" dt="2022-02-17T08:01:03.619" v="5" actId="1076"/>
        <pc:sldMkLst>
          <pc:docMk/>
          <pc:sldMk cId="1042111262" sldId="257"/>
        </pc:sldMkLst>
        <pc:picChg chg="add mod">
          <ac:chgData name="Salvatore Arancio Febbo" userId="S::s.aranciofebbo@studenti.unipi.it::7b43c711-b72f-4658-ac70-93ec787087b5" providerId="AD" clId="Web-{E6C841A3-CD8E-2CA1-D459-DCA2FD531CFF}" dt="2022-02-17T08:01:03.619" v="5" actId="1076"/>
          <ac:picMkLst>
            <pc:docMk/>
            <pc:sldMk cId="1042111262" sldId="257"/>
            <ac:picMk id="3" creationId="{D8302ED5-E078-4A1B-9C54-820BD43B8857}"/>
          </ac:picMkLst>
        </pc:picChg>
        <pc:picChg chg="del">
          <ac:chgData name="Salvatore Arancio Febbo" userId="S::s.aranciofebbo@studenti.unipi.it::7b43c711-b72f-4658-ac70-93ec787087b5" providerId="AD" clId="Web-{E6C841A3-CD8E-2CA1-D459-DCA2FD531CFF}" dt="2022-02-17T08:00:36.259" v="0"/>
          <ac:picMkLst>
            <pc:docMk/>
            <pc:sldMk cId="1042111262" sldId="257"/>
            <ac:picMk id="1028" creationId="{02A09CD6-B29D-264F-B646-54A88EE760BD}"/>
          </ac:picMkLst>
        </pc:picChg>
      </pc:sldChg>
    </pc:docChg>
  </pc:docChgLst>
  <pc:docChgLst>
    <pc:chgData name="Matteo Giorgi" userId="1c851f50-38a3-4328-95fb-a88aab1aae65" providerId="ADAL" clId="{48979D53-5DAB-CA41-A845-3D982A64AF46}"/>
    <pc:docChg chg="custSel modSld">
      <pc:chgData name="Matteo Giorgi" userId="1c851f50-38a3-4328-95fb-a88aab1aae65" providerId="ADAL" clId="{48979D53-5DAB-CA41-A845-3D982A64AF46}" dt="2022-02-16T17:10:36.446" v="108" actId="20577"/>
      <pc:docMkLst>
        <pc:docMk/>
      </pc:docMkLst>
      <pc:sldChg chg="modSp mod">
        <pc:chgData name="Matteo Giorgi" userId="1c851f50-38a3-4328-95fb-a88aab1aae65" providerId="ADAL" clId="{48979D53-5DAB-CA41-A845-3D982A64AF46}" dt="2022-02-16T16:57:53.127" v="33" actId="20577"/>
        <pc:sldMkLst>
          <pc:docMk/>
          <pc:sldMk cId="1056679543" sldId="258"/>
        </pc:sldMkLst>
        <pc:spChg chg="mod">
          <ac:chgData name="Matteo Giorgi" userId="1c851f50-38a3-4328-95fb-a88aab1aae65" providerId="ADAL" clId="{48979D53-5DAB-CA41-A845-3D982A64AF46}" dt="2022-02-16T16:57:53.127" v="33" actId="20577"/>
          <ac:spMkLst>
            <pc:docMk/>
            <pc:sldMk cId="1056679543" sldId="258"/>
            <ac:spMk id="3" creationId="{068E8217-0879-6045-A028-80534F620714}"/>
          </ac:spMkLst>
        </pc:spChg>
      </pc:sldChg>
      <pc:sldChg chg="addSp delSp modSp mod">
        <pc:chgData name="Matteo Giorgi" userId="1c851f50-38a3-4328-95fb-a88aab1aae65" providerId="ADAL" clId="{48979D53-5DAB-CA41-A845-3D982A64AF46}" dt="2022-02-15T18:18:01.398" v="25" actId="1076"/>
        <pc:sldMkLst>
          <pc:docMk/>
          <pc:sldMk cId="4165861081" sldId="261"/>
        </pc:sldMkLst>
        <pc:spChg chg="add del mod">
          <ac:chgData name="Matteo Giorgi" userId="1c851f50-38a3-4328-95fb-a88aab1aae65" providerId="ADAL" clId="{48979D53-5DAB-CA41-A845-3D982A64AF46}" dt="2022-02-15T16:15:20.183" v="1"/>
          <ac:spMkLst>
            <pc:docMk/>
            <pc:sldMk cId="4165861081" sldId="261"/>
            <ac:spMk id="3" creationId="{0DFC3C0E-21E2-9A41-BB05-571BB0F669E1}"/>
          </ac:spMkLst>
        </pc:spChg>
        <pc:picChg chg="add mod modCrop">
          <ac:chgData name="Matteo Giorgi" userId="1c851f50-38a3-4328-95fb-a88aab1aae65" providerId="ADAL" clId="{48979D53-5DAB-CA41-A845-3D982A64AF46}" dt="2022-02-15T18:17:55.483" v="24" actId="1076"/>
          <ac:picMkLst>
            <pc:docMk/>
            <pc:sldMk cId="4165861081" sldId="261"/>
            <ac:picMk id="5" creationId="{DD1D2A5B-B691-8349-923F-E02F9DAAA714}"/>
          </ac:picMkLst>
        </pc:picChg>
        <pc:picChg chg="add mod">
          <ac:chgData name="Matteo Giorgi" userId="1c851f50-38a3-4328-95fb-a88aab1aae65" providerId="ADAL" clId="{48979D53-5DAB-CA41-A845-3D982A64AF46}" dt="2022-02-15T18:18:01.398" v="25" actId="1076"/>
          <ac:picMkLst>
            <pc:docMk/>
            <pc:sldMk cId="4165861081" sldId="261"/>
            <ac:picMk id="7" creationId="{8FDEE552-7F97-834D-8661-04885F13E27A}"/>
          </ac:picMkLst>
        </pc:picChg>
      </pc:sldChg>
      <pc:sldChg chg="addSp delSp modSp mod">
        <pc:chgData name="Matteo Giorgi" userId="1c851f50-38a3-4328-95fb-a88aab1aae65" providerId="ADAL" clId="{48979D53-5DAB-CA41-A845-3D982A64AF46}" dt="2022-02-16T17:09:49.244" v="107" actId="20577"/>
        <pc:sldMkLst>
          <pc:docMk/>
          <pc:sldMk cId="1127430590" sldId="262"/>
        </pc:sldMkLst>
        <pc:spChg chg="add del mod">
          <ac:chgData name="Matteo Giorgi" userId="1c851f50-38a3-4328-95fb-a88aab1aae65" providerId="ADAL" clId="{48979D53-5DAB-CA41-A845-3D982A64AF46}" dt="2022-02-15T16:24:15.183" v="10" actId="21"/>
          <ac:spMkLst>
            <pc:docMk/>
            <pc:sldMk cId="1127430590" sldId="262"/>
            <ac:spMk id="3" creationId="{53E02E58-C5F3-F34A-859A-F264DC0BB5B0}"/>
          </ac:spMkLst>
        </pc:spChg>
        <pc:spChg chg="mod">
          <ac:chgData name="Matteo Giorgi" userId="1c851f50-38a3-4328-95fb-a88aab1aae65" providerId="ADAL" clId="{48979D53-5DAB-CA41-A845-3D982A64AF46}" dt="2022-02-16T17:09:49.244" v="107" actId="20577"/>
          <ac:spMkLst>
            <pc:docMk/>
            <pc:sldMk cId="1127430590" sldId="262"/>
            <ac:spMk id="4" creationId="{FF9E03C2-DC1D-4851-B343-1D533AE86170}"/>
          </ac:spMkLst>
        </pc:spChg>
      </pc:sldChg>
      <pc:sldChg chg="modSp mod">
        <pc:chgData name="Matteo Giorgi" userId="1c851f50-38a3-4328-95fb-a88aab1aae65" providerId="ADAL" clId="{48979D53-5DAB-CA41-A845-3D982A64AF46}" dt="2022-02-16T17:10:36.446" v="108" actId="20577"/>
        <pc:sldMkLst>
          <pc:docMk/>
          <pc:sldMk cId="3582088358" sldId="264"/>
        </pc:sldMkLst>
        <pc:spChg chg="mod">
          <ac:chgData name="Matteo Giorgi" userId="1c851f50-38a3-4328-95fb-a88aab1aae65" providerId="ADAL" clId="{48979D53-5DAB-CA41-A845-3D982A64AF46}" dt="2022-02-16T17:10:36.446" v="108" actId="20577"/>
          <ac:spMkLst>
            <pc:docMk/>
            <pc:sldMk cId="3582088358" sldId="264"/>
            <ac:spMk id="3" creationId="{0A97890E-D025-46E7-8A97-939C2A088185}"/>
          </ac:spMkLst>
        </pc:spChg>
      </pc:sldChg>
      <pc:sldChg chg="modSp mod">
        <pc:chgData name="Matteo Giorgi" userId="1c851f50-38a3-4328-95fb-a88aab1aae65" providerId="ADAL" clId="{48979D53-5DAB-CA41-A845-3D982A64AF46}" dt="2022-02-16T17:03:15.173" v="103" actId="20577"/>
        <pc:sldMkLst>
          <pc:docMk/>
          <pc:sldMk cId="334941461" sldId="268"/>
        </pc:sldMkLst>
        <pc:spChg chg="mod">
          <ac:chgData name="Matteo Giorgi" userId="1c851f50-38a3-4328-95fb-a88aab1aae65" providerId="ADAL" clId="{48979D53-5DAB-CA41-A845-3D982A64AF46}" dt="2022-02-16T17:03:15.173" v="103" actId="20577"/>
          <ac:spMkLst>
            <pc:docMk/>
            <pc:sldMk cId="334941461" sldId="268"/>
            <ac:spMk id="3" creationId="{B056CD2E-1B67-4FAA-867B-5FEAB66F672C}"/>
          </ac:spMkLst>
        </pc:spChg>
      </pc:sldChg>
    </pc:docChg>
  </pc:docChgLst>
  <pc:docChgLst>
    <pc:chgData name="Matteo Giorgi" userId="S::m.giorgi13@studenti.unipi.it::1c851f50-38a3-4328-95fb-a88aab1aae65" providerId="AD" clId="Web-{3A4E5100-14EC-8D79-3B53-99F75B2A90AF}"/>
    <pc:docChg chg="modSld">
      <pc:chgData name="Matteo Giorgi" userId="S::m.giorgi13@studenti.unipi.it::1c851f50-38a3-4328-95fb-a88aab1aae65" providerId="AD" clId="Web-{3A4E5100-14EC-8D79-3B53-99F75B2A90AF}" dt="2022-02-15T23:25:58.807" v="596" actId="20577"/>
      <pc:docMkLst>
        <pc:docMk/>
      </pc:docMkLst>
      <pc:sldChg chg="modSp">
        <pc:chgData name="Matteo Giorgi" userId="S::m.giorgi13@studenti.unipi.it::1c851f50-38a3-4328-95fb-a88aab1aae65" providerId="AD" clId="Web-{3A4E5100-14EC-8D79-3B53-99F75B2A90AF}" dt="2022-02-15T23:06:39.954" v="135" actId="14100"/>
        <pc:sldMkLst>
          <pc:docMk/>
          <pc:sldMk cId="4165861081" sldId="261"/>
        </pc:sldMkLst>
        <pc:picChg chg="mod">
          <ac:chgData name="Matteo Giorgi" userId="S::m.giorgi13@studenti.unipi.it::1c851f50-38a3-4328-95fb-a88aab1aae65" providerId="AD" clId="Web-{3A4E5100-14EC-8D79-3B53-99F75B2A90AF}" dt="2022-02-15T22:44:28.032" v="5" actId="1076"/>
          <ac:picMkLst>
            <pc:docMk/>
            <pc:sldMk cId="4165861081" sldId="261"/>
            <ac:picMk id="5" creationId="{DD1D2A5B-B691-8349-923F-E02F9DAAA714}"/>
          </ac:picMkLst>
        </pc:picChg>
        <pc:picChg chg="mod">
          <ac:chgData name="Matteo Giorgi" userId="S::m.giorgi13@studenti.unipi.it::1c851f50-38a3-4328-95fb-a88aab1aae65" providerId="AD" clId="Web-{3A4E5100-14EC-8D79-3B53-99F75B2A90AF}" dt="2022-02-15T22:44:32.782" v="6" actId="1076"/>
          <ac:picMkLst>
            <pc:docMk/>
            <pc:sldMk cId="4165861081" sldId="261"/>
            <ac:picMk id="7" creationId="{8FDEE552-7F97-834D-8661-04885F13E27A}"/>
          </ac:picMkLst>
        </pc:picChg>
        <pc:picChg chg="mod">
          <ac:chgData name="Matteo Giorgi" userId="S::m.giorgi13@studenti.unipi.it::1c851f50-38a3-4328-95fb-a88aab1aae65" providerId="AD" clId="Web-{3A4E5100-14EC-8D79-3B53-99F75B2A90AF}" dt="2022-02-15T23:06:34.907" v="134" actId="14100"/>
          <ac:picMkLst>
            <pc:docMk/>
            <pc:sldMk cId="4165861081" sldId="261"/>
            <ac:picMk id="2050" creationId="{C404DD68-184D-674F-A2FB-64F42EE5DB58}"/>
          </ac:picMkLst>
        </pc:picChg>
        <pc:picChg chg="mod">
          <ac:chgData name="Matteo Giorgi" userId="S::m.giorgi13@studenti.unipi.it::1c851f50-38a3-4328-95fb-a88aab1aae65" providerId="AD" clId="Web-{3A4E5100-14EC-8D79-3B53-99F75B2A90AF}" dt="2022-02-15T23:06:39.954" v="135" actId="14100"/>
          <ac:picMkLst>
            <pc:docMk/>
            <pc:sldMk cId="4165861081" sldId="261"/>
            <ac:picMk id="2052" creationId="{18E03BF0-1DDF-204F-8F96-C92318DC53E9}"/>
          </ac:picMkLst>
        </pc:picChg>
      </pc:sldChg>
      <pc:sldChg chg="addSp modSp">
        <pc:chgData name="Matteo Giorgi" userId="S::m.giorgi13@studenti.unipi.it::1c851f50-38a3-4328-95fb-a88aab1aae65" providerId="AD" clId="Web-{3A4E5100-14EC-8D79-3B53-99F75B2A90AF}" dt="2022-02-15T23:05:29.234" v="131" actId="14100"/>
        <pc:sldMkLst>
          <pc:docMk/>
          <pc:sldMk cId="1127430590" sldId="262"/>
        </pc:sldMkLst>
        <pc:spChg chg="add mod">
          <ac:chgData name="Matteo Giorgi" userId="S::m.giorgi13@studenti.unipi.it::1c851f50-38a3-4328-95fb-a88aab1aae65" providerId="AD" clId="Web-{3A4E5100-14EC-8D79-3B53-99F75B2A90AF}" dt="2022-02-15T22:55:13.705" v="118" actId="1076"/>
          <ac:spMkLst>
            <pc:docMk/>
            <pc:sldMk cId="1127430590" sldId="262"/>
            <ac:spMk id="3" creationId="{D24622F5-7590-492F-9D14-B0CCD58837FA}"/>
          </ac:spMkLst>
        </pc:spChg>
        <pc:spChg chg="add mod">
          <ac:chgData name="Matteo Giorgi" userId="S::m.giorgi13@studenti.unipi.it::1c851f50-38a3-4328-95fb-a88aab1aae65" providerId="AD" clId="Web-{3A4E5100-14EC-8D79-3B53-99F75B2A90AF}" dt="2022-02-15T22:55:34.143" v="122" actId="14100"/>
          <ac:spMkLst>
            <pc:docMk/>
            <pc:sldMk cId="1127430590" sldId="262"/>
            <ac:spMk id="4" creationId="{FF9E03C2-DC1D-4851-B343-1D533AE86170}"/>
          </ac:spMkLst>
        </pc:spChg>
        <pc:picChg chg="add mod">
          <ac:chgData name="Matteo Giorgi" userId="S::m.giorgi13@studenti.unipi.it::1c851f50-38a3-4328-95fb-a88aab1aae65" providerId="AD" clId="Web-{3A4E5100-14EC-8D79-3B53-99F75B2A90AF}" dt="2022-02-15T23:05:29.234" v="131" actId="14100"/>
          <ac:picMkLst>
            <pc:docMk/>
            <pc:sldMk cId="1127430590" sldId="262"/>
            <ac:picMk id="5" creationId="{D624B33D-FED4-4B31-9B16-2A6D9026C30D}"/>
          </ac:picMkLst>
        </pc:picChg>
        <pc:picChg chg="add mod">
          <ac:chgData name="Matteo Giorgi" userId="S::m.giorgi13@studenti.unipi.it::1c851f50-38a3-4328-95fb-a88aab1aae65" providerId="AD" clId="Web-{3A4E5100-14EC-8D79-3B53-99F75B2A90AF}" dt="2022-02-15T23:05:10.374" v="127" actId="1076"/>
          <ac:picMkLst>
            <pc:docMk/>
            <pc:sldMk cId="1127430590" sldId="262"/>
            <ac:picMk id="6" creationId="{6FA58456-AA5C-4DD9-9D44-A80818227CA1}"/>
          </ac:picMkLst>
        </pc:picChg>
      </pc:sldChg>
      <pc:sldChg chg="addSp delSp modSp">
        <pc:chgData name="Matteo Giorgi" userId="S::m.giorgi13@studenti.unipi.it::1c851f50-38a3-4328-95fb-a88aab1aae65" providerId="AD" clId="Web-{3A4E5100-14EC-8D79-3B53-99F75B2A90AF}" dt="2022-02-15T23:25:58.807" v="596" actId="20577"/>
        <pc:sldMkLst>
          <pc:docMk/>
          <pc:sldMk cId="3582088358" sldId="264"/>
        </pc:sldMkLst>
        <pc:spChg chg="mod">
          <ac:chgData name="Matteo Giorgi" userId="S::m.giorgi13@studenti.unipi.it::1c851f50-38a3-4328-95fb-a88aab1aae65" providerId="AD" clId="Web-{3A4E5100-14EC-8D79-3B53-99F75B2A90AF}" dt="2022-02-15T23:06:12.376" v="133" actId="20577"/>
          <ac:spMkLst>
            <pc:docMk/>
            <pc:sldMk cId="3582088358" sldId="264"/>
            <ac:spMk id="2" creationId="{5A91C834-1531-EF45-9F75-1C146E72C46B}"/>
          </ac:spMkLst>
        </pc:spChg>
        <pc:spChg chg="add mod">
          <ac:chgData name="Matteo Giorgi" userId="S::m.giorgi13@studenti.unipi.it::1c851f50-38a3-4328-95fb-a88aab1aae65" providerId="AD" clId="Web-{3A4E5100-14EC-8D79-3B53-99F75B2A90AF}" dt="2022-02-15T23:25:58.807" v="596" actId="20577"/>
          <ac:spMkLst>
            <pc:docMk/>
            <pc:sldMk cId="3582088358" sldId="264"/>
            <ac:spMk id="3" creationId="{0A97890E-D025-46E7-8A97-939C2A088185}"/>
          </ac:spMkLst>
        </pc:spChg>
        <pc:spChg chg="add del mod">
          <ac:chgData name="Matteo Giorgi" userId="S::m.giorgi13@studenti.unipi.it::1c851f50-38a3-4328-95fb-a88aab1aae65" providerId="AD" clId="Web-{3A4E5100-14EC-8D79-3B53-99F75B2A90AF}" dt="2022-02-15T23:25:29.931" v="588"/>
          <ac:spMkLst>
            <pc:docMk/>
            <pc:sldMk cId="3582088358" sldId="264"/>
            <ac:spMk id="5" creationId="{05D2617D-9B98-475C-AF18-7D47A74A34ED}"/>
          </ac:spMkLst>
        </pc:spChg>
        <pc:picChg chg="add mod">
          <ac:chgData name="Matteo Giorgi" userId="S::m.giorgi13@studenti.unipi.it::1c851f50-38a3-4328-95fb-a88aab1aae65" providerId="AD" clId="Web-{3A4E5100-14EC-8D79-3B53-99F75B2A90AF}" dt="2022-02-15T23:25:47.338" v="594" actId="1076"/>
          <ac:picMkLst>
            <pc:docMk/>
            <pc:sldMk cId="3582088358" sldId="264"/>
            <ac:picMk id="4" creationId="{530C603F-3C5E-4D14-965C-39E30913688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964877-37F7-4EAD-8BD4-A1C7565C89DF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E53477E-30EB-4959-9582-AA5B6EF8A643}">
      <dgm:prSet phldrT="[Testo]"/>
      <dgm:spPr/>
      <dgm:t>
        <a:bodyPr/>
        <a:lstStyle/>
        <a:p>
          <a:r>
            <a:rPr lang="it-IT"/>
            <a:t> </a:t>
          </a:r>
        </a:p>
      </dgm:t>
    </dgm:pt>
    <dgm:pt modelId="{ABD612C2-F802-40C1-AF90-B74EF5ACA78B}" type="parTrans" cxnId="{567DA3C2-E1AD-43D0-B273-ACCD1DB4714D}">
      <dgm:prSet/>
      <dgm:spPr/>
      <dgm:t>
        <a:bodyPr/>
        <a:lstStyle/>
        <a:p>
          <a:endParaRPr lang="it-IT"/>
        </a:p>
      </dgm:t>
    </dgm:pt>
    <dgm:pt modelId="{FFF317AD-264C-49E4-BDF0-BFD83D06C8EA}" type="sibTrans" cxnId="{567DA3C2-E1AD-43D0-B273-ACCD1DB4714D}">
      <dgm:prSet/>
      <dgm:spPr/>
      <dgm:t>
        <a:bodyPr/>
        <a:lstStyle/>
        <a:p>
          <a:endParaRPr lang="it-IT"/>
        </a:p>
      </dgm:t>
    </dgm:pt>
    <dgm:pt modelId="{A0CAA343-624F-4FF1-85A0-63E44B6CDBB9}">
      <dgm:prSet phldrT="[Testo]"/>
      <dgm:spPr/>
      <dgm:t>
        <a:bodyPr/>
        <a:lstStyle/>
        <a:p>
          <a:r>
            <a:rPr lang="it-IT"/>
            <a:t> </a:t>
          </a:r>
        </a:p>
      </dgm:t>
    </dgm:pt>
    <dgm:pt modelId="{A1CA680E-50D7-4C00-A79B-194CC33BD68A}" type="parTrans" cxnId="{B9CEA41D-009D-4A29-A6A5-B455C1448534}">
      <dgm:prSet/>
      <dgm:spPr/>
      <dgm:t>
        <a:bodyPr/>
        <a:lstStyle/>
        <a:p>
          <a:endParaRPr lang="it-IT"/>
        </a:p>
      </dgm:t>
    </dgm:pt>
    <dgm:pt modelId="{4E011B34-6EAD-44D8-9A8E-D307B83DEA68}" type="sibTrans" cxnId="{B9CEA41D-009D-4A29-A6A5-B455C1448534}">
      <dgm:prSet/>
      <dgm:spPr/>
      <dgm:t>
        <a:bodyPr/>
        <a:lstStyle/>
        <a:p>
          <a:endParaRPr lang="it-IT"/>
        </a:p>
      </dgm:t>
    </dgm:pt>
    <dgm:pt modelId="{3E84E67B-5ABB-4446-B201-E7FED5BF140B}" type="pres">
      <dgm:prSet presAssocID="{11964877-37F7-4EAD-8BD4-A1C7565C89DF}" presName="compositeShape" presStyleCnt="0">
        <dgm:presLayoutVars>
          <dgm:chMax val="2"/>
          <dgm:dir/>
          <dgm:resizeHandles val="exact"/>
        </dgm:presLayoutVars>
      </dgm:prSet>
      <dgm:spPr/>
    </dgm:pt>
    <dgm:pt modelId="{6887C999-DEA6-46B4-A232-3D22CF16655A}" type="pres">
      <dgm:prSet presAssocID="{11964877-37F7-4EAD-8BD4-A1C7565C89DF}" presName="ribbon" presStyleLbl="node1" presStyleIdx="0" presStyleCnt="1" custAng="771782" custLinFactNeighborX="-1249" custLinFactNeighborY="-17467"/>
      <dgm:spPr/>
    </dgm:pt>
    <dgm:pt modelId="{DF473013-2E3F-4DAA-AA04-06D9A80D278F}" type="pres">
      <dgm:prSet presAssocID="{11964877-37F7-4EAD-8BD4-A1C7565C89DF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CBC930B3-73B1-40BC-B145-76FFAFAC6D18}" type="pres">
      <dgm:prSet presAssocID="{11964877-37F7-4EAD-8BD4-A1C7565C89DF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9CEA41D-009D-4A29-A6A5-B455C1448534}" srcId="{11964877-37F7-4EAD-8BD4-A1C7565C89DF}" destId="{A0CAA343-624F-4FF1-85A0-63E44B6CDBB9}" srcOrd="1" destOrd="0" parTransId="{A1CA680E-50D7-4C00-A79B-194CC33BD68A}" sibTransId="{4E011B34-6EAD-44D8-9A8E-D307B83DEA68}"/>
    <dgm:cxn modelId="{5FCC4441-C842-4F73-8116-D0FFB1EF19DD}" type="presOf" srcId="{11964877-37F7-4EAD-8BD4-A1C7565C89DF}" destId="{3E84E67B-5ABB-4446-B201-E7FED5BF140B}" srcOrd="0" destOrd="0" presId="urn:microsoft.com/office/officeart/2005/8/layout/arrow6"/>
    <dgm:cxn modelId="{32807D53-B316-4C92-AF10-1A9AF5353A44}" type="presOf" srcId="{AE53477E-30EB-4959-9582-AA5B6EF8A643}" destId="{DF473013-2E3F-4DAA-AA04-06D9A80D278F}" srcOrd="0" destOrd="0" presId="urn:microsoft.com/office/officeart/2005/8/layout/arrow6"/>
    <dgm:cxn modelId="{195107B9-4BF5-471A-AA2A-C342199AAFE6}" type="presOf" srcId="{A0CAA343-624F-4FF1-85A0-63E44B6CDBB9}" destId="{CBC930B3-73B1-40BC-B145-76FFAFAC6D18}" srcOrd="0" destOrd="0" presId="urn:microsoft.com/office/officeart/2005/8/layout/arrow6"/>
    <dgm:cxn modelId="{567DA3C2-E1AD-43D0-B273-ACCD1DB4714D}" srcId="{11964877-37F7-4EAD-8BD4-A1C7565C89DF}" destId="{AE53477E-30EB-4959-9582-AA5B6EF8A643}" srcOrd="0" destOrd="0" parTransId="{ABD612C2-F802-40C1-AF90-B74EF5ACA78B}" sibTransId="{FFF317AD-264C-49E4-BDF0-BFD83D06C8EA}"/>
    <dgm:cxn modelId="{5B2A3972-277C-455B-B83F-62363FD3A713}" type="presParOf" srcId="{3E84E67B-5ABB-4446-B201-E7FED5BF140B}" destId="{6887C999-DEA6-46B4-A232-3D22CF16655A}" srcOrd="0" destOrd="0" presId="urn:microsoft.com/office/officeart/2005/8/layout/arrow6"/>
    <dgm:cxn modelId="{5B6E2825-38D1-4000-BFFE-926A537C9CBE}" type="presParOf" srcId="{3E84E67B-5ABB-4446-B201-E7FED5BF140B}" destId="{DF473013-2E3F-4DAA-AA04-06D9A80D278F}" srcOrd="1" destOrd="0" presId="urn:microsoft.com/office/officeart/2005/8/layout/arrow6"/>
    <dgm:cxn modelId="{C3A4C2D0-0FC2-4F0F-842D-246BEC033BDF}" type="presParOf" srcId="{3E84E67B-5ABB-4446-B201-E7FED5BF140B}" destId="{CBC930B3-73B1-40BC-B145-76FFAFAC6D18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7C999-DEA6-46B4-A232-3D22CF16655A}">
      <dsp:nvSpPr>
        <dsp:cNvPr id="0" name=""/>
        <dsp:cNvSpPr/>
      </dsp:nvSpPr>
      <dsp:spPr>
        <a:xfrm rot="771782">
          <a:off x="-25180" y="95506"/>
          <a:ext cx="2016079" cy="806431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73013-2E3F-4DAA-AA04-06D9A80D278F}">
      <dsp:nvSpPr>
        <dsp:cNvPr id="0" name=""/>
        <dsp:cNvSpPr/>
      </dsp:nvSpPr>
      <dsp:spPr>
        <a:xfrm>
          <a:off x="241929" y="236632"/>
          <a:ext cx="665306" cy="39515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4008" rIns="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 </a:t>
          </a:r>
        </a:p>
      </dsp:txBody>
      <dsp:txXfrm>
        <a:off x="241929" y="236632"/>
        <a:ext cx="665306" cy="395151"/>
      </dsp:txXfrm>
    </dsp:sp>
    <dsp:sp modelId="{CBC930B3-73B1-40BC-B145-76FFAFAC6D18}">
      <dsp:nvSpPr>
        <dsp:cNvPr id="0" name=""/>
        <dsp:cNvSpPr/>
      </dsp:nvSpPr>
      <dsp:spPr>
        <a:xfrm>
          <a:off x="1008039" y="365661"/>
          <a:ext cx="786270" cy="39515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4008" rIns="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 </a:t>
          </a:r>
        </a:p>
      </dsp:txBody>
      <dsp:txXfrm>
        <a:off x="1008039" y="365661"/>
        <a:ext cx="786270" cy="395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16/02/2022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16/02/2022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16/02/2022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16/02/2022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16/02/2022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16/02/2022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16/02/2022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16/02/2022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16/02/2022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16/02/2022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16/02/2022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16/02/2022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Fare </a:t>
            </a:r>
            <a:r>
              <a:rPr lang="en-US" noProof="0" err="1"/>
              <a:t>clic</a:t>
            </a:r>
            <a:r>
              <a:rPr lang="en-US" noProof="0"/>
              <a:t> per </a:t>
            </a:r>
            <a:r>
              <a:rPr lang="en-US" noProof="0" err="1"/>
              <a:t>modificare</a:t>
            </a:r>
            <a:r>
              <a:rPr lang="en-US" noProof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Fare </a:t>
            </a:r>
            <a:r>
              <a:rPr lang="en-US" noProof="0" err="1"/>
              <a:t>clic</a:t>
            </a:r>
            <a:r>
              <a:rPr lang="en-US" noProof="0"/>
              <a:t> per </a:t>
            </a:r>
            <a:r>
              <a:rPr lang="en-US" noProof="0" err="1"/>
              <a:t>modificare</a:t>
            </a:r>
            <a:r>
              <a:rPr lang="en-US" noProof="0"/>
              <a:t> </a:t>
            </a:r>
            <a:r>
              <a:rPr lang="en-US" noProof="0" err="1"/>
              <a:t>gli</a:t>
            </a:r>
            <a:r>
              <a:rPr lang="en-US" noProof="0"/>
              <a:t> </a:t>
            </a:r>
            <a:r>
              <a:rPr lang="en-US" noProof="0" err="1"/>
              <a:t>stili</a:t>
            </a:r>
            <a:r>
              <a:rPr lang="en-US" noProof="0"/>
              <a:t> del </a:t>
            </a:r>
            <a:r>
              <a:rPr lang="en-US" noProof="0" err="1"/>
              <a:t>testo</a:t>
            </a:r>
            <a:r>
              <a:rPr lang="en-US" noProof="0"/>
              <a:t> </a:t>
            </a:r>
            <a:r>
              <a:rPr lang="en-US" noProof="0" err="1"/>
              <a:t>dello</a:t>
            </a:r>
            <a:r>
              <a:rPr lang="en-US" noProof="0"/>
              <a:t> schema</a:t>
            </a:r>
          </a:p>
          <a:p>
            <a:pPr lvl="1"/>
            <a:r>
              <a:rPr lang="en-US" noProof="0"/>
              <a:t>Secondo </a:t>
            </a:r>
            <a:r>
              <a:rPr lang="en-US" noProof="0" err="1"/>
              <a:t>livello</a:t>
            </a:r>
            <a:endParaRPr lang="en-US" noProof="0"/>
          </a:p>
          <a:p>
            <a:pPr lvl="2"/>
            <a:r>
              <a:rPr lang="en-US" noProof="0" err="1"/>
              <a:t>Terzo</a:t>
            </a:r>
            <a:r>
              <a:rPr lang="en-US" noProof="0"/>
              <a:t> </a:t>
            </a:r>
            <a:r>
              <a:rPr lang="en-US" noProof="0" err="1"/>
              <a:t>livello</a:t>
            </a:r>
            <a:endParaRPr lang="en-US" noProof="0"/>
          </a:p>
          <a:p>
            <a:pPr lvl="3"/>
            <a:r>
              <a:rPr lang="en-US" noProof="0"/>
              <a:t>Quarto </a:t>
            </a:r>
            <a:r>
              <a:rPr lang="en-US" noProof="0" err="1"/>
              <a:t>livello</a:t>
            </a:r>
            <a:endParaRPr lang="en-US" noProof="0"/>
          </a:p>
          <a:p>
            <a:pPr lvl="4"/>
            <a:r>
              <a:rPr lang="en-US" noProof="0" err="1"/>
              <a:t>Quinto</a:t>
            </a:r>
            <a:r>
              <a:rPr lang="en-US" noProof="0"/>
              <a:t> </a:t>
            </a:r>
            <a:r>
              <a:rPr lang="en-US" noProof="0" err="1"/>
              <a:t>livello</a:t>
            </a:r>
            <a:endParaRPr lang="en-US" noProof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5" Type="http://schemas.openxmlformats.org/officeDocument/2006/relationships/image" Target="../media/image24.png"/><Relationship Id="rId10" Type="http://schemas.microsoft.com/office/2007/relationships/diagramDrawing" Target="../diagrams/drawing1.xml"/><Relationship Id="rId4" Type="http://schemas.openxmlformats.org/officeDocument/2006/relationships/image" Target="../media/image23.png"/><Relationship Id="rId9" Type="http://schemas.openxmlformats.org/officeDocument/2006/relationships/diagramColors" Target="../diagrams/colors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iadido95/Reviook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/>
              <a:t>Large-Scale and Multi-Structured Databases</a:t>
            </a:r>
            <a:br>
              <a:rPr lang="en-US"/>
            </a:br>
            <a:r>
              <a:rPr lang="en-US" b="1" i="1"/>
              <a:t>Project Design</a:t>
            </a:r>
            <a:br>
              <a:rPr lang="en-US" b="1" i="1"/>
            </a:br>
            <a:r>
              <a:rPr lang="en-US" b="1" i="1" err="1"/>
              <a:t>Reviook</a:t>
            </a:r>
            <a:endParaRPr lang="en-US" sz="3300" i="1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Arancio </a:t>
            </a:r>
            <a:r>
              <a:rPr lang="it-IT" err="1"/>
              <a:t>Febbo</a:t>
            </a:r>
            <a:r>
              <a:rPr lang="it-IT"/>
              <a:t> Salvatore</a:t>
            </a:r>
          </a:p>
          <a:p>
            <a:r>
              <a:rPr lang="it-IT"/>
              <a:t>Di Donato Mattia</a:t>
            </a:r>
          </a:p>
          <a:p>
            <a:r>
              <a:rPr lang="it-IT"/>
              <a:t>Giorgi Matteo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E3B524-BE05-BC4D-9F11-C85D6628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err="1"/>
              <a:t>Sharding</a:t>
            </a:r>
            <a:endParaRPr lang="en-GB"/>
          </a:p>
        </p:txBody>
      </p:sp>
      <p:pic>
        <p:nvPicPr>
          <p:cNvPr id="3" name="Picture 23" descr="Chart, pie chart&#10;&#10;Description automatically generated">
            <a:extLst>
              <a:ext uri="{FF2B5EF4-FFF2-40B4-BE49-F238E27FC236}">
                <a16:creationId xmlns:a16="http://schemas.microsoft.com/office/drawing/2014/main" id="{B239EBE3-8204-4AB3-B5FA-BCA9A1EC7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682" y="1158453"/>
            <a:ext cx="2086728" cy="1500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2" descr="Chart, pie chart&#10;&#10;Description automatically generated">
            <a:extLst>
              <a:ext uri="{FF2B5EF4-FFF2-40B4-BE49-F238E27FC236}">
                <a16:creationId xmlns:a16="http://schemas.microsoft.com/office/drawing/2014/main" id="{12C6B2CA-1362-4246-8051-A5ADE964C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810" y="1158453"/>
            <a:ext cx="2086728" cy="1500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1" descr="Chart, pie chart&#10;&#10;Description automatically generated">
            <a:extLst>
              <a:ext uri="{FF2B5EF4-FFF2-40B4-BE49-F238E27FC236}">
                <a16:creationId xmlns:a16="http://schemas.microsoft.com/office/drawing/2014/main" id="{022B7CBE-9ED8-4B6A-9D69-59FA1E0EA78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810" y="3119406"/>
            <a:ext cx="2086729" cy="15002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7217A46-44A7-4395-AE86-6E03B642FCD6}"/>
              </a:ext>
            </a:extLst>
          </p:cNvPr>
          <p:cNvSpPr txBox="1"/>
          <p:nvPr/>
        </p:nvSpPr>
        <p:spPr>
          <a:xfrm>
            <a:off x="674284" y="2147732"/>
            <a:ext cx="418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Range </a:t>
            </a:r>
            <a:r>
              <a:rPr lang="it-IT" err="1"/>
              <a:t>Based</a:t>
            </a:r>
            <a:r>
              <a:rPr lang="it-IT"/>
              <a:t> Strategy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C9EF4F5-A907-445A-A486-3F2AFCA5C08F}"/>
              </a:ext>
            </a:extLst>
          </p:cNvPr>
          <p:cNvSpPr txBox="1"/>
          <p:nvPr/>
        </p:nvSpPr>
        <p:spPr>
          <a:xfrm>
            <a:off x="674284" y="2801409"/>
            <a:ext cx="547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3 </a:t>
            </a:r>
            <a:r>
              <a:rPr lang="it-IT" err="1"/>
              <a:t>shards</a:t>
            </a:r>
            <a:r>
              <a:rPr lang="it-IT"/>
              <a:t> for Books, Users and </a:t>
            </a:r>
            <a:r>
              <a:rPr lang="it-IT" err="1"/>
              <a:t>Authors</a:t>
            </a:r>
            <a:r>
              <a:rPr lang="it-IT"/>
              <a:t> </a:t>
            </a:r>
            <a:r>
              <a:rPr lang="it-IT" err="1"/>
              <a:t>collections</a:t>
            </a:r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40919B-E388-47F6-B775-EA4C9FC73806}"/>
              </a:ext>
            </a:extLst>
          </p:cNvPr>
          <p:cNvSpPr txBox="1"/>
          <p:nvPr/>
        </p:nvSpPr>
        <p:spPr>
          <a:xfrm>
            <a:off x="674284" y="3416368"/>
            <a:ext cx="321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3 replica set for </a:t>
            </a:r>
            <a:r>
              <a:rPr lang="it-IT" err="1"/>
              <a:t>each</a:t>
            </a:r>
            <a:r>
              <a:rPr lang="it-IT"/>
              <a:t> </a:t>
            </a:r>
            <a:r>
              <a:rPr lang="it-IT" err="1"/>
              <a:t>shard</a:t>
            </a:r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572A1FEB-BDE8-4E33-BF89-064B0D0AF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7223" y="3281282"/>
            <a:ext cx="2094823" cy="26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2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82D21B-F77E-9742-8A0C-E814A8D3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1" y="62661"/>
            <a:ext cx="8761797" cy="1143000"/>
          </a:xfrm>
        </p:spPr>
        <p:txBody>
          <a:bodyPr/>
          <a:lstStyle/>
          <a:p>
            <a:r>
              <a:rPr lang="en-GB"/>
              <a:t>Software &amp; Hardware Architecture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8B0EDC34-485D-4E40-A4E2-A5810F59F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33" y="2553116"/>
            <a:ext cx="3562350" cy="352425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FCEC1A-B1BE-4024-95BF-8A23F654DDE0}"/>
              </a:ext>
            </a:extLst>
          </p:cNvPr>
          <p:cNvSpPr txBox="1"/>
          <p:nvPr/>
        </p:nvSpPr>
        <p:spPr>
          <a:xfrm>
            <a:off x="2532087" y="1677087"/>
            <a:ext cx="2478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Package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Package </a:t>
            </a:r>
            <a:r>
              <a:rPr lang="it-IT" err="1"/>
              <a:t>Entity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3C52A55-7809-46AA-A77A-00227F4A49E0}"/>
              </a:ext>
            </a:extLst>
          </p:cNvPr>
          <p:cNvSpPr txBox="1"/>
          <p:nvPr/>
        </p:nvSpPr>
        <p:spPr>
          <a:xfrm>
            <a:off x="2447636" y="4703400"/>
            <a:ext cx="212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Package Manager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373BC1A-77B1-4B68-9723-6FA57D4DE001}"/>
              </a:ext>
            </a:extLst>
          </p:cNvPr>
          <p:cNvSpPr txBox="1"/>
          <p:nvPr/>
        </p:nvSpPr>
        <p:spPr>
          <a:xfrm>
            <a:off x="714753" y="3421076"/>
            <a:ext cx="230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Package Controllers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C669703-3B8B-42E1-87E3-6527EF04D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62" y="1356663"/>
            <a:ext cx="1329106" cy="132910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4186F65-C87F-4F96-B0B0-F837E080F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628" y="3094117"/>
            <a:ext cx="1144719" cy="99744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92129747-B959-411F-AD36-76D5571E3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243" y="4315241"/>
            <a:ext cx="1335700" cy="1335700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C90A1AE-D267-4068-AAEC-D1FFA9AF4EA7}"/>
              </a:ext>
            </a:extLst>
          </p:cNvPr>
          <p:cNvCxnSpPr/>
          <p:nvPr/>
        </p:nvCxnSpPr>
        <p:spPr>
          <a:xfrm>
            <a:off x="2630184" y="2664806"/>
            <a:ext cx="636998" cy="527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15D8257-6160-4081-9232-2F1B9F1746A7}"/>
              </a:ext>
            </a:extLst>
          </p:cNvPr>
          <p:cNvCxnSpPr>
            <a:cxnSpLocks/>
          </p:cNvCxnSpPr>
          <p:nvPr/>
        </p:nvCxnSpPr>
        <p:spPr>
          <a:xfrm flipH="1">
            <a:off x="2410085" y="4018789"/>
            <a:ext cx="705401" cy="592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ma 20">
            <a:extLst>
              <a:ext uri="{FF2B5EF4-FFF2-40B4-BE49-F238E27FC236}">
                <a16:creationId xmlns:a16="http://schemas.microsoft.com/office/drawing/2014/main" id="{F759CCD1-681B-4D38-A10C-A594F8EF6A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4466082"/>
              </p:ext>
            </p:extLst>
          </p:nvPr>
        </p:nvGraphicFramePr>
        <p:xfrm>
          <a:off x="4688560" y="2195250"/>
          <a:ext cx="2016079" cy="997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2FC00BAE-5C8C-4106-ADB6-B90033A5DEDA}"/>
              </a:ext>
            </a:extLst>
          </p:cNvPr>
          <p:cNvSpPr txBox="1"/>
          <p:nvPr/>
        </p:nvSpPr>
        <p:spPr>
          <a:xfrm>
            <a:off x="8020994" y="4038242"/>
            <a:ext cx="923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>
                <a:solidFill>
                  <a:schemeClr val="accent6">
                    <a:lumMod val="75000"/>
                  </a:schemeClr>
                </a:solidFill>
              </a:rPr>
              <a:t>Cluster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1F8A6C9-B9A5-4799-A911-6782E02949DA}"/>
              </a:ext>
            </a:extLst>
          </p:cNvPr>
          <p:cNvSpPr txBox="1"/>
          <p:nvPr/>
        </p:nvSpPr>
        <p:spPr>
          <a:xfrm>
            <a:off x="6752755" y="2235684"/>
            <a:ext cx="934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4010D6C-554E-4019-B6F2-6C5D1BE7F817}"/>
              </a:ext>
            </a:extLst>
          </p:cNvPr>
          <p:cNvSpPr txBox="1"/>
          <p:nvPr/>
        </p:nvSpPr>
        <p:spPr>
          <a:xfrm>
            <a:off x="680351" y="1829920"/>
            <a:ext cx="44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>
                <a:solidFill>
                  <a:srgbClr val="00B050"/>
                </a:solidFill>
              </a:rPr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2649685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F0CBC-D949-4D95-B615-3A5D1FB9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err="1"/>
              <a:t>Final</a:t>
            </a:r>
            <a:r>
              <a:rPr lang="it-IT"/>
              <a:t> considerations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376F6A3-0A07-49B4-8FDE-24BA899A642C}"/>
              </a:ext>
            </a:extLst>
          </p:cNvPr>
          <p:cNvSpPr txBox="1"/>
          <p:nvPr/>
        </p:nvSpPr>
        <p:spPr>
          <a:xfrm>
            <a:off x="295482" y="1563264"/>
            <a:ext cx="79341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b="1">
                <a:ea typeface="+mn-lt"/>
                <a:cs typeface="+mn-lt"/>
              </a:rPr>
              <a:t>INDEX:</a:t>
            </a:r>
            <a:br>
              <a:rPr lang="it-IT" b="1">
                <a:ea typeface="+mn-lt"/>
                <a:cs typeface="+mn-lt"/>
              </a:rPr>
            </a:br>
            <a:r>
              <a:rPr lang="it-IT" b="1">
                <a:ea typeface="+mn-lt"/>
                <a:cs typeface="+mn-lt"/>
              </a:rPr>
              <a:t> </a:t>
            </a:r>
            <a:r>
              <a:rPr lang="it-IT">
                <a:ea typeface="+mn-lt"/>
                <a:cs typeface="+mn-lt"/>
              </a:rPr>
              <a:t>The </a:t>
            </a:r>
            <a:r>
              <a:rPr lang="it-IT" err="1">
                <a:ea typeface="+mn-lt"/>
                <a:cs typeface="+mn-lt"/>
              </a:rPr>
              <a:t>application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is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read</a:t>
            </a:r>
            <a:r>
              <a:rPr lang="it-IT">
                <a:ea typeface="+mn-lt"/>
                <a:cs typeface="+mn-lt"/>
              </a:rPr>
              <a:t> heavy, so </a:t>
            </a:r>
            <a:r>
              <a:rPr lang="it-IT" err="1">
                <a:ea typeface="+mn-lt"/>
                <a:cs typeface="+mn-lt"/>
              </a:rPr>
              <a:t>we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introduced</a:t>
            </a:r>
            <a:r>
              <a:rPr lang="it-IT">
                <a:ea typeface="+mn-lt"/>
                <a:cs typeface="+mn-lt"/>
              </a:rPr>
              <a:t> index to speed up the </a:t>
            </a:r>
            <a:r>
              <a:rPr lang="it-IT" err="1">
                <a:ea typeface="+mn-lt"/>
                <a:cs typeface="+mn-lt"/>
              </a:rPr>
              <a:t>most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frequent</a:t>
            </a:r>
            <a:r>
              <a:rPr lang="it-IT">
                <a:ea typeface="+mn-lt"/>
                <a:cs typeface="+mn-lt"/>
              </a:rPr>
              <a:t> queries.</a:t>
            </a:r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8EA5B63-23F2-4A0F-984B-9F7CE07D0294}"/>
              </a:ext>
            </a:extLst>
          </p:cNvPr>
          <p:cNvSpPr txBox="1"/>
          <p:nvPr/>
        </p:nvSpPr>
        <p:spPr>
          <a:xfrm>
            <a:off x="258672" y="2684426"/>
            <a:ext cx="80039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b="1">
                <a:ea typeface="+mn-lt"/>
                <a:cs typeface="+mn-lt"/>
              </a:rPr>
              <a:t>CACHE:</a:t>
            </a:r>
            <a:br>
              <a:rPr lang="it-IT" b="1">
                <a:ea typeface="+mn-lt"/>
                <a:cs typeface="+mn-lt"/>
              </a:rPr>
            </a:br>
            <a:r>
              <a:rPr lang="it-IT" b="1">
                <a:ea typeface="+mn-lt"/>
                <a:cs typeface="+mn-lt"/>
              </a:rPr>
              <a:t> </a:t>
            </a:r>
            <a:r>
              <a:rPr lang="it-IT">
                <a:ea typeface="+mn-lt"/>
                <a:cs typeface="+mn-lt"/>
              </a:rPr>
              <a:t>To </a:t>
            </a:r>
            <a:r>
              <a:rPr lang="it-IT" err="1">
                <a:ea typeface="+mn-lt"/>
                <a:cs typeface="+mn-lt"/>
              </a:rPr>
              <a:t>avoid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querying</a:t>
            </a:r>
            <a:r>
              <a:rPr lang="it-IT">
                <a:ea typeface="+mn-lt"/>
                <a:cs typeface="+mn-lt"/>
              </a:rPr>
              <a:t> the database </a:t>
            </a:r>
            <a:r>
              <a:rPr lang="it-IT" err="1">
                <a:ea typeface="+mn-lt"/>
                <a:cs typeface="+mn-lt"/>
              </a:rPr>
              <a:t>too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many</a:t>
            </a:r>
            <a:r>
              <a:rPr lang="it-IT">
                <a:ea typeface="+mn-lt"/>
                <a:cs typeface="+mn-lt"/>
              </a:rPr>
              <a:t> times a cache </a:t>
            </a:r>
            <a:r>
              <a:rPr lang="it-IT" err="1">
                <a:ea typeface="+mn-lt"/>
                <a:cs typeface="+mn-lt"/>
              </a:rPr>
              <a:t>has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been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implemented</a:t>
            </a:r>
            <a:r>
              <a:rPr lang="it-IT">
                <a:ea typeface="+mn-lt"/>
                <a:cs typeface="+mn-lt"/>
              </a:rPr>
              <a:t>.</a:t>
            </a:r>
            <a:endParaRPr lang="it-IT"/>
          </a:p>
          <a:p>
            <a:pPr algn="l"/>
            <a:endParaRPr lang="it-IT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CE5DF4-D23B-4845-AD31-44C3009DF426}"/>
              </a:ext>
            </a:extLst>
          </p:cNvPr>
          <p:cNvSpPr txBox="1"/>
          <p:nvPr/>
        </p:nvSpPr>
        <p:spPr>
          <a:xfrm>
            <a:off x="1739205" y="4184927"/>
            <a:ext cx="4869479" cy="656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application</a:t>
            </a:r>
            <a:r>
              <a:rPr lang="it-IT">
                <a:cs typeface="Calibri"/>
              </a:rPr>
              <a:t>:</a:t>
            </a:r>
            <a:br>
              <a:rPr lang="it-IT">
                <a:cs typeface="Calibri"/>
              </a:rPr>
            </a:br>
            <a:r>
              <a:rPr lang="it-IT">
                <a:ea typeface="+mn-lt"/>
                <a:cs typeface="+mn-lt"/>
                <a:hlinkClick r:id="rId2"/>
              </a:rPr>
              <a:t>https://github.com/mattiadido95/Reviook</a:t>
            </a:r>
            <a:endParaRPr lang="it-I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019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Class Diagram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D8302ED5-E078-4A1B-9C54-820BD43B8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535" y="1022858"/>
            <a:ext cx="3921137" cy="44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Description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68E8217-0879-6045-A028-80534F620714}"/>
                  </a:ext>
                </a:extLst>
              </p:cNvPr>
              <p:cNvSpPr txBox="1"/>
              <p:nvPr/>
            </p:nvSpPr>
            <p:spPr>
              <a:xfrm>
                <a:off x="389124" y="1274909"/>
                <a:ext cx="8349029" cy="4555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000" b="1" i="1"/>
                  <a:t>Source:		</a:t>
                </a:r>
                <a:endParaRPr lang="en-US" sz="1600" b="1" i="1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1400" i="1"/>
                  <a:t>Goodreads dataset : 	</a:t>
                </a:r>
              </a:p>
              <a:p>
                <a:pPr lvl="1"/>
                <a:r>
                  <a:rPr lang="en-US" sz="1400" i="1"/>
                  <a:t>		https://</a:t>
                </a:r>
                <a:r>
                  <a:rPr lang="en-US" sz="1400" i="1" err="1"/>
                  <a:t>sites.google.com</a:t>
                </a:r>
                <a:r>
                  <a:rPr lang="en-US" sz="1400" i="1"/>
                  <a:t>/</a:t>
                </a:r>
                <a:r>
                  <a:rPr lang="en-US" sz="1400" i="1" err="1"/>
                  <a:t>eng.ucsd.edu</a:t>
                </a:r>
                <a:r>
                  <a:rPr lang="en-US" sz="1400" i="1"/>
                  <a:t>/</a:t>
                </a:r>
                <a:r>
                  <a:rPr lang="en-US" sz="1400" i="1" err="1"/>
                  <a:t>ucsdbookgraph</a:t>
                </a:r>
                <a:r>
                  <a:rPr lang="en-US" sz="1400" i="1"/>
                  <a:t>/home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1400" i="1"/>
                  <a:t>Amazon book dataset:</a:t>
                </a:r>
              </a:p>
              <a:p>
                <a:pPr lvl="0"/>
                <a:r>
                  <a:rPr lang="en-US" sz="1400" i="1"/>
                  <a:t>        			https://</a:t>
                </a:r>
                <a:r>
                  <a:rPr lang="en-US" sz="1400" i="1" err="1"/>
                  <a:t>snap.stanford.edu</a:t>
                </a:r>
                <a:r>
                  <a:rPr lang="en-US" sz="1400" i="1"/>
                  <a:t>/data/amazon-</a:t>
                </a:r>
                <a:r>
                  <a:rPr lang="en-US" sz="1400" i="1" err="1"/>
                  <a:t>meta.html</a:t>
                </a:r>
                <a:endParaRPr lang="en-US" sz="1400" i="1"/>
              </a:p>
              <a:p>
                <a:r>
                  <a:rPr lang="en-US" sz="2000" b="1" i="1"/>
                  <a:t>Description: </a:t>
                </a:r>
              </a:p>
              <a:p>
                <a:r>
                  <a:rPr lang="en-US" sz="1400" b="0" i="0" u="none" strike="noStrike" baseline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The second one is a plain text dataset of Amazon product. We extract information about book purchased and reviews. We wrote a program to reorganize data in a json format and at the same time scrape some missing </a:t>
                </a:r>
                <a:r>
                  <a:rPr lang="en-US" sz="1400" b="0" i="0" u="none" strike="noStrike" baseline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informations</a:t>
                </a:r>
                <a:r>
                  <a:rPr lang="en-US" sz="1400" b="0" i="0" u="none" strike="noStrike" baseline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. The first one is a collection of data from </a:t>
                </a:r>
                <a:r>
                  <a:rPr lang="en-US" sz="1400" b="0" i="0" u="none" strike="noStrike" baseline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goodreads</a:t>
                </a:r>
                <a:r>
                  <a:rPr lang="en-US" sz="1400" b="0" i="0" u="none" strike="noStrike" baseline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site. The reviews of two dataset were merged in case we found the same ISBN. We decided to take from </a:t>
                </a:r>
                <a:r>
                  <a:rPr lang="en-US" sz="1400" b="0" i="0" u="none" strike="noStrike" baseline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goodreads</a:t>
                </a:r>
                <a:r>
                  <a:rPr lang="en-US" sz="1400" b="0" i="0" u="none" strike="noStrike" baseline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the books from 2013 to 2017 that have reviews. Some information about authors and users were generated randomly using </a:t>
                </a:r>
                <a:r>
                  <a:rPr lang="en-US" sz="1400" b="0" i="0" u="none" strike="noStrike" baseline="0">
                    <a:latin typeface="Calibri" panose="020F0502020204030204" pitchFamily="34" charset="0"/>
                  </a:rPr>
                  <a:t>java-faker</a:t>
                </a:r>
                <a:r>
                  <a:rPr lang="en-US" sz="1400" b="0" i="0" u="none" strike="noStrike" baseline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. We also used the UUID in order to create a different unique identifier for new entity. </a:t>
                </a:r>
                <a:endParaRPr lang="en-US" sz="1400" b="1" i="1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r>
                  <a:rPr lang="en-US" sz="2000" b="1" i="1"/>
                  <a:t>Volume: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1400" i="1"/>
                  <a:t>Books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it-IT" sz="1400" i="1" smtClean="0"/>
                      <m:t>1</m:t>
                    </m:r>
                    <m:r>
                      <m:rPr>
                        <m:nor/>
                      </m:rPr>
                      <a:rPr lang="it-IT" sz="1400" b="0" i="1" smtClean="0"/>
                      <m:t>31.1</m:t>
                    </m:r>
                    <m:r>
                      <m:rPr>
                        <m:nor/>
                      </m:rPr>
                      <a:rPr lang="it-IT" sz="1400" b="0" i="1" smtClean="0"/>
                      <m:t>K</m:t>
                    </m:r>
                  </m:oMath>
                </a14:m>
                <a:r>
                  <a:rPr lang="en-US" sz="1400" i="1"/>
                  <a:t> (350 MB)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1400" i="1"/>
                  <a:t>Authors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t-IT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59.6</m:t>
                    </m:r>
                    <m:r>
                      <m:rPr>
                        <m:sty m:val="p"/>
                      </m:rPr>
                      <a:rPr lang="it-IT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it-IT" sz="1400"/>
                  <a:t> </a:t>
                </a:r>
                <a:r>
                  <a:rPr lang="en-US" sz="1400" i="1"/>
                  <a:t>(6.6 MB)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1400" i="1"/>
                  <a:t>Users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400" i="1"/>
                  <a:t> 151.0K (19.2 MB)</a:t>
                </a:r>
                <a:endParaRPr lang="en-US" sz="1400" b="1" i="1"/>
              </a:p>
              <a:p>
                <a:pPr lvl="0"/>
                <a:r>
                  <a:rPr lang="en-US" sz="2000" b="1" i="1"/>
                  <a:t>Variety</a:t>
                </a:r>
                <a:r>
                  <a:rPr lang="en-US" sz="1400"/>
                  <a:t>:  </a:t>
                </a:r>
              </a:p>
              <a:p>
                <a:pPr lvl="0"/>
                <a:r>
                  <a:rPr lang="en-US" sz="1400"/>
                  <a:t>Data comes from different sources, they have different format and also different organization of fields</a:t>
                </a:r>
              </a:p>
              <a:p>
                <a:pPr lvl="0"/>
                <a:endParaRPr lang="en-US" sz="1400" b="1" i="1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68E8217-0879-6045-A028-80534F620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24" y="1274909"/>
                <a:ext cx="8349029" cy="4555093"/>
              </a:xfrm>
              <a:prstGeom prst="rect">
                <a:avLst/>
              </a:prstGeom>
              <a:blipFill>
                <a:blip r:embed="rId2"/>
                <a:stretch>
                  <a:fillRect l="-804" t="-669" r="-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3724FA-7750-4BB4-93CB-5F7C3984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Description</a:t>
            </a:r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48FF1E8-4D31-49B6-9AF6-700E1BADD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768" y="4049572"/>
            <a:ext cx="3226770" cy="194546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A558E28-334D-41EB-A6DD-E98D57F24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768" y="1556486"/>
            <a:ext cx="3078642" cy="176583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E6F547A-9D3E-4220-AA9B-74446F4A07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08"/>
          <a:stretch/>
        </p:blipFill>
        <p:spPr>
          <a:xfrm>
            <a:off x="118990" y="1805139"/>
            <a:ext cx="5291210" cy="432896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332CD7-7DE2-4052-BFE9-392955D51E3C}"/>
              </a:ext>
            </a:extLst>
          </p:cNvPr>
          <p:cNvSpPr txBox="1"/>
          <p:nvPr/>
        </p:nvSpPr>
        <p:spPr>
          <a:xfrm>
            <a:off x="182741" y="1455420"/>
            <a:ext cx="167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Book </a:t>
            </a:r>
            <a:r>
              <a:rPr lang="it-IT" err="1"/>
              <a:t>document</a:t>
            </a:r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8198ACF-537E-4808-95D6-BB0FD703B522}"/>
              </a:ext>
            </a:extLst>
          </p:cNvPr>
          <p:cNvSpPr txBox="1"/>
          <p:nvPr/>
        </p:nvSpPr>
        <p:spPr>
          <a:xfrm>
            <a:off x="5624134" y="1097280"/>
            <a:ext cx="167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User </a:t>
            </a:r>
            <a:r>
              <a:rPr lang="it-IT" err="1"/>
              <a:t>document</a:t>
            </a:r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A526BD9-2742-4AFD-827C-9D1A89211028}"/>
              </a:ext>
            </a:extLst>
          </p:cNvPr>
          <p:cNvSpPr txBox="1"/>
          <p:nvPr/>
        </p:nvSpPr>
        <p:spPr>
          <a:xfrm>
            <a:off x="5580550" y="3580999"/>
            <a:ext cx="216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Author  </a:t>
            </a:r>
            <a:r>
              <a:rPr lang="it-IT" err="1"/>
              <a:t>document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528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Non-Functional Requirements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6F08637-DBBF-4120-87C2-44A49198DF10}"/>
              </a:ext>
            </a:extLst>
          </p:cNvPr>
          <p:cNvSpPr txBox="1"/>
          <p:nvPr/>
        </p:nvSpPr>
        <p:spPr>
          <a:xfrm>
            <a:off x="191101" y="1457325"/>
            <a:ext cx="87617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sz="1800" b="0" i="0" u="none" strike="noStrike" baseline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The application should be simple, intuitive and fast in response.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The password must be protected and stored in an encrypted form and must be between 8-20 characters.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The user’s and author’s username must be unique.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The application should store locally information to reduce network traffic and DBs load.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>
                <a:solidFill>
                  <a:srgbClr val="000000"/>
                </a:solidFill>
                <a:latin typeface="+mj-lt"/>
              </a:rPr>
              <a:t>Data may not be updated for up to 10 minutes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>
                <a:solidFill>
                  <a:srgbClr val="000000"/>
                </a:solidFill>
                <a:latin typeface="+mj-lt"/>
              </a:rPr>
              <a:t>The code must be easy to maintain. </a:t>
            </a:r>
          </a:p>
          <a:p>
            <a:pPr>
              <a:lnSpc>
                <a:spcPct val="150000"/>
              </a:lnSpc>
            </a:pPr>
            <a:endParaRPr lang="en-US" sz="1800" b="0" i="0" u="none" strike="noStrike" baseline="0">
              <a:solidFill>
                <a:srgbClr val="000000"/>
              </a:solidFill>
              <a:latin typeface="+mj-lt"/>
            </a:endParaRP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53D0E6-10B9-4566-A3A2-770A3972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CAP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56CD2E-1B67-4FAA-867B-5FEAB66F672C}"/>
              </a:ext>
            </a:extLst>
          </p:cNvPr>
          <p:cNvSpPr txBox="1"/>
          <p:nvPr/>
        </p:nvSpPr>
        <p:spPr>
          <a:xfrm>
            <a:off x="242368" y="1717711"/>
            <a:ext cx="8483154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ea typeface="+mn-lt"/>
                <a:cs typeface="+mn-lt"/>
              </a:rPr>
              <a:t>The </a:t>
            </a:r>
            <a:r>
              <a:rPr lang="it-IT" err="1">
                <a:ea typeface="+mn-lt"/>
                <a:cs typeface="+mn-lt"/>
              </a:rPr>
              <a:t>application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is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oriented</a:t>
            </a:r>
            <a:r>
              <a:rPr lang="it-IT">
                <a:ea typeface="+mn-lt"/>
                <a:cs typeface="+mn-lt"/>
              </a:rPr>
              <a:t> on A (</a:t>
            </a:r>
            <a:r>
              <a:rPr lang="it-IT" err="1">
                <a:ea typeface="+mn-lt"/>
                <a:cs typeface="+mn-lt"/>
              </a:rPr>
              <a:t>Availability</a:t>
            </a:r>
            <a:r>
              <a:rPr lang="it-IT">
                <a:ea typeface="+mn-lt"/>
                <a:cs typeface="+mn-lt"/>
              </a:rPr>
              <a:t>) ,P(</a:t>
            </a:r>
            <a:r>
              <a:rPr lang="it-IT" err="1">
                <a:ea typeface="+mn-lt"/>
                <a:cs typeface="+mn-lt"/>
              </a:rPr>
              <a:t>partition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Protection</a:t>
            </a:r>
            <a:r>
              <a:rPr lang="it-IT">
                <a:ea typeface="+mn-lt"/>
                <a:cs typeface="+mn-lt"/>
              </a:rPr>
              <a:t>) </a:t>
            </a:r>
            <a:r>
              <a:rPr lang="it-IT" err="1">
                <a:ea typeface="+mn-lt"/>
                <a:cs typeface="+mn-lt"/>
              </a:rPr>
              <a:t>edge</a:t>
            </a:r>
            <a:r>
              <a:rPr lang="it-IT">
                <a:ea typeface="+mn-lt"/>
                <a:cs typeface="+mn-lt"/>
              </a:rPr>
              <a:t> of the CAP </a:t>
            </a:r>
            <a:r>
              <a:rPr lang="it-IT" err="1">
                <a:ea typeface="+mn-lt"/>
                <a:cs typeface="+mn-lt"/>
              </a:rPr>
              <a:t>triangle</a:t>
            </a:r>
            <a:r>
              <a:rPr lang="it-IT">
                <a:ea typeface="+mn-lt"/>
                <a:cs typeface="+mn-lt"/>
              </a:rPr>
              <a:t>. </a:t>
            </a:r>
            <a:br>
              <a:rPr lang="it-IT">
                <a:ea typeface="+mn-lt"/>
                <a:cs typeface="+mn-lt"/>
              </a:rPr>
            </a:br>
            <a:r>
              <a:rPr lang="it-IT">
                <a:ea typeface="+mn-lt"/>
                <a:cs typeface="+mn-lt"/>
              </a:rPr>
              <a:t>The </a:t>
            </a:r>
            <a:r>
              <a:rPr lang="it-IT" err="1">
                <a:ea typeface="+mn-lt"/>
                <a:cs typeface="+mn-lt"/>
              </a:rPr>
              <a:t>application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wants</a:t>
            </a:r>
            <a:r>
              <a:rPr lang="it-IT">
                <a:ea typeface="+mn-lt"/>
                <a:cs typeface="+mn-lt"/>
              </a:rPr>
              <a:t> to </a:t>
            </a:r>
            <a:r>
              <a:rPr lang="it-IT" err="1">
                <a:ea typeface="+mn-lt"/>
                <a:cs typeface="+mn-lt"/>
              </a:rPr>
              <a:t>offer</a:t>
            </a:r>
            <a:r>
              <a:rPr lang="it-IT">
                <a:ea typeface="+mn-lt"/>
                <a:cs typeface="+mn-lt"/>
              </a:rPr>
              <a:t> high </a:t>
            </a:r>
            <a:r>
              <a:rPr lang="it-IT" err="1">
                <a:ea typeface="+mn-lt"/>
                <a:cs typeface="+mn-lt"/>
              </a:rPr>
              <a:t>availability</a:t>
            </a:r>
            <a:r>
              <a:rPr lang="it-IT">
                <a:ea typeface="+mn-lt"/>
                <a:cs typeface="+mn-lt"/>
              </a:rPr>
              <a:t> of the </a:t>
            </a:r>
            <a:r>
              <a:rPr lang="it-IT" err="1">
                <a:ea typeface="+mn-lt"/>
                <a:cs typeface="+mn-lt"/>
              </a:rPr>
              <a:t>content</a:t>
            </a:r>
            <a:r>
              <a:rPr lang="it-IT">
                <a:ea typeface="+mn-lt"/>
                <a:cs typeface="+mn-lt"/>
              </a:rPr>
              <a:t>, </a:t>
            </a:r>
            <a:r>
              <a:rPr lang="it-IT" err="1">
                <a:ea typeface="+mn-lt"/>
                <a:cs typeface="+mn-lt"/>
              </a:rPr>
              <a:t>even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if</a:t>
            </a:r>
            <a:r>
              <a:rPr lang="it-IT">
                <a:ea typeface="+mn-lt"/>
                <a:cs typeface="+mn-lt"/>
              </a:rPr>
              <a:t> an </a:t>
            </a:r>
            <a:r>
              <a:rPr lang="it-IT" err="1">
                <a:ea typeface="+mn-lt"/>
                <a:cs typeface="+mn-lt"/>
              </a:rPr>
              <a:t>error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occurs</a:t>
            </a:r>
            <a:r>
              <a:rPr lang="it-IT">
                <a:ea typeface="+mn-lt"/>
                <a:cs typeface="+mn-lt"/>
              </a:rPr>
              <a:t> on the network </a:t>
            </a:r>
            <a:r>
              <a:rPr lang="it-IT" err="1">
                <a:ea typeface="+mn-lt"/>
                <a:cs typeface="+mn-lt"/>
              </a:rPr>
              <a:t>layer</a:t>
            </a:r>
            <a:r>
              <a:rPr lang="it-IT">
                <a:ea typeface="+mn-lt"/>
                <a:cs typeface="+mn-lt"/>
              </a:rPr>
              <a:t>, </a:t>
            </a:r>
            <a:r>
              <a:rPr lang="it-IT" err="1">
                <a:ea typeface="+mn-lt"/>
                <a:cs typeface="+mn-lt"/>
              </a:rPr>
              <a:t>at</a:t>
            </a:r>
            <a:r>
              <a:rPr lang="it-IT">
                <a:ea typeface="+mn-lt"/>
                <a:cs typeface="+mn-lt"/>
              </a:rPr>
              <a:t> the cost of </a:t>
            </a:r>
            <a:r>
              <a:rPr lang="it-IT" err="1">
                <a:ea typeface="+mn-lt"/>
                <a:cs typeface="+mn-lt"/>
              </a:rPr>
              <a:t>returning</a:t>
            </a:r>
            <a:r>
              <a:rPr lang="it-IT">
                <a:ea typeface="+mn-lt"/>
                <a:cs typeface="+mn-lt"/>
              </a:rPr>
              <a:t>, to the users, data </a:t>
            </a:r>
            <a:r>
              <a:rPr lang="it-IT" err="1">
                <a:ea typeface="+mn-lt"/>
                <a:cs typeface="+mn-lt"/>
              </a:rPr>
              <a:t>which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is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not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always</a:t>
            </a:r>
            <a:r>
              <a:rPr lang="it-IT">
                <a:ea typeface="+mn-lt"/>
                <a:cs typeface="+mn-lt"/>
              </a:rPr>
              <a:t> accurate.</a:t>
            </a:r>
            <a:br>
              <a:rPr lang="it-IT">
                <a:ea typeface="+mn-lt"/>
                <a:cs typeface="+mn-lt"/>
              </a:rPr>
            </a:br>
            <a:r>
              <a:rPr lang="it-IT">
                <a:ea typeface="+mn-lt"/>
                <a:cs typeface="+mn-lt"/>
              </a:rPr>
              <a:t> </a:t>
            </a:r>
            <a:br>
              <a:rPr lang="it-IT">
                <a:ea typeface="+mn-lt"/>
                <a:cs typeface="+mn-lt"/>
              </a:rPr>
            </a:br>
            <a:endParaRPr lang="it-IT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ea typeface="+mn-lt"/>
                <a:cs typeface="+mn-lt"/>
              </a:rPr>
              <a:t>High </a:t>
            </a:r>
            <a:r>
              <a:rPr lang="it-IT" b="1" err="1">
                <a:ea typeface="+mn-lt"/>
                <a:cs typeface="+mn-lt"/>
              </a:rPr>
              <a:t>Availabitilty</a:t>
            </a:r>
            <a:r>
              <a:rPr lang="it-IT">
                <a:ea typeface="+mn-lt"/>
                <a:cs typeface="+mn-lt"/>
              </a:rPr>
              <a:t> of the service due to the way </a:t>
            </a:r>
            <a:r>
              <a:rPr lang="it-IT" err="1">
                <a:ea typeface="+mn-lt"/>
                <a:cs typeface="+mn-lt"/>
              </a:rPr>
              <a:t>we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handle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write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operation</a:t>
            </a:r>
            <a:r>
              <a:rPr lang="it-IT">
                <a:ea typeface="+mn-lt"/>
                <a:cs typeface="+mn-lt"/>
              </a:rPr>
              <a:t>. In </a:t>
            </a:r>
            <a:r>
              <a:rPr lang="it-IT" err="1">
                <a:ea typeface="+mn-lt"/>
                <a:cs typeface="+mn-lt"/>
              </a:rPr>
              <a:t>fact</a:t>
            </a:r>
            <a:r>
              <a:rPr lang="it-IT">
                <a:ea typeface="+mn-lt"/>
                <a:cs typeface="+mn-lt"/>
              </a:rPr>
              <a:t>, after </a:t>
            </a:r>
            <a:r>
              <a:rPr lang="it-IT" err="1">
                <a:ea typeface="+mn-lt"/>
                <a:cs typeface="+mn-lt"/>
              </a:rPr>
              <a:t>receiving</a:t>
            </a:r>
            <a:r>
              <a:rPr lang="it-IT">
                <a:ea typeface="+mn-lt"/>
                <a:cs typeface="+mn-lt"/>
              </a:rPr>
              <a:t> a </a:t>
            </a:r>
            <a:r>
              <a:rPr lang="it-IT" err="1">
                <a:ea typeface="+mn-lt"/>
                <a:cs typeface="+mn-lt"/>
              </a:rPr>
              <a:t>write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operation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we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wait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until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one</a:t>
            </a:r>
            <a:r>
              <a:rPr lang="it-IT">
                <a:ea typeface="+mn-lt"/>
                <a:cs typeface="+mn-lt"/>
              </a:rPr>
              <a:t> server </a:t>
            </a:r>
            <a:r>
              <a:rPr lang="it-IT" err="1">
                <a:ea typeface="+mn-lt"/>
                <a:cs typeface="+mn-lt"/>
              </a:rPr>
              <a:t>will</a:t>
            </a:r>
            <a:r>
              <a:rPr lang="it-IT">
                <a:ea typeface="+mn-lt"/>
                <a:cs typeface="+mn-lt"/>
              </a:rPr>
              <a:t> be </a:t>
            </a:r>
            <a:r>
              <a:rPr lang="it-IT" err="1">
                <a:ea typeface="+mn-lt"/>
                <a:cs typeface="+mn-lt"/>
              </a:rPr>
              <a:t>updated</a:t>
            </a:r>
            <a:r>
              <a:rPr lang="it-IT">
                <a:ea typeface="+mn-lt"/>
                <a:cs typeface="+mn-lt"/>
              </a:rPr>
              <a:t>, and the other </a:t>
            </a:r>
            <a:r>
              <a:rPr lang="it-IT" err="1">
                <a:ea typeface="+mn-lt"/>
                <a:cs typeface="+mn-lt"/>
              </a:rPr>
              <a:t>replicas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will</a:t>
            </a:r>
            <a:r>
              <a:rPr lang="it-IT">
                <a:ea typeface="+mn-lt"/>
                <a:cs typeface="+mn-lt"/>
              </a:rPr>
              <a:t> be </a:t>
            </a:r>
            <a:r>
              <a:rPr lang="it-IT" err="1">
                <a:ea typeface="+mn-lt"/>
                <a:cs typeface="+mn-lt"/>
              </a:rPr>
              <a:t>eventually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updated</a:t>
            </a:r>
            <a:r>
              <a:rPr lang="it-IT">
                <a:ea typeface="+mn-lt"/>
                <a:cs typeface="+mn-lt"/>
              </a:rPr>
              <a:t>. In </a:t>
            </a:r>
            <a:r>
              <a:rPr lang="it-IT" err="1">
                <a:ea typeface="+mn-lt"/>
                <a:cs typeface="+mn-lt"/>
              </a:rPr>
              <a:t>this</a:t>
            </a:r>
            <a:r>
              <a:rPr lang="it-IT">
                <a:ea typeface="+mn-lt"/>
                <a:cs typeface="+mn-lt"/>
              </a:rPr>
              <a:t> way </a:t>
            </a:r>
            <a:r>
              <a:rPr lang="it-IT" err="1">
                <a:ea typeface="+mn-lt"/>
                <a:cs typeface="+mn-lt"/>
              </a:rPr>
              <a:t>writes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operation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don’t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keep</a:t>
            </a:r>
            <a:r>
              <a:rPr lang="it-IT">
                <a:ea typeface="+mn-lt"/>
                <a:cs typeface="+mn-lt"/>
              </a:rPr>
              <a:t> the server </a:t>
            </a:r>
            <a:r>
              <a:rPr lang="it-IT" err="1">
                <a:ea typeface="+mn-lt"/>
                <a:cs typeface="+mn-lt"/>
              </a:rPr>
              <a:t>busy</a:t>
            </a:r>
            <a:r>
              <a:rPr lang="it-IT">
                <a:ea typeface="+mn-lt"/>
                <a:cs typeface="+mn-lt"/>
              </a:rPr>
              <a:t> for </a:t>
            </a:r>
            <a:r>
              <a:rPr lang="it-IT" err="1">
                <a:ea typeface="+mn-lt"/>
                <a:cs typeface="+mn-lt"/>
              </a:rPr>
              <a:t>too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much</a:t>
            </a:r>
            <a:r>
              <a:rPr lang="it-IT">
                <a:ea typeface="+mn-lt"/>
                <a:cs typeface="+mn-lt"/>
              </a:rPr>
              <a:t> time.</a:t>
            </a: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 b="1" err="1">
                <a:ea typeface="+mn-lt"/>
                <a:cs typeface="+mn-lt"/>
              </a:rPr>
              <a:t>Partition</a:t>
            </a:r>
            <a:r>
              <a:rPr lang="it-IT" b="1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Protection</a:t>
            </a:r>
            <a:r>
              <a:rPr lang="it-IT">
                <a:ea typeface="+mn-lt"/>
                <a:cs typeface="+mn-lt"/>
              </a:rPr>
              <a:t> of the service </a:t>
            </a:r>
            <a:r>
              <a:rPr lang="it-IT" err="1">
                <a:ea typeface="+mn-lt"/>
                <a:cs typeface="+mn-lt"/>
              </a:rPr>
              <a:t>is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guarantee</a:t>
            </a:r>
            <a:r>
              <a:rPr lang="it-IT">
                <a:ea typeface="+mn-lt"/>
                <a:cs typeface="+mn-lt"/>
              </a:rPr>
              <a:t> by the </a:t>
            </a:r>
            <a:r>
              <a:rPr lang="it-IT" err="1">
                <a:ea typeface="+mn-lt"/>
                <a:cs typeface="+mn-lt"/>
              </a:rPr>
              <a:t>presence</a:t>
            </a:r>
            <a:r>
              <a:rPr lang="it-IT">
                <a:ea typeface="+mn-lt"/>
                <a:cs typeface="+mn-lt"/>
              </a:rPr>
              <a:t> of </a:t>
            </a:r>
            <a:r>
              <a:rPr lang="it-IT" err="1">
                <a:ea typeface="+mn-lt"/>
                <a:cs typeface="+mn-lt"/>
              </a:rPr>
              <a:t>replicas</a:t>
            </a:r>
            <a:r>
              <a:rPr lang="it-IT">
                <a:ea typeface="+mn-lt"/>
                <a:cs typeface="+mn-lt"/>
              </a:rPr>
              <a:t> in </a:t>
            </a:r>
            <a:r>
              <a:rPr lang="it-IT" err="1">
                <a:ea typeface="+mn-lt"/>
                <a:cs typeface="+mn-lt"/>
              </a:rPr>
              <a:t>our</a:t>
            </a:r>
            <a:r>
              <a:rPr lang="it-IT">
                <a:ea typeface="+mn-lt"/>
                <a:cs typeface="+mn-lt"/>
              </a:rPr>
              <a:t> cluster, </a:t>
            </a:r>
            <a:r>
              <a:rPr lang="it-IT" err="1">
                <a:ea typeface="+mn-lt"/>
                <a:cs typeface="+mn-lt"/>
              </a:rPr>
              <a:t>if</a:t>
            </a:r>
            <a:r>
              <a:rPr lang="it-IT">
                <a:ea typeface="+mn-lt"/>
                <a:cs typeface="+mn-lt"/>
              </a:rPr>
              <a:t> one server </a:t>
            </a:r>
            <a:r>
              <a:rPr lang="it-IT" err="1">
                <a:ea typeface="+mn-lt"/>
                <a:cs typeface="+mn-lt"/>
              </a:rPr>
              <a:t>is</a:t>
            </a:r>
            <a:r>
              <a:rPr lang="it-IT">
                <a:ea typeface="+mn-lt"/>
                <a:cs typeface="+mn-lt"/>
              </a:rPr>
              <a:t> down, </a:t>
            </a:r>
            <a:r>
              <a:rPr lang="it-IT" err="1">
                <a:ea typeface="+mn-lt"/>
                <a:cs typeface="+mn-lt"/>
              </a:rPr>
              <a:t>we</a:t>
            </a:r>
            <a:r>
              <a:rPr lang="it-IT">
                <a:ea typeface="+mn-lt"/>
                <a:cs typeface="+mn-lt"/>
              </a:rPr>
              <a:t> can continue to </a:t>
            </a:r>
            <a:r>
              <a:rPr lang="it-IT" err="1">
                <a:ea typeface="+mn-lt"/>
                <a:cs typeface="+mn-lt"/>
              </a:rPr>
              <a:t>offer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our</a:t>
            </a:r>
            <a:r>
              <a:rPr lang="it-IT">
                <a:ea typeface="+mn-lt"/>
                <a:cs typeface="+mn-lt"/>
              </a:rPr>
              <a:t> service by </a:t>
            </a:r>
            <a:r>
              <a:rPr lang="it-IT" err="1">
                <a:ea typeface="+mn-lt"/>
                <a:cs typeface="+mn-lt"/>
              </a:rPr>
              <a:t>searching</a:t>
            </a:r>
            <a:r>
              <a:rPr lang="it-IT">
                <a:ea typeface="+mn-lt"/>
                <a:cs typeface="+mn-lt"/>
              </a:rPr>
              <a:t> the </a:t>
            </a:r>
            <a:r>
              <a:rPr lang="it-IT" err="1">
                <a:ea typeface="+mn-lt"/>
                <a:cs typeface="+mn-lt"/>
              </a:rPr>
              <a:t>content</a:t>
            </a:r>
            <a:r>
              <a:rPr lang="it-IT">
                <a:ea typeface="+mn-lt"/>
                <a:cs typeface="+mn-lt"/>
              </a:rPr>
              <a:t> in the </a:t>
            </a:r>
            <a:r>
              <a:rPr lang="it-IT" err="1">
                <a:ea typeface="+mn-lt"/>
                <a:cs typeface="+mn-lt"/>
              </a:rPr>
              <a:t>replicas</a:t>
            </a:r>
            <a:r>
              <a:rPr lang="it-IT">
                <a:ea typeface="+mn-lt"/>
                <a:cs typeface="+mn-lt"/>
              </a:rPr>
              <a:t>.</a:t>
            </a:r>
          </a:p>
          <a:p>
            <a:endParaRPr lang="it-IT">
              <a:cs typeface="Calibri"/>
            </a:endParaRPr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A49183AE-D404-44F2-947B-293F49A48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360" y="411592"/>
            <a:ext cx="15335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Analytics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04DD68-184D-674F-A2FB-64F42EE5DB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22"/>
          <a:stretch/>
        </p:blipFill>
        <p:spPr bwMode="auto">
          <a:xfrm>
            <a:off x="433616" y="905755"/>
            <a:ext cx="4641609" cy="293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8E03BF0-1DDF-204F-8F96-C92318DC53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49"/>
          <a:stretch/>
        </p:blipFill>
        <p:spPr bwMode="auto">
          <a:xfrm>
            <a:off x="433616" y="3906337"/>
            <a:ext cx="4646976" cy="193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D1D2A5B-B691-8349-923F-E02F9DAAA7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200" b="49319"/>
          <a:stretch/>
        </p:blipFill>
        <p:spPr>
          <a:xfrm>
            <a:off x="6096261" y="820722"/>
            <a:ext cx="1595974" cy="277418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FDEE552-7F97-834D-8661-04885F13E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501" y="3755439"/>
            <a:ext cx="1601686" cy="226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6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Suggestions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24622F5-7590-492F-9D14-B0CCD58837FA}"/>
              </a:ext>
            </a:extLst>
          </p:cNvPr>
          <p:cNvSpPr txBox="1"/>
          <p:nvPr/>
        </p:nvSpPr>
        <p:spPr>
          <a:xfrm>
            <a:off x="313386" y="1027091"/>
            <a:ext cx="450331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92D050"/>
                </a:solidFill>
                <a:ea typeface="+mn-lt"/>
                <a:cs typeface="+mn-lt"/>
              </a:rPr>
              <a:t>OPTIONAL MATCH</a:t>
            </a:r>
            <a:r>
              <a:rPr lang="it-IT">
                <a:ea typeface="+mn-lt"/>
                <a:cs typeface="+mn-lt"/>
              </a:rPr>
              <a:t> (u1:"myType"{username:' </a:t>
            </a:r>
            <a:r>
              <a:rPr lang="it-IT" err="1">
                <a:ea typeface="+mn-lt"/>
                <a:cs typeface="+mn-lt"/>
              </a:rPr>
              <a:t>myUsername</a:t>
            </a:r>
            <a:r>
              <a:rPr lang="it-IT">
                <a:ea typeface="+mn-lt"/>
                <a:cs typeface="+mn-lt"/>
              </a:rPr>
              <a:t>'})-[:READ|:TO_READ]-&gt;(</a:t>
            </a:r>
            <a:r>
              <a:rPr lang="it-IT" err="1">
                <a:ea typeface="+mn-lt"/>
                <a:cs typeface="+mn-lt"/>
              </a:rPr>
              <a:t>b:Book</a:t>
            </a:r>
            <a:r>
              <a:rPr lang="it-IT">
                <a:ea typeface="+mn-lt"/>
                <a:cs typeface="+mn-lt"/>
              </a:rPr>
              <a:t>)</a:t>
            </a:r>
            <a:endParaRPr lang="it-IT"/>
          </a:p>
          <a:p>
            <a:r>
              <a:rPr lang="it-IT">
                <a:solidFill>
                  <a:srgbClr val="92D050"/>
                </a:solidFill>
                <a:ea typeface="+mn-lt"/>
                <a:cs typeface="+mn-lt"/>
              </a:rPr>
              <a:t>WITH </a:t>
            </a:r>
            <a:r>
              <a:rPr lang="it-IT" err="1">
                <a:ea typeface="+mn-lt"/>
                <a:cs typeface="+mn-lt"/>
              </a:rPr>
              <a:t>collect</a:t>
            </a:r>
            <a:r>
              <a:rPr lang="it-IT">
                <a:ea typeface="+mn-lt"/>
                <a:cs typeface="+mn-lt"/>
              </a:rPr>
              <a:t>(b) </a:t>
            </a:r>
            <a:r>
              <a:rPr lang="it-IT" err="1">
                <a:ea typeface="+mn-lt"/>
                <a:cs typeface="+mn-lt"/>
              </a:rPr>
              <a:t>as</a:t>
            </a:r>
            <a:r>
              <a:rPr lang="it-IT">
                <a:ea typeface="+mn-lt"/>
                <a:cs typeface="+mn-lt"/>
              </a:rPr>
              <a:t> </a:t>
            </a:r>
            <a:r>
              <a:rPr lang="it-IT" err="1">
                <a:ea typeface="+mn-lt"/>
                <a:cs typeface="+mn-lt"/>
              </a:rPr>
              <a:t>readings</a:t>
            </a:r>
            <a:endParaRPr lang="it-IT"/>
          </a:p>
          <a:p>
            <a:r>
              <a:rPr lang="it-IT">
                <a:solidFill>
                  <a:srgbClr val="92D050"/>
                </a:solidFill>
                <a:ea typeface="+mn-lt"/>
                <a:cs typeface="+mn-lt"/>
              </a:rPr>
              <a:t>MATCH </a:t>
            </a:r>
            <a:r>
              <a:rPr lang="it-IT">
                <a:ea typeface="+mn-lt"/>
                <a:cs typeface="+mn-lt"/>
              </a:rPr>
              <a:t>(b1:Book)&lt;-[:WROTE]-(</a:t>
            </a:r>
            <a:r>
              <a:rPr lang="it-IT" err="1">
                <a:ea typeface="+mn-lt"/>
                <a:cs typeface="+mn-lt"/>
              </a:rPr>
              <a:t>a:Author</a:t>
            </a:r>
            <a:r>
              <a:rPr lang="it-IT">
                <a:ea typeface="+mn-lt"/>
                <a:cs typeface="+mn-lt"/>
              </a:rPr>
              <a:t>)-[:WROTE]-&gt;(b2:Book)</a:t>
            </a:r>
            <a:endParaRPr lang="it-IT"/>
          </a:p>
          <a:p>
            <a:r>
              <a:rPr lang="it-IT">
                <a:solidFill>
                  <a:srgbClr val="92D050"/>
                </a:solidFill>
                <a:ea typeface="+mn-lt"/>
                <a:cs typeface="+mn-lt"/>
              </a:rPr>
              <a:t>WHERE </a:t>
            </a:r>
            <a:r>
              <a:rPr lang="it-IT">
                <a:ea typeface="+mn-lt"/>
                <a:cs typeface="+mn-lt"/>
              </a:rPr>
              <a:t>b1.id = '</a:t>
            </a:r>
            <a:r>
              <a:rPr lang="it-IT" err="1">
                <a:ea typeface="+mn-lt"/>
                <a:cs typeface="+mn-lt"/>
              </a:rPr>
              <a:t>book_id</a:t>
            </a:r>
            <a:r>
              <a:rPr lang="it-IT">
                <a:ea typeface="+mn-lt"/>
                <a:cs typeface="+mn-lt"/>
              </a:rPr>
              <a:t>' </a:t>
            </a:r>
            <a:r>
              <a:rPr lang="it-IT">
                <a:solidFill>
                  <a:srgbClr val="92D050"/>
                </a:solidFill>
                <a:ea typeface="+mn-lt"/>
                <a:cs typeface="+mn-lt"/>
              </a:rPr>
              <a:t>AND </a:t>
            </a:r>
            <a:r>
              <a:rPr lang="it-IT">
                <a:ea typeface="+mn-lt"/>
                <a:cs typeface="+mn-lt"/>
              </a:rPr>
              <a:t>b1&lt;&gt;b2</a:t>
            </a:r>
            <a:endParaRPr lang="it-IT"/>
          </a:p>
          <a:p>
            <a:r>
              <a:rPr lang="it-IT">
                <a:solidFill>
                  <a:srgbClr val="92D050"/>
                </a:solidFill>
                <a:ea typeface="+mn-lt"/>
                <a:cs typeface="+mn-lt"/>
              </a:rPr>
              <a:t>AND NOT</a:t>
            </a:r>
            <a:r>
              <a:rPr lang="it-IT">
                <a:ea typeface="+mn-lt"/>
                <a:cs typeface="+mn-lt"/>
              </a:rPr>
              <a:t> b2 </a:t>
            </a:r>
            <a:r>
              <a:rPr lang="it-IT">
                <a:solidFill>
                  <a:srgbClr val="92D050"/>
                </a:solidFill>
                <a:ea typeface="+mn-lt"/>
                <a:cs typeface="+mn-lt"/>
              </a:rPr>
              <a:t>IN </a:t>
            </a:r>
            <a:r>
              <a:rPr lang="it-IT" err="1">
                <a:ea typeface="+mn-lt"/>
                <a:cs typeface="+mn-lt"/>
              </a:rPr>
              <a:t>readings</a:t>
            </a:r>
            <a:r>
              <a:rPr lang="it-IT">
                <a:ea typeface="+mn-lt"/>
                <a:cs typeface="+mn-lt"/>
              </a:rPr>
              <a:t> </a:t>
            </a:r>
            <a:endParaRPr lang="it-IT"/>
          </a:p>
          <a:p>
            <a:r>
              <a:rPr lang="it-IT">
                <a:solidFill>
                  <a:srgbClr val="92D050"/>
                </a:solidFill>
                <a:ea typeface="+mn-lt"/>
                <a:cs typeface="+mn-lt"/>
              </a:rPr>
              <a:t>RETURN DISTINCT</a:t>
            </a:r>
            <a:r>
              <a:rPr lang="it-IT">
                <a:ea typeface="+mn-lt"/>
                <a:cs typeface="+mn-lt"/>
              </a:rPr>
              <a:t> b2.id,b2.title</a:t>
            </a:r>
            <a:endParaRPr lang="it-IT"/>
          </a:p>
          <a:p>
            <a:pPr algn="l"/>
            <a:endParaRPr lang="it-IT">
              <a:cs typeface="Calibri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F9E03C2-DC1D-4851-B343-1D533AE86170}"/>
              </a:ext>
            </a:extLst>
          </p:cNvPr>
          <p:cNvSpPr txBox="1"/>
          <p:nvPr/>
        </p:nvSpPr>
        <p:spPr>
          <a:xfrm>
            <a:off x="311374" y="3429135"/>
            <a:ext cx="462136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92D050"/>
                </a:solidFill>
                <a:ea typeface="+mn-lt"/>
                <a:cs typeface="+mn-lt"/>
              </a:rPr>
              <a:t>MATCH </a:t>
            </a:r>
            <a:r>
              <a:rPr lang="it-IT">
                <a:ea typeface="+mn-lt"/>
                <a:cs typeface="+mn-lt"/>
              </a:rPr>
              <a:t>(u:"</a:t>
            </a:r>
            <a:r>
              <a:rPr lang="it-IT" err="1">
                <a:ea typeface="+mn-lt"/>
                <a:cs typeface="+mn-lt"/>
              </a:rPr>
              <a:t>myType</a:t>
            </a:r>
            <a:r>
              <a:rPr lang="it-IT">
                <a:ea typeface="+mn-lt"/>
                <a:cs typeface="+mn-lt"/>
              </a:rPr>
              <a:t>"{username:'</a:t>
            </a:r>
            <a:r>
              <a:rPr lang="it-IT" err="1">
                <a:ea typeface="+mn-lt"/>
                <a:cs typeface="+mn-lt"/>
              </a:rPr>
              <a:t>myUsername</a:t>
            </a:r>
            <a:r>
              <a:rPr lang="it-IT">
                <a:ea typeface="+mn-lt"/>
                <a:cs typeface="+mn-lt"/>
              </a:rPr>
              <a:t>'})</a:t>
            </a:r>
          </a:p>
          <a:p>
            <a:r>
              <a:rPr lang="it-IT">
                <a:solidFill>
                  <a:srgbClr val="92D050"/>
                </a:solidFill>
                <a:ea typeface="+mn-lt"/>
                <a:cs typeface="+mn-lt"/>
              </a:rPr>
              <a:t>OPTIONAL MATCH </a:t>
            </a:r>
            <a:r>
              <a:rPr lang="it-IT">
                <a:ea typeface="+mn-lt"/>
                <a:cs typeface="+mn-lt"/>
              </a:rPr>
              <a:t>(u)-[:FOLLOW]-&gt;(</a:t>
            </a:r>
            <a:r>
              <a:rPr lang="it-IT" err="1">
                <a:ea typeface="+mn-lt"/>
                <a:cs typeface="+mn-lt"/>
              </a:rPr>
              <a:t>f:User</a:t>
            </a:r>
            <a:r>
              <a:rPr lang="it-IT">
                <a:ea typeface="+mn-lt"/>
                <a:cs typeface="+mn-lt"/>
              </a:rPr>
              <a:t>)</a:t>
            </a:r>
          </a:p>
          <a:p>
            <a:r>
              <a:rPr lang="it-IT">
                <a:solidFill>
                  <a:srgbClr val="92D050"/>
                </a:solidFill>
                <a:ea typeface="+mn-lt"/>
                <a:cs typeface="+mn-lt"/>
              </a:rPr>
              <a:t>WITH </a:t>
            </a:r>
            <a:r>
              <a:rPr lang="it-IT">
                <a:ea typeface="+mn-lt"/>
                <a:cs typeface="+mn-lt"/>
              </a:rPr>
              <a:t>u, </a:t>
            </a:r>
            <a:r>
              <a:rPr lang="it-IT" err="1">
                <a:ea typeface="+mn-lt"/>
                <a:cs typeface="+mn-lt"/>
              </a:rPr>
              <a:t>collect</a:t>
            </a:r>
            <a:r>
              <a:rPr lang="it-IT">
                <a:ea typeface="+mn-lt"/>
                <a:cs typeface="+mn-lt"/>
              </a:rPr>
              <a:t>(</a:t>
            </a:r>
            <a:r>
              <a:rPr lang="it-IT" err="1">
                <a:ea typeface="+mn-lt"/>
                <a:cs typeface="+mn-lt"/>
              </a:rPr>
              <a:t>f</a:t>
            </a:r>
            <a:r>
              <a:rPr lang="it-IT">
                <a:ea typeface="+mn-lt"/>
                <a:cs typeface="+mn-lt"/>
              </a:rPr>
              <a:t>) </a:t>
            </a:r>
            <a:r>
              <a:rPr lang="it-IT" err="1">
                <a:ea typeface="+mn-lt"/>
                <a:cs typeface="+mn-lt"/>
              </a:rPr>
              <a:t>as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followed</a:t>
            </a:r>
            <a:endParaRPr lang="it-IT">
              <a:ea typeface="+mn-lt"/>
              <a:cs typeface="+mn-lt"/>
            </a:endParaRPr>
          </a:p>
          <a:p>
            <a:r>
              <a:rPr lang="it-IT">
                <a:solidFill>
                  <a:srgbClr val="92D050"/>
                </a:solidFill>
                <a:ea typeface="+mn-lt"/>
                <a:cs typeface="+mn-lt"/>
              </a:rPr>
              <a:t>MATCH </a:t>
            </a:r>
            <a:r>
              <a:rPr lang="it-IT">
                <a:ea typeface="+mn-lt"/>
                <a:cs typeface="+mn-lt"/>
              </a:rPr>
              <a:t>(u1:"type"{</a:t>
            </a:r>
            <a:r>
              <a:rPr lang="it-IT" err="1">
                <a:ea typeface="+mn-lt"/>
                <a:cs typeface="+mn-lt"/>
              </a:rPr>
              <a:t>username:'username</a:t>
            </a:r>
            <a:r>
              <a:rPr lang="it-IT">
                <a:ea typeface="+mn-lt"/>
                <a:cs typeface="+mn-lt"/>
              </a:rPr>
              <a:t>'})-[:READ|:TO_READ]-&gt;(</a:t>
            </a:r>
            <a:r>
              <a:rPr lang="it-IT" err="1">
                <a:ea typeface="+mn-lt"/>
                <a:cs typeface="+mn-lt"/>
              </a:rPr>
              <a:t>b:Book</a:t>
            </a:r>
            <a:r>
              <a:rPr lang="it-IT">
                <a:ea typeface="+mn-lt"/>
                <a:cs typeface="+mn-lt"/>
              </a:rPr>
              <a:t>)&lt;-[]-(u2:User)</a:t>
            </a:r>
          </a:p>
          <a:p>
            <a:r>
              <a:rPr lang="it-IT">
                <a:solidFill>
                  <a:srgbClr val="92D050"/>
                </a:solidFill>
                <a:ea typeface="+mn-lt"/>
                <a:cs typeface="+mn-lt"/>
              </a:rPr>
              <a:t>WHERE </a:t>
            </a:r>
            <a:r>
              <a:rPr lang="it-IT">
                <a:ea typeface="+mn-lt"/>
                <a:cs typeface="+mn-lt"/>
              </a:rPr>
              <a:t>u1&lt;&gt;u2 </a:t>
            </a:r>
            <a:r>
              <a:rPr lang="it-IT">
                <a:solidFill>
                  <a:srgbClr val="92D050"/>
                </a:solidFill>
                <a:ea typeface="+mn-lt"/>
                <a:cs typeface="+mn-lt"/>
              </a:rPr>
              <a:t>AND</a:t>
            </a:r>
            <a:r>
              <a:rPr lang="it-IT">
                <a:ea typeface="+mn-lt"/>
                <a:cs typeface="+mn-lt"/>
              </a:rPr>
              <a:t> u&lt;&gt;u2 </a:t>
            </a:r>
          </a:p>
          <a:p>
            <a:r>
              <a:rPr lang="it-IT">
                <a:solidFill>
                  <a:srgbClr val="92D050"/>
                </a:solidFill>
                <a:ea typeface="+mn-lt"/>
                <a:cs typeface="+mn-lt"/>
              </a:rPr>
              <a:t>AND NOT </a:t>
            </a:r>
            <a:r>
              <a:rPr lang="it-IT">
                <a:ea typeface="+mn-lt"/>
                <a:cs typeface="+mn-lt"/>
              </a:rPr>
              <a:t>u2 </a:t>
            </a:r>
            <a:r>
              <a:rPr lang="it-IT">
                <a:solidFill>
                  <a:srgbClr val="92D050"/>
                </a:solidFill>
                <a:ea typeface="+mn-lt"/>
                <a:cs typeface="+mn-lt"/>
              </a:rPr>
              <a:t>IN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followed</a:t>
            </a:r>
            <a:endParaRPr lang="it-IT">
              <a:ea typeface="+mn-lt"/>
              <a:cs typeface="+mn-lt"/>
            </a:endParaRPr>
          </a:p>
          <a:p>
            <a:r>
              <a:rPr lang="it-IT">
                <a:solidFill>
                  <a:srgbClr val="92D050"/>
                </a:solidFill>
                <a:ea typeface="+mn-lt"/>
                <a:cs typeface="+mn-lt"/>
              </a:rPr>
              <a:t>RETURN DISTINCT </a:t>
            </a:r>
            <a:r>
              <a:rPr lang="it-IT">
                <a:ea typeface="+mn-lt"/>
                <a:cs typeface="+mn-lt"/>
              </a:rPr>
              <a:t>u2.id,u2.name,u2.username</a:t>
            </a:r>
            <a:endParaRPr lang="it-IT">
              <a:cs typeface="Calibri"/>
            </a:endParaRPr>
          </a:p>
        </p:txBody>
      </p:sp>
      <p:pic>
        <p:nvPicPr>
          <p:cNvPr id="5" name="Immagine 5" descr="Immagine che contiene testo, bigliettodavisita, screenshot, grafica vettoriale&#10;&#10;Descrizione generata automaticamente">
            <a:extLst>
              <a:ext uri="{FF2B5EF4-FFF2-40B4-BE49-F238E27FC236}">
                <a16:creationId xmlns:a16="http://schemas.microsoft.com/office/drawing/2014/main" id="{D624B33D-FED4-4B31-9B16-2A6D9026C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73" y="389585"/>
            <a:ext cx="1748144" cy="3148884"/>
          </a:xfrm>
          <a:prstGeom prst="rect">
            <a:avLst/>
          </a:prstGeom>
        </p:spPr>
      </p:pic>
      <p:pic>
        <p:nvPicPr>
          <p:cNvPr id="6" name="Immagine 6" descr="Immagine che contiene testo, grafica vettoriale, bigliettodavisita, screenshot&#10;&#10;Descrizione generata automaticamente">
            <a:extLst>
              <a:ext uri="{FF2B5EF4-FFF2-40B4-BE49-F238E27FC236}">
                <a16:creationId xmlns:a16="http://schemas.microsoft.com/office/drawing/2014/main" id="{6FA58456-AA5C-4DD9-9D44-A80818227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273" y="3346360"/>
            <a:ext cx="1754074" cy="279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 Consistency 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A97890E-D025-46E7-8A97-939C2A088185}"/>
              </a:ext>
            </a:extLst>
          </p:cNvPr>
          <p:cNvSpPr txBox="1"/>
          <p:nvPr/>
        </p:nvSpPr>
        <p:spPr>
          <a:xfrm>
            <a:off x="624626" y="1386625"/>
            <a:ext cx="792694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We maintain the consistency of the two Databases for all the Creations and Deletions of Users/Authors/Books/Follows. </a:t>
            </a:r>
            <a:endParaRPr lang="it-IT"/>
          </a:p>
          <a:p>
            <a:r>
              <a:rPr lang="en-US">
                <a:cs typeface="Calibri"/>
              </a:rPr>
              <a:t>The way we manage this, is similar to the Add New Users/Authors</a:t>
            </a:r>
            <a:endParaRPr lang="en-US"/>
          </a:p>
        </p:txBody>
      </p:sp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30C603F-3C5E-4D14-965C-39E309136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22" y="2800928"/>
            <a:ext cx="7217691" cy="211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Presentazione su schermo (4:3)</PresentationFormat>
  <Slides>12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Tema di Office</vt:lpstr>
      <vt:lpstr>Large-Scale and Multi-Structured Databases Project Design Reviook</vt:lpstr>
      <vt:lpstr>UML Class Diagram</vt:lpstr>
      <vt:lpstr>Dataset Description</vt:lpstr>
      <vt:lpstr>Dataset Description</vt:lpstr>
      <vt:lpstr>Non-Functional Requirements</vt:lpstr>
      <vt:lpstr>CAP</vt:lpstr>
      <vt:lpstr>Analytics</vt:lpstr>
      <vt:lpstr>Suggestions</vt:lpstr>
      <vt:lpstr>Data Consistency </vt:lpstr>
      <vt:lpstr>Sharding</vt:lpstr>
      <vt:lpstr>Software &amp; Hardware Architecture</vt:lpstr>
      <vt:lpstr>Final considerations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revision>4</cp:revision>
  <dcterms:created xsi:type="dcterms:W3CDTF">2019-07-02T09:26:30Z</dcterms:created>
  <dcterms:modified xsi:type="dcterms:W3CDTF">2022-02-17T08:01:06Z</dcterms:modified>
</cp:coreProperties>
</file>