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AB5559-25D1-4D13-B896-1226C8A2B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30C29A-0A04-4B04-A4A3-37815F46E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8B0F59-3837-402E-BA79-51C5D0EE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9C0-9C1C-4641-B0D0-C60A9AA9102C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6CEBBB-D811-45F2-88F6-C7455D67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115AE6-14EA-4C5F-A16A-63115F01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4FC6-AEFB-4E56-8A8D-B1E62CE3CF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07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786F0-63F5-4275-ACE0-EFD4E66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A83629-A4FD-4BC9-906E-F4C58E4F7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C4AF69-C57F-4DB2-981C-EF3E13BB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9C0-9C1C-4641-B0D0-C60A9AA9102C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A0222A-EB71-4D87-ABDE-FCC71AAA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7930EE-F50D-449C-8905-1A619D8C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4FC6-AEFB-4E56-8A8D-B1E62CE3CF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06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7A8564F-3FD3-42A3-B884-AF6F9576D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D99BE3-C82F-440F-8E59-24814DF48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545D7A-0FF6-43D4-9346-2D9D1479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9C0-9C1C-4641-B0D0-C60A9AA9102C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8AA94D-D6DD-4052-A650-19AF4FC3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9586F6-C7C2-4DCD-87E5-5DDE9D2E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4FC6-AEFB-4E56-8A8D-B1E62CE3CF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208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4680C9-F166-4B75-8378-E1976DB7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0E01BE-9AA1-44C5-A65B-C3F36ECA1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314E03-7246-4213-AF6F-CF68C8FF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9C0-9C1C-4641-B0D0-C60A9AA9102C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3C4E42-D949-4AB6-9BD1-60D3A9E9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D5306D-8E69-4E60-B854-1C059499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4FC6-AEFB-4E56-8A8D-B1E62CE3CF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49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D3D7A5-B4B1-4BE5-8CB5-2C0CD16A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12D14F-6936-4104-809F-B985FC1E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42D495-4DD2-422D-88B5-3F2F36F1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9C0-9C1C-4641-B0D0-C60A9AA9102C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DD101B-B3FA-4826-9378-CE6BA479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70FBED-B157-47A7-94E2-F1182733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4FC6-AEFB-4E56-8A8D-B1E62CE3CF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09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0301-3821-4169-B254-6886DF3F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A38798-DAC7-4448-9E49-76866DC01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76FBC7-FD80-4DA2-A7A6-D963639A2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8353F5-E079-4F4B-B05C-EE7850FD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9C0-9C1C-4641-B0D0-C60A9AA9102C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372FC4-EAD4-4651-838A-8C94277E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D27CC5-EE27-417C-B84A-EB0E2F14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4FC6-AEFB-4E56-8A8D-B1E62CE3CF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BECE62-4DF2-48DC-955D-71ECE055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0C806D-DC96-4014-947C-664B0348D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5946131-430A-4E82-AFFE-8815E632E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82627D6-44F3-402D-A642-DB9D3CA5C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2675155-5CC8-4CE8-A2A7-B8D6E4945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05D3168-3BEB-46FC-BE31-EE2775A2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9C0-9C1C-4641-B0D0-C60A9AA9102C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047BBE-17B2-41B4-8EAE-076883B1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83F40D-B71E-4FFB-9752-FA749F41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4FC6-AEFB-4E56-8A8D-B1E62CE3CF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06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0C358-5C0C-44F2-B61A-1ABF52BE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E7561AB-B92C-47A3-8F19-5EDA765A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9C0-9C1C-4641-B0D0-C60A9AA9102C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5CB725-556A-4664-8B24-D6B830F0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93D130-5B81-4115-A900-9D6412D1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4FC6-AEFB-4E56-8A8D-B1E62CE3CF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010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22EFA7F-F12F-440D-A136-A3241769F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9C0-9C1C-4641-B0D0-C60A9AA9102C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33345CC-08BB-4D2F-8916-1D8DBBA7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7AB57A-119E-4E9B-BC4A-B60970EB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4FC6-AEFB-4E56-8A8D-B1E62CE3CF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762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75EDBB-1450-4417-8E7D-934DB353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AFDD7E-6BCE-4016-A4CF-B01DC03A8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579281D-2C24-4B01-B1D9-ABA271E4D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4A845E-A7F2-49D9-BE3C-9E31F078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9C0-9C1C-4641-B0D0-C60A9AA9102C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6B978C-24DC-48FB-AC47-520103F4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E4515-F323-4A91-85B3-EAD4D489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4FC6-AEFB-4E56-8A8D-B1E62CE3CF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44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D3496E-C42A-4CC6-A53A-8B036564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0B9683D-9B06-4D70-B809-5EA7D00B0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75E03F-DCD8-4838-AB14-6B58052AC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7B85FD-9271-444D-9B5B-82CA6A29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9C0-9C1C-4641-B0D0-C60A9AA9102C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334815-F473-4386-ABAE-0E1249AB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D58260-1735-408F-BB51-DFCF77C6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4FC6-AEFB-4E56-8A8D-B1E62CE3CF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34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0E74FC7-8C2F-4EF1-BD73-04016193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D8516A-771B-4BCD-BB0A-76178D143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028665-1987-4BD4-B644-4D0211B46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FD9C0-9C1C-4641-B0D0-C60A9AA9102C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DD1D6F-F5F8-42F8-8E22-917BC8A35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CCB951-6E83-4107-A90A-0EAD945FD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74FC6-AEFB-4E56-8A8D-B1E62CE3CF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65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F0B49-FAA5-41B0-909E-FDEF705BE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928110"/>
          </a:xfrm>
        </p:spPr>
        <p:txBody>
          <a:bodyPr>
            <a:noAutofit/>
          </a:bodyPr>
          <a:lstStyle/>
          <a:p>
            <a:r>
              <a:rPr lang="it-IT" b="1" dirty="0"/>
              <a:t>Mini  </a:t>
            </a:r>
            <a:r>
              <a:rPr lang="it-IT" b="1" dirty="0" err="1"/>
              <a:t>Homework</a:t>
            </a:r>
            <a:r>
              <a:rPr lang="it-IT" b="1" dirty="0"/>
              <a:t> 1</a:t>
            </a:r>
            <a:br>
              <a:rPr lang="it-IT" b="1" dirty="0"/>
            </a:br>
            <a:r>
              <a:rPr lang="it-IT" b="1" dirty="0"/>
              <a:t>Ferula Salvatore O46002233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FB10D4-AE3A-474A-B330-476A0A010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Sito per la gestione di un database di scuole su territorio nazionale:</a:t>
            </a:r>
          </a:p>
          <a:p>
            <a:r>
              <a:rPr lang="it-IT" dirty="0" err="1"/>
              <a:t>ScuoleItalia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334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51DB4-51CB-4954-B25C-E0D4E6A8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Struttura del sito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6DCB76-731F-4365-A28A-4DA88172D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 definire</a:t>
            </a:r>
          </a:p>
        </p:txBody>
      </p:sp>
    </p:spTree>
    <p:extLst>
      <p:ext uri="{BB962C8B-B14F-4D97-AF65-F5344CB8AC3E}">
        <p14:creationId xmlns:p14="http://schemas.microsoft.com/office/powerpoint/2010/main" val="129106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DA1BAF-5906-4C8B-8337-BAB0A8D7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Struttura della pagina home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B20A18-01FB-4184-ACF0-77376C70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509"/>
            <a:ext cx="10515600" cy="4308764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Header</a:t>
            </a:r>
            <a:r>
              <a:rPr lang="it-IT" dirty="0"/>
              <a:t>: Contenitore </a:t>
            </a:r>
            <a:r>
              <a:rPr lang="it-IT" dirty="0" err="1"/>
              <a:t>flex</a:t>
            </a:r>
            <a:r>
              <a:rPr lang="it-IT" dirty="0"/>
              <a:t> in cui sono presenti dei tasti di reindirizzamento alle altre sezioni del sito, più un messaggio di benvenuto. Il menù di navigazione è definito all’interno dell’</a:t>
            </a:r>
            <a:r>
              <a:rPr lang="it-IT" dirty="0" err="1"/>
              <a:t>header</a:t>
            </a:r>
            <a:r>
              <a:rPr lang="it-IT" dirty="0"/>
              <a:t>, ma essendo fisso nella </a:t>
            </a:r>
            <a:r>
              <a:rPr lang="it-IT" dirty="0" err="1"/>
              <a:t>viewport</a:t>
            </a:r>
            <a:r>
              <a:rPr lang="it-IT" dirty="0"/>
              <a:t> viene sempre mostrato.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Section</a:t>
            </a:r>
            <a:r>
              <a:rPr lang="it-IT" dirty="0"/>
              <a:t>: Contenitore </a:t>
            </a:r>
            <a:r>
              <a:rPr lang="it-IT" dirty="0" err="1"/>
              <a:t>flex</a:t>
            </a:r>
            <a:r>
              <a:rPr lang="it-IT" dirty="0"/>
              <a:t> in cui vengono posti dei riquadri in cui vengono presentate le notizie principali riguardo l’ambito scolastico in Italia e nel mondo.</a:t>
            </a:r>
          </a:p>
          <a:p>
            <a:endParaRPr lang="it-IT" dirty="0"/>
          </a:p>
          <a:p>
            <a:r>
              <a:rPr lang="it-IT" dirty="0" err="1"/>
              <a:t>Footer</a:t>
            </a:r>
            <a:r>
              <a:rPr lang="it-IT" dirty="0"/>
              <a:t>: Contenitore </a:t>
            </a:r>
            <a:r>
              <a:rPr lang="it-IT" dirty="0" err="1"/>
              <a:t>flex</a:t>
            </a:r>
            <a:r>
              <a:rPr lang="it-IT" dirty="0"/>
              <a:t> in cui vengono (o verranno) posti link utili </a:t>
            </a:r>
          </a:p>
        </p:txBody>
      </p:sp>
    </p:spTree>
    <p:extLst>
      <p:ext uri="{BB962C8B-B14F-4D97-AF65-F5344CB8AC3E}">
        <p14:creationId xmlns:p14="http://schemas.microsoft.com/office/powerpoint/2010/main" val="404433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6B23E0-E354-4C4E-A820-B391A247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562"/>
            <a:ext cx="2438400" cy="662782"/>
          </a:xfrm>
        </p:spPr>
        <p:txBody>
          <a:bodyPr>
            <a:normAutofit fontScale="90000"/>
          </a:bodyPr>
          <a:lstStyle/>
          <a:p>
            <a:r>
              <a:rPr lang="it-IT" b="1" dirty="0" err="1"/>
              <a:t>Header</a:t>
            </a:r>
            <a:endParaRPr lang="it-IT" b="1" dirty="0"/>
          </a:p>
        </p:txBody>
      </p:sp>
      <p:pic>
        <p:nvPicPr>
          <p:cNvPr id="5" name="Segnaposto contenuto 4" descr="Immagine che contiene testo, interni, mensola&#10;&#10;Descrizione generata automaticamente">
            <a:extLst>
              <a:ext uri="{FF2B5EF4-FFF2-40B4-BE49-F238E27FC236}">
                <a16:creationId xmlns:a16="http://schemas.microsoft.com/office/drawing/2014/main" id="{2756D77B-9467-4199-B95D-FEB2DFCEC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2" y="2052667"/>
            <a:ext cx="10515600" cy="2340267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881E53E-6B4E-4979-97AF-F268FFAA588B}"/>
              </a:ext>
            </a:extLst>
          </p:cNvPr>
          <p:cNvSpPr txBox="1"/>
          <p:nvPr/>
        </p:nvSpPr>
        <p:spPr>
          <a:xfrm rot="16200000">
            <a:off x="-207593" y="3015510"/>
            <a:ext cx="80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300px</a:t>
            </a:r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DBE60BF5-2651-4F5C-B8AA-9072FBDBF711}"/>
              </a:ext>
            </a:extLst>
          </p:cNvPr>
          <p:cNvSpPr/>
          <p:nvPr/>
        </p:nvSpPr>
        <p:spPr>
          <a:xfrm>
            <a:off x="544782" y="2050106"/>
            <a:ext cx="493320" cy="234026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B2723DD4-C58E-4A13-8119-0E910A13D94F}"/>
              </a:ext>
            </a:extLst>
          </p:cNvPr>
          <p:cNvCxnSpPr>
            <a:cxnSpLocks/>
          </p:cNvCxnSpPr>
          <p:nvPr/>
        </p:nvCxnSpPr>
        <p:spPr>
          <a:xfrm>
            <a:off x="10183091" y="1066800"/>
            <a:ext cx="1464129" cy="1330035"/>
          </a:xfrm>
          <a:prstGeom prst="bentConnector3">
            <a:avLst>
              <a:gd name="adj1" fmla="val 129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E3CEC7D-5CA1-43C3-8967-CC479C72C563}"/>
              </a:ext>
            </a:extLst>
          </p:cNvPr>
          <p:cNvSpPr txBox="1"/>
          <p:nvPr/>
        </p:nvSpPr>
        <p:spPr>
          <a:xfrm>
            <a:off x="8104909" y="8821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Fisso nella </a:t>
            </a:r>
            <a:r>
              <a:rPr lang="it-IT" dirty="0" err="1"/>
              <a:t>viewport</a:t>
            </a:r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7C32E1C-2395-4F33-A865-C9A3844365FE}"/>
              </a:ext>
            </a:extLst>
          </p:cNvPr>
          <p:cNvSpPr txBox="1"/>
          <p:nvPr/>
        </p:nvSpPr>
        <p:spPr>
          <a:xfrm>
            <a:off x="544782" y="4862945"/>
            <a:ext cx="11102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</a:t>
            </a:r>
            <a:r>
              <a:rPr lang="it-IT" dirty="0" err="1"/>
              <a:t>header</a:t>
            </a:r>
            <a:r>
              <a:rPr lang="it-IT" dirty="0"/>
              <a:t> è composto da una scritta di benvenuto, posizionata nel centro dell’</a:t>
            </a:r>
            <a:r>
              <a:rPr lang="it-IT" dirty="0" err="1"/>
              <a:t>header</a:t>
            </a:r>
            <a:r>
              <a:rPr lang="it-IT" dirty="0"/>
              <a:t>, con un </a:t>
            </a:r>
            <a:r>
              <a:rPr lang="it-IT" dirty="0" err="1"/>
              <a:t>padding</a:t>
            </a:r>
            <a:r>
              <a:rPr lang="it-IT" dirty="0"/>
              <a:t> di 20px e una position relative che lo scosta dal centro di un 5%, per dare risalto alla barra di navigazione, definita nell’</a:t>
            </a:r>
            <a:r>
              <a:rPr lang="it-IT" dirty="0" err="1"/>
              <a:t>header</a:t>
            </a:r>
            <a:r>
              <a:rPr lang="it-IT" dirty="0"/>
              <a:t> ma fissata in alto nella </a:t>
            </a:r>
            <a:r>
              <a:rPr lang="it-IT" dirty="0" err="1"/>
              <a:t>viewport</a:t>
            </a:r>
            <a:r>
              <a:rPr lang="it-IT" dirty="0"/>
              <a:t>. La barra di navigazione è un </a:t>
            </a:r>
            <a:r>
              <a:rPr lang="it-IT" dirty="0" err="1"/>
              <a:t>flex</a:t>
            </a:r>
            <a:r>
              <a:rPr lang="it-IT" dirty="0"/>
              <a:t> box contenente due oggetti </a:t>
            </a:r>
            <a:r>
              <a:rPr lang="it-IT" dirty="0" err="1"/>
              <a:t>flex</a:t>
            </a:r>
            <a:r>
              <a:rPr lang="it-IT" dirty="0"/>
              <a:t> posti ai lati tramite un </a:t>
            </a:r>
            <a:r>
              <a:rPr lang="it-IT" dirty="0" err="1"/>
              <a:t>justify</a:t>
            </a:r>
            <a:r>
              <a:rPr lang="it-IT" dirty="0"/>
              <a:t> </a:t>
            </a:r>
            <a:r>
              <a:rPr lang="it-IT" dirty="0" err="1"/>
              <a:t>item:space-between</a:t>
            </a:r>
            <a:r>
              <a:rPr lang="it-IT" dirty="0"/>
              <a:t>. Il primo item è il tasto home che reindirizzerà alla pagina iniziale del sito, ossia questa, mentre il secondo oggetto è un container, anch’esso un </a:t>
            </a:r>
            <a:r>
              <a:rPr lang="it-IT" dirty="0" err="1"/>
              <a:t>flex</a:t>
            </a:r>
            <a:r>
              <a:rPr lang="it-IT" dirty="0"/>
              <a:t> box, contenente dei tasti che reindirizzano ad altre sezioni del sito, di larghezza 700px.</a:t>
            </a:r>
          </a:p>
        </p:txBody>
      </p:sp>
    </p:spTree>
    <p:extLst>
      <p:ext uri="{BB962C8B-B14F-4D97-AF65-F5344CB8AC3E}">
        <p14:creationId xmlns:p14="http://schemas.microsoft.com/office/powerpoint/2010/main" val="276754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5117F-7B3C-4B9A-A400-BAFF1C5C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43" y="0"/>
            <a:ext cx="10149114" cy="827314"/>
          </a:xfrm>
        </p:spPr>
        <p:txBody>
          <a:bodyPr/>
          <a:lstStyle/>
          <a:p>
            <a:r>
              <a:rPr lang="it-IT" b="1" dirty="0" err="1"/>
              <a:t>Section</a:t>
            </a:r>
            <a:endParaRPr lang="it-IT" b="1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2850D0-49B9-4646-B011-76A67A594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72" y="1066574"/>
            <a:ext cx="6607341" cy="2877232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E6B35A-F70E-44F5-A6C3-B777049B9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72" y="3917728"/>
            <a:ext cx="6607341" cy="2514515"/>
          </a:xfrm>
          <a:prstGeom prst="rect">
            <a:avLst/>
          </a:prstGeom>
        </p:spPr>
      </p:pic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636504D1-DC15-4B13-B576-80E477CCF7EF}"/>
              </a:ext>
            </a:extLst>
          </p:cNvPr>
          <p:cNvSpPr/>
          <p:nvPr/>
        </p:nvSpPr>
        <p:spPr>
          <a:xfrm>
            <a:off x="1634836" y="1066574"/>
            <a:ext cx="803564" cy="536566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8A4CBCC-4C32-4B50-A977-2A71340D321D}"/>
              </a:ext>
            </a:extLst>
          </p:cNvPr>
          <p:cNvSpPr txBox="1"/>
          <p:nvPr/>
        </p:nvSpPr>
        <p:spPr>
          <a:xfrm>
            <a:off x="0" y="3103418"/>
            <a:ext cx="1634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Variabile in base al numero di elementi container</a:t>
            </a:r>
          </a:p>
        </p:txBody>
      </p:sp>
    </p:spTree>
    <p:extLst>
      <p:ext uri="{BB962C8B-B14F-4D97-AF65-F5344CB8AC3E}">
        <p14:creationId xmlns:p14="http://schemas.microsoft.com/office/powerpoint/2010/main" val="373602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9B10D3-3F59-41E1-BE13-554B0563B939}"/>
              </a:ext>
            </a:extLst>
          </p:cNvPr>
          <p:cNvSpPr txBox="1"/>
          <p:nvPr/>
        </p:nvSpPr>
        <p:spPr>
          <a:xfrm>
            <a:off x="249382" y="797510"/>
            <a:ext cx="116932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La </a:t>
            </a:r>
            <a:r>
              <a:rPr lang="it-IT" sz="2400" dirty="0" err="1"/>
              <a:t>section</a:t>
            </a:r>
            <a:r>
              <a:rPr lang="it-IT" sz="2400" dirty="0"/>
              <a:t> è una </a:t>
            </a:r>
            <a:r>
              <a:rPr lang="it-IT" sz="2400" dirty="0" err="1"/>
              <a:t>flex</a:t>
            </a:r>
            <a:r>
              <a:rPr lang="it-IT" sz="2400" dirty="0"/>
              <a:t> box contenente elementi di classe container, ossia elementi </a:t>
            </a:r>
            <a:r>
              <a:rPr lang="it-IT" sz="2400" dirty="0" err="1"/>
              <a:t>flex</a:t>
            </a:r>
            <a:r>
              <a:rPr lang="it-IT" sz="2400" dirty="0"/>
              <a:t> box che descrivono il posizionamento nelle righe dei </a:t>
            </a:r>
            <a:r>
              <a:rPr lang="it-IT" sz="2400" dirty="0" err="1"/>
              <a:t>sottoelementi</a:t>
            </a:r>
            <a:r>
              <a:rPr lang="it-IT" sz="2400" dirty="0"/>
              <a:t> </a:t>
            </a:r>
            <a:r>
              <a:rPr lang="it-IT" sz="2400" dirty="0" err="1"/>
              <a:t>notice</a:t>
            </a:r>
            <a:r>
              <a:rPr lang="it-IT" sz="2400" dirty="0"/>
              <a:t>, anch’essi delle </a:t>
            </a:r>
            <a:r>
              <a:rPr lang="it-IT" sz="2400" dirty="0" err="1"/>
              <a:t>flex</a:t>
            </a:r>
            <a:r>
              <a:rPr lang="it-IT" sz="2400" dirty="0"/>
              <a:t> box </a:t>
            </a:r>
            <a:r>
              <a:rPr lang="it-IT" sz="2400" dirty="0" err="1"/>
              <a:t>contententi</a:t>
            </a:r>
            <a:r>
              <a:rPr lang="it-IT" sz="2400" dirty="0"/>
              <a:t> una immagine ed un elemento di classe </a:t>
            </a:r>
            <a:r>
              <a:rPr lang="it-IT" sz="2400" dirty="0" err="1"/>
              <a:t>noticebar</a:t>
            </a:r>
            <a:r>
              <a:rPr lang="it-IT" sz="2400" dirty="0"/>
              <a:t>.</a:t>
            </a:r>
            <a:endParaRPr lang="it-IT" sz="2400" u="sng" dirty="0"/>
          </a:p>
          <a:p>
            <a:r>
              <a:rPr lang="it-IT" sz="2400" dirty="0"/>
              <a:t>La </a:t>
            </a:r>
            <a:r>
              <a:rPr lang="it-IT" sz="2400" dirty="0" err="1"/>
              <a:t>section</a:t>
            </a:r>
            <a:r>
              <a:rPr lang="it-IT" sz="2400" dirty="0"/>
              <a:t> non ha un altezza propria, ma bensì dipende dal numero di elementi container all’interno di essa, posti secondo una regola </a:t>
            </a:r>
            <a:r>
              <a:rPr lang="it-IT" sz="2400" dirty="0" err="1"/>
              <a:t>flex</a:t>
            </a:r>
            <a:r>
              <a:rPr lang="it-IT" sz="2400" dirty="0"/>
              <a:t> con </a:t>
            </a:r>
            <a:r>
              <a:rPr lang="it-IT" sz="2400" dirty="0" err="1"/>
              <a:t>direction</a:t>
            </a:r>
            <a:r>
              <a:rPr lang="it-IT" sz="2400" dirty="0"/>
              <a:t> </a:t>
            </a:r>
            <a:r>
              <a:rPr lang="it-IT" sz="2400" dirty="0" err="1"/>
              <a:t>column</a:t>
            </a:r>
            <a:r>
              <a:rPr lang="it-IT" sz="2400" dirty="0"/>
              <a:t>. Gli elementi container sono distanziati tra loro con un margine di 40px, e sono delle </a:t>
            </a:r>
            <a:r>
              <a:rPr lang="it-IT" sz="2400" dirty="0" err="1"/>
              <a:t>flex</a:t>
            </a:r>
            <a:r>
              <a:rPr lang="it-IT" sz="2400" dirty="0"/>
              <a:t> box con </a:t>
            </a:r>
            <a:r>
              <a:rPr lang="it-IT" sz="2400" dirty="0" err="1"/>
              <a:t>direction</a:t>
            </a:r>
            <a:r>
              <a:rPr lang="it-IT" sz="2400" dirty="0"/>
              <a:t> </a:t>
            </a:r>
            <a:r>
              <a:rPr lang="it-IT" sz="2400" dirty="0" err="1"/>
              <a:t>row</a:t>
            </a:r>
            <a:r>
              <a:rPr lang="it-IT" sz="2400" dirty="0"/>
              <a:t>  che centrano il contenuto in mezzo alla </a:t>
            </a:r>
            <a:r>
              <a:rPr lang="it-IT" sz="2400" dirty="0" err="1"/>
              <a:t>viewport</a:t>
            </a:r>
            <a:r>
              <a:rPr lang="it-IT" sz="2400" dirty="0"/>
              <a:t>. Se la pagina fosse visualizzata in un dispositivo</a:t>
            </a:r>
          </a:p>
          <a:p>
            <a:r>
              <a:rPr lang="it-IT" sz="2400" dirty="0"/>
              <a:t>con larghezza minore o uguale a 900px, allora la </a:t>
            </a:r>
            <a:r>
              <a:rPr lang="it-IT" sz="2400" dirty="0" err="1"/>
              <a:t>flex</a:t>
            </a:r>
            <a:r>
              <a:rPr lang="it-IT" sz="2400" dirty="0"/>
              <a:t> </a:t>
            </a:r>
            <a:r>
              <a:rPr lang="it-IT" sz="2400" dirty="0" err="1"/>
              <a:t>direction</a:t>
            </a:r>
            <a:r>
              <a:rPr lang="it-IT" sz="2400" dirty="0"/>
              <a:t> diventerebbe </a:t>
            </a:r>
            <a:r>
              <a:rPr lang="it-IT" sz="2400" dirty="0" err="1"/>
              <a:t>column</a:t>
            </a:r>
            <a:r>
              <a:rPr lang="it-IT" sz="2400" dirty="0"/>
              <a:t>. Gli elementi </a:t>
            </a:r>
            <a:r>
              <a:rPr lang="it-IT" sz="2400" dirty="0" err="1"/>
              <a:t>notice</a:t>
            </a:r>
            <a:r>
              <a:rPr lang="it-IT" sz="2400" dirty="0"/>
              <a:t> sono gli elementi</a:t>
            </a:r>
          </a:p>
          <a:p>
            <a:r>
              <a:rPr lang="it-IT" sz="2400" dirty="0"/>
              <a:t>Principali della </a:t>
            </a:r>
            <a:r>
              <a:rPr lang="it-IT" sz="2400" dirty="0" err="1"/>
              <a:t>section</a:t>
            </a:r>
            <a:r>
              <a:rPr lang="it-IT" sz="2400" dirty="0"/>
              <a:t>, e sono delle </a:t>
            </a:r>
            <a:r>
              <a:rPr lang="it-IT" sz="2400" dirty="0" err="1"/>
              <a:t>flex</a:t>
            </a:r>
            <a:r>
              <a:rPr lang="it-IT" sz="2400" dirty="0"/>
              <a:t> box di larghezza 700px contenenti una immagine relativa alla notizia ed una </a:t>
            </a:r>
            <a:r>
              <a:rPr lang="it-IT" sz="2400" dirty="0" err="1"/>
              <a:t>noticebar</a:t>
            </a:r>
            <a:r>
              <a:rPr lang="it-IT" sz="2400" dirty="0"/>
              <a:t> contenente il titolo della notizia ed una breve descrizione. La </a:t>
            </a:r>
            <a:r>
              <a:rPr lang="it-IT" sz="2400" dirty="0" err="1"/>
              <a:t>noticebar</a:t>
            </a:r>
            <a:r>
              <a:rPr lang="it-IT" sz="2400" dirty="0"/>
              <a:t> è un </a:t>
            </a:r>
            <a:r>
              <a:rPr lang="it-IT" sz="2400" dirty="0" err="1"/>
              <a:t>flex</a:t>
            </a:r>
            <a:r>
              <a:rPr lang="it-IT" sz="2400" dirty="0"/>
              <a:t> item che ha il 30% dell’altezza della </a:t>
            </a:r>
            <a:r>
              <a:rPr lang="it-IT" sz="2400" dirty="0" err="1"/>
              <a:t>notice</a:t>
            </a:r>
            <a:r>
              <a:rPr lang="it-IT" sz="2400" dirty="0"/>
              <a:t> ed è largo quanto la </a:t>
            </a:r>
            <a:r>
              <a:rPr lang="it-IT" sz="2400" dirty="0" err="1"/>
              <a:t>notice</a:t>
            </a:r>
            <a:r>
              <a:rPr lang="it-IT" sz="2400" dirty="0"/>
              <a:t>, mentre l’immagine rappresenta il 70% dell’altezza della </a:t>
            </a:r>
            <a:r>
              <a:rPr lang="it-IT" sz="2400" dirty="0" err="1"/>
              <a:t>notice</a:t>
            </a:r>
            <a:r>
              <a:rPr lang="it-IT" sz="2400" dirty="0"/>
              <a:t>. Ogni </a:t>
            </a:r>
            <a:r>
              <a:rPr lang="it-IT" sz="2400" dirty="0" err="1"/>
              <a:t>notice</a:t>
            </a:r>
            <a:r>
              <a:rPr lang="it-IT" sz="2400" dirty="0"/>
              <a:t> è separata l’una dall’altra da un </a:t>
            </a:r>
            <a:r>
              <a:rPr lang="it-IT" sz="2400" dirty="0" err="1"/>
              <a:t>margin</a:t>
            </a:r>
            <a:r>
              <a:rPr lang="it-IT" sz="2400" dirty="0"/>
              <a:t> laterale di 10px.</a:t>
            </a:r>
          </a:p>
        </p:txBody>
      </p:sp>
    </p:spTree>
    <p:extLst>
      <p:ext uri="{BB962C8B-B14F-4D97-AF65-F5344CB8AC3E}">
        <p14:creationId xmlns:p14="http://schemas.microsoft.com/office/powerpoint/2010/main" val="340122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E15CC5-C495-4B33-B4F7-1E486E43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Footer</a:t>
            </a:r>
            <a:endParaRPr lang="it-IT" b="1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6EC0CD-A5F8-4A0B-80EF-2E94600B7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82" y="1858310"/>
            <a:ext cx="10515600" cy="2140481"/>
          </a:xfrm>
        </p:spPr>
      </p:pic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B26C9905-1B90-4E40-A020-ED352DB4284D}"/>
              </a:ext>
            </a:extLst>
          </p:cNvPr>
          <p:cNvSpPr/>
          <p:nvPr/>
        </p:nvSpPr>
        <p:spPr>
          <a:xfrm>
            <a:off x="803564" y="1858310"/>
            <a:ext cx="519546" cy="21404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A49EE65-1D6B-48DD-8345-2D536AEF4E75}"/>
              </a:ext>
            </a:extLst>
          </p:cNvPr>
          <p:cNvSpPr txBox="1"/>
          <p:nvPr/>
        </p:nvSpPr>
        <p:spPr>
          <a:xfrm rot="16200000">
            <a:off x="88962" y="27438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200px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4F463A9-50DB-49B7-B421-D947170F4C72}"/>
              </a:ext>
            </a:extLst>
          </p:cNvPr>
          <p:cNvSpPr txBox="1"/>
          <p:nvPr/>
        </p:nvSpPr>
        <p:spPr>
          <a:xfrm>
            <a:off x="323396" y="4391891"/>
            <a:ext cx="1161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</a:t>
            </a:r>
            <a:r>
              <a:rPr lang="it-IT" dirty="0" err="1"/>
              <a:t>footer</a:t>
            </a:r>
            <a:r>
              <a:rPr lang="it-IT" dirty="0"/>
              <a:t> è una semplice </a:t>
            </a:r>
            <a:r>
              <a:rPr lang="it-IT" dirty="0" err="1"/>
              <a:t>flex</a:t>
            </a:r>
            <a:r>
              <a:rPr lang="it-IT" dirty="0"/>
              <a:t> box contenente, attualmente, il nome del sito, ma che in futuro potrebbe contenere altro.</a:t>
            </a:r>
          </a:p>
        </p:txBody>
      </p:sp>
    </p:spTree>
    <p:extLst>
      <p:ext uri="{BB962C8B-B14F-4D97-AF65-F5344CB8AC3E}">
        <p14:creationId xmlns:p14="http://schemas.microsoft.com/office/powerpoint/2010/main" val="3676756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473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Mini  Homework 1 Ferula Salvatore O46002233</vt:lpstr>
      <vt:lpstr>Struttura del sito</vt:lpstr>
      <vt:lpstr>Struttura della pagina home</vt:lpstr>
      <vt:lpstr>Header</vt:lpstr>
      <vt:lpstr>Section</vt:lpstr>
      <vt:lpstr>Presentazione standard di PowerPoint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 Homework 1 Ferula Salvatore O46002233</dc:title>
  <dc:creator>Salvo bruno</dc:creator>
  <cp:lastModifiedBy>Salvo bruno</cp:lastModifiedBy>
  <cp:revision>27</cp:revision>
  <dcterms:created xsi:type="dcterms:W3CDTF">2021-03-23T14:38:44Z</dcterms:created>
  <dcterms:modified xsi:type="dcterms:W3CDTF">2021-03-23T19:13:31Z</dcterms:modified>
</cp:coreProperties>
</file>