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AB5559-25D1-4D13-B896-1226C8A2B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830C29A-0A04-4B04-A4A3-37815F46E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8B0F59-3837-402E-BA79-51C5D0EE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D9C0-9C1C-4641-B0D0-C60A9AA9102C}" type="datetimeFigureOut">
              <a:rPr lang="it-IT" smtClean="0"/>
              <a:t>09/04/2021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6CEBBB-D811-45F2-88F6-C7455D67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115AE6-14EA-4C5F-A16A-63115F01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4FC6-AEFB-4E56-8A8D-B1E62CE3CF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507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3786F0-63F5-4275-ACE0-EFD4E66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3A83629-A4FD-4BC9-906E-F4C58E4F7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C4AF69-C57F-4DB2-981C-EF3E13BB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D9C0-9C1C-4641-B0D0-C60A9AA9102C}" type="datetimeFigureOut">
              <a:rPr lang="it-IT" smtClean="0"/>
              <a:t>09/04/2021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A0222A-EB71-4D87-ABDE-FCC71AAA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7930EE-F50D-449C-8905-1A619D8C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4FC6-AEFB-4E56-8A8D-B1E62CE3CF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06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7A8564F-3FD3-42A3-B884-AF6F9576D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D99BE3-C82F-440F-8E59-24814DF48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545D7A-0FF6-43D4-9346-2D9D1479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D9C0-9C1C-4641-B0D0-C60A9AA9102C}" type="datetimeFigureOut">
              <a:rPr lang="it-IT" smtClean="0"/>
              <a:t>09/04/2021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8AA94D-D6DD-4052-A650-19AF4FC3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9586F6-C7C2-4DCD-87E5-5DDE9D2E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4FC6-AEFB-4E56-8A8D-B1E62CE3CF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208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4680C9-F166-4B75-8378-E1976DB7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0E01BE-9AA1-44C5-A65B-C3F36ECA1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314E03-7246-4213-AF6F-CF68C8FF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D9C0-9C1C-4641-B0D0-C60A9AA9102C}" type="datetimeFigureOut">
              <a:rPr lang="it-IT" smtClean="0"/>
              <a:t>09/04/2021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3C4E42-D949-4AB6-9BD1-60D3A9E9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D5306D-8E69-4E60-B854-1C059499E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4FC6-AEFB-4E56-8A8D-B1E62CE3CF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49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D3D7A5-B4B1-4BE5-8CB5-2C0CD16A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12D14F-6936-4104-809F-B985FC1E9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42D495-4DD2-422D-88B5-3F2F36F1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D9C0-9C1C-4641-B0D0-C60A9AA9102C}" type="datetimeFigureOut">
              <a:rPr lang="it-IT" smtClean="0"/>
              <a:t>09/04/2021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DD101B-B3FA-4826-9378-CE6BA479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70FBED-B157-47A7-94E2-F1182733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4FC6-AEFB-4E56-8A8D-B1E62CE3CF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709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A0301-3821-4169-B254-6886DF3FF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A38798-DAC7-4448-9E49-76866DC01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676FBC7-FD80-4DA2-A7A6-D963639A2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58353F5-E079-4F4B-B05C-EE7850FD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D9C0-9C1C-4641-B0D0-C60A9AA9102C}" type="datetimeFigureOut">
              <a:rPr lang="it-IT" smtClean="0"/>
              <a:t>09/04/2021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8372FC4-EAD4-4651-838A-8C94277E8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D27CC5-EE27-417C-B84A-EB0E2F14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4FC6-AEFB-4E56-8A8D-B1E62CE3CF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71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BECE62-4DF2-48DC-955D-71ECE055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0C806D-DC96-4014-947C-664B0348D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5946131-430A-4E82-AFFE-8815E632E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82627D6-44F3-402D-A642-DB9D3CA5C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2675155-5CC8-4CE8-A2A7-B8D6E4945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05D3168-3BEB-46FC-BE31-EE2775A2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D9C0-9C1C-4641-B0D0-C60A9AA9102C}" type="datetimeFigureOut">
              <a:rPr lang="it-IT" smtClean="0"/>
              <a:t>09/04/2021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4047BBE-17B2-41B4-8EAE-076883B1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A83F40D-B71E-4FFB-9752-FA749F41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4FC6-AEFB-4E56-8A8D-B1E62CE3CF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06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90C358-5C0C-44F2-B61A-1ABF52BE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E7561AB-B92C-47A3-8F19-5EDA765A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D9C0-9C1C-4641-B0D0-C60A9AA9102C}" type="datetimeFigureOut">
              <a:rPr lang="it-IT" smtClean="0"/>
              <a:t>09/04/2021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65CB725-556A-4664-8B24-D6B830F0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693D130-5B81-4115-A900-9D6412D1A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4FC6-AEFB-4E56-8A8D-B1E62CE3CF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010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22EFA7F-F12F-440D-A136-A3241769F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D9C0-9C1C-4641-B0D0-C60A9AA9102C}" type="datetimeFigureOut">
              <a:rPr lang="it-IT" smtClean="0"/>
              <a:t>09/04/2021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33345CC-08BB-4D2F-8916-1D8DBBA7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7AB57A-119E-4E9B-BC4A-B60970EB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4FC6-AEFB-4E56-8A8D-B1E62CE3CF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762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75EDBB-1450-4417-8E7D-934DB353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AFDD7E-6BCE-4016-A4CF-B01DC03A8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579281D-2C24-4B01-B1D9-ABA271E4D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94A845E-A7F2-49D9-BE3C-9E31F078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D9C0-9C1C-4641-B0D0-C60A9AA9102C}" type="datetimeFigureOut">
              <a:rPr lang="it-IT" smtClean="0"/>
              <a:t>09/04/2021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A6B978C-24DC-48FB-AC47-520103F4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5E4515-F323-4A91-85B3-EAD4D489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4FC6-AEFB-4E56-8A8D-B1E62CE3CF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844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D3496E-C42A-4CC6-A53A-8B036564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0B9683D-9B06-4D70-B809-5EA7D00B0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75E03F-DCD8-4838-AB14-6B58052AC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7B85FD-9271-444D-9B5B-82CA6A29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D9C0-9C1C-4641-B0D0-C60A9AA9102C}" type="datetimeFigureOut">
              <a:rPr lang="it-IT" smtClean="0"/>
              <a:t>09/04/2021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334815-F473-4386-ABAE-0E1249AB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2D58260-1735-408F-BB51-DFCF77C6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4FC6-AEFB-4E56-8A8D-B1E62CE3CF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634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0E74FC7-8C2F-4EF1-BD73-04016193B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D8516A-771B-4BCD-BB0A-76178D143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028665-1987-4BD4-B644-4D0211B46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FD9C0-9C1C-4641-B0D0-C60A9AA9102C}" type="datetimeFigureOut">
              <a:rPr lang="it-IT" smtClean="0"/>
              <a:t>09/04/2021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DD1D6F-F5F8-42F8-8E22-917BC8A35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CCB951-6E83-4107-A90A-0EAD945FD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74FC6-AEFB-4E56-8A8D-B1E62CE3CF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65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CF0B49-FAA5-41B0-909E-FDEF705BE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928110"/>
          </a:xfrm>
        </p:spPr>
        <p:txBody>
          <a:bodyPr>
            <a:noAutofit/>
          </a:bodyPr>
          <a:lstStyle/>
          <a:p>
            <a:r>
              <a:rPr lang="it-IT" b="1" dirty="0"/>
              <a:t>Mini  </a:t>
            </a:r>
            <a:r>
              <a:rPr lang="it-IT" b="1" dirty="0" err="1"/>
              <a:t>Homework</a:t>
            </a:r>
            <a:r>
              <a:rPr lang="it-IT" b="1" dirty="0"/>
              <a:t> 2</a:t>
            </a:r>
            <a:br>
              <a:rPr lang="it-IT" b="1" dirty="0"/>
            </a:br>
            <a:r>
              <a:rPr lang="it-IT" b="1" dirty="0"/>
              <a:t>Ferula Salvatore O46002233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FB10D4-AE3A-474A-B330-476A0A010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Sito per la gestione di un database di scuole su territorio nazionale:</a:t>
            </a:r>
          </a:p>
          <a:p>
            <a:r>
              <a:rPr lang="it-IT" dirty="0" err="1"/>
              <a:t>ScuoleItalia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334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49B10D3-3F59-41E1-BE13-554B0563B939}"/>
              </a:ext>
            </a:extLst>
          </p:cNvPr>
          <p:cNvSpPr txBox="1"/>
          <p:nvPr/>
        </p:nvSpPr>
        <p:spPr>
          <a:xfrm>
            <a:off x="249382" y="265538"/>
            <a:ext cx="11693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Per il secondo </a:t>
            </a:r>
            <a:r>
              <a:rPr lang="it-IT" sz="2400" dirty="0" err="1"/>
              <a:t>homework</a:t>
            </a:r>
            <a:r>
              <a:rPr lang="it-IT" sz="2400" dirty="0"/>
              <a:t>, che prevedeva l’introduzione di </a:t>
            </a:r>
            <a:r>
              <a:rPr lang="it-IT" sz="2400" dirty="0" err="1"/>
              <a:t>javascript</a:t>
            </a:r>
            <a:r>
              <a:rPr lang="it-IT" sz="2400" dirty="0"/>
              <a:t> nel sito, sono state apportate alcune modifiche sia nella struttura della </a:t>
            </a:r>
            <a:r>
              <a:rPr lang="it-IT" sz="2400" dirty="0" err="1"/>
              <a:t>section</a:t>
            </a:r>
            <a:r>
              <a:rPr lang="it-IT" sz="2400" dirty="0"/>
              <a:t>, che nello stile: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208AE8-C8D4-44D3-9EB6-C222BEF2B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1253330"/>
            <a:ext cx="11693236" cy="5604669"/>
          </a:xfrm>
        </p:spPr>
        <p:txBody>
          <a:bodyPr>
            <a:normAutofit/>
          </a:bodyPr>
          <a:lstStyle/>
          <a:p>
            <a:r>
              <a:rPr lang="it-IT" dirty="0"/>
              <a:t>E’ stato aggiunto un blocco div di classe general che contiene tutte le </a:t>
            </a:r>
            <a:r>
              <a:rPr lang="it-IT" dirty="0" err="1"/>
              <a:t>notice</a:t>
            </a:r>
            <a:r>
              <a:rPr lang="it-IT" dirty="0"/>
              <a:t>.</a:t>
            </a:r>
          </a:p>
          <a:p>
            <a:r>
              <a:rPr lang="it-IT" dirty="0"/>
              <a:t>E’ stata aggiunta una barra di ricerca all’interno di un div di classe </a:t>
            </a:r>
            <a:r>
              <a:rPr lang="it-IT" dirty="0" err="1"/>
              <a:t>research</a:t>
            </a:r>
            <a:r>
              <a:rPr lang="it-IT" dirty="0"/>
              <a:t>.</a:t>
            </a:r>
          </a:p>
          <a:p>
            <a:r>
              <a:rPr lang="it-IT" dirty="0"/>
              <a:t>E’ stata aggiunta un blocco div di classe </a:t>
            </a:r>
            <a:r>
              <a:rPr lang="it-IT" dirty="0" err="1"/>
              <a:t>favourite</a:t>
            </a:r>
            <a:r>
              <a:rPr lang="it-IT" dirty="0"/>
              <a:t> che contiene eventuali </a:t>
            </a:r>
            <a:r>
              <a:rPr lang="it-IT" dirty="0" err="1"/>
              <a:t>notice</a:t>
            </a:r>
            <a:r>
              <a:rPr lang="it-IT" dirty="0"/>
              <a:t> aggiunte tramite l’icona dei preferiti. Se non contiene notizie, non viene mostrata.</a:t>
            </a:r>
          </a:p>
          <a:p>
            <a:r>
              <a:rPr lang="it-IT" dirty="0"/>
              <a:t>Sono state modificate le strutture delle </a:t>
            </a:r>
            <a:r>
              <a:rPr lang="it-IT" dirty="0" err="1"/>
              <a:t>notice</a:t>
            </a:r>
            <a:r>
              <a:rPr lang="it-IT" dirty="0"/>
              <a:t>, che ora contiene, oltre al div di classe </a:t>
            </a:r>
            <a:r>
              <a:rPr lang="it-IT" dirty="0" err="1"/>
              <a:t>noticebar</a:t>
            </a:r>
            <a:r>
              <a:rPr lang="it-IT" dirty="0"/>
              <a:t>, un altro div di classe immagine che contiene l’immagine della notizia e, l’icona dei preferiti quando è in general, mentre l’icona di rimozione quando è in </a:t>
            </a:r>
            <a:r>
              <a:rPr lang="it-IT" dirty="0" err="1"/>
              <a:t>favourite</a:t>
            </a:r>
            <a:r>
              <a:rPr lang="it-IT" dirty="0"/>
              <a:t>. Inoltre il div </a:t>
            </a:r>
            <a:r>
              <a:rPr lang="it-IT" dirty="0" err="1"/>
              <a:t>noticebar</a:t>
            </a:r>
            <a:r>
              <a:rPr lang="it-IT" dirty="0"/>
              <a:t> contiene un testo che, se cliccato, mostra il testo della notizia e, al suo posto, compare un’altra scritta, che se cliccata, nasconde il testo della notizia.</a:t>
            </a:r>
          </a:p>
          <a:p>
            <a:r>
              <a:rPr lang="it-IT" dirty="0"/>
              <a:t>I pulsanti di aggiunta e rimozione delle notizie dalla sezione dei preferiti è stata implementata tramite dei div.</a:t>
            </a:r>
          </a:p>
        </p:txBody>
      </p:sp>
    </p:spTree>
    <p:extLst>
      <p:ext uri="{BB962C8B-B14F-4D97-AF65-F5344CB8AC3E}">
        <p14:creationId xmlns:p14="http://schemas.microsoft.com/office/powerpoint/2010/main" val="340122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1B232D-22B2-4AA9-928A-F40835966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935" y="83127"/>
            <a:ext cx="5798127" cy="681037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Implementazione </a:t>
            </a:r>
            <a:r>
              <a:rPr lang="it-IT" b="1" dirty="0" err="1"/>
              <a:t>javascript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8E5ED9-1CDB-401E-A52A-CBDA682CA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268971"/>
            <a:ext cx="10515600" cy="3577647"/>
          </a:xfrm>
        </p:spPr>
        <p:txBody>
          <a:bodyPr/>
          <a:lstStyle/>
          <a:p>
            <a:r>
              <a:rPr lang="it-IT" dirty="0" err="1"/>
              <a:t>primoCaricamento</a:t>
            </a:r>
            <a:r>
              <a:rPr lang="it-IT" dirty="0"/>
              <a:t>();</a:t>
            </a:r>
          </a:p>
          <a:p>
            <a:r>
              <a:rPr lang="it-IT" dirty="0" err="1"/>
              <a:t>mostraDettagli</a:t>
            </a:r>
            <a:r>
              <a:rPr lang="it-IT" dirty="0"/>
              <a:t>();</a:t>
            </a:r>
          </a:p>
          <a:p>
            <a:r>
              <a:rPr lang="it-IT" dirty="0" err="1"/>
              <a:t>nascondiDettagli</a:t>
            </a:r>
            <a:r>
              <a:rPr lang="it-IT" dirty="0"/>
              <a:t>();</a:t>
            </a:r>
          </a:p>
          <a:p>
            <a:r>
              <a:rPr lang="it-IT" dirty="0" err="1"/>
              <a:t>addFavourite</a:t>
            </a:r>
            <a:r>
              <a:rPr lang="it-IT" dirty="0"/>
              <a:t>();</a:t>
            </a:r>
          </a:p>
          <a:p>
            <a:r>
              <a:rPr lang="it-IT" dirty="0" err="1"/>
              <a:t>removeFavourite</a:t>
            </a:r>
            <a:r>
              <a:rPr lang="it-IT" dirty="0"/>
              <a:t>();</a:t>
            </a:r>
          </a:p>
          <a:p>
            <a:r>
              <a:rPr lang="it-IT" dirty="0" err="1"/>
              <a:t>creaBloccoNotice</a:t>
            </a:r>
            <a:r>
              <a:rPr lang="it-IT" dirty="0"/>
              <a:t>(titolo, immagine, testo);</a:t>
            </a:r>
          </a:p>
          <a:p>
            <a:r>
              <a:rPr lang="it-IT" dirty="0" err="1"/>
              <a:t>ricercaElemento</a:t>
            </a:r>
            <a:r>
              <a:rPr lang="it-IT" dirty="0"/>
              <a:t>();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82B7AC1-68C0-4527-A910-F7C0EAD777C5}"/>
              </a:ext>
            </a:extLst>
          </p:cNvPr>
          <p:cNvSpPr txBox="1"/>
          <p:nvPr/>
        </p:nvSpPr>
        <p:spPr>
          <a:xfrm>
            <a:off x="838199" y="699311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Sono stati aggiunti due file </a:t>
            </a:r>
            <a:r>
              <a:rPr lang="it-IT" sz="2400" dirty="0" err="1"/>
              <a:t>javascript</a:t>
            </a:r>
            <a:r>
              <a:rPr lang="it-IT" sz="2400" dirty="0"/>
              <a:t>, uno contenente l’implementazione della sezione preferiti, del caricamento delle notizie e della ricerca di esse, l’altro contenente il contenuto delle notizie che vengono create al caricamento della pagina. Il file script.js contiene le seguenti funzioni: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8A8D817-0DC6-48C7-BF19-9B8F5EA67A80}"/>
              </a:ext>
            </a:extLst>
          </p:cNvPr>
          <p:cNvSpPr txBox="1"/>
          <p:nvPr/>
        </p:nvSpPr>
        <p:spPr>
          <a:xfrm>
            <a:off x="838198" y="6158689"/>
            <a:ext cx="1051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Seguiranno le spiegazioni del funzionamento delle funzioni</a:t>
            </a:r>
          </a:p>
        </p:txBody>
      </p:sp>
    </p:spTree>
    <p:extLst>
      <p:ext uri="{BB962C8B-B14F-4D97-AF65-F5344CB8AC3E}">
        <p14:creationId xmlns:p14="http://schemas.microsoft.com/office/powerpoint/2010/main" val="264930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C75BCB-597E-485E-80A2-93C93D4A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5807" y="621307"/>
            <a:ext cx="4440382" cy="687820"/>
          </a:xfrm>
        </p:spPr>
        <p:txBody>
          <a:bodyPr>
            <a:normAutofit fontScale="90000"/>
          </a:bodyPr>
          <a:lstStyle/>
          <a:p>
            <a:r>
              <a:rPr lang="it-IT" b="1" dirty="0" err="1"/>
              <a:t>primoCaricamento</a:t>
            </a:r>
            <a:r>
              <a:rPr lang="it-IT" b="1" dirty="0"/>
              <a:t>()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23CB70-9624-4B38-849D-4036DD325ADF}"/>
              </a:ext>
            </a:extLst>
          </p:cNvPr>
          <p:cNvSpPr txBox="1"/>
          <p:nvPr/>
        </p:nvSpPr>
        <p:spPr>
          <a:xfrm>
            <a:off x="838198" y="1309127"/>
            <a:ext cx="10515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Questa funzione viene chiamata al primo caricamento della pagina. La sua funzione è quella di leggere dal file content.js il titolo, il </a:t>
            </a:r>
            <a:r>
              <a:rPr lang="it-IT" sz="2400" dirty="0" err="1"/>
              <a:t>path</a:t>
            </a:r>
            <a:r>
              <a:rPr lang="it-IT" sz="2400" dirty="0"/>
              <a:t> dell’immagine e il testo delle notizie, e tramite la funzione </a:t>
            </a:r>
            <a:r>
              <a:rPr lang="it-IT" sz="2400" dirty="0" err="1"/>
              <a:t>creaBloccoNotice</a:t>
            </a:r>
            <a:r>
              <a:rPr lang="it-IT" sz="2400" dirty="0"/>
              <a:t>(titolo, immagine, testo) si crea il blocco </a:t>
            </a:r>
            <a:r>
              <a:rPr lang="it-IT" sz="2400" dirty="0" err="1"/>
              <a:t>notice</a:t>
            </a:r>
            <a:r>
              <a:rPr lang="it-IT" sz="2400" dirty="0"/>
              <a:t> con le informazioni appena lette.   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0CB016E5-3940-4601-9285-73301B8F4331}"/>
              </a:ext>
            </a:extLst>
          </p:cNvPr>
          <p:cNvSpPr txBox="1">
            <a:spLocks/>
          </p:cNvSpPr>
          <p:nvPr/>
        </p:nvSpPr>
        <p:spPr>
          <a:xfrm>
            <a:off x="4244682" y="4076223"/>
            <a:ext cx="3702629" cy="687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err="1"/>
              <a:t>mostraDettagli</a:t>
            </a:r>
            <a:r>
              <a:rPr lang="it-IT" b="1" dirty="0"/>
              <a:t>()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33525D1-F6DE-4779-9416-C4601B985166}"/>
              </a:ext>
            </a:extLst>
          </p:cNvPr>
          <p:cNvSpPr txBox="1"/>
          <p:nvPr/>
        </p:nvSpPr>
        <p:spPr>
          <a:xfrm>
            <a:off x="838198" y="4764043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Questa funzione viene associata alla scritta «dettagli» di ogni blocco </a:t>
            </a:r>
            <a:r>
              <a:rPr lang="it-IT" sz="2400" dirty="0" err="1"/>
              <a:t>notice</a:t>
            </a:r>
            <a:r>
              <a:rPr lang="it-IT" sz="2400" dirty="0"/>
              <a:t>, ed ha la funzione di mostrare il testo della notizia. Predispone, inoltre, l’</a:t>
            </a:r>
            <a:r>
              <a:rPr lang="it-IT" sz="2400" dirty="0" err="1"/>
              <a:t>handler</a:t>
            </a:r>
            <a:r>
              <a:rPr lang="it-IT" sz="2400" dirty="0"/>
              <a:t> della funzione </a:t>
            </a:r>
            <a:r>
              <a:rPr lang="it-IT" sz="2400" dirty="0" err="1"/>
              <a:t>nascondiDettagli</a:t>
            </a:r>
            <a:r>
              <a:rPr lang="it-IT" sz="2400" dirty="0"/>
              <a:t>() all’interno della scritta «nascondi».</a:t>
            </a:r>
          </a:p>
        </p:txBody>
      </p:sp>
    </p:spTree>
    <p:extLst>
      <p:ext uri="{BB962C8B-B14F-4D97-AF65-F5344CB8AC3E}">
        <p14:creationId xmlns:p14="http://schemas.microsoft.com/office/powerpoint/2010/main" val="175530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C75BCB-597E-485E-80A2-93C93D4A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5807" y="607590"/>
            <a:ext cx="4440382" cy="687820"/>
          </a:xfrm>
        </p:spPr>
        <p:txBody>
          <a:bodyPr>
            <a:normAutofit fontScale="90000"/>
          </a:bodyPr>
          <a:lstStyle/>
          <a:p>
            <a:r>
              <a:rPr lang="it-IT" b="1" dirty="0" err="1"/>
              <a:t>nascondiDettagli</a:t>
            </a:r>
            <a:r>
              <a:rPr lang="it-IT" b="1" dirty="0"/>
              <a:t>()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23CB70-9624-4B38-849D-4036DD325ADF}"/>
              </a:ext>
            </a:extLst>
          </p:cNvPr>
          <p:cNvSpPr txBox="1"/>
          <p:nvPr/>
        </p:nvSpPr>
        <p:spPr>
          <a:xfrm>
            <a:off x="838198" y="1295410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Dualmente alla funzione </a:t>
            </a:r>
            <a:r>
              <a:rPr lang="it-IT" sz="2400" dirty="0" err="1"/>
              <a:t>mostraDettagli</a:t>
            </a:r>
            <a:r>
              <a:rPr lang="it-IT" sz="2400" dirty="0"/>
              <a:t>(), questa funzione viene associata da </a:t>
            </a:r>
            <a:r>
              <a:rPr lang="it-IT" sz="2400" dirty="0" err="1"/>
              <a:t>mostraDettagli</a:t>
            </a:r>
            <a:r>
              <a:rPr lang="it-IT" sz="2400" dirty="0"/>
              <a:t>() stessa, ed ha il compito di nascondere il testo della notizia quando</a:t>
            </a:r>
          </a:p>
          <a:p>
            <a:r>
              <a:rPr lang="it-IT" sz="2400" dirty="0"/>
              <a:t>la scritta «nascondi» viene premuta.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0CB016E5-3940-4601-9285-73301B8F4331}"/>
              </a:ext>
            </a:extLst>
          </p:cNvPr>
          <p:cNvSpPr txBox="1">
            <a:spLocks/>
          </p:cNvSpPr>
          <p:nvPr/>
        </p:nvSpPr>
        <p:spPr>
          <a:xfrm>
            <a:off x="4244682" y="3476059"/>
            <a:ext cx="3702629" cy="687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err="1"/>
              <a:t>addFavourite</a:t>
            </a:r>
            <a:r>
              <a:rPr lang="it-IT" b="1" dirty="0"/>
              <a:t>()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33525D1-F6DE-4779-9416-C4601B985166}"/>
              </a:ext>
            </a:extLst>
          </p:cNvPr>
          <p:cNvSpPr txBox="1"/>
          <p:nvPr/>
        </p:nvSpPr>
        <p:spPr>
          <a:xfrm>
            <a:off x="838198" y="4163879"/>
            <a:ext cx="10515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Questa funzione ha il compito di copiare la notizia di cui si è cliccato il tasto di aggiunta ai preferiti e di posizionarla all’interno della sezione dei preferiti. Una volta aggiunto la notizia, questa funzione cambierà l’icona dei preferiti in quella della rimozione dai preferiti, a cui verrà messo l’</a:t>
            </a:r>
            <a:r>
              <a:rPr lang="it-IT" sz="2400" dirty="0" err="1"/>
              <a:t>handler</a:t>
            </a:r>
            <a:r>
              <a:rPr lang="it-IT" sz="2400" dirty="0"/>
              <a:t> che cancellerà la notizia clonata dalla sezione dei preferiti una volta cliccata.</a:t>
            </a:r>
          </a:p>
        </p:txBody>
      </p:sp>
    </p:spTree>
    <p:extLst>
      <p:ext uri="{BB962C8B-B14F-4D97-AF65-F5344CB8AC3E}">
        <p14:creationId xmlns:p14="http://schemas.microsoft.com/office/powerpoint/2010/main" val="388811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C75BCB-597E-485E-80A2-93C93D4A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5807" y="607590"/>
            <a:ext cx="4440382" cy="687820"/>
          </a:xfrm>
        </p:spPr>
        <p:txBody>
          <a:bodyPr>
            <a:normAutofit fontScale="90000"/>
          </a:bodyPr>
          <a:lstStyle/>
          <a:p>
            <a:r>
              <a:rPr lang="it-IT" b="1" dirty="0" err="1"/>
              <a:t>removeFavourite</a:t>
            </a:r>
            <a:r>
              <a:rPr lang="it-IT" b="1" dirty="0"/>
              <a:t>()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23CB70-9624-4B38-849D-4036DD325ADF}"/>
              </a:ext>
            </a:extLst>
          </p:cNvPr>
          <p:cNvSpPr txBox="1"/>
          <p:nvPr/>
        </p:nvSpPr>
        <p:spPr>
          <a:xfrm>
            <a:off x="838198" y="1295410"/>
            <a:ext cx="10515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Questa funzione cancella la copia della notizia dalla sezione dei preferiti, ripristinando l’</a:t>
            </a:r>
            <a:r>
              <a:rPr lang="it-IT" sz="2400" dirty="0" err="1"/>
              <a:t>handler</a:t>
            </a:r>
            <a:r>
              <a:rPr lang="it-IT" sz="2400" dirty="0"/>
              <a:t> per l’aggiunta ai preferiti della notizia originale. Questa funzione inoltre ha il compito di eliminare i blocchi container che non contengono notizie nella sezione dei preferiti. 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0CB016E5-3940-4601-9285-73301B8F4331}"/>
              </a:ext>
            </a:extLst>
          </p:cNvPr>
          <p:cNvSpPr txBox="1">
            <a:spLocks/>
          </p:cNvSpPr>
          <p:nvPr/>
        </p:nvSpPr>
        <p:spPr>
          <a:xfrm>
            <a:off x="1762986" y="3992931"/>
            <a:ext cx="8666020" cy="6878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 err="1"/>
              <a:t>creaBloccoNotice</a:t>
            </a:r>
            <a:r>
              <a:rPr lang="it-IT" sz="4000" b="1" dirty="0"/>
              <a:t>(titolo, immagine, testo)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33525D1-F6DE-4779-9416-C4601B985166}"/>
              </a:ext>
            </a:extLst>
          </p:cNvPr>
          <p:cNvSpPr txBox="1"/>
          <p:nvPr/>
        </p:nvSpPr>
        <p:spPr>
          <a:xfrm>
            <a:off x="838197" y="4693174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Questa funzione ha il compito di creare un blocco </a:t>
            </a:r>
            <a:r>
              <a:rPr lang="it-IT" sz="2400" dirty="0" err="1"/>
              <a:t>notice</a:t>
            </a:r>
            <a:r>
              <a:rPr lang="it-IT" sz="2400" dirty="0"/>
              <a:t> ricevendo come parametri il titolo, l’immagine ed il testo da inserire all’interno della notizia. Una volta creata</a:t>
            </a:r>
          </a:p>
          <a:p>
            <a:r>
              <a:rPr lang="it-IT" sz="2400" dirty="0"/>
              <a:t>la notizia, la ritorna al chiamante.</a:t>
            </a:r>
          </a:p>
        </p:txBody>
      </p:sp>
    </p:spTree>
    <p:extLst>
      <p:ext uri="{BB962C8B-B14F-4D97-AF65-F5344CB8AC3E}">
        <p14:creationId xmlns:p14="http://schemas.microsoft.com/office/powerpoint/2010/main" val="318675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C75BCB-597E-485E-80A2-93C93D4A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9268" y="376932"/>
            <a:ext cx="3813464" cy="687820"/>
          </a:xfrm>
        </p:spPr>
        <p:txBody>
          <a:bodyPr>
            <a:normAutofit fontScale="90000"/>
          </a:bodyPr>
          <a:lstStyle/>
          <a:p>
            <a:r>
              <a:rPr lang="it-IT" b="1" dirty="0" err="1"/>
              <a:t>ricercaElemento</a:t>
            </a:r>
            <a:r>
              <a:rPr lang="it-IT" b="1" dirty="0"/>
              <a:t>()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23CB70-9624-4B38-849D-4036DD325ADF}"/>
              </a:ext>
            </a:extLst>
          </p:cNvPr>
          <p:cNvSpPr txBox="1"/>
          <p:nvPr/>
        </p:nvSpPr>
        <p:spPr>
          <a:xfrm>
            <a:off x="838200" y="1064752"/>
            <a:ext cx="10515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Questa funzione è assegnata alla barra di ricerca della </a:t>
            </a:r>
            <a:r>
              <a:rPr lang="it-IT" sz="2400" dirty="0" err="1"/>
              <a:t>section</a:t>
            </a:r>
            <a:r>
              <a:rPr lang="it-IT" sz="2400" dirty="0"/>
              <a:t>, ed ha il compito di filtrare le notizie della sezione general. Nello specifico, quando viene digitata una lettera, la funzione nasconde tutte le notizie i quali titoli non corrispondono con il testo inserito nella barra di ricerca.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F031E7F-5F2A-436A-A097-3EF0A0D61CDE}"/>
              </a:ext>
            </a:extLst>
          </p:cNvPr>
          <p:cNvSpPr txBox="1"/>
          <p:nvPr/>
        </p:nvSpPr>
        <p:spPr>
          <a:xfrm>
            <a:off x="838200" y="2733702"/>
            <a:ext cx="103839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Il file content.js contiene le notizie in questo formato:</a:t>
            </a:r>
          </a:p>
          <a:p>
            <a:endParaRPr lang="it-IT" sz="1600" dirty="0"/>
          </a:p>
          <a:p>
            <a:r>
              <a:rPr lang="it-IT" sz="1600" dirty="0" err="1"/>
              <a:t>const</a:t>
            </a:r>
            <a:r>
              <a:rPr lang="it-IT" sz="1600" dirty="0"/>
              <a:t> contenuti=[</a:t>
            </a:r>
          </a:p>
          <a:p>
            <a:r>
              <a:rPr lang="it-IT" sz="1600" dirty="0"/>
              <a:t>{</a:t>
            </a:r>
          </a:p>
          <a:p>
            <a:r>
              <a:rPr lang="it-IT" sz="1600" dirty="0"/>
              <a:t>    titolo=‘titolo’,</a:t>
            </a:r>
          </a:p>
          <a:p>
            <a:r>
              <a:rPr lang="it-IT" sz="1600" dirty="0"/>
              <a:t>    immagine=‘</a:t>
            </a:r>
            <a:r>
              <a:rPr lang="it-IT" sz="1600" dirty="0" err="1"/>
              <a:t>img_path</a:t>
            </a:r>
            <a:r>
              <a:rPr lang="it-IT" sz="1600" dirty="0"/>
              <a:t>’,</a:t>
            </a:r>
          </a:p>
          <a:p>
            <a:r>
              <a:rPr lang="it-IT" sz="1600" dirty="0"/>
              <a:t>    testo=‘testo’</a:t>
            </a:r>
          </a:p>
          <a:p>
            <a:r>
              <a:rPr lang="it-IT" sz="1600" dirty="0"/>
              <a:t>},</a:t>
            </a:r>
          </a:p>
          <a:p>
            <a:r>
              <a:rPr lang="it-IT" sz="1600" dirty="0"/>
              <a:t>{</a:t>
            </a:r>
          </a:p>
          <a:p>
            <a:r>
              <a:rPr lang="it-IT" sz="1600" dirty="0"/>
              <a:t>    titolo=‘titolo’,</a:t>
            </a:r>
          </a:p>
          <a:p>
            <a:r>
              <a:rPr lang="it-IT" sz="1600" dirty="0"/>
              <a:t>    immagine=‘</a:t>
            </a:r>
            <a:r>
              <a:rPr lang="it-IT" sz="1600" dirty="0" err="1"/>
              <a:t>img_path</a:t>
            </a:r>
            <a:r>
              <a:rPr lang="it-IT" sz="1600" dirty="0"/>
              <a:t>’,</a:t>
            </a:r>
          </a:p>
          <a:p>
            <a:r>
              <a:rPr lang="it-IT" sz="1600" dirty="0"/>
              <a:t>    testo=‘testo’</a:t>
            </a:r>
          </a:p>
          <a:p>
            <a:r>
              <a:rPr lang="it-IT" sz="1600" dirty="0"/>
              <a:t>},</a:t>
            </a:r>
          </a:p>
          <a:p>
            <a:r>
              <a:rPr lang="it-IT" sz="1600" dirty="0"/>
              <a:t>…</a:t>
            </a:r>
          </a:p>
          <a:p>
            <a:r>
              <a:rPr lang="it-IT" sz="2000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9958621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695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Mini  Homework 2 Ferula Salvatore O46002233</vt:lpstr>
      <vt:lpstr>Presentazione standard di PowerPoint</vt:lpstr>
      <vt:lpstr>Implementazione javascript</vt:lpstr>
      <vt:lpstr>primoCaricamento()</vt:lpstr>
      <vt:lpstr>nascondiDettagli()</vt:lpstr>
      <vt:lpstr>removeFavourite()</vt:lpstr>
      <vt:lpstr>ricercaElemento()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 Homework 1 Ferula Salvatore O46002233</dc:title>
  <dc:creator>Salvo bruno</dc:creator>
  <cp:lastModifiedBy>Salvo bruno</cp:lastModifiedBy>
  <cp:revision>49</cp:revision>
  <dcterms:created xsi:type="dcterms:W3CDTF">2021-03-23T14:38:44Z</dcterms:created>
  <dcterms:modified xsi:type="dcterms:W3CDTF">2021-04-09T15:08:06Z</dcterms:modified>
</cp:coreProperties>
</file>