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2"/>
  </p:notesMasterIdLst>
  <p:sldIdLst>
    <p:sldId id="256" r:id="rId2"/>
    <p:sldId id="258" r:id="rId3"/>
    <p:sldId id="260" r:id="rId4"/>
    <p:sldId id="261" r:id="rId5"/>
    <p:sldId id="262" r:id="rId6"/>
    <p:sldId id="264" r:id="rId7"/>
    <p:sldId id="270" r:id="rId8"/>
    <p:sldId id="271" r:id="rId9"/>
    <p:sldId id="272" r:id="rId10"/>
    <p:sldId id="275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287" r:id="rId21"/>
  </p:sldIdLst>
  <p:sldSz cx="9144000" cy="5143500" type="screen16x9"/>
  <p:notesSz cx="6858000" cy="9144000"/>
  <p:embeddedFontLst>
    <p:embeddedFont>
      <p:font typeface="Cuprum" pitchFamily="2" charset="0"/>
      <p:regular r:id="rId23"/>
      <p:bold r:id="rId24"/>
      <p:italic r:id="rId25"/>
      <p:boldItalic r:id="rId26"/>
    </p:embeddedFont>
    <p:embeddedFont>
      <p:font typeface="Karla" pitchFamily="2" charset="0"/>
      <p:regular r:id="rId27"/>
      <p:bold r:id="rId28"/>
      <p:italic r:id="rId29"/>
      <p:boldItalic r:id="rId30"/>
    </p:embeddedFont>
    <p:embeddedFont>
      <p:font typeface="LANTINGHEI SC DEMIBOLD" panose="02000000000000000000" pitchFamily="2" charset="-122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B5A846-BF79-4E64-B1AF-2310D1262915}">
  <a:tblStyle styleId="{A4B5A846-BF79-4E64-B1AF-2310D12629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 showGuides="1">
      <p:cViewPr>
        <p:scale>
          <a:sx n="125" d="100"/>
          <a:sy n="125" d="100"/>
        </p:scale>
        <p:origin x="124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9110e3ff9a_0_4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9110e3ff9a_0_4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9110e3ff9a_0_5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1" name="Google Shape;1931;g9110e3ff9a_0_5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9110e3ff9a_0_5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1" name="Google Shape;1931;g9110e3ff9a_0_5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000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9110e3ff9a_0_5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1" name="Google Shape;1931;g9110e3ff9a_0_5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603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9110e3ff9a_0_4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9110e3ff9a_0_4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014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g9110e3ff9a_0_5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4" name="Google Shape;2264;g9110e3ff9a_0_5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824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g9110e3ff9a_0_5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4" name="Google Shape;2264;g9110e3ff9a_0_5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742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g9110e3ff9a_0_5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4" name="Google Shape;2264;g9110e3ff9a_0_5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474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g9110e3ff9a_0_5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4" name="Google Shape;2264;g9110e3ff9a_0_5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097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g9110e3ff9a_0_5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5" name="Google Shape;1795;g9110e3ff9a_0_5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206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g9110e3ff9a_0_5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4" name="Google Shape;2264;g9110e3ff9a_0_5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938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9110e3ff9a_0_4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9110e3ff9a_0_4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9110e3ff9a_0_5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9110e3ff9a_0_5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9110e3ff9a_0_4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9110e3ff9a_0_4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9110e3ff9a_0_4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9110e3ff9a_0_4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9110e3ff9a_0_49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9110e3ff9a_0_49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9110e3ff9a_0_4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9110e3ff9a_0_4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9110e3ff9a_0_5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9110e3ff9a_0_5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g9110e3ff9a_0_5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5" name="Google Shape;1795;g9110e3ff9a_0_5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9110e3ff9a_0_5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9110e3ff9a_0_5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9370905">
            <a:off x="-108092" y="-662208"/>
            <a:ext cx="9732453" cy="5741531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"/>
          <p:cNvGrpSpPr/>
          <p:nvPr/>
        </p:nvGrpSpPr>
        <p:grpSpPr>
          <a:xfrm>
            <a:off x="7487963" y="743725"/>
            <a:ext cx="652900" cy="652900"/>
            <a:chOff x="2751400" y="2498775"/>
            <a:chExt cx="652900" cy="652900"/>
          </a:xfrm>
        </p:grpSpPr>
        <p:sp>
          <p:nvSpPr>
            <p:cNvPr id="12" name="Google Shape;12;p2"/>
            <p:cNvSpPr/>
            <p:nvPr/>
          </p:nvSpPr>
          <p:spPr>
            <a:xfrm>
              <a:off x="2751400" y="2498775"/>
              <a:ext cx="652900" cy="652900"/>
            </a:xfrm>
            <a:custGeom>
              <a:avLst/>
              <a:gdLst/>
              <a:ahLst/>
              <a:cxnLst/>
              <a:rect l="l" t="t" r="r" b="b"/>
              <a:pathLst>
                <a:path w="26116" h="26116" extrusionOk="0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758925" y="2889025"/>
              <a:ext cx="637875" cy="187500"/>
            </a:xfrm>
            <a:custGeom>
              <a:avLst/>
              <a:gdLst/>
              <a:ahLst/>
              <a:cxnLst/>
              <a:rect l="l" t="t" r="r" b="b"/>
              <a:pathLst>
                <a:path w="25515" h="7500" extrusionOk="0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61425" y="2606275"/>
              <a:ext cx="637250" cy="224850"/>
            </a:xfrm>
            <a:custGeom>
              <a:avLst/>
              <a:gdLst/>
              <a:ahLst/>
              <a:cxnLst/>
              <a:rect l="l" t="t" r="r" b="b"/>
              <a:pathLst>
                <a:path w="25490" h="8994" extrusionOk="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07425" y="2498775"/>
              <a:ext cx="319575" cy="93675"/>
            </a:xfrm>
            <a:custGeom>
              <a:avLst/>
              <a:gdLst/>
              <a:ahLst/>
              <a:cxnLst/>
              <a:rect l="l" t="t" r="r" b="b"/>
              <a:pathLst>
                <a:path w="12783" h="3747" extrusionOk="0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54525" y="2694275"/>
              <a:ext cx="632875" cy="116125"/>
            </a:xfrm>
            <a:custGeom>
              <a:avLst/>
              <a:gdLst/>
              <a:ahLst/>
              <a:cxnLst/>
              <a:rect l="l" t="t" r="r" b="b"/>
              <a:pathLst>
                <a:path w="25315" h="4645" extrusionOk="0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752025" y="2829175"/>
              <a:ext cx="619075" cy="167125"/>
            </a:xfrm>
            <a:custGeom>
              <a:avLst/>
              <a:gdLst/>
              <a:ahLst/>
              <a:cxnLst/>
              <a:rect l="l" t="t" r="r" b="b"/>
              <a:pathLst>
                <a:path w="24763" h="6685" extrusionOk="0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17825" y="2553600"/>
              <a:ext cx="483100" cy="74275"/>
            </a:xfrm>
            <a:custGeom>
              <a:avLst/>
              <a:gdLst/>
              <a:ahLst/>
              <a:cxnLst/>
              <a:rect l="l" t="t" r="r" b="b"/>
              <a:pathLst>
                <a:path w="19324" h="2971" extrusionOk="0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23450" y="2981950"/>
              <a:ext cx="492500" cy="130900"/>
            </a:xfrm>
            <a:custGeom>
              <a:avLst/>
              <a:gdLst/>
              <a:ahLst/>
              <a:cxnLst/>
              <a:rect l="l" t="t" r="r" b="b"/>
              <a:pathLst>
                <a:path w="19700" h="5236" extrusionOk="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842250" y="2542625"/>
              <a:ext cx="562050" cy="609050"/>
            </a:xfrm>
            <a:custGeom>
              <a:avLst/>
              <a:gdLst/>
              <a:ahLst/>
              <a:cxnLst/>
              <a:rect l="l" t="t" r="r" b="b"/>
              <a:pathLst>
                <a:path w="22482" h="24362" extrusionOk="0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3210598">
            <a:off x="-327633" y="3737841"/>
            <a:ext cx="1722395" cy="1723723"/>
            <a:chOff x="4134250" y="882850"/>
            <a:chExt cx="843375" cy="844025"/>
          </a:xfrm>
        </p:grpSpPr>
        <p:sp>
          <p:nvSpPr>
            <p:cNvPr id="22" name="Google Shape;22;p2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7610758" y="-87602"/>
            <a:ext cx="1345201" cy="1345240"/>
            <a:chOff x="4876725" y="2387875"/>
            <a:chExt cx="874075" cy="874100"/>
          </a:xfrm>
        </p:grpSpPr>
        <p:sp>
          <p:nvSpPr>
            <p:cNvPr id="28" name="Google Shape;28;p2"/>
            <p:cNvSpPr/>
            <p:nvPr/>
          </p:nvSpPr>
          <p:spPr>
            <a:xfrm>
              <a:off x="4876725" y="2387875"/>
              <a:ext cx="874075" cy="874100"/>
            </a:xfrm>
            <a:custGeom>
              <a:avLst/>
              <a:gdLst/>
              <a:ahLst/>
              <a:cxnLst/>
              <a:rect l="l" t="t" r="r" b="b"/>
              <a:pathLst>
                <a:path w="34963" h="34964" extrusionOk="0">
                  <a:moveTo>
                    <a:pt x="17469" y="0"/>
                  </a:moveTo>
                  <a:cubicBezTo>
                    <a:pt x="7820" y="0"/>
                    <a:pt x="0" y="7845"/>
                    <a:pt x="0" y="17494"/>
                  </a:cubicBezTo>
                  <a:cubicBezTo>
                    <a:pt x="0" y="27143"/>
                    <a:pt x="7820" y="34963"/>
                    <a:pt x="17469" y="34963"/>
                  </a:cubicBezTo>
                  <a:cubicBezTo>
                    <a:pt x="27118" y="34963"/>
                    <a:pt x="34963" y="27143"/>
                    <a:pt x="34963" y="17494"/>
                  </a:cubicBezTo>
                  <a:cubicBezTo>
                    <a:pt x="34963" y="7845"/>
                    <a:pt x="27118" y="0"/>
                    <a:pt x="17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881725" y="2387875"/>
              <a:ext cx="853425" cy="674625"/>
            </a:xfrm>
            <a:custGeom>
              <a:avLst/>
              <a:gdLst/>
              <a:ahLst/>
              <a:cxnLst/>
              <a:rect l="l" t="t" r="r" b="b"/>
              <a:pathLst>
                <a:path w="34137" h="26985" extrusionOk="0">
                  <a:moveTo>
                    <a:pt x="17269" y="0"/>
                  </a:moveTo>
                  <a:cubicBezTo>
                    <a:pt x="8472" y="0"/>
                    <a:pt x="1204" y="6542"/>
                    <a:pt x="1" y="15013"/>
                  </a:cubicBezTo>
                  <a:cubicBezTo>
                    <a:pt x="1931" y="15088"/>
                    <a:pt x="4462" y="15013"/>
                    <a:pt x="5440" y="16341"/>
                  </a:cubicBezTo>
                  <a:cubicBezTo>
                    <a:pt x="7008" y="18495"/>
                    <a:pt x="6478" y="22112"/>
                    <a:pt x="8850" y="22112"/>
                  </a:cubicBezTo>
                  <a:cubicBezTo>
                    <a:pt x="9018" y="22112"/>
                    <a:pt x="9200" y="22094"/>
                    <a:pt x="9399" y="22056"/>
                  </a:cubicBezTo>
                  <a:cubicBezTo>
                    <a:pt x="12349" y="21495"/>
                    <a:pt x="16793" y="19796"/>
                    <a:pt x="18902" y="19796"/>
                  </a:cubicBezTo>
                  <a:cubicBezTo>
                    <a:pt x="18961" y="19796"/>
                    <a:pt x="19018" y="19797"/>
                    <a:pt x="19074" y="19800"/>
                  </a:cubicBezTo>
                  <a:cubicBezTo>
                    <a:pt x="21104" y="19875"/>
                    <a:pt x="22432" y="24437"/>
                    <a:pt x="24487" y="26517"/>
                  </a:cubicBezTo>
                  <a:cubicBezTo>
                    <a:pt x="24810" y="26844"/>
                    <a:pt x="25109" y="26984"/>
                    <a:pt x="25390" y="26984"/>
                  </a:cubicBezTo>
                  <a:cubicBezTo>
                    <a:pt x="26873" y="26984"/>
                    <a:pt x="27869" y="23067"/>
                    <a:pt x="29450" y="22056"/>
                  </a:cubicBezTo>
                  <a:cubicBezTo>
                    <a:pt x="31304" y="20853"/>
                    <a:pt x="34136" y="14286"/>
                    <a:pt x="32106" y="12958"/>
                  </a:cubicBezTo>
                  <a:cubicBezTo>
                    <a:pt x="30051" y="11630"/>
                    <a:pt x="27244" y="8948"/>
                    <a:pt x="28197" y="6792"/>
                  </a:cubicBezTo>
                  <a:cubicBezTo>
                    <a:pt x="28472" y="6191"/>
                    <a:pt x="29074" y="5690"/>
                    <a:pt x="29725" y="5239"/>
                  </a:cubicBezTo>
                  <a:cubicBezTo>
                    <a:pt x="26567" y="2005"/>
                    <a:pt x="22156" y="0"/>
                    <a:pt x="17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011425" y="2387875"/>
              <a:ext cx="511325" cy="495050"/>
            </a:xfrm>
            <a:custGeom>
              <a:avLst/>
              <a:gdLst/>
              <a:ahLst/>
              <a:cxnLst/>
              <a:rect l="l" t="t" r="r" b="b"/>
              <a:pathLst>
                <a:path w="20453" h="19802" extrusionOk="0">
                  <a:moveTo>
                    <a:pt x="12081" y="0"/>
                  </a:moveTo>
                  <a:cubicBezTo>
                    <a:pt x="7620" y="0"/>
                    <a:pt x="3560" y="1705"/>
                    <a:pt x="477" y="4462"/>
                  </a:cubicBezTo>
                  <a:cubicBezTo>
                    <a:pt x="1" y="5640"/>
                    <a:pt x="277" y="6567"/>
                    <a:pt x="1555" y="6792"/>
                  </a:cubicBezTo>
                  <a:cubicBezTo>
                    <a:pt x="4412" y="7294"/>
                    <a:pt x="8121" y="8973"/>
                    <a:pt x="6267" y="10652"/>
                  </a:cubicBezTo>
                  <a:cubicBezTo>
                    <a:pt x="4412" y="12356"/>
                    <a:pt x="2432" y="11805"/>
                    <a:pt x="3510" y="14111"/>
                  </a:cubicBezTo>
                  <a:cubicBezTo>
                    <a:pt x="4576" y="16392"/>
                    <a:pt x="5274" y="19801"/>
                    <a:pt x="8031" y="19801"/>
                  </a:cubicBezTo>
                  <a:cubicBezTo>
                    <a:pt x="8061" y="19801"/>
                    <a:pt x="8091" y="19801"/>
                    <a:pt x="8121" y="19800"/>
                  </a:cubicBezTo>
                  <a:cubicBezTo>
                    <a:pt x="10953" y="19700"/>
                    <a:pt x="13084" y="15439"/>
                    <a:pt x="14587" y="13058"/>
                  </a:cubicBezTo>
                  <a:cubicBezTo>
                    <a:pt x="16091" y="10652"/>
                    <a:pt x="17971" y="11855"/>
                    <a:pt x="18848" y="9173"/>
                  </a:cubicBezTo>
                  <a:cubicBezTo>
                    <a:pt x="19725" y="6492"/>
                    <a:pt x="20452" y="4462"/>
                    <a:pt x="17695" y="4186"/>
                  </a:cubicBezTo>
                  <a:cubicBezTo>
                    <a:pt x="17423" y="4161"/>
                    <a:pt x="17159" y="4151"/>
                    <a:pt x="16906" y="4151"/>
                  </a:cubicBezTo>
                  <a:cubicBezTo>
                    <a:pt x="15645" y="4151"/>
                    <a:pt x="14622" y="4406"/>
                    <a:pt x="13852" y="4406"/>
                  </a:cubicBezTo>
                  <a:cubicBezTo>
                    <a:pt x="13211" y="4406"/>
                    <a:pt x="12744" y="4230"/>
                    <a:pt x="12457" y="3584"/>
                  </a:cubicBezTo>
                  <a:cubicBezTo>
                    <a:pt x="11956" y="2432"/>
                    <a:pt x="12432" y="1203"/>
                    <a:pt x="12933" y="51"/>
                  </a:cubicBezTo>
                  <a:cubicBezTo>
                    <a:pt x="12633" y="51"/>
                    <a:pt x="12382" y="0"/>
                    <a:pt x="12081" y="0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53575" y="2644250"/>
              <a:ext cx="297225" cy="386575"/>
            </a:xfrm>
            <a:custGeom>
              <a:avLst/>
              <a:gdLst/>
              <a:ahLst/>
              <a:cxnLst/>
              <a:rect l="l" t="t" r="r" b="b"/>
              <a:pathLst>
                <a:path w="11889" h="15463" extrusionOk="0">
                  <a:moveTo>
                    <a:pt x="9459" y="1"/>
                  </a:moveTo>
                  <a:cubicBezTo>
                    <a:pt x="9239" y="1"/>
                    <a:pt x="9012" y="15"/>
                    <a:pt x="8781" y="46"/>
                  </a:cubicBezTo>
                  <a:cubicBezTo>
                    <a:pt x="5799" y="472"/>
                    <a:pt x="2616" y="497"/>
                    <a:pt x="3217" y="3605"/>
                  </a:cubicBezTo>
                  <a:cubicBezTo>
                    <a:pt x="3819" y="6688"/>
                    <a:pt x="4821" y="9269"/>
                    <a:pt x="3217" y="9545"/>
                  </a:cubicBezTo>
                  <a:cubicBezTo>
                    <a:pt x="3093" y="9564"/>
                    <a:pt x="2967" y="9573"/>
                    <a:pt x="2839" y="9573"/>
                  </a:cubicBezTo>
                  <a:cubicBezTo>
                    <a:pt x="1961" y="9573"/>
                    <a:pt x="1025" y="9173"/>
                    <a:pt x="517" y="9173"/>
                  </a:cubicBezTo>
                  <a:cubicBezTo>
                    <a:pt x="142" y="9173"/>
                    <a:pt x="0" y="9391"/>
                    <a:pt x="285" y="10147"/>
                  </a:cubicBezTo>
                  <a:cubicBezTo>
                    <a:pt x="987" y="12101"/>
                    <a:pt x="2390" y="13881"/>
                    <a:pt x="3719" y="14407"/>
                  </a:cubicBezTo>
                  <a:cubicBezTo>
                    <a:pt x="5047" y="14934"/>
                    <a:pt x="6375" y="15385"/>
                    <a:pt x="7102" y="15460"/>
                  </a:cubicBezTo>
                  <a:cubicBezTo>
                    <a:pt x="7114" y="15462"/>
                    <a:pt x="7126" y="15462"/>
                    <a:pt x="7138" y="15462"/>
                  </a:cubicBezTo>
                  <a:cubicBezTo>
                    <a:pt x="7851" y="15462"/>
                    <a:pt x="9213" y="12653"/>
                    <a:pt x="11012" y="12653"/>
                  </a:cubicBezTo>
                  <a:cubicBezTo>
                    <a:pt x="11563" y="10949"/>
                    <a:pt x="11889" y="9119"/>
                    <a:pt x="11889" y="7239"/>
                  </a:cubicBezTo>
                  <a:cubicBezTo>
                    <a:pt x="11889" y="4683"/>
                    <a:pt x="11313" y="2252"/>
                    <a:pt x="10335" y="71"/>
                  </a:cubicBezTo>
                  <a:cubicBezTo>
                    <a:pt x="10058" y="28"/>
                    <a:pt x="9765" y="1"/>
                    <a:pt x="945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896150" y="2939125"/>
              <a:ext cx="609050" cy="322850"/>
            </a:xfrm>
            <a:custGeom>
              <a:avLst/>
              <a:gdLst/>
              <a:ahLst/>
              <a:cxnLst/>
              <a:rect l="l" t="t" r="r" b="b"/>
              <a:pathLst>
                <a:path w="24362" h="12914" extrusionOk="0">
                  <a:moveTo>
                    <a:pt x="2449" y="1"/>
                  </a:moveTo>
                  <a:cubicBezTo>
                    <a:pt x="1605" y="1"/>
                    <a:pt x="763" y="234"/>
                    <a:pt x="0" y="557"/>
                  </a:cubicBezTo>
                  <a:cubicBezTo>
                    <a:pt x="2181" y="7700"/>
                    <a:pt x="8848" y="12913"/>
                    <a:pt x="16692" y="12913"/>
                  </a:cubicBezTo>
                  <a:cubicBezTo>
                    <a:pt x="19449" y="12913"/>
                    <a:pt x="22056" y="12261"/>
                    <a:pt x="24361" y="11134"/>
                  </a:cubicBezTo>
                  <a:cubicBezTo>
                    <a:pt x="23234" y="10833"/>
                    <a:pt x="21630" y="10607"/>
                    <a:pt x="21153" y="9805"/>
                  </a:cubicBezTo>
                  <a:cubicBezTo>
                    <a:pt x="20176" y="8126"/>
                    <a:pt x="21780" y="7474"/>
                    <a:pt x="21153" y="4918"/>
                  </a:cubicBezTo>
                  <a:cubicBezTo>
                    <a:pt x="20527" y="2337"/>
                    <a:pt x="19299" y="3239"/>
                    <a:pt x="17168" y="1459"/>
                  </a:cubicBezTo>
                  <a:cubicBezTo>
                    <a:pt x="16653" y="1029"/>
                    <a:pt x="16143" y="843"/>
                    <a:pt x="15653" y="843"/>
                  </a:cubicBezTo>
                  <a:cubicBezTo>
                    <a:pt x="14117" y="843"/>
                    <a:pt x="12771" y="2662"/>
                    <a:pt x="12030" y="4467"/>
                  </a:cubicBezTo>
                  <a:cubicBezTo>
                    <a:pt x="11784" y="5061"/>
                    <a:pt x="11397" y="5311"/>
                    <a:pt x="10915" y="5311"/>
                  </a:cubicBezTo>
                  <a:cubicBezTo>
                    <a:pt x="9486" y="5311"/>
                    <a:pt x="7219" y="3114"/>
                    <a:pt x="5289" y="1184"/>
                  </a:cubicBezTo>
                  <a:cubicBezTo>
                    <a:pt x="4424" y="319"/>
                    <a:pt x="3436" y="1"/>
                    <a:pt x="244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59300" y="2454100"/>
              <a:ext cx="224975" cy="353875"/>
            </a:xfrm>
            <a:custGeom>
              <a:avLst/>
              <a:gdLst/>
              <a:ahLst/>
              <a:cxnLst/>
              <a:rect l="l" t="t" r="r" b="b"/>
              <a:pathLst>
                <a:path w="8999" h="14155" extrusionOk="0">
                  <a:moveTo>
                    <a:pt x="4556" y="1"/>
                  </a:moveTo>
                  <a:cubicBezTo>
                    <a:pt x="4412" y="1"/>
                    <a:pt x="4240" y="11"/>
                    <a:pt x="4036" y="33"/>
                  </a:cubicBezTo>
                  <a:cubicBezTo>
                    <a:pt x="1680" y="309"/>
                    <a:pt x="176" y="209"/>
                    <a:pt x="76" y="1186"/>
                  </a:cubicBezTo>
                  <a:cubicBezTo>
                    <a:pt x="1" y="2163"/>
                    <a:pt x="1053" y="4118"/>
                    <a:pt x="2031" y="5046"/>
                  </a:cubicBezTo>
                  <a:cubicBezTo>
                    <a:pt x="3008" y="5973"/>
                    <a:pt x="3635" y="8404"/>
                    <a:pt x="2557" y="9457"/>
                  </a:cubicBezTo>
                  <a:cubicBezTo>
                    <a:pt x="1129" y="10835"/>
                    <a:pt x="1" y="11211"/>
                    <a:pt x="1580" y="12640"/>
                  </a:cubicBezTo>
                  <a:cubicBezTo>
                    <a:pt x="2492" y="13438"/>
                    <a:pt x="2950" y="14155"/>
                    <a:pt x="3434" y="14155"/>
                  </a:cubicBezTo>
                  <a:cubicBezTo>
                    <a:pt x="3801" y="14155"/>
                    <a:pt x="4182" y="13742"/>
                    <a:pt x="4788" y="12640"/>
                  </a:cubicBezTo>
                  <a:cubicBezTo>
                    <a:pt x="6166" y="10058"/>
                    <a:pt x="7344" y="8880"/>
                    <a:pt x="7971" y="7602"/>
                  </a:cubicBezTo>
                  <a:cubicBezTo>
                    <a:pt x="8597" y="6324"/>
                    <a:pt x="8998" y="4444"/>
                    <a:pt x="7520" y="4143"/>
                  </a:cubicBezTo>
                  <a:cubicBezTo>
                    <a:pt x="6041" y="3843"/>
                    <a:pt x="4863" y="4194"/>
                    <a:pt x="4687" y="2615"/>
                  </a:cubicBezTo>
                  <a:cubicBezTo>
                    <a:pt x="4527" y="1151"/>
                    <a:pt x="6057" y="1"/>
                    <a:pt x="455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386800" y="2744225"/>
              <a:ext cx="73900" cy="54075"/>
            </a:xfrm>
            <a:custGeom>
              <a:avLst/>
              <a:gdLst/>
              <a:ahLst/>
              <a:cxnLst/>
              <a:rect l="l" t="t" r="r" b="b"/>
              <a:pathLst>
                <a:path w="2956" h="2163" extrusionOk="0">
                  <a:moveTo>
                    <a:pt x="973" y="0"/>
                  </a:moveTo>
                  <a:cubicBezTo>
                    <a:pt x="35" y="0"/>
                    <a:pt x="1" y="2163"/>
                    <a:pt x="901" y="2163"/>
                  </a:cubicBezTo>
                  <a:cubicBezTo>
                    <a:pt x="1978" y="2163"/>
                    <a:pt x="2956" y="1185"/>
                    <a:pt x="1527" y="208"/>
                  </a:cubicBezTo>
                  <a:cubicBezTo>
                    <a:pt x="1317" y="62"/>
                    <a:pt x="1132" y="0"/>
                    <a:pt x="973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970275" y="2601850"/>
              <a:ext cx="91300" cy="88200"/>
            </a:xfrm>
            <a:custGeom>
              <a:avLst/>
              <a:gdLst/>
              <a:ahLst/>
              <a:cxnLst/>
              <a:rect l="l" t="t" r="r" b="b"/>
              <a:pathLst>
                <a:path w="3652" h="3528" extrusionOk="0">
                  <a:moveTo>
                    <a:pt x="1971" y="0"/>
                  </a:moveTo>
                  <a:cubicBezTo>
                    <a:pt x="1052" y="0"/>
                    <a:pt x="1" y="864"/>
                    <a:pt x="18" y="1692"/>
                  </a:cubicBezTo>
                  <a:cubicBezTo>
                    <a:pt x="18" y="2641"/>
                    <a:pt x="642" y="3528"/>
                    <a:pt x="1336" y="3528"/>
                  </a:cubicBezTo>
                  <a:cubicBezTo>
                    <a:pt x="1521" y="3528"/>
                    <a:pt x="1712" y="3464"/>
                    <a:pt x="1898" y="3321"/>
                  </a:cubicBezTo>
                  <a:cubicBezTo>
                    <a:pt x="2775" y="2645"/>
                    <a:pt x="3652" y="1717"/>
                    <a:pt x="3025" y="614"/>
                  </a:cubicBezTo>
                  <a:cubicBezTo>
                    <a:pt x="2775" y="177"/>
                    <a:pt x="2387" y="0"/>
                    <a:pt x="1971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477600" y="3095475"/>
              <a:ext cx="87400" cy="55100"/>
            </a:xfrm>
            <a:custGeom>
              <a:avLst/>
              <a:gdLst/>
              <a:ahLst/>
              <a:cxnLst/>
              <a:rect l="l" t="t" r="r" b="b"/>
              <a:pathLst>
                <a:path w="3496" h="2204" extrusionOk="0">
                  <a:moveTo>
                    <a:pt x="3155" y="1"/>
                  </a:moveTo>
                  <a:cubicBezTo>
                    <a:pt x="2775" y="1"/>
                    <a:pt x="2118" y="334"/>
                    <a:pt x="1605" y="719"/>
                  </a:cubicBezTo>
                  <a:cubicBezTo>
                    <a:pt x="828" y="1296"/>
                    <a:pt x="1" y="2123"/>
                    <a:pt x="978" y="2198"/>
                  </a:cubicBezTo>
                  <a:cubicBezTo>
                    <a:pt x="1018" y="2202"/>
                    <a:pt x="1058" y="2204"/>
                    <a:pt x="1099" y="2204"/>
                  </a:cubicBezTo>
                  <a:cubicBezTo>
                    <a:pt x="2088" y="2204"/>
                    <a:pt x="3363" y="1066"/>
                    <a:pt x="3459" y="368"/>
                  </a:cubicBezTo>
                  <a:cubicBezTo>
                    <a:pt x="3495" y="106"/>
                    <a:pt x="3369" y="1"/>
                    <a:pt x="315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966325" y="3037325"/>
              <a:ext cx="392250" cy="224000"/>
            </a:xfrm>
            <a:custGeom>
              <a:avLst/>
              <a:gdLst/>
              <a:ahLst/>
              <a:cxnLst/>
              <a:rect l="l" t="t" r="r" b="b"/>
              <a:pathLst>
                <a:path w="15690" h="8960" extrusionOk="0">
                  <a:moveTo>
                    <a:pt x="566" y="1"/>
                  </a:moveTo>
                  <a:cubicBezTo>
                    <a:pt x="356" y="1"/>
                    <a:pt x="218" y="155"/>
                    <a:pt x="176" y="539"/>
                  </a:cubicBezTo>
                  <a:cubicBezTo>
                    <a:pt x="0" y="1993"/>
                    <a:pt x="1905" y="3972"/>
                    <a:pt x="3534" y="5551"/>
                  </a:cubicBezTo>
                  <a:cubicBezTo>
                    <a:pt x="6291" y="7582"/>
                    <a:pt x="9650" y="8835"/>
                    <a:pt x="13309" y="8960"/>
                  </a:cubicBezTo>
                  <a:cubicBezTo>
                    <a:pt x="14737" y="8534"/>
                    <a:pt x="15690" y="7055"/>
                    <a:pt x="15414" y="5877"/>
                  </a:cubicBezTo>
                  <a:cubicBezTo>
                    <a:pt x="15063" y="4298"/>
                    <a:pt x="14787" y="4449"/>
                    <a:pt x="15063" y="2694"/>
                  </a:cubicBezTo>
                  <a:cubicBezTo>
                    <a:pt x="15339" y="940"/>
                    <a:pt x="14361" y="1441"/>
                    <a:pt x="13033" y="990"/>
                  </a:cubicBezTo>
                  <a:cubicBezTo>
                    <a:pt x="12853" y="932"/>
                    <a:pt x="12694" y="905"/>
                    <a:pt x="12551" y="905"/>
                  </a:cubicBezTo>
                  <a:cubicBezTo>
                    <a:pt x="11637" y="905"/>
                    <a:pt x="11360" y="2019"/>
                    <a:pt x="10276" y="3471"/>
                  </a:cubicBezTo>
                  <a:cubicBezTo>
                    <a:pt x="9931" y="3943"/>
                    <a:pt x="9429" y="4128"/>
                    <a:pt x="8845" y="4128"/>
                  </a:cubicBezTo>
                  <a:cubicBezTo>
                    <a:pt x="7351" y="4128"/>
                    <a:pt x="5318" y="2921"/>
                    <a:pt x="3985" y="2218"/>
                  </a:cubicBezTo>
                  <a:cubicBezTo>
                    <a:pt x="2582" y="1497"/>
                    <a:pt x="1221" y="1"/>
                    <a:pt x="56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548400" y="2691750"/>
              <a:ext cx="202400" cy="260600"/>
            </a:xfrm>
            <a:custGeom>
              <a:avLst/>
              <a:gdLst/>
              <a:ahLst/>
              <a:cxnLst/>
              <a:rect l="l" t="t" r="r" b="b"/>
              <a:pathLst>
                <a:path w="8096" h="10424" extrusionOk="0">
                  <a:moveTo>
                    <a:pt x="7319" y="226"/>
                  </a:moveTo>
                  <a:cubicBezTo>
                    <a:pt x="7144" y="252"/>
                    <a:pt x="6918" y="302"/>
                    <a:pt x="6667" y="377"/>
                  </a:cubicBezTo>
                  <a:cubicBezTo>
                    <a:pt x="4362" y="1079"/>
                    <a:pt x="3309" y="1"/>
                    <a:pt x="3209" y="2683"/>
                  </a:cubicBezTo>
                  <a:cubicBezTo>
                    <a:pt x="3134" y="5339"/>
                    <a:pt x="2682" y="8698"/>
                    <a:pt x="2682" y="8698"/>
                  </a:cubicBezTo>
                  <a:cubicBezTo>
                    <a:pt x="1179" y="9324"/>
                    <a:pt x="1" y="9876"/>
                    <a:pt x="1003" y="10277"/>
                  </a:cubicBezTo>
                  <a:cubicBezTo>
                    <a:pt x="1269" y="10376"/>
                    <a:pt x="1521" y="10423"/>
                    <a:pt x="1779" y="10423"/>
                  </a:cubicBezTo>
                  <a:cubicBezTo>
                    <a:pt x="2495" y="10423"/>
                    <a:pt x="3260" y="10064"/>
                    <a:pt x="4512" y="9475"/>
                  </a:cubicBezTo>
                  <a:cubicBezTo>
                    <a:pt x="6041" y="8773"/>
                    <a:pt x="6843" y="8923"/>
                    <a:pt x="7745" y="8773"/>
                  </a:cubicBezTo>
                  <a:cubicBezTo>
                    <a:pt x="7971" y="7645"/>
                    <a:pt x="8096" y="6517"/>
                    <a:pt x="8096" y="5339"/>
                  </a:cubicBezTo>
                  <a:cubicBezTo>
                    <a:pt x="8096" y="3560"/>
                    <a:pt x="7820" y="1856"/>
                    <a:pt x="7319" y="226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017075" y="2429225"/>
              <a:ext cx="733725" cy="832750"/>
            </a:xfrm>
            <a:custGeom>
              <a:avLst/>
              <a:gdLst/>
              <a:ahLst/>
              <a:cxnLst/>
              <a:rect l="l" t="t" r="r" b="b"/>
              <a:pathLst>
                <a:path w="29349" h="33310" extrusionOk="0">
                  <a:moveTo>
                    <a:pt x="19224" y="1"/>
                  </a:moveTo>
                  <a:lnTo>
                    <a:pt x="19224" y="1"/>
                  </a:lnTo>
                  <a:cubicBezTo>
                    <a:pt x="22657" y="3184"/>
                    <a:pt x="24813" y="7720"/>
                    <a:pt x="24813" y="12783"/>
                  </a:cubicBezTo>
                  <a:cubicBezTo>
                    <a:pt x="24813" y="22432"/>
                    <a:pt x="16993" y="30251"/>
                    <a:pt x="7344" y="30251"/>
                  </a:cubicBezTo>
                  <a:cubicBezTo>
                    <a:pt x="4712" y="30251"/>
                    <a:pt x="2231" y="29675"/>
                    <a:pt x="0" y="28622"/>
                  </a:cubicBezTo>
                  <a:lnTo>
                    <a:pt x="0" y="28622"/>
                  </a:lnTo>
                  <a:cubicBezTo>
                    <a:pt x="3108" y="31530"/>
                    <a:pt x="7269" y="33309"/>
                    <a:pt x="11855" y="33309"/>
                  </a:cubicBezTo>
                  <a:cubicBezTo>
                    <a:pt x="21504" y="33309"/>
                    <a:pt x="29349" y="25489"/>
                    <a:pt x="29349" y="15840"/>
                  </a:cubicBezTo>
                  <a:cubicBezTo>
                    <a:pt x="29349" y="8798"/>
                    <a:pt x="25189" y="2783"/>
                    <a:pt x="19224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7544898" y="3519378"/>
            <a:ext cx="539058" cy="516124"/>
            <a:chOff x="3483800" y="1530650"/>
            <a:chExt cx="1459674" cy="1397574"/>
          </a:xfrm>
        </p:grpSpPr>
        <p:sp>
          <p:nvSpPr>
            <p:cNvPr id="41" name="Google Shape;41;p2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3836035" y="191744"/>
            <a:ext cx="374992" cy="348246"/>
            <a:chOff x="3931664" y="3196564"/>
            <a:chExt cx="819834" cy="761359"/>
          </a:xfrm>
        </p:grpSpPr>
        <p:sp>
          <p:nvSpPr>
            <p:cNvPr id="51" name="Google Shape;51;p2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3462168">
            <a:off x="919648" y="1638791"/>
            <a:ext cx="184279" cy="165931"/>
            <a:chOff x="3931664" y="3196564"/>
            <a:chExt cx="819834" cy="761359"/>
          </a:xfrm>
        </p:grpSpPr>
        <p:sp>
          <p:nvSpPr>
            <p:cNvPr id="55" name="Google Shape;55;p2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 rot="-5681754">
            <a:off x="8241378" y="3006753"/>
            <a:ext cx="184261" cy="165900"/>
            <a:chOff x="3931664" y="3196564"/>
            <a:chExt cx="819834" cy="761359"/>
          </a:xfrm>
        </p:grpSpPr>
        <p:sp>
          <p:nvSpPr>
            <p:cNvPr id="59" name="Google Shape;59;p2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 rot="3093417">
            <a:off x="6550801" y="196673"/>
            <a:ext cx="235009" cy="225010"/>
            <a:chOff x="3483800" y="1530650"/>
            <a:chExt cx="1459674" cy="1397574"/>
          </a:xfrm>
        </p:grpSpPr>
        <p:sp>
          <p:nvSpPr>
            <p:cNvPr id="63" name="Google Shape;63;p2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2"/>
          <p:cNvGrpSpPr/>
          <p:nvPr/>
        </p:nvGrpSpPr>
        <p:grpSpPr>
          <a:xfrm rot="3093417">
            <a:off x="939951" y="2223873"/>
            <a:ext cx="235009" cy="225010"/>
            <a:chOff x="3483800" y="1530650"/>
            <a:chExt cx="1459674" cy="1397574"/>
          </a:xfrm>
        </p:grpSpPr>
        <p:sp>
          <p:nvSpPr>
            <p:cNvPr id="73" name="Google Shape;73;p2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5829900" y="147188"/>
            <a:ext cx="4423146" cy="5969089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 rot="5400000" flipH="1">
            <a:off x="-1409607" y="-2627799"/>
            <a:ext cx="5253633" cy="5805836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37FEF"/>
              </a:solidFill>
            </a:endParaRPr>
          </a:p>
        </p:txBody>
      </p:sp>
      <p:grpSp>
        <p:nvGrpSpPr>
          <p:cNvPr id="84" name="Google Shape;84;p2"/>
          <p:cNvGrpSpPr/>
          <p:nvPr/>
        </p:nvGrpSpPr>
        <p:grpSpPr>
          <a:xfrm rot="1742423">
            <a:off x="1002631" y="4519665"/>
            <a:ext cx="849685" cy="850248"/>
            <a:chOff x="3026450" y="831475"/>
            <a:chExt cx="944275" cy="944900"/>
          </a:xfrm>
        </p:grpSpPr>
        <p:sp>
          <p:nvSpPr>
            <p:cNvPr id="85" name="Google Shape;85;p2"/>
            <p:cNvSpPr/>
            <p:nvPr/>
          </p:nvSpPr>
          <p:spPr>
            <a:xfrm>
              <a:off x="3026450" y="831475"/>
              <a:ext cx="944275" cy="944900"/>
            </a:xfrm>
            <a:custGeom>
              <a:avLst/>
              <a:gdLst/>
              <a:ahLst/>
              <a:cxnLst/>
              <a:rect l="l" t="t" r="r" b="b"/>
              <a:pathLst>
                <a:path w="37771" h="37796" extrusionOk="0">
                  <a:moveTo>
                    <a:pt x="18873" y="0"/>
                  </a:moveTo>
                  <a:cubicBezTo>
                    <a:pt x="8447" y="0"/>
                    <a:pt x="1" y="8472"/>
                    <a:pt x="1" y="18898"/>
                  </a:cubicBezTo>
                  <a:cubicBezTo>
                    <a:pt x="1" y="29324"/>
                    <a:pt x="8447" y="37795"/>
                    <a:pt x="18873" y="37795"/>
                  </a:cubicBezTo>
                  <a:cubicBezTo>
                    <a:pt x="29324" y="37795"/>
                    <a:pt x="37771" y="29324"/>
                    <a:pt x="37771" y="18898"/>
                  </a:cubicBezTo>
                  <a:cubicBezTo>
                    <a:pt x="37771" y="8472"/>
                    <a:pt x="29324" y="0"/>
                    <a:pt x="18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400525" y="1528850"/>
              <a:ext cx="513175" cy="247525"/>
            </a:xfrm>
            <a:custGeom>
              <a:avLst/>
              <a:gdLst/>
              <a:ahLst/>
              <a:cxnLst/>
              <a:rect l="l" t="t" r="r" b="b"/>
              <a:pathLst>
                <a:path w="20527" h="9901" extrusionOk="0">
                  <a:moveTo>
                    <a:pt x="20527" y="0"/>
                  </a:moveTo>
                  <a:lnTo>
                    <a:pt x="20527" y="0"/>
                  </a:lnTo>
                  <a:cubicBezTo>
                    <a:pt x="18096" y="852"/>
                    <a:pt x="14737" y="3835"/>
                    <a:pt x="11655" y="5188"/>
                  </a:cubicBezTo>
                  <a:cubicBezTo>
                    <a:pt x="7118" y="7118"/>
                    <a:pt x="3584" y="7594"/>
                    <a:pt x="477" y="9223"/>
                  </a:cubicBezTo>
                  <a:cubicBezTo>
                    <a:pt x="326" y="9299"/>
                    <a:pt x="176" y="9399"/>
                    <a:pt x="0" y="9474"/>
                  </a:cubicBezTo>
                  <a:cubicBezTo>
                    <a:pt x="1279" y="9750"/>
                    <a:pt x="2582" y="9900"/>
                    <a:pt x="3910" y="9900"/>
                  </a:cubicBezTo>
                  <a:cubicBezTo>
                    <a:pt x="11103" y="9900"/>
                    <a:pt x="17344" y="5890"/>
                    <a:pt x="20527" y="0"/>
                  </a:cubicBezTo>
                  <a:close/>
                </a:path>
              </a:pathLst>
            </a:custGeom>
            <a:solidFill>
              <a:srgbClr val="FFE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026450" y="983100"/>
              <a:ext cx="943650" cy="723725"/>
            </a:xfrm>
            <a:custGeom>
              <a:avLst/>
              <a:gdLst/>
              <a:ahLst/>
              <a:cxnLst/>
              <a:rect l="l" t="t" r="r" b="b"/>
              <a:pathLst>
                <a:path w="37746" h="28949" extrusionOk="0">
                  <a:moveTo>
                    <a:pt x="32708" y="1"/>
                  </a:moveTo>
                  <a:cubicBezTo>
                    <a:pt x="31054" y="1655"/>
                    <a:pt x="29149" y="3785"/>
                    <a:pt x="27219" y="4687"/>
                  </a:cubicBezTo>
                  <a:cubicBezTo>
                    <a:pt x="23786" y="6266"/>
                    <a:pt x="19525" y="8923"/>
                    <a:pt x="14588" y="11229"/>
                  </a:cubicBezTo>
                  <a:cubicBezTo>
                    <a:pt x="12669" y="12134"/>
                    <a:pt x="10181" y="12376"/>
                    <a:pt x="7656" y="12376"/>
                  </a:cubicBezTo>
                  <a:cubicBezTo>
                    <a:pt x="4935" y="12376"/>
                    <a:pt x="2171" y="12095"/>
                    <a:pt x="26" y="12056"/>
                  </a:cubicBezTo>
                  <a:cubicBezTo>
                    <a:pt x="26" y="12306"/>
                    <a:pt x="1" y="12582"/>
                    <a:pt x="1" y="12833"/>
                  </a:cubicBezTo>
                  <a:cubicBezTo>
                    <a:pt x="1" y="19650"/>
                    <a:pt x="3635" y="25640"/>
                    <a:pt x="9074" y="28948"/>
                  </a:cubicBezTo>
                  <a:cubicBezTo>
                    <a:pt x="14613" y="26367"/>
                    <a:pt x="23334" y="20803"/>
                    <a:pt x="30101" y="16718"/>
                  </a:cubicBezTo>
                  <a:cubicBezTo>
                    <a:pt x="33736" y="14537"/>
                    <a:pt x="36116" y="13209"/>
                    <a:pt x="37746" y="12081"/>
                  </a:cubicBezTo>
                  <a:cubicBezTo>
                    <a:pt x="37545" y="7419"/>
                    <a:pt x="35690" y="3209"/>
                    <a:pt x="32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064675" y="831475"/>
              <a:ext cx="689250" cy="285125"/>
            </a:xfrm>
            <a:custGeom>
              <a:avLst/>
              <a:gdLst/>
              <a:ahLst/>
              <a:cxnLst/>
              <a:rect l="l" t="t" r="r" b="b"/>
              <a:pathLst>
                <a:path w="27570" h="11405" extrusionOk="0">
                  <a:moveTo>
                    <a:pt x="17344" y="0"/>
                  </a:moveTo>
                  <a:cubicBezTo>
                    <a:pt x="9575" y="0"/>
                    <a:pt x="2908" y="4712"/>
                    <a:pt x="1" y="11404"/>
                  </a:cubicBezTo>
                  <a:lnTo>
                    <a:pt x="1" y="11404"/>
                  </a:lnTo>
                  <a:cubicBezTo>
                    <a:pt x="4412" y="10677"/>
                    <a:pt x="13234" y="9524"/>
                    <a:pt x="17269" y="7895"/>
                  </a:cubicBezTo>
                  <a:cubicBezTo>
                    <a:pt x="21079" y="6366"/>
                    <a:pt x="25590" y="4913"/>
                    <a:pt x="27570" y="3033"/>
                  </a:cubicBezTo>
                  <a:cubicBezTo>
                    <a:pt x="24612" y="1128"/>
                    <a:pt x="21129" y="0"/>
                    <a:pt x="1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569700" y="1218075"/>
              <a:ext cx="401025" cy="384750"/>
            </a:xfrm>
            <a:custGeom>
              <a:avLst/>
              <a:gdLst/>
              <a:ahLst/>
              <a:cxnLst/>
              <a:rect l="l" t="t" r="r" b="b"/>
              <a:pathLst>
                <a:path w="16041" h="15390" extrusionOk="0">
                  <a:moveTo>
                    <a:pt x="15715" y="0"/>
                  </a:moveTo>
                  <a:cubicBezTo>
                    <a:pt x="11379" y="4211"/>
                    <a:pt x="0" y="15314"/>
                    <a:pt x="351" y="15389"/>
                  </a:cubicBezTo>
                  <a:cubicBezTo>
                    <a:pt x="354" y="15389"/>
                    <a:pt x="357" y="15390"/>
                    <a:pt x="361" y="15390"/>
                  </a:cubicBezTo>
                  <a:cubicBezTo>
                    <a:pt x="847" y="15390"/>
                    <a:pt x="10316" y="10530"/>
                    <a:pt x="15539" y="7694"/>
                  </a:cubicBezTo>
                  <a:cubicBezTo>
                    <a:pt x="15865" y="6316"/>
                    <a:pt x="16041" y="4887"/>
                    <a:pt x="16041" y="3434"/>
                  </a:cubicBezTo>
                  <a:cubicBezTo>
                    <a:pt x="16041" y="2256"/>
                    <a:pt x="15915" y="1103"/>
                    <a:pt x="15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061550" y="1302325"/>
              <a:ext cx="609675" cy="324925"/>
            </a:xfrm>
            <a:custGeom>
              <a:avLst/>
              <a:gdLst/>
              <a:ahLst/>
              <a:cxnLst/>
              <a:rect l="l" t="t" r="r" b="b"/>
              <a:pathLst>
                <a:path w="24387" h="12997" extrusionOk="0">
                  <a:moveTo>
                    <a:pt x="23527" y="0"/>
                  </a:moveTo>
                  <a:cubicBezTo>
                    <a:pt x="21221" y="0"/>
                    <a:pt x="5066" y="5931"/>
                    <a:pt x="0" y="7257"/>
                  </a:cubicBezTo>
                  <a:cubicBezTo>
                    <a:pt x="903" y="9387"/>
                    <a:pt x="2181" y="11342"/>
                    <a:pt x="3735" y="12996"/>
                  </a:cubicBezTo>
                  <a:cubicBezTo>
                    <a:pt x="9650" y="10289"/>
                    <a:pt x="24387" y="791"/>
                    <a:pt x="23785" y="64"/>
                  </a:cubicBezTo>
                  <a:cubicBezTo>
                    <a:pt x="23750" y="21"/>
                    <a:pt x="23663" y="0"/>
                    <a:pt x="23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612300" y="1022575"/>
              <a:ext cx="303300" cy="202100"/>
            </a:xfrm>
            <a:custGeom>
              <a:avLst/>
              <a:gdLst/>
              <a:ahLst/>
              <a:cxnLst/>
              <a:rect l="l" t="t" r="r" b="b"/>
              <a:pathLst>
                <a:path w="12132" h="8084" extrusionOk="0">
                  <a:moveTo>
                    <a:pt x="10602" y="1"/>
                  </a:moveTo>
                  <a:cubicBezTo>
                    <a:pt x="7695" y="2131"/>
                    <a:pt x="1" y="7770"/>
                    <a:pt x="76" y="8071"/>
                  </a:cubicBezTo>
                  <a:cubicBezTo>
                    <a:pt x="78" y="8080"/>
                    <a:pt x="89" y="8084"/>
                    <a:pt x="108" y="8084"/>
                  </a:cubicBezTo>
                  <a:cubicBezTo>
                    <a:pt x="684" y="8084"/>
                    <a:pt x="8758" y="4106"/>
                    <a:pt x="12131" y="2432"/>
                  </a:cubicBezTo>
                  <a:cubicBezTo>
                    <a:pt x="11680" y="1580"/>
                    <a:pt x="11179" y="778"/>
                    <a:pt x="10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032100" y="1148400"/>
              <a:ext cx="332725" cy="85975"/>
            </a:xfrm>
            <a:custGeom>
              <a:avLst/>
              <a:gdLst/>
              <a:ahLst/>
              <a:cxnLst/>
              <a:rect l="l" t="t" r="r" b="b"/>
              <a:pathLst>
                <a:path w="13309" h="3439" extrusionOk="0">
                  <a:moveTo>
                    <a:pt x="11892" y="1"/>
                  </a:moveTo>
                  <a:cubicBezTo>
                    <a:pt x="9582" y="1"/>
                    <a:pt x="3681" y="630"/>
                    <a:pt x="527" y="958"/>
                  </a:cubicBezTo>
                  <a:cubicBezTo>
                    <a:pt x="301" y="1760"/>
                    <a:pt x="126" y="2587"/>
                    <a:pt x="1" y="3439"/>
                  </a:cubicBezTo>
                  <a:cubicBezTo>
                    <a:pt x="4136" y="2662"/>
                    <a:pt x="13309" y="532"/>
                    <a:pt x="12833" y="105"/>
                  </a:cubicBezTo>
                  <a:cubicBezTo>
                    <a:pt x="12746" y="32"/>
                    <a:pt x="12409" y="1"/>
                    <a:pt x="11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175575" y="831475"/>
              <a:ext cx="392900" cy="131850"/>
            </a:xfrm>
            <a:custGeom>
              <a:avLst/>
              <a:gdLst/>
              <a:ahLst/>
              <a:cxnLst/>
              <a:rect l="l" t="t" r="r" b="b"/>
              <a:pathLst>
                <a:path w="15716" h="5274" extrusionOk="0">
                  <a:moveTo>
                    <a:pt x="12908" y="0"/>
                  </a:moveTo>
                  <a:cubicBezTo>
                    <a:pt x="7921" y="0"/>
                    <a:pt x="3384" y="1955"/>
                    <a:pt x="1" y="5138"/>
                  </a:cubicBezTo>
                  <a:cubicBezTo>
                    <a:pt x="486" y="5225"/>
                    <a:pt x="1032" y="5274"/>
                    <a:pt x="1587" y="5274"/>
                  </a:cubicBezTo>
                  <a:cubicBezTo>
                    <a:pt x="2320" y="5274"/>
                    <a:pt x="3068" y="5188"/>
                    <a:pt x="3710" y="4988"/>
                  </a:cubicBezTo>
                  <a:cubicBezTo>
                    <a:pt x="5590" y="4412"/>
                    <a:pt x="12933" y="1855"/>
                    <a:pt x="15715" y="226"/>
                  </a:cubicBezTo>
                  <a:cubicBezTo>
                    <a:pt x="14813" y="101"/>
                    <a:pt x="13886" y="0"/>
                    <a:pt x="12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198775" y="872200"/>
              <a:ext cx="771950" cy="904175"/>
            </a:xfrm>
            <a:custGeom>
              <a:avLst/>
              <a:gdLst/>
              <a:ahLst/>
              <a:cxnLst/>
              <a:rect l="l" t="t" r="r" b="b"/>
              <a:pathLst>
                <a:path w="30878" h="36167" extrusionOk="0">
                  <a:moveTo>
                    <a:pt x="19624" y="1"/>
                  </a:moveTo>
                  <a:lnTo>
                    <a:pt x="19624" y="1"/>
                  </a:lnTo>
                  <a:cubicBezTo>
                    <a:pt x="23835" y="3459"/>
                    <a:pt x="26542" y="8722"/>
                    <a:pt x="26542" y="14612"/>
                  </a:cubicBezTo>
                  <a:cubicBezTo>
                    <a:pt x="26542" y="25038"/>
                    <a:pt x="18071" y="33484"/>
                    <a:pt x="7644" y="33484"/>
                  </a:cubicBezTo>
                  <a:cubicBezTo>
                    <a:pt x="4938" y="33484"/>
                    <a:pt x="2356" y="32908"/>
                    <a:pt x="0" y="31880"/>
                  </a:cubicBezTo>
                  <a:lnTo>
                    <a:pt x="0" y="31880"/>
                  </a:lnTo>
                  <a:cubicBezTo>
                    <a:pt x="3258" y="34537"/>
                    <a:pt x="7444" y="36166"/>
                    <a:pt x="11980" y="36166"/>
                  </a:cubicBezTo>
                  <a:cubicBezTo>
                    <a:pt x="22431" y="36166"/>
                    <a:pt x="30878" y="27695"/>
                    <a:pt x="30878" y="17269"/>
                  </a:cubicBezTo>
                  <a:cubicBezTo>
                    <a:pt x="30878" y="9549"/>
                    <a:pt x="26241" y="2933"/>
                    <a:pt x="19624" y="1"/>
                  </a:cubicBezTo>
                  <a:close/>
                </a:path>
              </a:pathLst>
            </a:custGeom>
            <a:solidFill>
              <a:srgbClr val="FFE599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2"/>
          <p:cNvGrpSpPr/>
          <p:nvPr/>
        </p:nvGrpSpPr>
        <p:grpSpPr>
          <a:xfrm rot="3093417">
            <a:off x="8636001" y="2058773"/>
            <a:ext cx="235009" cy="225010"/>
            <a:chOff x="3483800" y="1530650"/>
            <a:chExt cx="1459674" cy="1397574"/>
          </a:xfrm>
        </p:grpSpPr>
        <p:sp>
          <p:nvSpPr>
            <p:cNvPr id="96" name="Google Shape;96;p2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2"/>
          <p:cNvGrpSpPr/>
          <p:nvPr/>
        </p:nvGrpSpPr>
        <p:grpSpPr>
          <a:xfrm rot="-2454324">
            <a:off x="5278696" y="4709403"/>
            <a:ext cx="184297" cy="165881"/>
            <a:chOff x="3931664" y="3196564"/>
            <a:chExt cx="819834" cy="761359"/>
          </a:xfrm>
        </p:grpSpPr>
        <p:sp>
          <p:nvSpPr>
            <p:cNvPr id="106" name="Google Shape;106;p2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2"/>
          <p:cNvSpPr txBox="1">
            <a:spLocks noGrp="1"/>
          </p:cNvSpPr>
          <p:nvPr>
            <p:ph type="ctrTitle"/>
          </p:nvPr>
        </p:nvSpPr>
        <p:spPr>
          <a:xfrm>
            <a:off x="1755300" y="1795813"/>
            <a:ext cx="5633400" cy="98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subTitle" idx="1"/>
          </p:nvPr>
        </p:nvSpPr>
        <p:spPr>
          <a:xfrm>
            <a:off x="1755300" y="2831688"/>
            <a:ext cx="5633400" cy="51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0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0"/>
          <p:cNvSpPr/>
          <p:nvPr/>
        </p:nvSpPr>
        <p:spPr>
          <a:xfrm rot="1521954">
            <a:off x="-385060" y="-43163"/>
            <a:ext cx="9706358" cy="5726136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7" name="Google Shape;93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20"/>
          <p:cNvSpPr txBox="1">
            <a:spLocks noGrp="1"/>
          </p:cNvSpPr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9" name="Google Shape;939;p20"/>
          <p:cNvSpPr txBox="1">
            <a:spLocks noGrp="1"/>
          </p:cNvSpPr>
          <p:nvPr>
            <p:ph type="subTitle" idx="1"/>
          </p:nvPr>
        </p:nvSpPr>
        <p:spPr>
          <a:xfrm>
            <a:off x="3472650" y="2411050"/>
            <a:ext cx="2198700" cy="52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0" name="Google Shape;940;p20"/>
          <p:cNvSpPr txBox="1">
            <a:spLocks noGrp="1"/>
          </p:cNvSpPr>
          <p:nvPr>
            <p:ph type="title" idx="2"/>
          </p:nvPr>
        </p:nvSpPr>
        <p:spPr>
          <a:xfrm>
            <a:off x="3472650" y="1992850"/>
            <a:ext cx="21987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1" name="Google Shape;941;p20"/>
          <p:cNvSpPr txBox="1">
            <a:spLocks noGrp="1"/>
          </p:cNvSpPr>
          <p:nvPr>
            <p:ph type="subTitle" idx="3"/>
          </p:nvPr>
        </p:nvSpPr>
        <p:spPr>
          <a:xfrm>
            <a:off x="6225300" y="2411050"/>
            <a:ext cx="2198700" cy="52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2" name="Google Shape;942;p20"/>
          <p:cNvSpPr txBox="1">
            <a:spLocks noGrp="1"/>
          </p:cNvSpPr>
          <p:nvPr>
            <p:ph type="title" idx="4"/>
          </p:nvPr>
        </p:nvSpPr>
        <p:spPr>
          <a:xfrm>
            <a:off x="6225300" y="1992850"/>
            <a:ext cx="21987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3" name="Google Shape;943;p20"/>
          <p:cNvSpPr txBox="1">
            <a:spLocks noGrp="1"/>
          </p:cNvSpPr>
          <p:nvPr>
            <p:ph type="subTitle" idx="5"/>
          </p:nvPr>
        </p:nvSpPr>
        <p:spPr>
          <a:xfrm>
            <a:off x="3472638" y="4075188"/>
            <a:ext cx="2198700" cy="52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4" name="Google Shape;944;p20"/>
          <p:cNvSpPr txBox="1">
            <a:spLocks noGrp="1"/>
          </p:cNvSpPr>
          <p:nvPr>
            <p:ph type="title" idx="6"/>
          </p:nvPr>
        </p:nvSpPr>
        <p:spPr>
          <a:xfrm>
            <a:off x="3472638" y="3656988"/>
            <a:ext cx="21987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5" name="Google Shape;945;p20"/>
          <p:cNvSpPr txBox="1">
            <a:spLocks noGrp="1"/>
          </p:cNvSpPr>
          <p:nvPr>
            <p:ph type="subTitle" idx="7"/>
          </p:nvPr>
        </p:nvSpPr>
        <p:spPr>
          <a:xfrm>
            <a:off x="6225288" y="4075188"/>
            <a:ext cx="2198700" cy="52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6" name="Google Shape;946;p20"/>
          <p:cNvSpPr txBox="1">
            <a:spLocks noGrp="1"/>
          </p:cNvSpPr>
          <p:nvPr>
            <p:ph type="title" idx="8"/>
          </p:nvPr>
        </p:nvSpPr>
        <p:spPr>
          <a:xfrm>
            <a:off x="6225288" y="3656988"/>
            <a:ext cx="21987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7" name="Google Shape;947;p20"/>
          <p:cNvSpPr txBox="1">
            <a:spLocks noGrp="1"/>
          </p:cNvSpPr>
          <p:nvPr>
            <p:ph type="subTitle" idx="9"/>
          </p:nvPr>
        </p:nvSpPr>
        <p:spPr>
          <a:xfrm>
            <a:off x="720000" y="2411050"/>
            <a:ext cx="2198700" cy="52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8" name="Google Shape;948;p20"/>
          <p:cNvSpPr txBox="1">
            <a:spLocks noGrp="1"/>
          </p:cNvSpPr>
          <p:nvPr>
            <p:ph type="title" idx="13"/>
          </p:nvPr>
        </p:nvSpPr>
        <p:spPr>
          <a:xfrm>
            <a:off x="720000" y="1992850"/>
            <a:ext cx="21987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9" name="Google Shape;949;p20"/>
          <p:cNvSpPr txBox="1">
            <a:spLocks noGrp="1"/>
          </p:cNvSpPr>
          <p:nvPr>
            <p:ph type="subTitle" idx="14"/>
          </p:nvPr>
        </p:nvSpPr>
        <p:spPr>
          <a:xfrm>
            <a:off x="719988" y="4075188"/>
            <a:ext cx="2198700" cy="52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0" name="Google Shape;950;p20"/>
          <p:cNvSpPr txBox="1">
            <a:spLocks noGrp="1"/>
          </p:cNvSpPr>
          <p:nvPr>
            <p:ph type="title" idx="15"/>
          </p:nvPr>
        </p:nvSpPr>
        <p:spPr>
          <a:xfrm>
            <a:off x="719988" y="3656988"/>
            <a:ext cx="21987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951" name="Google Shape;951;p20"/>
          <p:cNvGrpSpPr/>
          <p:nvPr/>
        </p:nvGrpSpPr>
        <p:grpSpPr>
          <a:xfrm rot="3203653">
            <a:off x="118866" y="1131351"/>
            <a:ext cx="297660" cy="239057"/>
            <a:chOff x="3483800" y="1530650"/>
            <a:chExt cx="1459674" cy="1397574"/>
          </a:xfrm>
        </p:grpSpPr>
        <p:sp>
          <p:nvSpPr>
            <p:cNvPr id="952" name="Google Shape;952;p20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1" name="Google Shape;961;p20"/>
          <p:cNvGrpSpPr/>
          <p:nvPr/>
        </p:nvGrpSpPr>
        <p:grpSpPr>
          <a:xfrm>
            <a:off x="447585" y="150969"/>
            <a:ext cx="374992" cy="348246"/>
            <a:chOff x="3931664" y="3196564"/>
            <a:chExt cx="819834" cy="761359"/>
          </a:xfrm>
        </p:grpSpPr>
        <p:sp>
          <p:nvSpPr>
            <p:cNvPr id="962" name="Google Shape;962;p20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20"/>
          <p:cNvGrpSpPr/>
          <p:nvPr/>
        </p:nvGrpSpPr>
        <p:grpSpPr>
          <a:xfrm rot="3204101">
            <a:off x="8561588" y="4759494"/>
            <a:ext cx="197087" cy="158154"/>
            <a:chOff x="3483800" y="1530650"/>
            <a:chExt cx="1459674" cy="1397574"/>
          </a:xfrm>
        </p:grpSpPr>
        <p:sp>
          <p:nvSpPr>
            <p:cNvPr id="966" name="Google Shape;966;p20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20"/>
          <p:cNvGrpSpPr/>
          <p:nvPr/>
        </p:nvGrpSpPr>
        <p:grpSpPr>
          <a:xfrm>
            <a:off x="8873360" y="3817444"/>
            <a:ext cx="374992" cy="348246"/>
            <a:chOff x="3931664" y="3196564"/>
            <a:chExt cx="819834" cy="761359"/>
          </a:xfrm>
        </p:grpSpPr>
        <p:sp>
          <p:nvSpPr>
            <p:cNvPr id="976" name="Google Shape;976;p20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20"/>
          <p:cNvGrpSpPr/>
          <p:nvPr/>
        </p:nvGrpSpPr>
        <p:grpSpPr>
          <a:xfrm>
            <a:off x="-154252" y="2571744"/>
            <a:ext cx="320309" cy="297463"/>
            <a:chOff x="3931664" y="3196564"/>
            <a:chExt cx="819834" cy="761359"/>
          </a:xfrm>
        </p:grpSpPr>
        <p:sp>
          <p:nvSpPr>
            <p:cNvPr id="980" name="Google Shape;980;p20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3" name="Google Shape;983;p20"/>
          <p:cNvGrpSpPr/>
          <p:nvPr/>
        </p:nvGrpSpPr>
        <p:grpSpPr>
          <a:xfrm rot="3203653">
            <a:off x="8694441" y="1676501"/>
            <a:ext cx="297660" cy="239057"/>
            <a:chOff x="3483800" y="1530650"/>
            <a:chExt cx="1459674" cy="1397574"/>
          </a:xfrm>
        </p:grpSpPr>
        <p:sp>
          <p:nvSpPr>
            <p:cNvPr id="984" name="Google Shape;984;p20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3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26"/>
          <p:cNvSpPr/>
          <p:nvPr/>
        </p:nvSpPr>
        <p:spPr>
          <a:xfrm>
            <a:off x="-294392" y="15192"/>
            <a:ext cx="9732795" cy="5741733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27" name="Google Shape;122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26"/>
          <p:cNvSpPr txBox="1">
            <a:spLocks noGrp="1"/>
          </p:cNvSpPr>
          <p:nvPr>
            <p:ph type="title"/>
          </p:nvPr>
        </p:nvSpPr>
        <p:spPr>
          <a:xfrm>
            <a:off x="1549200" y="1478725"/>
            <a:ext cx="2182800" cy="103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9" name="Google Shape;1229;p26"/>
          <p:cNvSpPr txBox="1">
            <a:spLocks noGrp="1"/>
          </p:cNvSpPr>
          <p:nvPr>
            <p:ph type="subTitle" idx="1"/>
          </p:nvPr>
        </p:nvSpPr>
        <p:spPr>
          <a:xfrm>
            <a:off x="1549200" y="2837689"/>
            <a:ext cx="2920500" cy="103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230" name="Google Shape;1230;p26"/>
          <p:cNvGrpSpPr/>
          <p:nvPr/>
        </p:nvGrpSpPr>
        <p:grpSpPr>
          <a:xfrm rot="3203653">
            <a:off x="197091" y="1556026"/>
            <a:ext cx="297660" cy="239057"/>
            <a:chOff x="3483800" y="1530650"/>
            <a:chExt cx="1459674" cy="1397574"/>
          </a:xfrm>
        </p:grpSpPr>
        <p:sp>
          <p:nvSpPr>
            <p:cNvPr id="1231" name="Google Shape;1231;p26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6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6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6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6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6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6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0" name="Google Shape;1240;p26"/>
          <p:cNvGrpSpPr/>
          <p:nvPr/>
        </p:nvGrpSpPr>
        <p:grpSpPr>
          <a:xfrm>
            <a:off x="1373635" y="365869"/>
            <a:ext cx="374992" cy="348246"/>
            <a:chOff x="3931664" y="3196564"/>
            <a:chExt cx="819834" cy="761359"/>
          </a:xfrm>
        </p:grpSpPr>
        <p:sp>
          <p:nvSpPr>
            <p:cNvPr id="1241" name="Google Shape;1241;p26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6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6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26"/>
          <p:cNvGrpSpPr/>
          <p:nvPr/>
        </p:nvGrpSpPr>
        <p:grpSpPr>
          <a:xfrm rot="3204101">
            <a:off x="8561588" y="4759494"/>
            <a:ext cx="197087" cy="158154"/>
            <a:chOff x="3483800" y="1530650"/>
            <a:chExt cx="1459674" cy="1397574"/>
          </a:xfrm>
        </p:grpSpPr>
        <p:sp>
          <p:nvSpPr>
            <p:cNvPr id="1245" name="Google Shape;1245;p26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6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6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6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6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6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6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4" name="Google Shape;1254;p26"/>
          <p:cNvGrpSpPr/>
          <p:nvPr/>
        </p:nvGrpSpPr>
        <p:grpSpPr>
          <a:xfrm>
            <a:off x="8873360" y="3817444"/>
            <a:ext cx="374992" cy="348246"/>
            <a:chOff x="3931664" y="3196564"/>
            <a:chExt cx="819834" cy="761359"/>
          </a:xfrm>
        </p:grpSpPr>
        <p:sp>
          <p:nvSpPr>
            <p:cNvPr id="1255" name="Google Shape;1255;p26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6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6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8" name="Google Shape;1258;p26"/>
          <p:cNvGrpSpPr/>
          <p:nvPr/>
        </p:nvGrpSpPr>
        <p:grpSpPr>
          <a:xfrm>
            <a:off x="-154252" y="2571744"/>
            <a:ext cx="320309" cy="297463"/>
            <a:chOff x="3931664" y="3196564"/>
            <a:chExt cx="819834" cy="761359"/>
          </a:xfrm>
        </p:grpSpPr>
        <p:sp>
          <p:nvSpPr>
            <p:cNvPr id="1259" name="Google Shape;1259;p26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6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6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2" name="Google Shape;1262;p26"/>
          <p:cNvSpPr/>
          <p:nvPr/>
        </p:nvSpPr>
        <p:spPr>
          <a:xfrm rot="-9962495">
            <a:off x="-1041962" y="-1281078"/>
            <a:ext cx="2949109" cy="3259086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3" name="Google Shape;1263;p26"/>
          <p:cNvGrpSpPr/>
          <p:nvPr/>
        </p:nvGrpSpPr>
        <p:grpSpPr>
          <a:xfrm rot="3203653">
            <a:off x="8694441" y="1676501"/>
            <a:ext cx="297660" cy="239057"/>
            <a:chOff x="3483800" y="1530650"/>
            <a:chExt cx="1459674" cy="1397574"/>
          </a:xfrm>
        </p:grpSpPr>
        <p:sp>
          <p:nvSpPr>
            <p:cNvPr id="1264" name="Google Shape;1264;p26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6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6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6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6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6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6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26"/>
          <p:cNvGrpSpPr/>
          <p:nvPr/>
        </p:nvGrpSpPr>
        <p:grpSpPr>
          <a:xfrm rot="-1813197">
            <a:off x="4035419" y="413076"/>
            <a:ext cx="250191" cy="232308"/>
            <a:chOff x="3931664" y="3196564"/>
            <a:chExt cx="819834" cy="761359"/>
          </a:xfrm>
        </p:grpSpPr>
        <p:sp>
          <p:nvSpPr>
            <p:cNvPr id="1274" name="Google Shape;1274;p26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6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6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26"/>
          <p:cNvGrpSpPr/>
          <p:nvPr/>
        </p:nvGrpSpPr>
        <p:grpSpPr>
          <a:xfrm rot="3202496">
            <a:off x="6455782" y="205593"/>
            <a:ext cx="266451" cy="213788"/>
            <a:chOff x="3483800" y="1530650"/>
            <a:chExt cx="1459674" cy="1397574"/>
          </a:xfrm>
        </p:grpSpPr>
        <p:sp>
          <p:nvSpPr>
            <p:cNvPr id="1278" name="Google Shape;1278;p26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6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6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6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6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6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6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7" name="Google Shape;1287;p26"/>
          <p:cNvGrpSpPr/>
          <p:nvPr/>
        </p:nvGrpSpPr>
        <p:grpSpPr>
          <a:xfrm>
            <a:off x="-423288" y="4459184"/>
            <a:ext cx="1143068" cy="1143068"/>
            <a:chOff x="1565300" y="733100"/>
            <a:chExt cx="1143525" cy="1143525"/>
          </a:xfrm>
        </p:grpSpPr>
        <p:sp>
          <p:nvSpPr>
            <p:cNvPr id="1288" name="Google Shape;1288;p26"/>
            <p:cNvSpPr/>
            <p:nvPr/>
          </p:nvSpPr>
          <p:spPr>
            <a:xfrm>
              <a:off x="1565300" y="733100"/>
              <a:ext cx="1143525" cy="1143525"/>
            </a:xfrm>
            <a:custGeom>
              <a:avLst/>
              <a:gdLst/>
              <a:ahLst/>
              <a:cxnLst/>
              <a:rect l="l" t="t" r="r" b="b"/>
              <a:pathLst>
                <a:path w="45741" h="45741" extrusionOk="0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6"/>
            <p:cNvSpPr/>
            <p:nvPr/>
          </p:nvSpPr>
          <p:spPr>
            <a:xfrm>
              <a:off x="1565300" y="906675"/>
              <a:ext cx="1143525" cy="708025"/>
            </a:xfrm>
            <a:custGeom>
              <a:avLst/>
              <a:gdLst/>
              <a:ahLst/>
              <a:cxnLst/>
              <a:rect l="l" t="t" r="r" b="b"/>
              <a:pathLst>
                <a:path w="45741" h="28321" extrusionOk="0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6"/>
            <p:cNvSpPr/>
            <p:nvPr/>
          </p:nvSpPr>
          <p:spPr>
            <a:xfrm>
              <a:off x="1666800" y="1616175"/>
              <a:ext cx="896650" cy="260450"/>
            </a:xfrm>
            <a:custGeom>
              <a:avLst/>
              <a:gdLst/>
              <a:ahLst/>
              <a:cxnLst/>
              <a:rect l="l" t="t" r="r" b="b"/>
              <a:pathLst>
                <a:path w="35866" h="10418" extrusionOk="0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6"/>
            <p:cNvSpPr/>
            <p:nvPr/>
          </p:nvSpPr>
          <p:spPr>
            <a:xfrm>
              <a:off x="1790250" y="733100"/>
              <a:ext cx="664800" cy="158550"/>
            </a:xfrm>
            <a:custGeom>
              <a:avLst/>
              <a:gdLst/>
              <a:ahLst/>
              <a:cxnLst/>
              <a:rect l="l" t="t" r="r" b="b"/>
              <a:pathLst>
                <a:path w="26592" h="6342" extrusionOk="0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6"/>
            <p:cNvSpPr/>
            <p:nvPr/>
          </p:nvSpPr>
          <p:spPr>
            <a:xfrm>
              <a:off x="1575325" y="1062675"/>
              <a:ext cx="1133500" cy="371550"/>
            </a:xfrm>
            <a:custGeom>
              <a:avLst/>
              <a:gdLst/>
              <a:ahLst/>
              <a:cxnLst/>
              <a:rect l="l" t="t" r="r" b="b"/>
              <a:pathLst>
                <a:path w="45340" h="14862" extrusionOk="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6"/>
            <p:cNvSpPr/>
            <p:nvPr/>
          </p:nvSpPr>
          <p:spPr>
            <a:xfrm>
              <a:off x="1569675" y="1373450"/>
              <a:ext cx="1104675" cy="161625"/>
            </a:xfrm>
            <a:custGeom>
              <a:avLst/>
              <a:gdLst/>
              <a:ahLst/>
              <a:cxnLst/>
              <a:rect l="l" t="t" r="r" b="b"/>
              <a:pathLst>
                <a:path w="44187" h="6465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6"/>
            <p:cNvSpPr/>
            <p:nvPr/>
          </p:nvSpPr>
          <p:spPr>
            <a:xfrm>
              <a:off x="1731975" y="809550"/>
              <a:ext cx="976850" cy="1067075"/>
            </a:xfrm>
            <a:custGeom>
              <a:avLst/>
              <a:gdLst/>
              <a:ahLst/>
              <a:cxnLst/>
              <a:rect l="l" t="t" r="r" b="b"/>
              <a:pathLst>
                <a:path w="39074" h="42683" extrusionOk="0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4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28"/>
          <p:cNvSpPr/>
          <p:nvPr/>
        </p:nvSpPr>
        <p:spPr>
          <a:xfrm rot="1521954">
            <a:off x="-385060" y="-43163"/>
            <a:ext cx="9706358" cy="5726136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8" name="Google Shape;135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9" name="Google Shape;1359;p28"/>
          <p:cNvSpPr txBox="1">
            <a:spLocks noGrp="1"/>
          </p:cNvSpPr>
          <p:nvPr>
            <p:ph type="title"/>
          </p:nvPr>
        </p:nvSpPr>
        <p:spPr>
          <a:xfrm>
            <a:off x="2758050" y="418850"/>
            <a:ext cx="3627900" cy="112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0" name="Google Shape;1360;p28"/>
          <p:cNvSpPr txBox="1">
            <a:spLocks noGrp="1"/>
          </p:cNvSpPr>
          <p:nvPr>
            <p:ph type="subTitle" idx="1"/>
          </p:nvPr>
        </p:nvSpPr>
        <p:spPr>
          <a:xfrm>
            <a:off x="3111750" y="2348464"/>
            <a:ext cx="2920500" cy="103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61" name="Google Shape;1361;p28"/>
          <p:cNvSpPr txBox="1"/>
          <p:nvPr/>
        </p:nvSpPr>
        <p:spPr>
          <a:xfrm>
            <a:off x="2351100" y="3710288"/>
            <a:ext cx="44418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</a:t>
            </a:r>
            <a:r>
              <a:rPr lang="en"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</a:t>
            </a:r>
            <a:r>
              <a:rPr lang="en"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 sz="1200" b="1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62" name="Google Shape;1362;p28"/>
          <p:cNvSpPr/>
          <p:nvPr/>
        </p:nvSpPr>
        <p:spPr>
          <a:xfrm rot="1675317" flipH="1">
            <a:off x="-1019267" y="-486457"/>
            <a:ext cx="5611744" cy="6173383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28"/>
          <p:cNvSpPr/>
          <p:nvPr/>
        </p:nvSpPr>
        <p:spPr>
          <a:xfrm flipH="1">
            <a:off x="6647600" y="-171462"/>
            <a:ext cx="4964599" cy="5486422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4" name="Google Shape;1364;p28"/>
          <p:cNvGrpSpPr/>
          <p:nvPr/>
        </p:nvGrpSpPr>
        <p:grpSpPr>
          <a:xfrm rot="-2054985">
            <a:off x="1302743" y="3223629"/>
            <a:ext cx="406156" cy="388178"/>
            <a:chOff x="3483800" y="1530650"/>
            <a:chExt cx="1459674" cy="1397574"/>
          </a:xfrm>
        </p:grpSpPr>
        <p:sp>
          <p:nvSpPr>
            <p:cNvPr id="1365" name="Google Shape;1365;p28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8"/>
          <p:cNvGrpSpPr/>
          <p:nvPr/>
        </p:nvGrpSpPr>
        <p:grpSpPr>
          <a:xfrm rot="-2977299">
            <a:off x="984163" y="1512239"/>
            <a:ext cx="194255" cy="180400"/>
            <a:chOff x="3931664" y="3196564"/>
            <a:chExt cx="819834" cy="761359"/>
          </a:xfrm>
        </p:grpSpPr>
        <p:sp>
          <p:nvSpPr>
            <p:cNvPr id="1375" name="Google Shape;1375;p28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8" name="Google Shape;1378;p28"/>
          <p:cNvGrpSpPr/>
          <p:nvPr/>
        </p:nvGrpSpPr>
        <p:grpSpPr>
          <a:xfrm rot="1370578">
            <a:off x="7577885" y="1527535"/>
            <a:ext cx="244552" cy="227109"/>
            <a:chOff x="3931664" y="3196564"/>
            <a:chExt cx="819834" cy="761359"/>
          </a:xfrm>
        </p:grpSpPr>
        <p:sp>
          <p:nvSpPr>
            <p:cNvPr id="1379" name="Google Shape;1379;p28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2" name="Google Shape;1382;p28"/>
          <p:cNvGrpSpPr/>
          <p:nvPr/>
        </p:nvGrpSpPr>
        <p:grpSpPr>
          <a:xfrm rot="-2111919">
            <a:off x="7197062" y="2098834"/>
            <a:ext cx="212210" cy="205364"/>
            <a:chOff x="3483800" y="1530650"/>
            <a:chExt cx="1459674" cy="1397574"/>
          </a:xfrm>
        </p:grpSpPr>
        <p:sp>
          <p:nvSpPr>
            <p:cNvPr id="1383" name="Google Shape;1383;p28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2" name="Google Shape;1392;p28"/>
          <p:cNvGrpSpPr/>
          <p:nvPr/>
        </p:nvGrpSpPr>
        <p:grpSpPr>
          <a:xfrm>
            <a:off x="607775" y="-517258"/>
            <a:ext cx="1286580" cy="1286580"/>
            <a:chOff x="1565300" y="733100"/>
            <a:chExt cx="1143525" cy="1143525"/>
          </a:xfrm>
        </p:grpSpPr>
        <p:sp>
          <p:nvSpPr>
            <p:cNvPr id="1393" name="Google Shape;1393;p28"/>
            <p:cNvSpPr/>
            <p:nvPr/>
          </p:nvSpPr>
          <p:spPr>
            <a:xfrm>
              <a:off x="1565300" y="733100"/>
              <a:ext cx="1143525" cy="1143525"/>
            </a:xfrm>
            <a:custGeom>
              <a:avLst/>
              <a:gdLst/>
              <a:ahLst/>
              <a:cxnLst/>
              <a:rect l="l" t="t" r="r" b="b"/>
              <a:pathLst>
                <a:path w="45741" h="45741" extrusionOk="0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1565300" y="906675"/>
              <a:ext cx="1143525" cy="708025"/>
            </a:xfrm>
            <a:custGeom>
              <a:avLst/>
              <a:gdLst/>
              <a:ahLst/>
              <a:cxnLst/>
              <a:rect l="l" t="t" r="r" b="b"/>
              <a:pathLst>
                <a:path w="45741" h="28321" extrusionOk="0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1666800" y="1616175"/>
              <a:ext cx="896650" cy="260450"/>
            </a:xfrm>
            <a:custGeom>
              <a:avLst/>
              <a:gdLst/>
              <a:ahLst/>
              <a:cxnLst/>
              <a:rect l="l" t="t" r="r" b="b"/>
              <a:pathLst>
                <a:path w="35866" h="10418" extrusionOk="0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1790250" y="733100"/>
              <a:ext cx="664800" cy="158550"/>
            </a:xfrm>
            <a:custGeom>
              <a:avLst/>
              <a:gdLst/>
              <a:ahLst/>
              <a:cxnLst/>
              <a:rect l="l" t="t" r="r" b="b"/>
              <a:pathLst>
                <a:path w="26592" h="6342" extrusionOk="0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1575325" y="1062675"/>
              <a:ext cx="1133500" cy="371550"/>
            </a:xfrm>
            <a:custGeom>
              <a:avLst/>
              <a:gdLst/>
              <a:ahLst/>
              <a:cxnLst/>
              <a:rect l="l" t="t" r="r" b="b"/>
              <a:pathLst>
                <a:path w="45340" h="14862" extrusionOk="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1569675" y="1373450"/>
              <a:ext cx="1104675" cy="161625"/>
            </a:xfrm>
            <a:custGeom>
              <a:avLst/>
              <a:gdLst/>
              <a:ahLst/>
              <a:cxnLst/>
              <a:rect l="l" t="t" r="r" b="b"/>
              <a:pathLst>
                <a:path w="44187" h="6465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1731975" y="809550"/>
              <a:ext cx="976850" cy="1067075"/>
            </a:xfrm>
            <a:custGeom>
              <a:avLst/>
              <a:gdLst/>
              <a:ahLst/>
              <a:cxnLst/>
              <a:rect l="l" t="t" r="r" b="b"/>
              <a:pathLst>
                <a:path w="39074" h="42683" extrusionOk="0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0" name="Google Shape;1400;p28"/>
          <p:cNvGrpSpPr/>
          <p:nvPr/>
        </p:nvGrpSpPr>
        <p:grpSpPr>
          <a:xfrm>
            <a:off x="1207456" y="586028"/>
            <a:ext cx="565411" cy="565411"/>
            <a:chOff x="2751400" y="2498775"/>
            <a:chExt cx="652900" cy="652900"/>
          </a:xfrm>
        </p:grpSpPr>
        <p:sp>
          <p:nvSpPr>
            <p:cNvPr id="1401" name="Google Shape;1401;p28"/>
            <p:cNvSpPr/>
            <p:nvPr/>
          </p:nvSpPr>
          <p:spPr>
            <a:xfrm>
              <a:off x="2751400" y="2498775"/>
              <a:ext cx="652900" cy="652900"/>
            </a:xfrm>
            <a:custGeom>
              <a:avLst/>
              <a:gdLst/>
              <a:ahLst/>
              <a:cxnLst/>
              <a:rect l="l" t="t" r="r" b="b"/>
              <a:pathLst>
                <a:path w="26116" h="26116" extrusionOk="0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2758925" y="2889025"/>
              <a:ext cx="637875" cy="187500"/>
            </a:xfrm>
            <a:custGeom>
              <a:avLst/>
              <a:gdLst/>
              <a:ahLst/>
              <a:cxnLst/>
              <a:rect l="l" t="t" r="r" b="b"/>
              <a:pathLst>
                <a:path w="25515" h="7500" extrusionOk="0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8"/>
            <p:cNvSpPr/>
            <p:nvPr/>
          </p:nvSpPr>
          <p:spPr>
            <a:xfrm>
              <a:off x="2761425" y="2606275"/>
              <a:ext cx="637250" cy="224850"/>
            </a:xfrm>
            <a:custGeom>
              <a:avLst/>
              <a:gdLst/>
              <a:ahLst/>
              <a:cxnLst/>
              <a:rect l="l" t="t" r="r" b="b"/>
              <a:pathLst>
                <a:path w="25490" h="8994" extrusionOk="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8"/>
            <p:cNvSpPr/>
            <p:nvPr/>
          </p:nvSpPr>
          <p:spPr>
            <a:xfrm>
              <a:off x="2907425" y="2498775"/>
              <a:ext cx="319575" cy="93675"/>
            </a:xfrm>
            <a:custGeom>
              <a:avLst/>
              <a:gdLst/>
              <a:ahLst/>
              <a:cxnLst/>
              <a:rect l="l" t="t" r="r" b="b"/>
              <a:pathLst>
                <a:path w="12783" h="3747" extrusionOk="0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8"/>
            <p:cNvSpPr/>
            <p:nvPr/>
          </p:nvSpPr>
          <p:spPr>
            <a:xfrm>
              <a:off x="2754525" y="2694275"/>
              <a:ext cx="632875" cy="116125"/>
            </a:xfrm>
            <a:custGeom>
              <a:avLst/>
              <a:gdLst/>
              <a:ahLst/>
              <a:cxnLst/>
              <a:rect l="l" t="t" r="r" b="b"/>
              <a:pathLst>
                <a:path w="25315" h="4645" extrusionOk="0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8"/>
            <p:cNvSpPr/>
            <p:nvPr/>
          </p:nvSpPr>
          <p:spPr>
            <a:xfrm>
              <a:off x="2752025" y="2829175"/>
              <a:ext cx="619075" cy="167125"/>
            </a:xfrm>
            <a:custGeom>
              <a:avLst/>
              <a:gdLst/>
              <a:ahLst/>
              <a:cxnLst/>
              <a:rect l="l" t="t" r="r" b="b"/>
              <a:pathLst>
                <a:path w="24763" h="6685" extrusionOk="0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2817825" y="2553600"/>
              <a:ext cx="483100" cy="74275"/>
            </a:xfrm>
            <a:custGeom>
              <a:avLst/>
              <a:gdLst/>
              <a:ahLst/>
              <a:cxnLst/>
              <a:rect l="l" t="t" r="r" b="b"/>
              <a:pathLst>
                <a:path w="19324" h="2971" extrusionOk="0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2823450" y="2981950"/>
              <a:ext cx="492500" cy="130900"/>
            </a:xfrm>
            <a:custGeom>
              <a:avLst/>
              <a:gdLst/>
              <a:ahLst/>
              <a:cxnLst/>
              <a:rect l="l" t="t" r="r" b="b"/>
              <a:pathLst>
                <a:path w="19700" h="5236" extrusionOk="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2842250" y="2542625"/>
              <a:ext cx="562050" cy="609050"/>
            </a:xfrm>
            <a:custGeom>
              <a:avLst/>
              <a:gdLst/>
              <a:ahLst/>
              <a:cxnLst/>
              <a:rect l="l" t="t" r="r" b="b"/>
              <a:pathLst>
                <a:path w="22482" h="24362" extrusionOk="0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0" name="Google Shape;1410;p28"/>
          <p:cNvGrpSpPr/>
          <p:nvPr/>
        </p:nvGrpSpPr>
        <p:grpSpPr>
          <a:xfrm rot="-895738">
            <a:off x="8193718" y="4097271"/>
            <a:ext cx="1016157" cy="1012457"/>
            <a:chOff x="4134250" y="882850"/>
            <a:chExt cx="843375" cy="844025"/>
          </a:xfrm>
        </p:grpSpPr>
        <p:sp>
          <p:nvSpPr>
            <p:cNvPr id="1411" name="Google Shape;1411;p28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8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30"/>
          <p:cNvSpPr/>
          <p:nvPr/>
        </p:nvSpPr>
        <p:spPr>
          <a:xfrm rot="-9370905">
            <a:off x="-108092" y="-662208"/>
            <a:ext cx="9732453" cy="5741531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5" name="Google Shape;142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_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31"/>
          <p:cNvSpPr/>
          <p:nvPr/>
        </p:nvSpPr>
        <p:spPr>
          <a:xfrm rot="1521954">
            <a:off x="-385060" y="-43163"/>
            <a:ext cx="9706358" cy="5726136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8" name="Google Shape;142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6_1_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2"/>
          <p:cNvSpPr/>
          <p:nvPr/>
        </p:nvSpPr>
        <p:spPr>
          <a:xfrm>
            <a:off x="-294392" y="15192"/>
            <a:ext cx="9732795" cy="5741733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1" name="Google Shape;143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/>
          <p:nvPr/>
        </p:nvSpPr>
        <p:spPr>
          <a:xfrm>
            <a:off x="-294392" y="15192"/>
            <a:ext cx="9732795" cy="5741733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flipH="1">
            <a:off x="-252064" y="-78198"/>
            <a:ext cx="4824064" cy="5976465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"/>
          <p:cNvSpPr/>
          <p:nvPr/>
        </p:nvSpPr>
        <p:spPr>
          <a:xfrm rot="-9970999" flipH="1">
            <a:off x="5653541" y="-1105621"/>
            <a:ext cx="5170845" cy="5714347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" name="Google Shape;116;p3"/>
          <p:cNvGrpSpPr/>
          <p:nvPr/>
        </p:nvGrpSpPr>
        <p:grpSpPr>
          <a:xfrm rot="-1953277">
            <a:off x="7233350" y="3280679"/>
            <a:ext cx="2042473" cy="2462065"/>
            <a:chOff x="2705025" y="356575"/>
            <a:chExt cx="1582750" cy="1907900"/>
          </a:xfrm>
        </p:grpSpPr>
        <p:sp>
          <p:nvSpPr>
            <p:cNvPr id="117" name="Google Shape;117;p3"/>
            <p:cNvSpPr/>
            <p:nvPr/>
          </p:nvSpPr>
          <p:spPr>
            <a:xfrm>
              <a:off x="3026450" y="831475"/>
              <a:ext cx="944275" cy="944900"/>
            </a:xfrm>
            <a:custGeom>
              <a:avLst/>
              <a:gdLst/>
              <a:ahLst/>
              <a:cxnLst/>
              <a:rect l="l" t="t" r="r" b="b"/>
              <a:pathLst>
                <a:path w="37771" h="37796" extrusionOk="0">
                  <a:moveTo>
                    <a:pt x="18873" y="0"/>
                  </a:moveTo>
                  <a:cubicBezTo>
                    <a:pt x="8447" y="0"/>
                    <a:pt x="1" y="8472"/>
                    <a:pt x="1" y="18898"/>
                  </a:cubicBezTo>
                  <a:cubicBezTo>
                    <a:pt x="1" y="29324"/>
                    <a:pt x="8447" y="37795"/>
                    <a:pt x="18873" y="37795"/>
                  </a:cubicBezTo>
                  <a:cubicBezTo>
                    <a:pt x="29324" y="37795"/>
                    <a:pt x="37771" y="29324"/>
                    <a:pt x="37771" y="18898"/>
                  </a:cubicBezTo>
                  <a:cubicBezTo>
                    <a:pt x="37771" y="8472"/>
                    <a:pt x="29324" y="0"/>
                    <a:pt x="18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00525" y="1528850"/>
              <a:ext cx="513175" cy="247525"/>
            </a:xfrm>
            <a:custGeom>
              <a:avLst/>
              <a:gdLst/>
              <a:ahLst/>
              <a:cxnLst/>
              <a:rect l="l" t="t" r="r" b="b"/>
              <a:pathLst>
                <a:path w="20527" h="9901" extrusionOk="0">
                  <a:moveTo>
                    <a:pt x="20527" y="0"/>
                  </a:moveTo>
                  <a:lnTo>
                    <a:pt x="20527" y="0"/>
                  </a:lnTo>
                  <a:cubicBezTo>
                    <a:pt x="18096" y="852"/>
                    <a:pt x="14737" y="3835"/>
                    <a:pt x="11655" y="5188"/>
                  </a:cubicBezTo>
                  <a:cubicBezTo>
                    <a:pt x="7118" y="7118"/>
                    <a:pt x="3584" y="7594"/>
                    <a:pt x="477" y="9223"/>
                  </a:cubicBezTo>
                  <a:cubicBezTo>
                    <a:pt x="326" y="9299"/>
                    <a:pt x="176" y="9399"/>
                    <a:pt x="0" y="9474"/>
                  </a:cubicBezTo>
                  <a:cubicBezTo>
                    <a:pt x="1279" y="9750"/>
                    <a:pt x="2582" y="9900"/>
                    <a:pt x="3910" y="9900"/>
                  </a:cubicBezTo>
                  <a:cubicBezTo>
                    <a:pt x="11103" y="9900"/>
                    <a:pt x="17344" y="5890"/>
                    <a:pt x="20527" y="0"/>
                  </a:cubicBezTo>
                  <a:close/>
                </a:path>
              </a:pathLst>
            </a:custGeom>
            <a:solidFill>
              <a:srgbClr val="FFE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026450" y="983100"/>
              <a:ext cx="943650" cy="723725"/>
            </a:xfrm>
            <a:custGeom>
              <a:avLst/>
              <a:gdLst/>
              <a:ahLst/>
              <a:cxnLst/>
              <a:rect l="l" t="t" r="r" b="b"/>
              <a:pathLst>
                <a:path w="37746" h="28949" extrusionOk="0">
                  <a:moveTo>
                    <a:pt x="32708" y="1"/>
                  </a:moveTo>
                  <a:cubicBezTo>
                    <a:pt x="31054" y="1655"/>
                    <a:pt x="29149" y="3785"/>
                    <a:pt x="27219" y="4687"/>
                  </a:cubicBezTo>
                  <a:cubicBezTo>
                    <a:pt x="23786" y="6266"/>
                    <a:pt x="19525" y="8923"/>
                    <a:pt x="14588" y="11229"/>
                  </a:cubicBezTo>
                  <a:cubicBezTo>
                    <a:pt x="12669" y="12134"/>
                    <a:pt x="10181" y="12376"/>
                    <a:pt x="7656" y="12376"/>
                  </a:cubicBezTo>
                  <a:cubicBezTo>
                    <a:pt x="4935" y="12376"/>
                    <a:pt x="2171" y="12095"/>
                    <a:pt x="26" y="12056"/>
                  </a:cubicBezTo>
                  <a:cubicBezTo>
                    <a:pt x="26" y="12306"/>
                    <a:pt x="1" y="12582"/>
                    <a:pt x="1" y="12833"/>
                  </a:cubicBezTo>
                  <a:cubicBezTo>
                    <a:pt x="1" y="19650"/>
                    <a:pt x="3635" y="25640"/>
                    <a:pt x="9074" y="28948"/>
                  </a:cubicBezTo>
                  <a:cubicBezTo>
                    <a:pt x="14613" y="26367"/>
                    <a:pt x="23334" y="20803"/>
                    <a:pt x="30101" y="16718"/>
                  </a:cubicBezTo>
                  <a:cubicBezTo>
                    <a:pt x="33736" y="14537"/>
                    <a:pt x="36116" y="13209"/>
                    <a:pt x="37746" y="12081"/>
                  </a:cubicBezTo>
                  <a:cubicBezTo>
                    <a:pt x="37545" y="7419"/>
                    <a:pt x="35690" y="3209"/>
                    <a:pt x="32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064675" y="831475"/>
              <a:ext cx="689250" cy="285125"/>
            </a:xfrm>
            <a:custGeom>
              <a:avLst/>
              <a:gdLst/>
              <a:ahLst/>
              <a:cxnLst/>
              <a:rect l="l" t="t" r="r" b="b"/>
              <a:pathLst>
                <a:path w="27570" h="11405" extrusionOk="0">
                  <a:moveTo>
                    <a:pt x="17344" y="0"/>
                  </a:moveTo>
                  <a:cubicBezTo>
                    <a:pt x="9575" y="0"/>
                    <a:pt x="2908" y="4712"/>
                    <a:pt x="1" y="11404"/>
                  </a:cubicBezTo>
                  <a:lnTo>
                    <a:pt x="1" y="11404"/>
                  </a:lnTo>
                  <a:cubicBezTo>
                    <a:pt x="4412" y="10677"/>
                    <a:pt x="13234" y="9524"/>
                    <a:pt x="17269" y="7895"/>
                  </a:cubicBezTo>
                  <a:cubicBezTo>
                    <a:pt x="21079" y="6366"/>
                    <a:pt x="25590" y="4913"/>
                    <a:pt x="27570" y="3033"/>
                  </a:cubicBezTo>
                  <a:cubicBezTo>
                    <a:pt x="24612" y="1128"/>
                    <a:pt x="21129" y="0"/>
                    <a:pt x="1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569700" y="1218075"/>
              <a:ext cx="401025" cy="384750"/>
            </a:xfrm>
            <a:custGeom>
              <a:avLst/>
              <a:gdLst/>
              <a:ahLst/>
              <a:cxnLst/>
              <a:rect l="l" t="t" r="r" b="b"/>
              <a:pathLst>
                <a:path w="16041" h="15390" extrusionOk="0">
                  <a:moveTo>
                    <a:pt x="15715" y="0"/>
                  </a:moveTo>
                  <a:cubicBezTo>
                    <a:pt x="11379" y="4211"/>
                    <a:pt x="0" y="15314"/>
                    <a:pt x="351" y="15389"/>
                  </a:cubicBezTo>
                  <a:cubicBezTo>
                    <a:pt x="354" y="15389"/>
                    <a:pt x="357" y="15390"/>
                    <a:pt x="361" y="15390"/>
                  </a:cubicBezTo>
                  <a:cubicBezTo>
                    <a:pt x="847" y="15390"/>
                    <a:pt x="10316" y="10530"/>
                    <a:pt x="15539" y="7694"/>
                  </a:cubicBezTo>
                  <a:cubicBezTo>
                    <a:pt x="15865" y="6316"/>
                    <a:pt x="16041" y="4887"/>
                    <a:pt x="16041" y="3434"/>
                  </a:cubicBezTo>
                  <a:cubicBezTo>
                    <a:pt x="16041" y="2256"/>
                    <a:pt x="15915" y="1103"/>
                    <a:pt x="15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3061550" y="1302325"/>
              <a:ext cx="609675" cy="324925"/>
            </a:xfrm>
            <a:custGeom>
              <a:avLst/>
              <a:gdLst/>
              <a:ahLst/>
              <a:cxnLst/>
              <a:rect l="l" t="t" r="r" b="b"/>
              <a:pathLst>
                <a:path w="24387" h="12997" extrusionOk="0">
                  <a:moveTo>
                    <a:pt x="23527" y="0"/>
                  </a:moveTo>
                  <a:cubicBezTo>
                    <a:pt x="21221" y="0"/>
                    <a:pt x="5066" y="5931"/>
                    <a:pt x="0" y="7257"/>
                  </a:cubicBezTo>
                  <a:cubicBezTo>
                    <a:pt x="903" y="9387"/>
                    <a:pt x="2181" y="11342"/>
                    <a:pt x="3735" y="12996"/>
                  </a:cubicBezTo>
                  <a:cubicBezTo>
                    <a:pt x="9650" y="10289"/>
                    <a:pt x="24387" y="791"/>
                    <a:pt x="23785" y="64"/>
                  </a:cubicBezTo>
                  <a:cubicBezTo>
                    <a:pt x="23750" y="21"/>
                    <a:pt x="23663" y="0"/>
                    <a:pt x="23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612300" y="1022575"/>
              <a:ext cx="303300" cy="202100"/>
            </a:xfrm>
            <a:custGeom>
              <a:avLst/>
              <a:gdLst/>
              <a:ahLst/>
              <a:cxnLst/>
              <a:rect l="l" t="t" r="r" b="b"/>
              <a:pathLst>
                <a:path w="12132" h="8084" extrusionOk="0">
                  <a:moveTo>
                    <a:pt x="10602" y="1"/>
                  </a:moveTo>
                  <a:cubicBezTo>
                    <a:pt x="7695" y="2131"/>
                    <a:pt x="1" y="7770"/>
                    <a:pt x="76" y="8071"/>
                  </a:cubicBezTo>
                  <a:cubicBezTo>
                    <a:pt x="78" y="8080"/>
                    <a:pt x="89" y="8084"/>
                    <a:pt x="108" y="8084"/>
                  </a:cubicBezTo>
                  <a:cubicBezTo>
                    <a:pt x="684" y="8084"/>
                    <a:pt x="8758" y="4106"/>
                    <a:pt x="12131" y="2432"/>
                  </a:cubicBezTo>
                  <a:cubicBezTo>
                    <a:pt x="11680" y="1580"/>
                    <a:pt x="11179" y="778"/>
                    <a:pt x="10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032100" y="1148400"/>
              <a:ext cx="332725" cy="85975"/>
            </a:xfrm>
            <a:custGeom>
              <a:avLst/>
              <a:gdLst/>
              <a:ahLst/>
              <a:cxnLst/>
              <a:rect l="l" t="t" r="r" b="b"/>
              <a:pathLst>
                <a:path w="13309" h="3439" extrusionOk="0">
                  <a:moveTo>
                    <a:pt x="11892" y="1"/>
                  </a:moveTo>
                  <a:cubicBezTo>
                    <a:pt x="9582" y="1"/>
                    <a:pt x="3681" y="630"/>
                    <a:pt x="527" y="958"/>
                  </a:cubicBezTo>
                  <a:cubicBezTo>
                    <a:pt x="301" y="1760"/>
                    <a:pt x="126" y="2587"/>
                    <a:pt x="1" y="3439"/>
                  </a:cubicBezTo>
                  <a:cubicBezTo>
                    <a:pt x="4136" y="2662"/>
                    <a:pt x="13309" y="532"/>
                    <a:pt x="12833" y="105"/>
                  </a:cubicBezTo>
                  <a:cubicBezTo>
                    <a:pt x="12746" y="32"/>
                    <a:pt x="12409" y="1"/>
                    <a:pt x="11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175575" y="831475"/>
              <a:ext cx="392900" cy="131850"/>
            </a:xfrm>
            <a:custGeom>
              <a:avLst/>
              <a:gdLst/>
              <a:ahLst/>
              <a:cxnLst/>
              <a:rect l="l" t="t" r="r" b="b"/>
              <a:pathLst>
                <a:path w="15716" h="5274" extrusionOk="0">
                  <a:moveTo>
                    <a:pt x="12908" y="0"/>
                  </a:moveTo>
                  <a:cubicBezTo>
                    <a:pt x="7921" y="0"/>
                    <a:pt x="3384" y="1955"/>
                    <a:pt x="1" y="5138"/>
                  </a:cubicBezTo>
                  <a:cubicBezTo>
                    <a:pt x="486" y="5225"/>
                    <a:pt x="1032" y="5274"/>
                    <a:pt x="1587" y="5274"/>
                  </a:cubicBezTo>
                  <a:cubicBezTo>
                    <a:pt x="2320" y="5274"/>
                    <a:pt x="3068" y="5188"/>
                    <a:pt x="3710" y="4988"/>
                  </a:cubicBezTo>
                  <a:cubicBezTo>
                    <a:pt x="5590" y="4412"/>
                    <a:pt x="12933" y="1855"/>
                    <a:pt x="15715" y="226"/>
                  </a:cubicBezTo>
                  <a:cubicBezTo>
                    <a:pt x="14813" y="101"/>
                    <a:pt x="13886" y="0"/>
                    <a:pt x="12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198775" y="872200"/>
              <a:ext cx="771950" cy="904175"/>
            </a:xfrm>
            <a:custGeom>
              <a:avLst/>
              <a:gdLst/>
              <a:ahLst/>
              <a:cxnLst/>
              <a:rect l="l" t="t" r="r" b="b"/>
              <a:pathLst>
                <a:path w="30878" h="36167" extrusionOk="0">
                  <a:moveTo>
                    <a:pt x="19624" y="1"/>
                  </a:moveTo>
                  <a:lnTo>
                    <a:pt x="19624" y="1"/>
                  </a:lnTo>
                  <a:cubicBezTo>
                    <a:pt x="23835" y="3459"/>
                    <a:pt x="26542" y="8722"/>
                    <a:pt x="26542" y="14612"/>
                  </a:cubicBezTo>
                  <a:cubicBezTo>
                    <a:pt x="26542" y="25038"/>
                    <a:pt x="18071" y="33484"/>
                    <a:pt x="7644" y="33484"/>
                  </a:cubicBezTo>
                  <a:cubicBezTo>
                    <a:pt x="4938" y="33484"/>
                    <a:pt x="2356" y="32908"/>
                    <a:pt x="0" y="31880"/>
                  </a:cubicBezTo>
                  <a:lnTo>
                    <a:pt x="0" y="31880"/>
                  </a:lnTo>
                  <a:cubicBezTo>
                    <a:pt x="3258" y="34537"/>
                    <a:pt x="7444" y="36166"/>
                    <a:pt x="11980" y="36166"/>
                  </a:cubicBezTo>
                  <a:cubicBezTo>
                    <a:pt x="22431" y="36166"/>
                    <a:pt x="30878" y="27695"/>
                    <a:pt x="30878" y="17269"/>
                  </a:cubicBezTo>
                  <a:cubicBezTo>
                    <a:pt x="30878" y="9549"/>
                    <a:pt x="26241" y="2933"/>
                    <a:pt x="19624" y="1"/>
                  </a:cubicBezTo>
                  <a:close/>
                </a:path>
              </a:pathLst>
            </a:custGeom>
            <a:solidFill>
              <a:srgbClr val="FFE599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705025" y="356575"/>
              <a:ext cx="1582750" cy="1907900"/>
            </a:xfrm>
            <a:custGeom>
              <a:avLst/>
              <a:gdLst/>
              <a:ahLst/>
              <a:cxnLst/>
              <a:rect l="l" t="t" r="r" b="b"/>
              <a:pathLst>
                <a:path w="63310" h="76316" extrusionOk="0">
                  <a:moveTo>
                    <a:pt x="3166" y="0"/>
                  </a:moveTo>
                  <a:cubicBezTo>
                    <a:pt x="2929" y="0"/>
                    <a:pt x="2734" y="57"/>
                    <a:pt x="2582" y="174"/>
                  </a:cubicBezTo>
                  <a:cubicBezTo>
                    <a:pt x="1" y="2179"/>
                    <a:pt x="11028" y="20801"/>
                    <a:pt x="27269" y="41779"/>
                  </a:cubicBezTo>
                  <a:cubicBezTo>
                    <a:pt x="42531" y="61522"/>
                    <a:pt x="56927" y="76315"/>
                    <a:pt x="60741" y="76315"/>
                  </a:cubicBezTo>
                  <a:cubicBezTo>
                    <a:pt x="60979" y="76315"/>
                    <a:pt x="61176" y="76258"/>
                    <a:pt x="61329" y="76140"/>
                  </a:cubicBezTo>
                  <a:cubicBezTo>
                    <a:pt x="63309" y="74611"/>
                    <a:pt x="57319" y="63358"/>
                    <a:pt x="47144" y="48796"/>
                  </a:cubicBezTo>
                  <a:cubicBezTo>
                    <a:pt x="46818" y="49272"/>
                    <a:pt x="46467" y="49749"/>
                    <a:pt x="46066" y="50175"/>
                  </a:cubicBezTo>
                  <a:cubicBezTo>
                    <a:pt x="54187" y="61603"/>
                    <a:pt x="59149" y="69949"/>
                    <a:pt x="58046" y="70801"/>
                  </a:cubicBezTo>
                  <a:cubicBezTo>
                    <a:pt x="57985" y="70848"/>
                    <a:pt x="57907" y="70871"/>
                    <a:pt x="57811" y="70871"/>
                  </a:cubicBezTo>
                  <a:cubicBezTo>
                    <a:pt x="55506" y="70871"/>
                    <a:pt x="43274" y="57418"/>
                    <a:pt x="29725" y="39874"/>
                  </a:cubicBezTo>
                  <a:cubicBezTo>
                    <a:pt x="15590" y="21628"/>
                    <a:pt x="5389" y="5864"/>
                    <a:pt x="6918" y="4686"/>
                  </a:cubicBezTo>
                  <a:cubicBezTo>
                    <a:pt x="6978" y="4639"/>
                    <a:pt x="7056" y="4617"/>
                    <a:pt x="7151" y="4617"/>
                  </a:cubicBezTo>
                  <a:cubicBezTo>
                    <a:pt x="8746" y="4617"/>
                    <a:pt x="15128" y="11107"/>
                    <a:pt x="23409" y="20926"/>
                  </a:cubicBezTo>
                  <a:cubicBezTo>
                    <a:pt x="23936" y="20676"/>
                    <a:pt x="24487" y="20450"/>
                    <a:pt x="25039" y="20250"/>
                  </a:cubicBezTo>
                  <a:cubicBezTo>
                    <a:pt x="14567" y="8068"/>
                    <a:pt x="5972" y="0"/>
                    <a:pt x="3166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3"/>
          <p:cNvGrpSpPr/>
          <p:nvPr/>
        </p:nvGrpSpPr>
        <p:grpSpPr>
          <a:xfrm>
            <a:off x="498409" y="1604250"/>
            <a:ext cx="308283" cy="294609"/>
            <a:chOff x="3483800" y="1530650"/>
            <a:chExt cx="1459674" cy="1397574"/>
          </a:xfrm>
        </p:grpSpPr>
        <p:sp>
          <p:nvSpPr>
            <p:cNvPr id="129" name="Google Shape;129;p3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3"/>
          <p:cNvGrpSpPr/>
          <p:nvPr/>
        </p:nvGrpSpPr>
        <p:grpSpPr>
          <a:xfrm rot="3907081">
            <a:off x="7078935" y="1546583"/>
            <a:ext cx="153542" cy="142591"/>
            <a:chOff x="3931664" y="3196564"/>
            <a:chExt cx="819834" cy="761359"/>
          </a:xfrm>
        </p:grpSpPr>
        <p:sp>
          <p:nvSpPr>
            <p:cNvPr id="139" name="Google Shape;139;p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3"/>
          <p:cNvGrpSpPr/>
          <p:nvPr/>
        </p:nvGrpSpPr>
        <p:grpSpPr>
          <a:xfrm rot="-2977161">
            <a:off x="3670185" y="4602124"/>
            <a:ext cx="288648" cy="268060"/>
            <a:chOff x="3931664" y="3196564"/>
            <a:chExt cx="819834" cy="761359"/>
          </a:xfrm>
        </p:grpSpPr>
        <p:sp>
          <p:nvSpPr>
            <p:cNvPr id="143" name="Google Shape;143;p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3"/>
          <p:cNvGrpSpPr/>
          <p:nvPr/>
        </p:nvGrpSpPr>
        <p:grpSpPr>
          <a:xfrm rot="-2011775">
            <a:off x="6731571" y="900792"/>
            <a:ext cx="375775" cy="359090"/>
            <a:chOff x="3483800" y="1530650"/>
            <a:chExt cx="1459674" cy="1397574"/>
          </a:xfrm>
        </p:grpSpPr>
        <p:sp>
          <p:nvSpPr>
            <p:cNvPr id="147" name="Google Shape;147;p3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 rot="3907383">
            <a:off x="1116907" y="1177468"/>
            <a:ext cx="235229" cy="218451"/>
            <a:chOff x="3931664" y="3196564"/>
            <a:chExt cx="819834" cy="761359"/>
          </a:xfrm>
        </p:grpSpPr>
        <p:sp>
          <p:nvSpPr>
            <p:cNvPr id="157" name="Google Shape;157;p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3"/>
          <p:cNvSpPr txBox="1">
            <a:spLocks noGrp="1"/>
          </p:cNvSpPr>
          <p:nvPr>
            <p:ph type="title"/>
          </p:nvPr>
        </p:nvSpPr>
        <p:spPr>
          <a:xfrm>
            <a:off x="2549400" y="2150850"/>
            <a:ext cx="40452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1" name="Google Shape;161;p3"/>
          <p:cNvSpPr txBox="1">
            <a:spLocks noGrp="1"/>
          </p:cNvSpPr>
          <p:nvPr>
            <p:ph type="title" idx="2" hasCustomPrompt="1"/>
          </p:nvPr>
        </p:nvSpPr>
        <p:spPr>
          <a:xfrm>
            <a:off x="4010100" y="1026550"/>
            <a:ext cx="1123800" cy="93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2" name="Google Shape;162;p3"/>
          <p:cNvSpPr txBox="1">
            <a:spLocks noGrp="1"/>
          </p:cNvSpPr>
          <p:nvPr>
            <p:ph type="subTitle" idx="1"/>
          </p:nvPr>
        </p:nvSpPr>
        <p:spPr>
          <a:xfrm>
            <a:off x="2549400" y="3180050"/>
            <a:ext cx="4045200" cy="6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63" name="Google Shape;163;p3"/>
          <p:cNvGrpSpPr/>
          <p:nvPr/>
        </p:nvGrpSpPr>
        <p:grpSpPr>
          <a:xfrm>
            <a:off x="998376" y="190487"/>
            <a:ext cx="699037" cy="699037"/>
            <a:chOff x="1565300" y="733100"/>
            <a:chExt cx="1143525" cy="1143525"/>
          </a:xfrm>
        </p:grpSpPr>
        <p:sp>
          <p:nvSpPr>
            <p:cNvPr id="164" name="Google Shape;164;p3"/>
            <p:cNvSpPr/>
            <p:nvPr/>
          </p:nvSpPr>
          <p:spPr>
            <a:xfrm>
              <a:off x="1565300" y="733100"/>
              <a:ext cx="1143525" cy="1143525"/>
            </a:xfrm>
            <a:custGeom>
              <a:avLst/>
              <a:gdLst/>
              <a:ahLst/>
              <a:cxnLst/>
              <a:rect l="l" t="t" r="r" b="b"/>
              <a:pathLst>
                <a:path w="45741" h="45741" extrusionOk="0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565300" y="906675"/>
              <a:ext cx="1143525" cy="708025"/>
            </a:xfrm>
            <a:custGeom>
              <a:avLst/>
              <a:gdLst/>
              <a:ahLst/>
              <a:cxnLst/>
              <a:rect l="l" t="t" r="r" b="b"/>
              <a:pathLst>
                <a:path w="45741" h="28321" extrusionOk="0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666800" y="1616175"/>
              <a:ext cx="896650" cy="260450"/>
            </a:xfrm>
            <a:custGeom>
              <a:avLst/>
              <a:gdLst/>
              <a:ahLst/>
              <a:cxnLst/>
              <a:rect l="l" t="t" r="r" b="b"/>
              <a:pathLst>
                <a:path w="35866" h="10418" extrusionOk="0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790250" y="733100"/>
              <a:ext cx="664800" cy="158550"/>
            </a:xfrm>
            <a:custGeom>
              <a:avLst/>
              <a:gdLst/>
              <a:ahLst/>
              <a:cxnLst/>
              <a:rect l="l" t="t" r="r" b="b"/>
              <a:pathLst>
                <a:path w="26592" h="6342" extrusionOk="0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575325" y="1062675"/>
              <a:ext cx="1133500" cy="371550"/>
            </a:xfrm>
            <a:custGeom>
              <a:avLst/>
              <a:gdLst/>
              <a:ahLst/>
              <a:cxnLst/>
              <a:rect l="l" t="t" r="r" b="b"/>
              <a:pathLst>
                <a:path w="45340" h="14862" extrusionOk="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1569675" y="1373450"/>
              <a:ext cx="1104675" cy="161625"/>
            </a:xfrm>
            <a:custGeom>
              <a:avLst/>
              <a:gdLst/>
              <a:ahLst/>
              <a:cxnLst/>
              <a:rect l="l" t="t" r="r" b="b"/>
              <a:pathLst>
                <a:path w="44187" h="6465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731975" y="809550"/>
              <a:ext cx="976850" cy="1067075"/>
            </a:xfrm>
            <a:custGeom>
              <a:avLst/>
              <a:gdLst/>
              <a:ahLst/>
              <a:cxnLst/>
              <a:rect l="l" t="t" r="r" b="b"/>
              <a:pathLst>
                <a:path w="39074" h="42683" extrusionOk="0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 rot="-895738">
            <a:off x="359618" y="-299817"/>
            <a:ext cx="1016157" cy="1012457"/>
            <a:chOff x="4134250" y="882850"/>
            <a:chExt cx="843375" cy="844025"/>
          </a:xfrm>
        </p:grpSpPr>
        <p:sp>
          <p:nvSpPr>
            <p:cNvPr id="172" name="Google Shape;172;p3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"/>
          <p:cNvSpPr/>
          <p:nvPr/>
        </p:nvSpPr>
        <p:spPr>
          <a:xfrm>
            <a:off x="-294392" y="15192"/>
            <a:ext cx="9732795" cy="5741733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9" name="Google Shape;26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7"/>
          <p:cNvSpPr/>
          <p:nvPr/>
        </p:nvSpPr>
        <p:spPr>
          <a:xfrm flipH="1">
            <a:off x="-1802521" y="-114300"/>
            <a:ext cx="4423146" cy="6000703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7"/>
          <p:cNvSpPr/>
          <p:nvPr/>
        </p:nvSpPr>
        <p:spPr>
          <a:xfrm rot="10800000">
            <a:off x="7479301" y="-542730"/>
            <a:ext cx="5253633" cy="5884059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37FEF"/>
              </a:solidFill>
            </a:endParaRPr>
          </a:p>
        </p:txBody>
      </p:sp>
      <p:grpSp>
        <p:nvGrpSpPr>
          <p:cNvPr id="272" name="Google Shape;272;p7"/>
          <p:cNvGrpSpPr/>
          <p:nvPr/>
        </p:nvGrpSpPr>
        <p:grpSpPr>
          <a:xfrm>
            <a:off x="6985149" y="261297"/>
            <a:ext cx="318260" cy="295560"/>
            <a:chOff x="3931664" y="3196564"/>
            <a:chExt cx="819834" cy="761359"/>
          </a:xfrm>
        </p:grpSpPr>
        <p:sp>
          <p:nvSpPr>
            <p:cNvPr id="273" name="Google Shape;273;p7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7"/>
          <p:cNvGrpSpPr/>
          <p:nvPr/>
        </p:nvGrpSpPr>
        <p:grpSpPr>
          <a:xfrm>
            <a:off x="7030779" y="728689"/>
            <a:ext cx="193699" cy="185318"/>
            <a:chOff x="3483800" y="1530650"/>
            <a:chExt cx="1459674" cy="1397574"/>
          </a:xfrm>
        </p:grpSpPr>
        <p:sp>
          <p:nvSpPr>
            <p:cNvPr id="277" name="Google Shape;277;p7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7"/>
          <p:cNvSpPr txBox="1">
            <a:spLocks noGrp="1"/>
          </p:cNvSpPr>
          <p:nvPr>
            <p:ph type="title"/>
          </p:nvPr>
        </p:nvSpPr>
        <p:spPr>
          <a:xfrm>
            <a:off x="3168000" y="1646125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8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7" name="Google Shape;287;p7"/>
          <p:cNvSpPr txBox="1">
            <a:spLocks noGrp="1"/>
          </p:cNvSpPr>
          <p:nvPr>
            <p:ph type="subTitle" idx="1"/>
          </p:nvPr>
        </p:nvSpPr>
        <p:spPr>
          <a:xfrm>
            <a:off x="2734050" y="2671158"/>
            <a:ext cx="3675900" cy="82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288" name="Google Shape;288;p7"/>
          <p:cNvGrpSpPr/>
          <p:nvPr/>
        </p:nvGrpSpPr>
        <p:grpSpPr>
          <a:xfrm>
            <a:off x="7133488" y="3542250"/>
            <a:ext cx="652900" cy="652900"/>
            <a:chOff x="2751400" y="2498775"/>
            <a:chExt cx="652900" cy="652900"/>
          </a:xfrm>
        </p:grpSpPr>
        <p:sp>
          <p:nvSpPr>
            <p:cNvPr id="289" name="Google Shape;289;p7"/>
            <p:cNvSpPr/>
            <p:nvPr/>
          </p:nvSpPr>
          <p:spPr>
            <a:xfrm>
              <a:off x="2751400" y="2498775"/>
              <a:ext cx="652900" cy="652900"/>
            </a:xfrm>
            <a:custGeom>
              <a:avLst/>
              <a:gdLst/>
              <a:ahLst/>
              <a:cxnLst/>
              <a:rect l="l" t="t" r="r" b="b"/>
              <a:pathLst>
                <a:path w="26116" h="26116" extrusionOk="0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2758925" y="2889025"/>
              <a:ext cx="637875" cy="187500"/>
            </a:xfrm>
            <a:custGeom>
              <a:avLst/>
              <a:gdLst/>
              <a:ahLst/>
              <a:cxnLst/>
              <a:rect l="l" t="t" r="r" b="b"/>
              <a:pathLst>
                <a:path w="25515" h="7500" extrusionOk="0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2761425" y="2606275"/>
              <a:ext cx="637250" cy="224850"/>
            </a:xfrm>
            <a:custGeom>
              <a:avLst/>
              <a:gdLst/>
              <a:ahLst/>
              <a:cxnLst/>
              <a:rect l="l" t="t" r="r" b="b"/>
              <a:pathLst>
                <a:path w="25490" h="8994" extrusionOk="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2907425" y="2498775"/>
              <a:ext cx="319575" cy="93675"/>
            </a:xfrm>
            <a:custGeom>
              <a:avLst/>
              <a:gdLst/>
              <a:ahLst/>
              <a:cxnLst/>
              <a:rect l="l" t="t" r="r" b="b"/>
              <a:pathLst>
                <a:path w="12783" h="3747" extrusionOk="0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2754525" y="2694275"/>
              <a:ext cx="632875" cy="116125"/>
            </a:xfrm>
            <a:custGeom>
              <a:avLst/>
              <a:gdLst/>
              <a:ahLst/>
              <a:cxnLst/>
              <a:rect l="l" t="t" r="r" b="b"/>
              <a:pathLst>
                <a:path w="25315" h="4645" extrusionOk="0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2752025" y="2829175"/>
              <a:ext cx="619075" cy="167125"/>
            </a:xfrm>
            <a:custGeom>
              <a:avLst/>
              <a:gdLst/>
              <a:ahLst/>
              <a:cxnLst/>
              <a:rect l="l" t="t" r="r" b="b"/>
              <a:pathLst>
                <a:path w="24763" h="6685" extrusionOk="0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2817825" y="2553600"/>
              <a:ext cx="483100" cy="74275"/>
            </a:xfrm>
            <a:custGeom>
              <a:avLst/>
              <a:gdLst/>
              <a:ahLst/>
              <a:cxnLst/>
              <a:rect l="l" t="t" r="r" b="b"/>
              <a:pathLst>
                <a:path w="19324" h="2971" extrusionOk="0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2823450" y="2981950"/>
              <a:ext cx="492500" cy="130900"/>
            </a:xfrm>
            <a:custGeom>
              <a:avLst/>
              <a:gdLst/>
              <a:ahLst/>
              <a:cxnLst/>
              <a:rect l="l" t="t" r="r" b="b"/>
              <a:pathLst>
                <a:path w="19700" h="5236" extrusionOk="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2842250" y="2542625"/>
              <a:ext cx="562050" cy="609050"/>
            </a:xfrm>
            <a:custGeom>
              <a:avLst/>
              <a:gdLst/>
              <a:ahLst/>
              <a:cxnLst/>
              <a:rect l="l" t="t" r="r" b="b"/>
              <a:pathLst>
                <a:path w="22482" h="24362" extrusionOk="0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7"/>
          <p:cNvGrpSpPr/>
          <p:nvPr/>
        </p:nvGrpSpPr>
        <p:grpSpPr>
          <a:xfrm>
            <a:off x="591150" y="540000"/>
            <a:ext cx="1040525" cy="1040525"/>
            <a:chOff x="591150" y="540000"/>
            <a:chExt cx="1040525" cy="1040525"/>
          </a:xfrm>
        </p:grpSpPr>
        <p:sp>
          <p:nvSpPr>
            <p:cNvPr id="299" name="Google Shape;299;p7"/>
            <p:cNvSpPr/>
            <p:nvPr/>
          </p:nvSpPr>
          <p:spPr>
            <a:xfrm>
              <a:off x="591150" y="540000"/>
              <a:ext cx="1040525" cy="1040525"/>
            </a:xfrm>
            <a:custGeom>
              <a:avLst/>
              <a:gdLst/>
              <a:ahLst/>
              <a:cxnLst/>
              <a:rect l="l" t="t" r="r" b="b"/>
              <a:pathLst>
                <a:path w="37345" h="37345" extrusionOk="0">
                  <a:moveTo>
                    <a:pt x="18673" y="0"/>
                  </a:moveTo>
                  <a:cubicBezTo>
                    <a:pt x="8372" y="0"/>
                    <a:pt x="1" y="8346"/>
                    <a:pt x="1" y="18672"/>
                  </a:cubicBezTo>
                  <a:cubicBezTo>
                    <a:pt x="1" y="28973"/>
                    <a:pt x="8372" y="37344"/>
                    <a:pt x="18673" y="37344"/>
                  </a:cubicBezTo>
                  <a:cubicBezTo>
                    <a:pt x="28998" y="37344"/>
                    <a:pt x="37344" y="28973"/>
                    <a:pt x="37344" y="18672"/>
                  </a:cubicBezTo>
                  <a:cubicBezTo>
                    <a:pt x="37344" y="8346"/>
                    <a:pt x="28998" y="0"/>
                    <a:pt x="18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591150" y="759975"/>
              <a:ext cx="1040525" cy="602359"/>
            </a:xfrm>
            <a:custGeom>
              <a:avLst/>
              <a:gdLst/>
              <a:ahLst/>
              <a:cxnLst/>
              <a:rect l="l" t="t" r="r" b="b"/>
              <a:pathLst>
                <a:path w="37345" h="21619" extrusionOk="0">
                  <a:moveTo>
                    <a:pt x="33911" y="0"/>
                  </a:moveTo>
                  <a:cubicBezTo>
                    <a:pt x="30552" y="1028"/>
                    <a:pt x="28322" y="6918"/>
                    <a:pt x="25966" y="7494"/>
                  </a:cubicBezTo>
                  <a:cubicBezTo>
                    <a:pt x="23234" y="8196"/>
                    <a:pt x="18322" y="10677"/>
                    <a:pt x="13259" y="10752"/>
                  </a:cubicBezTo>
                  <a:cubicBezTo>
                    <a:pt x="13238" y="10753"/>
                    <a:pt x="13216" y="10753"/>
                    <a:pt x="13195" y="10753"/>
                  </a:cubicBezTo>
                  <a:cubicBezTo>
                    <a:pt x="9192" y="10753"/>
                    <a:pt x="6198" y="3720"/>
                    <a:pt x="2783" y="1003"/>
                  </a:cubicBezTo>
                  <a:cubicBezTo>
                    <a:pt x="1028" y="3835"/>
                    <a:pt x="1" y="7193"/>
                    <a:pt x="1" y="10777"/>
                  </a:cubicBezTo>
                  <a:cubicBezTo>
                    <a:pt x="1" y="14712"/>
                    <a:pt x="1229" y="18371"/>
                    <a:pt x="3334" y="21379"/>
                  </a:cubicBezTo>
                  <a:cubicBezTo>
                    <a:pt x="4624" y="21295"/>
                    <a:pt x="6194" y="20931"/>
                    <a:pt x="8178" y="20931"/>
                  </a:cubicBezTo>
                  <a:cubicBezTo>
                    <a:pt x="9163" y="20931"/>
                    <a:pt x="10249" y="21021"/>
                    <a:pt x="11454" y="21279"/>
                  </a:cubicBezTo>
                  <a:cubicBezTo>
                    <a:pt x="12565" y="21517"/>
                    <a:pt x="13500" y="21619"/>
                    <a:pt x="14316" y="21619"/>
                  </a:cubicBezTo>
                  <a:cubicBezTo>
                    <a:pt x="18046" y="21619"/>
                    <a:pt x="19264" y="19484"/>
                    <a:pt x="23234" y="18497"/>
                  </a:cubicBezTo>
                  <a:cubicBezTo>
                    <a:pt x="24192" y="18265"/>
                    <a:pt x="25311" y="18178"/>
                    <a:pt x="26530" y="18178"/>
                  </a:cubicBezTo>
                  <a:cubicBezTo>
                    <a:pt x="29265" y="18178"/>
                    <a:pt x="32498" y="18614"/>
                    <a:pt x="35515" y="18822"/>
                  </a:cubicBezTo>
                  <a:cubicBezTo>
                    <a:pt x="36693" y="16391"/>
                    <a:pt x="37344" y="13659"/>
                    <a:pt x="37344" y="10777"/>
                  </a:cubicBezTo>
                  <a:cubicBezTo>
                    <a:pt x="37344" y="6742"/>
                    <a:pt x="36066" y="3033"/>
                    <a:pt x="33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745481" y="540000"/>
              <a:ext cx="710215" cy="295342"/>
            </a:xfrm>
            <a:custGeom>
              <a:avLst/>
              <a:gdLst/>
              <a:ahLst/>
              <a:cxnLst/>
              <a:rect l="l" t="t" r="r" b="b"/>
              <a:pathLst>
                <a:path w="25490" h="10600" extrusionOk="0">
                  <a:moveTo>
                    <a:pt x="13134" y="0"/>
                  </a:moveTo>
                  <a:cubicBezTo>
                    <a:pt x="8021" y="0"/>
                    <a:pt x="3359" y="2056"/>
                    <a:pt x="1" y="5414"/>
                  </a:cubicBezTo>
                  <a:cubicBezTo>
                    <a:pt x="1304" y="7394"/>
                    <a:pt x="3610" y="9850"/>
                    <a:pt x="5915" y="10226"/>
                  </a:cubicBezTo>
                  <a:cubicBezTo>
                    <a:pt x="7236" y="10446"/>
                    <a:pt x="8717" y="10599"/>
                    <a:pt x="10203" y="10599"/>
                  </a:cubicBezTo>
                  <a:cubicBezTo>
                    <a:pt x="12780" y="10599"/>
                    <a:pt x="15373" y="10139"/>
                    <a:pt x="17169" y="8772"/>
                  </a:cubicBezTo>
                  <a:cubicBezTo>
                    <a:pt x="19449" y="7043"/>
                    <a:pt x="23936" y="6592"/>
                    <a:pt x="25489" y="4662"/>
                  </a:cubicBezTo>
                  <a:cubicBezTo>
                    <a:pt x="22181" y="1755"/>
                    <a:pt x="17870" y="0"/>
                    <a:pt x="13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783206" y="1371779"/>
              <a:ext cx="731140" cy="208746"/>
            </a:xfrm>
            <a:custGeom>
              <a:avLst/>
              <a:gdLst/>
              <a:ahLst/>
              <a:cxnLst/>
              <a:rect l="l" t="t" r="r" b="b"/>
              <a:pathLst>
                <a:path w="26241" h="7492" extrusionOk="0">
                  <a:moveTo>
                    <a:pt x="24003" y="1"/>
                  </a:moveTo>
                  <a:cubicBezTo>
                    <a:pt x="22615" y="1"/>
                    <a:pt x="20868" y="387"/>
                    <a:pt x="18922" y="674"/>
                  </a:cubicBezTo>
                  <a:cubicBezTo>
                    <a:pt x="15396" y="1187"/>
                    <a:pt x="12817" y="2702"/>
                    <a:pt x="9306" y="2702"/>
                  </a:cubicBezTo>
                  <a:cubicBezTo>
                    <a:pt x="8699" y="2702"/>
                    <a:pt x="8065" y="2657"/>
                    <a:pt x="7394" y="2554"/>
                  </a:cubicBezTo>
                  <a:cubicBezTo>
                    <a:pt x="6534" y="2429"/>
                    <a:pt x="5772" y="2373"/>
                    <a:pt x="5068" y="2373"/>
                  </a:cubicBezTo>
                  <a:cubicBezTo>
                    <a:pt x="3226" y="2373"/>
                    <a:pt x="1777" y="2755"/>
                    <a:pt x="0" y="3281"/>
                  </a:cubicBezTo>
                  <a:cubicBezTo>
                    <a:pt x="3208" y="5912"/>
                    <a:pt x="7318" y="7491"/>
                    <a:pt x="11780" y="7491"/>
                  </a:cubicBezTo>
                  <a:cubicBezTo>
                    <a:pt x="17619" y="7491"/>
                    <a:pt x="22807" y="4809"/>
                    <a:pt x="26241" y="649"/>
                  </a:cubicBezTo>
                  <a:cubicBezTo>
                    <a:pt x="25682" y="170"/>
                    <a:pt x="24921" y="1"/>
                    <a:pt x="24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751778" y="795583"/>
              <a:ext cx="199050" cy="118889"/>
            </a:xfrm>
            <a:custGeom>
              <a:avLst/>
              <a:gdLst/>
              <a:ahLst/>
              <a:cxnLst/>
              <a:rect l="l" t="t" r="r" b="b"/>
              <a:pathLst>
                <a:path w="7144" h="4267" extrusionOk="0">
                  <a:moveTo>
                    <a:pt x="3058" y="1"/>
                  </a:moveTo>
                  <a:cubicBezTo>
                    <a:pt x="2880" y="1"/>
                    <a:pt x="2726" y="17"/>
                    <a:pt x="2607" y="51"/>
                  </a:cubicBezTo>
                  <a:cubicBezTo>
                    <a:pt x="1053" y="452"/>
                    <a:pt x="0" y="903"/>
                    <a:pt x="953" y="1930"/>
                  </a:cubicBezTo>
                  <a:cubicBezTo>
                    <a:pt x="1809" y="2855"/>
                    <a:pt x="2869" y="4266"/>
                    <a:pt x="4077" y="4266"/>
                  </a:cubicBezTo>
                  <a:cubicBezTo>
                    <a:pt x="4212" y="4266"/>
                    <a:pt x="4348" y="4249"/>
                    <a:pt x="4486" y="4211"/>
                  </a:cubicBezTo>
                  <a:cubicBezTo>
                    <a:pt x="5840" y="3810"/>
                    <a:pt x="7143" y="2482"/>
                    <a:pt x="6441" y="1429"/>
                  </a:cubicBezTo>
                  <a:cubicBezTo>
                    <a:pt x="5866" y="533"/>
                    <a:pt x="4074" y="1"/>
                    <a:pt x="30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1035278" y="771315"/>
              <a:ext cx="567058" cy="640977"/>
            </a:xfrm>
            <a:custGeom>
              <a:avLst/>
              <a:gdLst/>
              <a:ahLst/>
              <a:cxnLst/>
              <a:rect l="l" t="t" r="r" b="b"/>
              <a:pathLst>
                <a:path w="20352" h="23005" extrusionOk="0">
                  <a:moveTo>
                    <a:pt x="15529" y="0"/>
                  </a:moveTo>
                  <a:cubicBezTo>
                    <a:pt x="15203" y="0"/>
                    <a:pt x="14344" y="338"/>
                    <a:pt x="11931" y="1323"/>
                  </a:cubicBezTo>
                  <a:cubicBezTo>
                    <a:pt x="10336" y="1977"/>
                    <a:pt x="9201" y="2218"/>
                    <a:pt x="8377" y="2218"/>
                  </a:cubicBezTo>
                  <a:cubicBezTo>
                    <a:pt x="6094" y="2218"/>
                    <a:pt x="6191" y="373"/>
                    <a:pt x="5462" y="373"/>
                  </a:cubicBezTo>
                  <a:cubicBezTo>
                    <a:pt x="5416" y="373"/>
                    <a:pt x="5367" y="380"/>
                    <a:pt x="5314" y="395"/>
                  </a:cubicBezTo>
                  <a:cubicBezTo>
                    <a:pt x="4111" y="721"/>
                    <a:pt x="2908" y="2250"/>
                    <a:pt x="3234" y="3002"/>
                  </a:cubicBezTo>
                  <a:cubicBezTo>
                    <a:pt x="3585" y="3729"/>
                    <a:pt x="4687" y="6110"/>
                    <a:pt x="4286" y="6185"/>
                  </a:cubicBezTo>
                  <a:cubicBezTo>
                    <a:pt x="2206" y="6511"/>
                    <a:pt x="577" y="6160"/>
                    <a:pt x="753" y="7613"/>
                  </a:cubicBezTo>
                  <a:cubicBezTo>
                    <a:pt x="928" y="9067"/>
                    <a:pt x="2632" y="10696"/>
                    <a:pt x="3685" y="11222"/>
                  </a:cubicBezTo>
                  <a:cubicBezTo>
                    <a:pt x="4712" y="11724"/>
                    <a:pt x="5139" y="12501"/>
                    <a:pt x="4286" y="13278"/>
                  </a:cubicBezTo>
                  <a:cubicBezTo>
                    <a:pt x="3409" y="14055"/>
                    <a:pt x="3610" y="13729"/>
                    <a:pt x="2231" y="14456"/>
                  </a:cubicBezTo>
                  <a:cubicBezTo>
                    <a:pt x="828" y="15182"/>
                    <a:pt x="1" y="14230"/>
                    <a:pt x="201" y="15608"/>
                  </a:cubicBezTo>
                  <a:cubicBezTo>
                    <a:pt x="402" y="16987"/>
                    <a:pt x="978" y="17714"/>
                    <a:pt x="1931" y="19318"/>
                  </a:cubicBezTo>
                  <a:cubicBezTo>
                    <a:pt x="2908" y="20947"/>
                    <a:pt x="7720" y="22902"/>
                    <a:pt x="8497" y="23002"/>
                  </a:cubicBezTo>
                  <a:cubicBezTo>
                    <a:pt x="8516" y="23004"/>
                    <a:pt x="8534" y="23005"/>
                    <a:pt x="8552" y="23005"/>
                  </a:cubicBezTo>
                  <a:cubicBezTo>
                    <a:pt x="9245" y="23005"/>
                    <a:pt x="9176" y="21583"/>
                    <a:pt x="9249" y="19994"/>
                  </a:cubicBezTo>
                  <a:cubicBezTo>
                    <a:pt x="9349" y="18365"/>
                    <a:pt x="8823" y="17613"/>
                    <a:pt x="10301" y="16661"/>
                  </a:cubicBezTo>
                  <a:cubicBezTo>
                    <a:pt x="11755" y="15684"/>
                    <a:pt x="13560" y="16586"/>
                    <a:pt x="13635" y="14581"/>
                  </a:cubicBezTo>
                  <a:cubicBezTo>
                    <a:pt x="13735" y="12601"/>
                    <a:pt x="11931" y="12250"/>
                    <a:pt x="12432" y="11047"/>
                  </a:cubicBezTo>
                  <a:cubicBezTo>
                    <a:pt x="12760" y="10297"/>
                    <a:pt x="13847" y="9947"/>
                    <a:pt x="14851" y="9947"/>
                  </a:cubicBezTo>
                  <a:cubicBezTo>
                    <a:pt x="15457" y="9947"/>
                    <a:pt x="16033" y="10075"/>
                    <a:pt x="16392" y="10320"/>
                  </a:cubicBezTo>
                  <a:cubicBezTo>
                    <a:pt x="17050" y="10771"/>
                    <a:pt x="17541" y="11485"/>
                    <a:pt x="18038" y="11485"/>
                  </a:cubicBezTo>
                  <a:cubicBezTo>
                    <a:pt x="18260" y="11485"/>
                    <a:pt x="18483" y="11343"/>
                    <a:pt x="18723" y="10972"/>
                  </a:cubicBezTo>
                  <a:cubicBezTo>
                    <a:pt x="19500" y="9769"/>
                    <a:pt x="19575" y="8616"/>
                    <a:pt x="19750" y="8014"/>
                  </a:cubicBezTo>
                  <a:cubicBezTo>
                    <a:pt x="19926" y="7438"/>
                    <a:pt x="19500" y="5633"/>
                    <a:pt x="19750" y="5132"/>
                  </a:cubicBezTo>
                  <a:cubicBezTo>
                    <a:pt x="20001" y="4631"/>
                    <a:pt x="20352" y="2100"/>
                    <a:pt x="17169" y="1323"/>
                  </a:cubicBezTo>
                  <a:cubicBezTo>
                    <a:pt x="15212" y="860"/>
                    <a:pt x="16050" y="0"/>
                    <a:pt x="15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816725" y="540000"/>
              <a:ext cx="483944" cy="230423"/>
            </a:xfrm>
            <a:custGeom>
              <a:avLst/>
              <a:gdLst/>
              <a:ahLst/>
              <a:cxnLst/>
              <a:rect l="l" t="t" r="r" b="b"/>
              <a:pathLst>
                <a:path w="17369" h="8270" extrusionOk="0">
                  <a:moveTo>
                    <a:pt x="10577" y="0"/>
                  </a:moveTo>
                  <a:cubicBezTo>
                    <a:pt x="7143" y="0"/>
                    <a:pt x="3935" y="928"/>
                    <a:pt x="1153" y="2557"/>
                  </a:cubicBezTo>
                  <a:cubicBezTo>
                    <a:pt x="326" y="3810"/>
                    <a:pt x="0" y="4938"/>
                    <a:pt x="602" y="5389"/>
                  </a:cubicBezTo>
                  <a:cubicBezTo>
                    <a:pt x="2155" y="6542"/>
                    <a:pt x="5589" y="6843"/>
                    <a:pt x="6441" y="7720"/>
                  </a:cubicBezTo>
                  <a:cubicBezTo>
                    <a:pt x="6798" y="8087"/>
                    <a:pt x="7581" y="8270"/>
                    <a:pt x="8441" y="8270"/>
                  </a:cubicBezTo>
                  <a:cubicBezTo>
                    <a:pt x="9634" y="8270"/>
                    <a:pt x="10975" y="7918"/>
                    <a:pt x="11529" y="7219"/>
                  </a:cubicBezTo>
                  <a:cubicBezTo>
                    <a:pt x="12456" y="6016"/>
                    <a:pt x="13158" y="5765"/>
                    <a:pt x="14536" y="4988"/>
                  </a:cubicBezTo>
                  <a:cubicBezTo>
                    <a:pt x="15890" y="4211"/>
                    <a:pt x="17369" y="2632"/>
                    <a:pt x="16667" y="1705"/>
                  </a:cubicBezTo>
                  <a:cubicBezTo>
                    <a:pt x="16491" y="1454"/>
                    <a:pt x="16040" y="1053"/>
                    <a:pt x="15389" y="627"/>
                  </a:cubicBezTo>
                  <a:cubicBezTo>
                    <a:pt x="13860" y="226"/>
                    <a:pt x="12256" y="0"/>
                    <a:pt x="10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591150" y="889730"/>
              <a:ext cx="335910" cy="604198"/>
            </a:xfrm>
            <a:custGeom>
              <a:avLst/>
              <a:gdLst/>
              <a:ahLst/>
              <a:cxnLst/>
              <a:rect l="l" t="t" r="r" b="b"/>
              <a:pathLst>
                <a:path w="12056" h="21685" extrusionOk="0">
                  <a:moveTo>
                    <a:pt x="2637" y="0"/>
                  </a:moveTo>
                  <a:cubicBezTo>
                    <a:pt x="1822" y="0"/>
                    <a:pt x="1119" y="254"/>
                    <a:pt x="778" y="857"/>
                  </a:cubicBezTo>
                  <a:cubicBezTo>
                    <a:pt x="276" y="2511"/>
                    <a:pt x="1" y="4291"/>
                    <a:pt x="1" y="6120"/>
                  </a:cubicBezTo>
                  <a:cubicBezTo>
                    <a:pt x="1" y="12612"/>
                    <a:pt x="3334" y="18326"/>
                    <a:pt x="8372" y="21684"/>
                  </a:cubicBezTo>
                  <a:cubicBezTo>
                    <a:pt x="9700" y="20832"/>
                    <a:pt x="9926" y="19830"/>
                    <a:pt x="10327" y="17800"/>
                  </a:cubicBezTo>
                  <a:cubicBezTo>
                    <a:pt x="10728" y="15769"/>
                    <a:pt x="11104" y="15318"/>
                    <a:pt x="10076" y="14291"/>
                  </a:cubicBezTo>
                  <a:cubicBezTo>
                    <a:pt x="9048" y="13288"/>
                    <a:pt x="5164" y="13063"/>
                    <a:pt x="4387" y="12411"/>
                  </a:cubicBezTo>
                  <a:cubicBezTo>
                    <a:pt x="3610" y="11734"/>
                    <a:pt x="3008" y="9554"/>
                    <a:pt x="3284" y="8852"/>
                  </a:cubicBezTo>
                  <a:cubicBezTo>
                    <a:pt x="3328" y="8734"/>
                    <a:pt x="3395" y="8684"/>
                    <a:pt x="3489" y="8684"/>
                  </a:cubicBezTo>
                  <a:cubicBezTo>
                    <a:pt x="3934" y="8684"/>
                    <a:pt x="4981" y="9812"/>
                    <a:pt x="6968" y="10206"/>
                  </a:cubicBezTo>
                  <a:cubicBezTo>
                    <a:pt x="7151" y="10242"/>
                    <a:pt x="7309" y="10259"/>
                    <a:pt x="7446" y="10259"/>
                  </a:cubicBezTo>
                  <a:cubicBezTo>
                    <a:pt x="9108" y="10259"/>
                    <a:pt x="7605" y="7760"/>
                    <a:pt x="8948" y="6972"/>
                  </a:cubicBezTo>
                  <a:cubicBezTo>
                    <a:pt x="10402" y="6120"/>
                    <a:pt x="10502" y="6020"/>
                    <a:pt x="11279" y="4917"/>
                  </a:cubicBezTo>
                  <a:cubicBezTo>
                    <a:pt x="12056" y="3789"/>
                    <a:pt x="7394" y="4642"/>
                    <a:pt x="6968" y="2586"/>
                  </a:cubicBezTo>
                  <a:cubicBezTo>
                    <a:pt x="6677" y="1182"/>
                    <a:pt x="4396" y="0"/>
                    <a:pt x="2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876072" y="1448318"/>
              <a:ext cx="528635" cy="132208"/>
            </a:xfrm>
            <a:custGeom>
              <a:avLst/>
              <a:gdLst/>
              <a:ahLst/>
              <a:cxnLst/>
              <a:rect l="l" t="t" r="r" b="b"/>
              <a:pathLst>
                <a:path w="18973" h="4745" extrusionOk="0">
                  <a:moveTo>
                    <a:pt x="14066" y="1"/>
                  </a:moveTo>
                  <a:cubicBezTo>
                    <a:pt x="13042" y="1"/>
                    <a:pt x="11946" y="367"/>
                    <a:pt x="11128" y="1185"/>
                  </a:cubicBezTo>
                  <a:cubicBezTo>
                    <a:pt x="10482" y="1857"/>
                    <a:pt x="9151" y="2069"/>
                    <a:pt x="7610" y="2069"/>
                  </a:cubicBezTo>
                  <a:cubicBezTo>
                    <a:pt x="6162" y="2069"/>
                    <a:pt x="4529" y="1881"/>
                    <a:pt x="3108" y="1711"/>
                  </a:cubicBezTo>
                  <a:cubicBezTo>
                    <a:pt x="2892" y="1687"/>
                    <a:pt x="2687" y="1676"/>
                    <a:pt x="2493" y="1676"/>
                  </a:cubicBezTo>
                  <a:cubicBezTo>
                    <a:pt x="1270" y="1676"/>
                    <a:pt x="476" y="2126"/>
                    <a:pt x="0" y="2689"/>
                  </a:cubicBezTo>
                  <a:cubicBezTo>
                    <a:pt x="2557" y="3992"/>
                    <a:pt x="5414" y="4744"/>
                    <a:pt x="8447" y="4744"/>
                  </a:cubicBezTo>
                  <a:cubicBezTo>
                    <a:pt x="12206" y="4744"/>
                    <a:pt x="15715" y="3616"/>
                    <a:pt x="18622" y="1711"/>
                  </a:cubicBezTo>
                  <a:cubicBezTo>
                    <a:pt x="18973" y="433"/>
                    <a:pt x="16692" y="809"/>
                    <a:pt x="15665" y="333"/>
                  </a:cubicBezTo>
                  <a:cubicBezTo>
                    <a:pt x="15196" y="116"/>
                    <a:pt x="14642" y="1"/>
                    <a:pt x="14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501752" y="1180085"/>
              <a:ext cx="111756" cy="193728"/>
            </a:xfrm>
            <a:custGeom>
              <a:avLst/>
              <a:gdLst/>
              <a:ahLst/>
              <a:cxnLst/>
              <a:rect l="l" t="t" r="r" b="b"/>
              <a:pathLst>
                <a:path w="4011" h="6953" extrusionOk="0">
                  <a:moveTo>
                    <a:pt x="2703" y="1"/>
                  </a:moveTo>
                  <a:cubicBezTo>
                    <a:pt x="2264" y="1"/>
                    <a:pt x="1815" y="278"/>
                    <a:pt x="1354" y="1113"/>
                  </a:cubicBezTo>
                  <a:cubicBezTo>
                    <a:pt x="1" y="3519"/>
                    <a:pt x="301" y="6125"/>
                    <a:pt x="602" y="6551"/>
                  </a:cubicBezTo>
                  <a:cubicBezTo>
                    <a:pt x="652" y="6602"/>
                    <a:pt x="753" y="6752"/>
                    <a:pt x="878" y="6952"/>
                  </a:cubicBezTo>
                  <a:cubicBezTo>
                    <a:pt x="2306" y="5073"/>
                    <a:pt x="3384" y="2917"/>
                    <a:pt x="4011" y="561"/>
                  </a:cubicBezTo>
                  <a:cubicBezTo>
                    <a:pt x="3582" y="284"/>
                    <a:pt x="3147" y="1"/>
                    <a:pt x="2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818815" y="562346"/>
              <a:ext cx="812861" cy="1018179"/>
            </a:xfrm>
            <a:custGeom>
              <a:avLst/>
              <a:gdLst/>
              <a:ahLst/>
              <a:cxnLst/>
              <a:rect l="l" t="t" r="r" b="b"/>
              <a:pathLst>
                <a:path w="29174" h="36543" extrusionOk="0">
                  <a:moveTo>
                    <a:pt x="16015" y="0"/>
                  </a:moveTo>
                  <a:cubicBezTo>
                    <a:pt x="20928" y="3384"/>
                    <a:pt x="24161" y="9023"/>
                    <a:pt x="24161" y="15439"/>
                  </a:cubicBezTo>
                  <a:cubicBezTo>
                    <a:pt x="24161" y="25765"/>
                    <a:pt x="15815" y="34111"/>
                    <a:pt x="5489" y="34111"/>
                  </a:cubicBezTo>
                  <a:cubicBezTo>
                    <a:pt x="3584" y="34111"/>
                    <a:pt x="1730" y="33810"/>
                    <a:pt x="0" y="33284"/>
                  </a:cubicBezTo>
                  <a:lnTo>
                    <a:pt x="0" y="33284"/>
                  </a:lnTo>
                  <a:cubicBezTo>
                    <a:pt x="2983" y="35339"/>
                    <a:pt x="6617" y="36542"/>
                    <a:pt x="10502" y="36542"/>
                  </a:cubicBezTo>
                  <a:cubicBezTo>
                    <a:pt x="20827" y="36542"/>
                    <a:pt x="29173" y="28171"/>
                    <a:pt x="29173" y="17870"/>
                  </a:cubicBezTo>
                  <a:cubicBezTo>
                    <a:pt x="29173" y="9449"/>
                    <a:pt x="23634" y="2356"/>
                    <a:pt x="16015" y="0"/>
                  </a:cubicBezTo>
                  <a:close/>
                </a:path>
              </a:pathLst>
            </a:custGeom>
            <a:solidFill>
              <a:srgbClr val="00C0C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9"/>
          <p:cNvSpPr/>
          <p:nvPr/>
        </p:nvSpPr>
        <p:spPr>
          <a:xfrm rot="-9370905">
            <a:off x="-108092" y="-662208"/>
            <a:ext cx="9732453" cy="5741531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8" name="Google Shape;38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1334875" y="2150850"/>
            <a:ext cx="40452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0" name="Google Shape;390;p9"/>
          <p:cNvSpPr txBox="1">
            <a:spLocks noGrp="1"/>
          </p:cNvSpPr>
          <p:nvPr>
            <p:ph type="title" idx="2" hasCustomPrompt="1"/>
          </p:nvPr>
        </p:nvSpPr>
        <p:spPr>
          <a:xfrm>
            <a:off x="1334875" y="1049700"/>
            <a:ext cx="1153500" cy="93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1" name="Google Shape;391;p9"/>
          <p:cNvSpPr txBox="1">
            <a:spLocks noGrp="1"/>
          </p:cNvSpPr>
          <p:nvPr>
            <p:ph type="subTitle" idx="1"/>
          </p:nvPr>
        </p:nvSpPr>
        <p:spPr>
          <a:xfrm>
            <a:off x="1334875" y="3175900"/>
            <a:ext cx="4045200" cy="6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92" name="Google Shape;392;p9"/>
          <p:cNvGrpSpPr/>
          <p:nvPr/>
        </p:nvGrpSpPr>
        <p:grpSpPr>
          <a:xfrm>
            <a:off x="7784681" y="-567513"/>
            <a:ext cx="1408670" cy="1408647"/>
            <a:chOff x="3174950" y="3673600"/>
            <a:chExt cx="1481875" cy="1481850"/>
          </a:xfrm>
        </p:grpSpPr>
        <p:sp>
          <p:nvSpPr>
            <p:cNvPr id="393" name="Google Shape;393;p9"/>
            <p:cNvSpPr/>
            <p:nvPr/>
          </p:nvSpPr>
          <p:spPr>
            <a:xfrm>
              <a:off x="3174950" y="3673600"/>
              <a:ext cx="1481875" cy="1481850"/>
            </a:xfrm>
            <a:custGeom>
              <a:avLst/>
              <a:gdLst/>
              <a:ahLst/>
              <a:cxnLst/>
              <a:rect l="l" t="t" r="r" b="b"/>
              <a:pathLst>
                <a:path w="59275" h="59274" extrusionOk="0">
                  <a:moveTo>
                    <a:pt x="29625" y="0"/>
                  </a:moveTo>
                  <a:cubicBezTo>
                    <a:pt x="13259" y="0"/>
                    <a:pt x="1" y="13259"/>
                    <a:pt x="1" y="29650"/>
                  </a:cubicBezTo>
                  <a:cubicBezTo>
                    <a:pt x="1" y="46016"/>
                    <a:pt x="13259" y="59274"/>
                    <a:pt x="29625" y="59274"/>
                  </a:cubicBezTo>
                  <a:cubicBezTo>
                    <a:pt x="46016" y="59274"/>
                    <a:pt x="59274" y="46016"/>
                    <a:pt x="59274" y="29650"/>
                  </a:cubicBezTo>
                  <a:cubicBezTo>
                    <a:pt x="59274" y="13259"/>
                    <a:pt x="46016" y="0"/>
                    <a:pt x="29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267075" y="3800150"/>
              <a:ext cx="1235600" cy="1232625"/>
            </a:xfrm>
            <a:custGeom>
              <a:avLst/>
              <a:gdLst/>
              <a:ahLst/>
              <a:cxnLst/>
              <a:rect l="l" t="t" r="r" b="b"/>
              <a:pathLst>
                <a:path w="49424" h="49305" extrusionOk="0">
                  <a:moveTo>
                    <a:pt x="26278" y="0"/>
                  </a:moveTo>
                  <a:cubicBezTo>
                    <a:pt x="24426" y="0"/>
                    <a:pt x="18194" y="1847"/>
                    <a:pt x="15589" y="3936"/>
                  </a:cubicBezTo>
                  <a:cubicBezTo>
                    <a:pt x="12807" y="6166"/>
                    <a:pt x="14887" y="7695"/>
                    <a:pt x="11278" y="10753"/>
                  </a:cubicBezTo>
                  <a:cubicBezTo>
                    <a:pt x="9558" y="12210"/>
                    <a:pt x="8055" y="12244"/>
                    <a:pt x="6727" y="12244"/>
                  </a:cubicBezTo>
                  <a:cubicBezTo>
                    <a:pt x="6661" y="12244"/>
                    <a:pt x="6597" y="12244"/>
                    <a:pt x="6532" y="12244"/>
                  </a:cubicBezTo>
                  <a:cubicBezTo>
                    <a:pt x="5157" y="12244"/>
                    <a:pt x="3973" y="12282"/>
                    <a:pt x="2932" y="13961"/>
                  </a:cubicBezTo>
                  <a:cubicBezTo>
                    <a:pt x="827" y="17294"/>
                    <a:pt x="276" y="23435"/>
                    <a:pt x="150" y="27319"/>
                  </a:cubicBezTo>
                  <a:cubicBezTo>
                    <a:pt x="0" y="31229"/>
                    <a:pt x="2782" y="29550"/>
                    <a:pt x="3208" y="33735"/>
                  </a:cubicBezTo>
                  <a:cubicBezTo>
                    <a:pt x="3609" y="37896"/>
                    <a:pt x="14612" y="47921"/>
                    <a:pt x="19223" y="49049"/>
                  </a:cubicBezTo>
                  <a:cubicBezTo>
                    <a:pt x="19967" y="49228"/>
                    <a:pt x="20571" y="49304"/>
                    <a:pt x="21077" y="49304"/>
                  </a:cubicBezTo>
                  <a:cubicBezTo>
                    <a:pt x="23692" y="49304"/>
                    <a:pt x="23673" y="47256"/>
                    <a:pt x="26592" y="46668"/>
                  </a:cubicBezTo>
                  <a:cubicBezTo>
                    <a:pt x="27196" y="46551"/>
                    <a:pt x="27766" y="46503"/>
                    <a:pt x="28321" y="46503"/>
                  </a:cubicBezTo>
                  <a:cubicBezTo>
                    <a:pt x="30611" y="46503"/>
                    <a:pt x="32634" y="47308"/>
                    <a:pt x="35679" y="47308"/>
                  </a:cubicBezTo>
                  <a:cubicBezTo>
                    <a:pt x="36149" y="47308"/>
                    <a:pt x="36644" y="47289"/>
                    <a:pt x="37168" y="47244"/>
                  </a:cubicBezTo>
                  <a:cubicBezTo>
                    <a:pt x="41905" y="46818"/>
                    <a:pt x="41780" y="43059"/>
                    <a:pt x="45389" y="38873"/>
                  </a:cubicBezTo>
                  <a:cubicBezTo>
                    <a:pt x="49023" y="34713"/>
                    <a:pt x="44562" y="29826"/>
                    <a:pt x="44010" y="28447"/>
                  </a:cubicBezTo>
                  <a:cubicBezTo>
                    <a:pt x="43434" y="27044"/>
                    <a:pt x="49148" y="25941"/>
                    <a:pt x="49299" y="22858"/>
                  </a:cubicBezTo>
                  <a:cubicBezTo>
                    <a:pt x="49424" y="19801"/>
                    <a:pt x="44136" y="7545"/>
                    <a:pt x="42456" y="5740"/>
                  </a:cubicBezTo>
                  <a:cubicBezTo>
                    <a:pt x="42001" y="5243"/>
                    <a:pt x="41480" y="5073"/>
                    <a:pt x="40913" y="5073"/>
                  </a:cubicBezTo>
                  <a:cubicBezTo>
                    <a:pt x="39687" y="5073"/>
                    <a:pt x="38241" y="5868"/>
                    <a:pt x="36757" y="5868"/>
                  </a:cubicBezTo>
                  <a:cubicBezTo>
                    <a:pt x="36435" y="5868"/>
                    <a:pt x="36113" y="5831"/>
                    <a:pt x="35790" y="5740"/>
                  </a:cubicBezTo>
                  <a:cubicBezTo>
                    <a:pt x="33283" y="5039"/>
                    <a:pt x="31128" y="1003"/>
                    <a:pt x="26592" y="26"/>
                  </a:cubicBezTo>
                  <a:cubicBezTo>
                    <a:pt x="26509" y="9"/>
                    <a:pt x="26403" y="0"/>
                    <a:pt x="262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3423700" y="3886675"/>
              <a:ext cx="915450" cy="938050"/>
            </a:xfrm>
            <a:custGeom>
              <a:avLst/>
              <a:gdLst/>
              <a:ahLst/>
              <a:cxnLst/>
              <a:rect l="l" t="t" r="r" b="b"/>
              <a:pathLst>
                <a:path w="36618" h="37522" extrusionOk="0">
                  <a:moveTo>
                    <a:pt x="21166" y="0"/>
                  </a:moveTo>
                  <a:cubicBezTo>
                    <a:pt x="20747" y="0"/>
                    <a:pt x="20260" y="99"/>
                    <a:pt x="19675" y="324"/>
                  </a:cubicBezTo>
                  <a:cubicBezTo>
                    <a:pt x="15740" y="1853"/>
                    <a:pt x="12983" y="6816"/>
                    <a:pt x="11555" y="7843"/>
                  </a:cubicBezTo>
                  <a:cubicBezTo>
                    <a:pt x="9074" y="9648"/>
                    <a:pt x="2783" y="11803"/>
                    <a:pt x="1805" y="14410"/>
                  </a:cubicBezTo>
                  <a:cubicBezTo>
                    <a:pt x="828" y="17041"/>
                    <a:pt x="1" y="21227"/>
                    <a:pt x="4312" y="23031"/>
                  </a:cubicBezTo>
                  <a:cubicBezTo>
                    <a:pt x="8622" y="24836"/>
                    <a:pt x="13234" y="28320"/>
                    <a:pt x="12808" y="31252"/>
                  </a:cubicBezTo>
                  <a:cubicBezTo>
                    <a:pt x="12382" y="34159"/>
                    <a:pt x="15690" y="37367"/>
                    <a:pt x="19675" y="37518"/>
                  </a:cubicBezTo>
                  <a:cubicBezTo>
                    <a:pt x="19749" y="37520"/>
                    <a:pt x="19825" y="37521"/>
                    <a:pt x="19903" y="37521"/>
                  </a:cubicBezTo>
                  <a:cubicBezTo>
                    <a:pt x="23989" y="37521"/>
                    <a:pt x="32572" y="34295"/>
                    <a:pt x="32031" y="29548"/>
                  </a:cubicBezTo>
                  <a:cubicBezTo>
                    <a:pt x="31480" y="24685"/>
                    <a:pt x="33008" y="20926"/>
                    <a:pt x="34813" y="18420"/>
                  </a:cubicBezTo>
                  <a:cubicBezTo>
                    <a:pt x="36618" y="15914"/>
                    <a:pt x="36066" y="12304"/>
                    <a:pt x="33560" y="9949"/>
                  </a:cubicBezTo>
                  <a:cubicBezTo>
                    <a:pt x="31054" y="7568"/>
                    <a:pt x="31179" y="5337"/>
                    <a:pt x="27144" y="4234"/>
                  </a:cubicBezTo>
                  <a:cubicBezTo>
                    <a:pt x="23705" y="3273"/>
                    <a:pt x="23579" y="0"/>
                    <a:pt x="21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3814675" y="4088925"/>
              <a:ext cx="406050" cy="481825"/>
            </a:xfrm>
            <a:custGeom>
              <a:avLst/>
              <a:gdLst/>
              <a:ahLst/>
              <a:cxnLst/>
              <a:rect l="l" t="t" r="r" b="b"/>
              <a:pathLst>
                <a:path w="16242" h="19273" extrusionOk="0">
                  <a:moveTo>
                    <a:pt x="5144" y="0"/>
                  </a:moveTo>
                  <a:cubicBezTo>
                    <a:pt x="5084" y="0"/>
                    <a:pt x="5024" y="1"/>
                    <a:pt x="4963" y="4"/>
                  </a:cubicBezTo>
                  <a:cubicBezTo>
                    <a:pt x="2282" y="104"/>
                    <a:pt x="1" y="2510"/>
                    <a:pt x="227" y="4214"/>
                  </a:cubicBezTo>
                  <a:cubicBezTo>
                    <a:pt x="502" y="6295"/>
                    <a:pt x="2883" y="10330"/>
                    <a:pt x="5114" y="11733"/>
                  </a:cubicBezTo>
                  <a:cubicBezTo>
                    <a:pt x="7274" y="13093"/>
                    <a:pt x="4991" y="19272"/>
                    <a:pt x="7123" y="19272"/>
                  </a:cubicBezTo>
                  <a:cubicBezTo>
                    <a:pt x="7192" y="19272"/>
                    <a:pt x="7266" y="19266"/>
                    <a:pt x="7344" y="19252"/>
                  </a:cubicBezTo>
                  <a:cubicBezTo>
                    <a:pt x="9851" y="18826"/>
                    <a:pt x="13034" y="15418"/>
                    <a:pt x="12482" y="13037"/>
                  </a:cubicBezTo>
                  <a:cubicBezTo>
                    <a:pt x="11931" y="10631"/>
                    <a:pt x="15139" y="7623"/>
                    <a:pt x="15690" y="7022"/>
                  </a:cubicBezTo>
                  <a:cubicBezTo>
                    <a:pt x="16242" y="6445"/>
                    <a:pt x="15966" y="4641"/>
                    <a:pt x="13886" y="3112"/>
                  </a:cubicBezTo>
                  <a:cubicBezTo>
                    <a:pt x="11780" y="1558"/>
                    <a:pt x="8598" y="1006"/>
                    <a:pt x="6768" y="305"/>
                  </a:cubicBezTo>
                  <a:cubicBezTo>
                    <a:pt x="6227" y="102"/>
                    <a:pt x="5685" y="0"/>
                    <a:pt x="5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3345375" y="3798900"/>
              <a:ext cx="1311450" cy="1356550"/>
            </a:xfrm>
            <a:custGeom>
              <a:avLst/>
              <a:gdLst/>
              <a:ahLst/>
              <a:cxnLst/>
              <a:rect l="l" t="t" r="r" b="b"/>
              <a:pathLst>
                <a:path w="52458" h="54262" extrusionOk="0">
                  <a:moveTo>
                    <a:pt x="39350" y="1"/>
                  </a:moveTo>
                  <a:lnTo>
                    <a:pt x="39350" y="1"/>
                  </a:lnTo>
                  <a:cubicBezTo>
                    <a:pt x="43610" y="5139"/>
                    <a:pt x="46167" y="11730"/>
                    <a:pt x="46167" y="18923"/>
                  </a:cubicBezTo>
                  <a:cubicBezTo>
                    <a:pt x="46167" y="35289"/>
                    <a:pt x="32883" y="48573"/>
                    <a:pt x="16517" y="48573"/>
                  </a:cubicBezTo>
                  <a:cubicBezTo>
                    <a:pt x="10402" y="48573"/>
                    <a:pt x="4713" y="46718"/>
                    <a:pt x="1" y="43535"/>
                  </a:cubicBezTo>
                  <a:lnTo>
                    <a:pt x="1" y="43535"/>
                  </a:lnTo>
                  <a:cubicBezTo>
                    <a:pt x="5440" y="50101"/>
                    <a:pt x="13635" y="54262"/>
                    <a:pt x="22808" y="54262"/>
                  </a:cubicBezTo>
                  <a:cubicBezTo>
                    <a:pt x="39199" y="54262"/>
                    <a:pt x="52457" y="41004"/>
                    <a:pt x="52457" y="24638"/>
                  </a:cubicBezTo>
                  <a:cubicBezTo>
                    <a:pt x="52457" y="14362"/>
                    <a:pt x="47244" y="5339"/>
                    <a:pt x="39350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9"/>
          <p:cNvSpPr/>
          <p:nvPr/>
        </p:nvSpPr>
        <p:spPr>
          <a:xfrm rot="-9888660">
            <a:off x="-1518922" y="-1670745"/>
            <a:ext cx="3765401" cy="4161177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9"/>
          <p:cNvGrpSpPr/>
          <p:nvPr/>
        </p:nvGrpSpPr>
        <p:grpSpPr>
          <a:xfrm rot="3204881">
            <a:off x="466980" y="4420212"/>
            <a:ext cx="229230" cy="183924"/>
            <a:chOff x="3483800" y="1530650"/>
            <a:chExt cx="1459674" cy="1397574"/>
          </a:xfrm>
        </p:grpSpPr>
        <p:sp>
          <p:nvSpPr>
            <p:cNvPr id="400" name="Google Shape;400;p9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9"/>
          <p:cNvGrpSpPr/>
          <p:nvPr/>
        </p:nvGrpSpPr>
        <p:grpSpPr>
          <a:xfrm rot="-2016257">
            <a:off x="288240" y="3163002"/>
            <a:ext cx="258192" cy="239776"/>
            <a:chOff x="3931664" y="3196564"/>
            <a:chExt cx="819834" cy="761359"/>
          </a:xfrm>
        </p:grpSpPr>
        <p:sp>
          <p:nvSpPr>
            <p:cNvPr id="410" name="Google Shape;410;p9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9"/>
          <p:cNvGrpSpPr/>
          <p:nvPr/>
        </p:nvGrpSpPr>
        <p:grpSpPr>
          <a:xfrm>
            <a:off x="431988" y="1892466"/>
            <a:ext cx="288008" cy="267466"/>
            <a:chOff x="3931664" y="3196564"/>
            <a:chExt cx="819834" cy="761359"/>
          </a:xfrm>
        </p:grpSpPr>
        <p:sp>
          <p:nvSpPr>
            <p:cNvPr id="414" name="Google Shape;414;p9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9"/>
          <p:cNvGrpSpPr/>
          <p:nvPr/>
        </p:nvGrpSpPr>
        <p:grpSpPr>
          <a:xfrm rot="-2016257">
            <a:off x="5475190" y="169002"/>
            <a:ext cx="258192" cy="239776"/>
            <a:chOff x="3931664" y="3196564"/>
            <a:chExt cx="819834" cy="761359"/>
          </a:xfrm>
        </p:grpSpPr>
        <p:sp>
          <p:nvSpPr>
            <p:cNvPr id="418" name="Google Shape;418;p9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9"/>
          <p:cNvGrpSpPr/>
          <p:nvPr/>
        </p:nvGrpSpPr>
        <p:grpSpPr>
          <a:xfrm rot="3204881">
            <a:off x="6748605" y="935912"/>
            <a:ext cx="229230" cy="183924"/>
            <a:chOff x="3483800" y="1530650"/>
            <a:chExt cx="1459674" cy="1397574"/>
          </a:xfrm>
        </p:grpSpPr>
        <p:sp>
          <p:nvSpPr>
            <p:cNvPr id="422" name="Google Shape;422;p9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9"/>
          <p:cNvGrpSpPr/>
          <p:nvPr/>
        </p:nvGrpSpPr>
        <p:grpSpPr>
          <a:xfrm rot="5983681">
            <a:off x="5765480" y="1066980"/>
            <a:ext cx="305186" cy="290029"/>
            <a:chOff x="3931664" y="3196564"/>
            <a:chExt cx="819834" cy="761359"/>
          </a:xfrm>
        </p:grpSpPr>
        <p:sp>
          <p:nvSpPr>
            <p:cNvPr id="432" name="Google Shape;432;p9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5" name="Google Shape;435;p9"/>
          <p:cNvSpPr/>
          <p:nvPr/>
        </p:nvSpPr>
        <p:spPr>
          <a:xfrm>
            <a:off x="4310250" y="876302"/>
            <a:ext cx="6000697" cy="6631097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6" name="Google Shape;436;p9"/>
          <p:cNvGrpSpPr/>
          <p:nvPr/>
        </p:nvGrpSpPr>
        <p:grpSpPr>
          <a:xfrm rot="1855">
            <a:off x="7475888" y="418266"/>
            <a:ext cx="781556" cy="781145"/>
            <a:chOff x="4134250" y="882850"/>
            <a:chExt cx="843375" cy="844025"/>
          </a:xfrm>
        </p:grpSpPr>
        <p:sp>
          <p:nvSpPr>
            <p:cNvPr id="437" name="Google Shape;437;p9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0"/>
          <p:cNvSpPr/>
          <p:nvPr/>
        </p:nvSpPr>
        <p:spPr>
          <a:xfrm>
            <a:off x="-294392" y="15192"/>
            <a:ext cx="9732795" cy="5741733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4" name="Google Shape;44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10"/>
          <p:cNvSpPr txBox="1">
            <a:spLocks noGrp="1"/>
          </p:cNvSpPr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10"/>
          <p:cNvSpPr/>
          <p:nvPr/>
        </p:nvSpPr>
        <p:spPr>
          <a:xfrm rot="7284063">
            <a:off x="-1608916" y="2665095"/>
            <a:ext cx="2949182" cy="3259167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7" name="Google Shape;447;p10"/>
          <p:cNvGrpSpPr/>
          <p:nvPr/>
        </p:nvGrpSpPr>
        <p:grpSpPr>
          <a:xfrm rot="3204101">
            <a:off x="8405188" y="4689994"/>
            <a:ext cx="197087" cy="158154"/>
            <a:chOff x="3483800" y="1530650"/>
            <a:chExt cx="1459674" cy="1397574"/>
          </a:xfrm>
        </p:grpSpPr>
        <p:sp>
          <p:nvSpPr>
            <p:cNvPr id="448" name="Google Shape;448;p10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10"/>
          <p:cNvGrpSpPr/>
          <p:nvPr/>
        </p:nvGrpSpPr>
        <p:grpSpPr>
          <a:xfrm>
            <a:off x="8716960" y="3747944"/>
            <a:ext cx="374992" cy="348246"/>
            <a:chOff x="3931664" y="3196564"/>
            <a:chExt cx="819834" cy="761359"/>
          </a:xfrm>
        </p:grpSpPr>
        <p:sp>
          <p:nvSpPr>
            <p:cNvPr id="458" name="Google Shape;458;p10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0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0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10"/>
          <p:cNvGrpSpPr/>
          <p:nvPr/>
        </p:nvGrpSpPr>
        <p:grpSpPr>
          <a:xfrm rot="3203653">
            <a:off x="8538041" y="1607001"/>
            <a:ext cx="297660" cy="239057"/>
            <a:chOff x="3483800" y="1530650"/>
            <a:chExt cx="1459674" cy="1397574"/>
          </a:xfrm>
        </p:grpSpPr>
        <p:sp>
          <p:nvSpPr>
            <p:cNvPr id="462" name="Google Shape;462;p10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0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0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0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0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0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10"/>
          <p:cNvGrpSpPr/>
          <p:nvPr/>
        </p:nvGrpSpPr>
        <p:grpSpPr>
          <a:xfrm>
            <a:off x="167635" y="707019"/>
            <a:ext cx="374992" cy="348246"/>
            <a:chOff x="3931664" y="3196564"/>
            <a:chExt cx="819834" cy="761359"/>
          </a:xfrm>
        </p:grpSpPr>
        <p:sp>
          <p:nvSpPr>
            <p:cNvPr id="472" name="Google Shape;472;p10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10"/>
          <p:cNvGrpSpPr/>
          <p:nvPr/>
        </p:nvGrpSpPr>
        <p:grpSpPr>
          <a:xfrm rot="3205120">
            <a:off x="435170" y="1966795"/>
            <a:ext cx="208678" cy="167461"/>
            <a:chOff x="3483800" y="1530650"/>
            <a:chExt cx="1459674" cy="1397574"/>
          </a:xfrm>
        </p:grpSpPr>
        <p:sp>
          <p:nvSpPr>
            <p:cNvPr id="476" name="Google Shape;476;p10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4"/>
          <p:cNvSpPr/>
          <p:nvPr/>
        </p:nvSpPr>
        <p:spPr>
          <a:xfrm rot="1521954">
            <a:off x="-385060" y="-43163"/>
            <a:ext cx="9706358" cy="5726136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4" name="Google Shape;63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5" name="Google Shape;635;p14"/>
          <p:cNvGrpSpPr/>
          <p:nvPr/>
        </p:nvGrpSpPr>
        <p:grpSpPr>
          <a:xfrm>
            <a:off x="239179" y="908649"/>
            <a:ext cx="309897" cy="287794"/>
            <a:chOff x="3931664" y="3196564"/>
            <a:chExt cx="819834" cy="761359"/>
          </a:xfrm>
        </p:grpSpPr>
        <p:sp>
          <p:nvSpPr>
            <p:cNvPr id="636" name="Google Shape;636;p14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14"/>
          <p:cNvGrpSpPr/>
          <p:nvPr/>
        </p:nvGrpSpPr>
        <p:grpSpPr>
          <a:xfrm>
            <a:off x="8830437" y="4641113"/>
            <a:ext cx="406227" cy="388246"/>
            <a:chOff x="3483800" y="1530650"/>
            <a:chExt cx="1459674" cy="1397574"/>
          </a:xfrm>
        </p:grpSpPr>
        <p:sp>
          <p:nvSpPr>
            <p:cNvPr id="640" name="Google Shape;640;p14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14"/>
          <p:cNvGrpSpPr/>
          <p:nvPr/>
        </p:nvGrpSpPr>
        <p:grpSpPr>
          <a:xfrm rot="3907081">
            <a:off x="128235" y="1501958"/>
            <a:ext cx="153542" cy="142591"/>
            <a:chOff x="3931664" y="3196564"/>
            <a:chExt cx="819834" cy="761359"/>
          </a:xfrm>
        </p:grpSpPr>
        <p:sp>
          <p:nvSpPr>
            <p:cNvPr id="650" name="Google Shape;650;p14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14"/>
          <p:cNvGrpSpPr/>
          <p:nvPr/>
        </p:nvGrpSpPr>
        <p:grpSpPr>
          <a:xfrm rot="3907081">
            <a:off x="8616760" y="4004183"/>
            <a:ext cx="153542" cy="142591"/>
            <a:chOff x="3931664" y="3196564"/>
            <a:chExt cx="819834" cy="761359"/>
          </a:xfrm>
        </p:grpSpPr>
        <p:sp>
          <p:nvSpPr>
            <p:cNvPr id="654" name="Google Shape;654;p14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14"/>
          <p:cNvGrpSpPr/>
          <p:nvPr/>
        </p:nvGrpSpPr>
        <p:grpSpPr>
          <a:xfrm rot="-2977161">
            <a:off x="8962885" y="3149974"/>
            <a:ext cx="288648" cy="268060"/>
            <a:chOff x="3931664" y="3196564"/>
            <a:chExt cx="819834" cy="761359"/>
          </a:xfrm>
        </p:grpSpPr>
        <p:sp>
          <p:nvSpPr>
            <p:cNvPr id="658" name="Google Shape;658;p14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1" name="Google Shape;661;p14"/>
          <p:cNvSpPr txBox="1">
            <a:spLocks noGrp="1"/>
          </p:cNvSpPr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14"/>
          <p:cNvSpPr/>
          <p:nvPr/>
        </p:nvSpPr>
        <p:spPr>
          <a:xfrm>
            <a:off x="720825" y="1451400"/>
            <a:ext cx="7704000" cy="3152100"/>
          </a:xfrm>
          <a:prstGeom prst="roundRect">
            <a:avLst>
              <a:gd name="adj" fmla="val 16667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14"/>
          <p:cNvSpPr txBox="1">
            <a:spLocks noGrp="1"/>
          </p:cNvSpPr>
          <p:nvPr>
            <p:ph type="subTitle" idx="1"/>
          </p:nvPr>
        </p:nvSpPr>
        <p:spPr>
          <a:xfrm>
            <a:off x="1867611" y="2207550"/>
            <a:ext cx="2295600" cy="68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4" name="Google Shape;664;p14"/>
          <p:cNvSpPr txBox="1">
            <a:spLocks noGrp="1"/>
          </p:cNvSpPr>
          <p:nvPr>
            <p:ph type="title" idx="2"/>
          </p:nvPr>
        </p:nvSpPr>
        <p:spPr>
          <a:xfrm>
            <a:off x="1867611" y="1865550"/>
            <a:ext cx="2295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5" name="Google Shape;665;p14"/>
          <p:cNvSpPr txBox="1">
            <a:spLocks noGrp="1"/>
          </p:cNvSpPr>
          <p:nvPr>
            <p:ph type="subTitle" idx="3"/>
          </p:nvPr>
        </p:nvSpPr>
        <p:spPr>
          <a:xfrm>
            <a:off x="5544486" y="2207550"/>
            <a:ext cx="2295600" cy="68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6" name="Google Shape;666;p14"/>
          <p:cNvSpPr txBox="1">
            <a:spLocks noGrp="1"/>
          </p:cNvSpPr>
          <p:nvPr>
            <p:ph type="title" idx="4"/>
          </p:nvPr>
        </p:nvSpPr>
        <p:spPr>
          <a:xfrm>
            <a:off x="5544486" y="1865550"/>
            <a:ext cx="2295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4"/>
          <p:cNvSpPr txBox="1">
            <a:spLocks noGrp="1"/>
          </p:cNvSpPr>
          <p:nvPr>
            <p:ph type="subTitle" idx="5"/>
          </p:nvPr>
        </p:nvSpPr>
        <p:spPr>
          <a:xfrm>
            <a:off x="1867611" y="3543425"/>
            <a:ext cx="2295600" cy="68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8" name="Google Shape;668;p14"/>
          <p:cNvSpPr txBox="1">
            <a:spLocks noGrp="1"/>
          </p:cNvSpPr>
          <p:nvPr>
            <p:ph type="title" idx="6"/>
          </p:nvPr>
        </p:nvSpPr>
        <p:spPr>
          <a:xfrm>
            <a:off x="1867462" y="3201425"/>
            <a:ext cx="2295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9" name="Google Shape;669;p14"/>
          <p:cNvSpPr txBox="1">
            <a:spLocks noGrp="1"/>
          </p:cNvSpPr>
          <p:nvPr>
            <p:ph type="subTitle" idx="7"/>
          </p:nvPr>
        </p:nvSpPr>
        <p:spPr>
          <a:xfrm>
            <a:off x="5544486" y="3543425"/>
            <a:ext cx="2295600" cy="68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0" name="Google Shape;670;p14"/>
          <p:cNvSpPr txBox="1">
            <a:spLocks noGrp="1"/>
          </p:cNvSpPr>
          <p:nvPr>
            <p:ph type="title" idx="8"/>
          </p:nvPr>
        </p:nvSpPr>
        <p:spPr>
          <a:xfrm>
            <a:off x="5544486" y="3201425"/>
            <a:ext cx="2295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14"/>
          <p:cNvSpPr txBox="1">
            <a:spLocks noGrp="1"/>
          </p:cNvSpPr>
          <p:nvPr>
            <p:ph type="title" idx="9" hasCustomPrompt="1"/>
          </p:nvPr>
        </p:nvSpPr>
        <p:spPr>
          <a:xfrm>
            <a:off x="1303913" y="1865550"/>
            <a:ext cx="414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72" name="Google Shape;672;p14"/>
          <p:cNvSpPr txBox="1">
            <a:spLocks noGrp="1"/>
          </p:cNvSpPr>
          <p:nvPr>
            <p:ph type="title" idx="13" hasCustomPrompt="1"/>
          </p:nvPr>
        </p:nvSpPr>
        <p:spPr>
          <a:xfrm>
            <a:off x="1303913" y="3201425"/>
            <a:ext cx="414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73" name="Google Shape;6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980788" y="1865550"/>
            <a:ext cx="414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74" name="Google Shape;674;p14"/>
          <p:cNvSpPr txBox="1">
            <a:spLocks noGrp="1"/>
          </p:cNvSpPr>
          <p:nvPr>
            <p:ph type="title" idx="15" hasCustomPrompt="1"/>
          </p:nvPr>
        </p:nvSpPr>
        <p:spPr>
          <a:xfrm>
            <a:off x="4980788" y="3201425"/>
            <a:ext cx="414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grpSp>
        <p:nvGrpSpPr>
          <p:cNvPr id="675" name="Google Shape;675;p14"/>
          <p:cNvGrpSpPr/>
          <p:nvPr/>
        </p:nvGrpSpPr>
        <p:grpSpPr>
          <a:xfrm>
            <a:off x="-244345" y="-118031"/>
            <a:ext cx="898724" cy="898750"/>
            <a:chOff x="4876725" y="2387875"/>
            <a:chExt cx="874075" cy="874100"/>
          </a:xfrm>
        </p:grpSpPr>
        <p:sp>
          <p:nvSpPr>
            <p:cNvPr id="676" name="Google Shape;676;p14"/>
            <p:cNvSpPr/>
            <p:nvPr/>
          </p:nvSpPr>
          <p:spPr>
            <a:xfrm>
              <a:off x="4876725" y="2387875"/>
              <a:ext cx="874075" cy="874100"/>
            </a:xfrm>
            <a:custGeom>
              <a:avLst/>
              <a:gdLst/>
              <a:ahLst/>
              <a:cxnLst/>
              <a:rect l="l" t="t" r="r" b="b"/>
              <a:pathLst>
                <a:path w="34963" h="34964" extrusionOk="0">
                  <a:moveTo>
                    <a:pt x="17469" y="0"/>
                  </a:moveTo>
                  <a:cubicBezTo>
                    <a:pt x="7820" y="0"/>
                    <a:pt x="0" y="7845"/>
                    <a:pt x="0" y="17494"/>
                  </a:cubicBezTo>
                  <a:cubicBezTo>
                    <a:pt x="0" y="27143"/>
                    <a:pt x="7820" y="34963"/>
                    <a:pt x="17469" y="34963"/>
                  </a:cubicBezTo>
                  <a:cubicBezTo>
                    <a:pt x="27118" y="34963"/>
                    <a:pt x="34963" y="27143"/>
                    <a:pt x="34963" y="17494"/>
                  </a:cubicBezTo>
                  <a:cubicBezTo>
                    <a:pt x="34963" y="7845"/>
                    <a:pt x="27118" y="0"/>
                    <a:pt x="17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4881725" y="2387875"/>
              <a:ext cx="853425" cy="674625"/>
            </a:xfrm>
            <a:custGeom>
              <a:avLst/>
              <a:gdLst/>
              <a:ahLst/>
              <a:cxnLst/>
              <a:rect l="l" t="t" r="r" b="b"/>
              <a:pathLst>
                <a:path w="34137" h="26985" extrusionOk="0">
                  <a:moveTo>
                    <a:pt x="17269" y="0"/>
                  </a:moveTo>
                  <a:cubicBezTo>
                    <a:pt x="8472" y="0"/>
                    <a:pt x="1204" y="6542"/>
                    <a:pt x="1" y="15013"/>
                  </a:cubicBezTo>
                  <a:cubicBezTo>
                    <a:pt x="1931" y="15088"/>
                    <a:pt x="4462" y="15013"/>
                    <a:pt x="5440" y="16341"/>
                  </a:cubicBezTo>
                  <a:cubicBezTo>
                    <a:pt x="7008" y="18495"/>
                    <a:pt x="6478" y="22112"/>
                    <a:pt x="8850" y="22112"/>
                  </a:cubicBezTo>
                  <a:cubicBezTo>
                    <a:pt x="9018" y="22112"/>
                    <a:pt x="9200" y="22094"/>
                    <a:pt x="9399" y="22056"/>
                  </a:cubicBezTo>
                  <a:cubicBezTo>
                    <a:pt x="12349" y="21495"/>
                    <a:pt x="16793" y="19796"/>
                    <a:pt x="18902" y="19796"/>
                  </a:cubicBezTo>
                  <a:cubicBezTo>
                    <a:pt x="18961" y="19796"/>
                    <a:pt x="19018" y="19797"/>
                    <a:pt x="19074" y="19800"/>
                  </a:cubicBezTo>
                  <a:cubicBezTo>
                    <a:pt x="21104" y="19875"/>
                    <a:pt x="22432" y="24437"/>
                    <a:pt x="24487" y="26517"/>
                  </a:cubicBezTo>
                  <a:cubicBezTo>
                    <a:pt x="24810" y="26844"/>
                    <a:pt x="25109" y="26984"/>
                    <a:pt x="25390" y="26984"/>
                  </a:cubicBezTo>
                  <a:cubicBezTo>
                    <a:pt x="26873" y="26984"/>
                    <a:pt x="27869" y="23067"/>
                    <a:pt x="29450" y="22056"/>
                  </a:cubicBezTo>
                  <a:cubicBezTo>
                    <a:pt x="31304" y="20853"/>
                    <a:pt x="34136" y="14286"/>
                    <a:pt x="32106" y="12958"/>
                  </a:cubicBezTo>
                  <a:cubicBezTo>
                    <a:pt x="30051" y="11630"/>
                    <a:pt x="27244" y="8948"/>
                    <a:pt x="28197" y="6792"/>
                  </a:cubicBezTo>
                  <a:cubicBezTo>
                    <a:pt x="28472" y="6191"/>
                    <a:pt x="29074" y="5690"/>
                    <a:pt x="29725" y="5239"/>
                  </a:cubicBezTo>
                  <a:cubicBezTo>
                    <a:pt x="26567" y="2005"/>
                    <a:pt x="22156" y="0"/>
                    <a:pt x="17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5011425" y="2387875"/>
              <a:ext cx="511325" cy="495050"/>
            </a:xfrm>
            <a:custGeom>
              <a:avLst/>
              <a:gdLst/>
              <a:ahLst/>
              <a:cxnLst/>
              <a:rect l="l" t="t" r="r" b="b"/>
              <a:pathLst>
                <a:path w="20453" h="19802" extrusionOk="0">
                  <a:moveTo>
                    <a:pt x="12081" y="0"/>
                  </a:moveTo>
                  <a:cubicBezTo>
                    <a:pt x="7620" y="0"/>
                    <a:pt x="3560" y="1705"/>
                    <a:pt x="477" y="4462"/>
                  </a:cubicBezTo>
                  <a:cubicBezTo>
                    <a:pt x="1" y="5640"/>
                    <a:pt x="277" y="6567"/>
                    <a:pt x="1555" y="6792"/>
                  </a:cubicBezTo>
                  <a:cubicBezTo>
                    <a:pt x="4412" y="7294"/>
                    <a:pt x="8121" y="8973"/>
                    <a:pt x="6267" y="10652"/>
                  </a:cubicBezTo>
                  <a:cubicBezTo>
                    <a:pt x="4412" y="12356"/>
                    <a:pt x="2432" y="11805"/>
                    <a:pt x="3510" y="14111"/>
                  </a:cubicBezTo>
                  <a:cubicBezTo>
                    <a:pt x="4576" y="16392"/>
                    <a:pt x="5274" y="19801"/>
                    <a:pt x="8031" y="19801"/>
                  </a:cubicBezTo>
                  <a:cubicBezTo>
                    <a:pt x="8061" y="19801"/>
                    <a:pt x="8091" y="19801"/>
                    <a:pt x="8121" y="19800"/>
                  </a:cubicBezTo>
                  <a:cubicBezTo>
                    <a:pt x="10953" y="19700"/>
                    <a:pt x="13084" y="15439"/>
                    <a:pt x="14587" y="13058"/>
                  </a:cubicBezTo>
                  <a:cubicBezTo>
                    <a:pt x="16091" y="10652"/>
                    <a:pt x="17971" y="11855"/>
                    <a:pt x="18848" y="9173"/>
                  </a:cubicBezTo>
                  <a:cubicBezTo>
                    <a:pt x="19725" y="6492"/>
                    <a:pt x="20452" y="4462"/>
                    <a:pt x="17695" y="4186"/>
                  </a:cubicBezTo>
                  <a:cubicBezTo>
                    <a:pt x="17423" y="4161"/>
                    <a:pt x="17159" y="4151"/>
                    <a:pt x="16906" y="4151"/>
                  </a:cubicBezTo>
                  <a:cubicBezTo>
                    <a:pt x="15645" y="4151"/>
                    <a:pt x="14622" y="4406"/>
                    <a:pt x="13852" y="4406"/>
                  </a:cubicBezTo>
                  <a:cubicBezTo>
                    <a:pt x="13211" y="4406"/>
                    <a:pt x="12744" y="4230"/>
                    <a:pt x="12457" y="3584"/>
                  </a:cubicBezTo>
                  <a:cubicBezTo>
                    <a:pt x="11956" y="2432"/>
                    <a:pt x="12432" y="1203"/>
                    <a:pt x="12933" y="51"/>
                  </a:cubicBezTo>
                  <a:cubicBezTo>
                    <a:pt x="12633" y="51"/>
                    <a:pt x="12382" y="0"/>
                    <a:pt x="12081" y="0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5453575" y="2644250"/>
              <a:ext cx="297225" cy="386575"/>
            </a:xfrm>
            <a:custGeom>
              <a:avLst/>
              <a:gdLst/>
              <a:ahLst/>
              <a:cxnLst/>
              <a:rect l="l" t="t" r="r" b="b"/>
              <a:pathLst>
                <a:path w="11889" h="15463" extrusionOk="0">
                  <a:moveTo>
                    <a:pt x="9459" y="1"/>
                  </a:moveTo>
                  <a:cubicBezTo>
                    <a:pt x="9239" y="1"/>
                    <a:pt x="9012" y="15"/>
                    <a:pt x="8781" y="46"/>
                  </a:cubicBezTo>
                  <a:cubicBezTo>
                    <a:pt x="5799" y="472"/>
                    <a:pt x="2616" y="497"/>
                    <a:pt x="3217" y="3605"/>
                  </a:cubicBezTo>
                  <a:cubicBezTo>
                    <a:pt x="3819" y="6688"/>
                    <a:pt x="4821" y="9269"/>
                    <a:pt x="3217" y="9545"/>
                  </a:cubicBezTo>
                  <a:cubicBezTo>
                    <a:pt x="3093" y="9564"/>
                    <a:pt x="2967" y="9573"/>
                    <a:pt x="2839" y="9573"/>
                  </a:cubicBezTo>
                  <a:cubicBezTo>
                    <a:pt x="1961" y="9573"/>
                    <a:pt x="1025" y="9173"/>
                    <a:pt x="517" y="9173"/>
                  </a:cubicBezTo>
                  <a:cubicBezTo>
                    <a:pt x="142" y="9173"/>
                    <a:pt x="0" y="9391"/>
                    <a:pt x="285" y="10147"/>
                  </a:cubicBezTo>
                  <a:cubicBezTo>
                    <a:pt x="987" y="12101"/>
                    <a:pt x="2390" y="13881"/>
                    <a:pt x="3719" y="14407"/>
                  </a:cubicBezTo>
                  <a:cubicBezTo>
                    <a:pt x="5047" y="14934"/>
                    <a:pt x="6375" y="15385"/>
                    <a:pt x="7102" y="15460"/>
                  </a:cubicBezTo>
                  <a:cubicBezTo>
                    <a:pt x="7114" y="15462"/>
                    <a:pt x="7126" y="15462"/>
                    <a:pt x="7138" y="15462"/>
                  </a:cubicBezTo>
                  <a:cubicBezTo>
                    <a:pt x="7851" y="15462"/>
                    <a:pt x="9213" y="12653"/>
                    <a:pt x="11012" y="12653"/>
                  </a:cubicBezTo>
                  <a:cubicBezTo>
                    <a:pt x="11563" y="10949"/>
                    <a:pt x="11889" y="9119"/>
                    <a:pt x="11889" y="7239"/>
                  </a:cubicBezTo>
                  <a:cubicBezTo>
                    <a:pt x="11889" y="4683"/>
                    <a:pt x="11313" y="2252"/>
                    <a:pt x="10335" y="71"/>
                  </a:cubicBezTo>
                  <a:cubicBezTo>
                    <a:pt x="10058" y="28"/>
                    <a:pt x="9765" y="1"/>
                    <a:pt x="945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4896150" y="2939125"/>
              <a:ext cx="609050" cy="322850"/>
            </a:xfrm>
            <a:custGeom>
              <a:avLst/>
              <a:gdLst/>
              <a:ahLst/>
              <a:cxnLst/>
              <a:rect l="l" t="t" r="r" b="b"/>
              <a:pathLst>
                <a:path w="24362" h="12914" extrusionOk="0">
                  <a:moveTo>
                    <a:pt x="2449" y="1"/>
                  </a:moveTo>
                  <a:cubicBezTo>
                    <a:pt x="1605" y="1"/>
                    <a:pt x="763" y="234"/>
                    <a:pt x="0" y="557"/>
                  </a:cubicBezTo>
                  <a:cubicBezTo>
                    <a:pt x="2181" y="7700"/>
                    <a:pt x="8848" y="12913"/>
                    <a:pt x="16692" y="12913"/>
                  </a:cubicBezTo>
                  <a:cubicBezTo>
                    <a:pt x="19449" y="12913"/>
                    <a:pt x="22056" y="12261"/>
                    <a:pt x="24361" y="11134"/>
                  </a:cubicBezTo>
                  <a:cubicBezTo>
                    <a:pt x="23234" y="10833"/>
                    <a:pt x="21630" y="10607"/>
                    <a:pt x="21153" y="9805"/>
                  </a:cubicBezTo>
                  <a:cubicBezTo>
                    <a:pt x="20176" y="8126"/>
                    <a:pt x="21780" y="7474"/>
                    <a:pt x="21153" y="4918"/>
                  </a:cubicBezTo>
                  <a:cubicBezTo>
                    <a:pt x="20527" y="2337"/>
                    <a:pt x="19299" y="3239"/>
                    <a:pt x="17168" y="1459"/>
                  </a:cubicBezTo>
                  <a:cubicBezTo>
                    <a:pt x="16653" y="1029"/>
                    <a:pt x="16143" y="843"/>
                    <a:pt x="15653" y="843"/>
                  </a:cubicBezTo>
                  <a:cubicBezTo>
                    <a:pt x="14117" y="843"/>
                    <a:pt x="12771" y="2662"/>
                    <a:pt x="12030" y="4467"/>
                  </a:cubicBezTo>
                  <a:cubicBezTo>
                    <a:pt x="11784" y="5061"/>
                    <a:pt x="11397" y="5311"/>
                    <a:pt x="10915" y="5311"/>
                  </a:cubicBezTo>
                  <a:cubicBezTo>
                    <a:pt x="9486" y="5311"/>
                    <a:pt x="7219" y="3114"/>
                    <a:pt x="5289" y="1184"/>
                  </a:cubicBezTo>
                  <a:cubicBezTo>
                    <a:pt x="4424" y="319"/>
                    <a:pt x="3436" y="1"/>
                    <a:pt x="244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5159300" y="2454100"/>
              <a:ext cx="224975" cy="353875"/>
            </a:xfrm>
            <a:custGeom>
              <a:avLst/>
              <a:gdLst/>
              <a:ahLst/>
              <a:cxnLst/>
              <a:rect l="l" t="t" r="r" b="b"/>
              <a:pathLst>
                <a:path w="8999" h="14155" extrusionOk="0">
                  <a:moveTo>
                    <a:pt x="4556" y="1"/>
                  </a:moveTo>
                  <a:cubicBezTo>
                    <a:pt x="4412" y="1"/>
                    <a:pt x="4240" y="11"/>
                    <a:pt x="4036" y="33"/>
                  </a:cubicBezTo>
                  <a:cubicBezTo>
                    <a:pt x="1680" y="309"/>
                    <a:pt x="176" y="209"/>
                    <a:pt x="76" y="1186"/>
                  </a:cubicBezTo>
                  <a:cubicBezTo>
                    <a:pt x="1" y="2163"/>
                    <a:pt x="1053" y="4118"/>
                    <a:pt x="2031" y="5046"/>
                  </a:cubicBezTo>
                  <a:cubicBezTo>
                    <a:pt x="3008" y="5973"/>
                    <a:pt x="3635" y="8404"/>
                    <a:pt x="2557" y="9457"/>
                  </a:cubicBezTo>
                  <a:cubicBezTo>
                    <a:pt x="1129" y="10835"/>
                    <a:pt x="1" y="11211"/>
                    <a:pt x="1580" y="12640"/>
                  </a:cubicBezTo>
                  <a:cubicBezTo>
                    <a:pt x="2492" y="13438"/>
                    <a:pt x="2950" y="14155"/>
                    <a:pt x="3434" y="14155"/>
                  </a:cubicBezTo>
                  <a:cubicBezTo>
                    <a:pt x="3801" y="14155"/>
                    <a:pt x="4182" y="13742"/>
                    <a:pt x="4788" y="12640"/>
                  </a:cubicBezTo>
                  <a:cubicBezTo>
                    <a:pt x="6166" y="10058"/>
                    <a:pt x="7344" y="8880"/>
                    <a:pt x="7971" y="7602"/>
                  </a:cubicBezTo>
                  <a:cubicBezTo>
                    <a:pt x="8597" y="6324"/>
                    <a:pt x="8998" y="4444"/>
                    <a:pt x="7520" y="4143"/>
                  </a:cubicBezTo>
                  <a:cubicBezTo>
                    <a:pt x="6041" y="3843"/>
                    <a:pt x="4863" y="4194"/>
                    <a:pt x="4687" y="2615"/>
                  </a:cubicBezTo>
                  <a:cubicBezTo>
                    <a:pt x="4527" y="1151"/>
                    <a:pt x="6057" y="1"/>
                    <a:pt x="455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5386800" y="2744225"/>
              <a:ext cx="73900" cy="54075"/>
            </a:xfrm>
            <a:custGeom>
              <a:avLst/>
              <a:gdLst/>
              <a:ahLst/>
              <a:cxnLst/>
              <a:rect l="l" t="t" r="r" b="b"/>
              <a:pathLst>
                <a:path w="2956" h="2163" extrusionOk="0">
                  <a:moveTo>
                    <a:pt x="973" y="0"/>
                  </a:moveTo>
                  <a:cubicBezTo>
                    <a:pt x="35" y="0"/>
                    <a:pt x="1" y="2163"/>
                    <a:pt x="901" y="2163"/>
                  </a:cubicBezTo>
                  <a:cubicBezTo>
                    <a:pt x="1978" y="2163"/>
                    <a:pt x="2956" y="1185"/>
                    <a:pt x="1527" y="208"/>
                  </a:cubicBezTo>
                  <a:cubicBezTo>
                    <a:pt x="1317" y="62"/>
                    <a:pt x="1132" y="0"/>
                    <a:pt x="973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4970275" y="2601850"/>
              <a:ext cx="91300" cy="88200"/>
            </a:xfrm>
            <a:custGeom>
              <a:avLst/>
              <a:gdLst/>
              <a:ahLst/>
              <a:cxnLst/>
              <a:rect l="l" t="t" r="r" b="b"/>
              <a:pathLst>
                <a:path w="3652" h="3528" extrusionOk="0">
                  <a:moveTo>
                    <a:pt x="1971" y="0"/>
                  </a:moveTo>
                  <a:cubicBezTo>
                    <a:pt x="1052" y="0"/>
                    <a:pt x="1" y="864"/>
                    <a:pt x="18" y="1692"/>
                  </a:cubicBezTo>
                  <a:cubicBezTo>
                    <a:pt x="18" y="2641"/>
                    <a:pt x="642" y="3528"/>
                    <a:pt x="1336" y="3528"/>
                  </a:cubicBezTo>
                  <a:cubicBezTo>
                    <a:pt x="1521" y="3528"/>
                    <a:pt x="1712" y="3464"/>
                    <a:pt x="1898" y="3321"/>
                  </a:cubicBezTo>
                  <a:cubicBezTo>
                    <a:pt x="2775" y="2645"/>
                    <a:pt x="3652" y="1717"/>
                    <a:pt x="3025" y="614"/>
                  </a:cubicBezTo>
                  <a:cubicBezTo>
                    <a:pt x="2775" y="177"/>
                    <a:pt x="2387" y="0"/>
                    <a:pt x="1971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5477600" y="3095475"/>
              <a:ext cx="87400" cy="55100"/>
            </a:xfrm>
            <a:custGeom>
              <a:avLst/>
              <a:gdLst/>
              <a:ahLst/>
              <a:cxnLst/>
              <a:rect l="l" t="t" r="r" b="b"/>
              <a:pathLst>
                <a:path w="3496" h="2204" extrusionOk="0">
                  <a:moveTo>
                    <a:pt x="3155" y="1"/>
                  </a:moveTo>
                  <a:cubicBezTo>
                    <a:pt x="2775" y="1"/>
                    <a:pt x="2118" y="334"/>
                    <a:pt x="1605" y="719"/>
                  </a:cubicBezTo>
                  <a:cubicBezTo>
                    <a:pt x="828" y="1296"/>
                    <a:pt x="1" y="2123"/>
                    <a:pt x="978" y="2198"/>
                  </a:cubicBezTo>
                  <a:cubicBezTo>
                    <a:pt x="1018" y="2202"/>
                    <a:pt x="1058" y="2204"/>
                    <a:pt x="1099" y="2204"/>
                  </a:cubicBezTo>
                  <a:cubicBezTo>
                    <a:pt x="2088" y="2204"/>
                    <a:pt x="3363" y="1066"/>
                    <a:pt x="3459" y="368"/>
                  </a:cubicBezTo>
                  <a:cubicBezTo>
                    <a:pt x="3495" y="106"/>
                    <a:pt x="3369" y="1"/>
                    <a:pt x="315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4966325" y="3037325"/>
              <a:ext cx="392250" cy="224000"/>
            </a:xfrm>
            <a:custGeom>
              <a:avLst/>
              <a:gdLst/>
              <a:ahLst/>
              <a:cxnLst/>
              <a:rect l="l" t="t" r="r" b="b"/>
              <a:pathLst>
                <a:path w="15690" h="8960" extrusionOk="0">
                  <a:moveTo>
                    <a:pt x="566" y="1"/>
                  </a:moveTo>
                  <a:cubicBezTo>
                    <a:pt x="356" y="1"/>
                    <a:pt x="218" y="155"/>
                    <a:pt x="176" y="539"/>
                  </a:cubicBezTo>
                  <a:cubicBezTo>
                    <a:pt x="0" y="1993"/>
                    <a:pt x="1905" y="3972"/>
                    <a:pt x="3534" y="5551"/>
                  </a:cubicBezTo>
                  <a:cubicBezTo>
                    <a:pt x="6291" y="7582"/>
                    <a:pt x="9650" y="8835"/>
                    <a:pt x="13309" y="8960"/>
                  </a:cubicBezTo>
                  <a:cubicBezTo>
                    <a:pt x="14737" y="8534"/>
                    <a:pt x="15690" y="7055"/>
                    <a:pt x="15414" y="5877"/>
                  </a:cubicBezTo>
                  <a:cubicBezTo>
                    <a:pt x="15063" y="4298"/>
                    <a:pt x="14787" y="4449"/>
                    <a:pt x="15063" y="2694"/>
                  </a:cubicBezTo>
                  <a:cubicBezTo>
                    <a:pt x="15339" y="940"/>
                    <a:pt x="14361" y="1441"/>
                    <a:pt x="13033" y="990"/>
                  </a:cubicBezTo>
                  <a:cubicBezTo>
                    <a:pt x="12853" y="932"/>
                    <a:pt x="12694" y="905"/>
                    <a:pt x="12551" y="905"/>
                  </a:cubicBezTo>
                  <a:cubicBezTo>
                    <a:pt x="11637" y="905"/>
                    <a:pt x="11360" y="2019"/>
                    <a:pt x="10276" y="3471"/>
                  </a:cubicBezTo>
                  <a:cubicBezTo>
                    <a:pt x="9931" y="3943"/>
                    <a:pt x="9429" y="4128"/>
                    <a:pt x="8845" y="4128"/>
                  </a:cubicBezTo>
                  <a:cubicBezTo>
                    <a:pt x="7351" y="4128"/>
                    <a:pt x="5318" y="2921"/>
                    <a:pt x="3985" y="2218"/>
                  </a:cubicBezTo>
                  <a:cubicBezTo>
                    <a:pt x="2582" y="1497"/>
                    <a:pt x="1221" y="1"/>
                    <a:pt x="56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5548400" y="2691750"/>
              <a:ext cx="202400" cy="260600"/>
            </a:xfrm>
            <a:custGeom>
              <a:avLst/>
              <a:gdLst/>
              <a:ahLst/>
              <a:cxnLst/>
              <a:rect l="l" t="t" r="r" b="b"/>
              <a:pathLst>
                <a:path w="8096" h="10424" extrusionOk="0">
                  <a:moveTo>
                    <a:pt x="7319" y="226"/>
                  </a:moveTo>
                  <a:cubicBezTo>
                    <a:pt x="7144" y="252"/>
                    <a:pt x="6918" y="302"/>
                    <a:pt x="6667" y="377"/>
                  </a:cubicBezTo>
                  <a:cubicBezTo>
                    <a:pt x="4362" y="1079"/>
                    <a:pt x="3309" y="1"/>
                    <a:pt x="3209" y="2683"/>
                  </a:cubicBezTo>
                  <a:cubicBezTo>
                    <a:pt x="3134" y="5339"/>
                    <a:pt x="2682" y="8698"/>
                    <a:pt x="2682" y="8698"/>
                  </a:cubicBezTo>
                  <a:cubicBezTo>
                    <a:pt x="1179" y="9324"/>
                    <a:pt x="1" y="9876"/>
                    <a:pt x="1003" y="10277"/>
                  </a:cubicBezTo>
                  <a:cubicBezTo>
                    <a:pt x="1269" y="10376"/>
                    <a:pt x="1521" y="10423"/>
                    <a:pt x="1779" y="10423"/>
                  </a:cubicBezTo>
                  <a:cubicBezTo>
                    <a:pt x="2495" y="10423"/>
                    <a:pt x="3260" y="10064"/>
                    <a:pt x="4512" y="9475"/>
                  </a:cubicBezTo>
                  <a:cubicBezTo>
                    <a:pt x="6041" y="8773"/>
                    <a:pt x="6843" y="8923"/>
                    <a:pt x="7745" y="8773"/>
                  </a:cubicBezTo>
                  <a:cubicBezTo>
                    <a:pt x="7971" y="7645"/>
                    <a:pt x="8096" y="6517"/>
                    <a:pt x="8096" y="5339"/>
                  </a:cubicBezTo>
                  <a:cubicBezTo>
                    <a:pt x="8096" y="3560"/>
                    <a:pt x="7820" y="1856"/>
                    <a:pt x="7319" y="226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5017075" y="2429225"/>
              <a:ext cx="733725" cy="832750"/>
            </a:xfrm>
            <a:custGeom>
              <a:avLst/>
              <a:gdLst/>
              <a:ahLst/>
              <a:cxnLst/>
              <a:rect l="l" t="t" r="r" b="b"/>
              <a:pathLst>
                <a:path w="29349" h="33310" extrusionOk="0">
                  <a:moveTo>
                    <a:pt x="19224" y="1"/>
                  </a:moveTo>
                  <a:lnTo>
                    <a:pt x="19224" y="1"/>
                  </a:lnTo>
                  <a:cubicBezTo>
                    <a:pt x="22657" y="3184"/>
                    <a:pt x="24813" y="7720"/>
                    <a:pt x="24813" y="12783"/>
                  </a:cubicBezTo>
                  <a:cubicBezTo>
                    <a:pt x="24813" y="22432"/>
                    <a:pt x="16993" y="30251"/>
                    <a:pt x="7344" y="30251"/>
                  </a:cubicBezTo>
                  <a:cubicBezTo>
                    <a:pt x="4712" y="30251"/>
                    <a:pt x="2231" y="29675"/>
                    <a:pt x="0" y="28622"/>
                  </a:cubicBezTo>
                  <a:lnTo>
                    <a:pt x="0" y="28622"/>
                  </a:lnTo>
                  <a:cubicBezTo>
                    <a:pt x="3108" y="31530"/>
                    <a:pt x="7269" y="33309"/>
                    <a:pt x="11855" y="33309"/>
                  </a:cubicBezTo>
                  <a:cubicBezTo>
                    <a:pt x="21504" y="33309"/>
                    <a:pt x="29349" y="25489"/>
                    <a:pt x="29349" y="15840"/>
                  </a:cubicBezTo>
                  <a:cubicBezTo>
                    <a:pt x="29349" y="8798"/>
                    <a:pt x="25189" y="2783"/>
                    <a:pt x="19224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5"/>
          <p:cNvSpPr/>
          <p:nvPr/>
        </p:nvSpPr>
        <p:spPr>
          <a:xfrm rot="-9370905">
            <a:off x="-108092" y="-662208"/>
            <a:ext cx="9732453" cy="5741531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0" name="Google Shape;69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15"/>
          <p:cNvSpPr/>
          <p:nvPr/>
        </p:nvSpPr>
        <p:spPr>
          <a:xfrm rot="5400000" flipH="1">
            <a:off x="-2054751" y="-2695254"/>
            <a:ext cx="6090356" cy="6730506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" name="Google Shape;692;p15"/>
          <p:cNvGrpSpPr/>
          <p:nvPr/>
        </p:nvGrpSpPr>
        <p:grpSpPr>
          <a:xfrm>
            <a:off x="8830437" y="4641113"/>
            <a:ext cx="406227" cy="388246"/>
            <a:chOff x="3483800" y="1530650"/>
            <a:chExt cx="1459674" cy="1397574"/>
          </a:xfrm>
        </p:grpSpPr>
        <p:sp>
          <p:nvSpPr>
            <p:cNvPr id="693" name="Google Shape;693;p15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rot="3907081">
            <a:off x="8616760" y="4004183"/>
            <a:ext cx="153542" cy="142591"/>
            <a:chOff x="3931664" y="3196564"/>
            <a:chExt cx="819834" cy="761359"/>
          </a:xfrm>
        </p:grpSpPr>
        <p:sp>
          <p:nvSpPr>
            <p:cNvPr id="703" name="Google Shape;703;p15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15"/>
          <p:cNvGrpSpPr/>
          <p:nvPr/>
        </p:nvGrpSpPr>
        <p:grpSpPr>
          <a:xfrm rot="-2977161">
            <a:off x="8962885" y="3149974"/>
            <a:ext cx="288648" cy="268060"/>
            <a:chOff x="3931664" y="3196564"/>
            <a:chExt cx="819834" cy="761359"/>
          </a:xfrm>
        </p:grpSpPr>
        <p:sp>
          <p:nvSpPr>
            <p:cNvPr id="707" name="Google Shape;707;p15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15"/>
          <p:cNvGrpSpPr/>
          <p:nvPr/>
        </p:nvGrpSpPr>
        <p:grpSpPr>
          <a:xfrm>
            <a:off x="239179" y="908649"/>
            <a:ext cx="309897" cy="287794"/>
            <a:chOff x="3931664" y="3196564"/>
            <a:chExt cx="819834" cy="761359"/>
          </a:xfrm>
        </p:grpSpPr>
        <p:sp>
          <p:nvSpPr>
            <p:cNvPr id="711" name="Google Shape;711;p15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15"/>
          <p:cNvGrpSpPr/>
          <p:nvPr/>
        </p:nvGrpSpPr>
        <p:grpSpPr>
          <a:xfrm rot="3907081">
            <a:off x="128235" y="1501958"/>
            <a:ext cx="153542" cy="142591"/>
            <a:chOff x="3931664" y="3196564"/>
            <a:chExt cx="819834" cy="761359"/>
          </a:xfrm>
        </p:grpSpPr>
        <p:sp>
          <p:nvSpPr>
            <p:cNvPr id="715" name="Google Shape;715;p15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15"/>
          <p:cNvSpPr txBox="1">
            <a:spLocks noGrp="1"/>
          </p:cNvSpPr>
          <p:nvPr>
            <p:ph type="subTitle" idx="1"/>
          </p:nvPr>
        </p:nvSpPr>
        <p:spPr>
          <a:xfrm>
            <a:off x="720000" y="1875650"/>
            <a:ext cx="5969100" cy="2727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719" name="Google Shape;719;p15"/>
          <p:cNvSpPr txBox="1">
            <a:spLocks noGrp="1"/>
          </p:cNvSpPr>
          <p:nvPr>
            <p:ph type="title"/>
          </p:nvPr>
        </p:nvSpPr>
        <p:spPr>
          <a:xfrm>
            <a:off x="4572000" y="431350"/>
            <a:ext cx="3852000" cy="4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20" name="Google Shape;720;p15"/>
          <p:cNvGrpSpPr/>
          <p:nvPr/>
        </p:nvGrpSpPr>
        <p:grpSpPr>
          <a:xfrm rot="-895738">
            <a:off x="715843" y="-317192"/>
            <a:ext cx="1016157" cy="1012457"/>
            <a:chOff x="4134250" y="882850"/>
            <a:chExt cx="843375" cy="844025"/>
          </a:xfrm>
        </p:grpSpPr>
        <p:sp>
          <p:nvSpPr>
            <p:cNvPr id="721" name="Google Shape;721;p15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6"/>
          <p:cNvSpPr/>
          <p:nvPr/>
        </p:nvSpPr>
        <p:spPr>
          <a:xfrm>
            <a:off x="-294392" y="15192"/>
            <a:ext cx="9732795" cy="5741733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8" name="Google Shape;72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16"/>
          <p:cNvSpPr txBox="1">
            <a:spLocks noGrp="1"/>
          </p:cNvSpPr>
          <p:nvPr>
            <p:ph type="title"/>
          </p:nvPr>
        </p:nvSpPr>
        <p:spPr>
          <a:xfrm>
            <a:off x="1135200" y="431350"/>
            <a:ext cx="6873600" cy="4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16"/>
          <p:cNvSpPr/>
          <p:nvPr/>
        </p:nvSpPr>
        <p:spPr>
          <a:xfrm>
            <a:off x="624900" y="2005450"/>
            <a:ext cx="2388900" cy="2343900"/>
          </a:xfrm>
          <a:prstGeom prst="roundRect">
            <a:avLst>
              <a:gd name="adj" fmla="val 16667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16"/>
          <p:cNvSpPr/>
          <p:nvPr/>
        </p:nvSpPr>
        <p:spPr>
          <a:xfrm>
            <a:off x="6130200" y="2005450"/>
            <a:ext cx="2388900" cy="2343900"/>
          </a:xfrm>
          <a:prstGeom prst="roundRect">
            <a:avLst>
              <a:gd name="adj" fmla="val 16667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16"/>
          <p:cNvSpPr/>
          <p:nvPr/>
        </p:nvSpPr>
        <p:spPr>
          <a:xfrm>
            <a:off x="3377550" y="2005450"/>
            <a:ext cx="2388900" cy="2343900"/>
          </a:xfrm>
          <a:prstGeom prst="roundRect">
            <a:avLst>
              <a:gd name="adj" fmla="val 16667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16"/>
          <p:cNvSpPr txBox="1">
            <a:spLocks noGrp="1"/>
          </p:cNvSpPr>
          <p:nvPr>
            <p:ph type="subTitle" idx="1"/>
          </p:nvPr>
        </p:nvSpPr>
        <p:spPr>
          <a:xfrm>
            <a:off x="720000" y="3533788"/>
            <a:ext cx="2198700" cy="52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4" name="Google Shape;734;p16"/>
          <p:cNvSpPr txBox="1">
            <a:spLocks noGrp="1"/>
          </p:cNvSpPr>
          <p:nvPr>
            <p:ph type="title" idx="2"/>
          </p:nvPr>
        </p:nvSpPr>
        <p:spPr>
          <a:xfrm>
            <a:off x="720000" y="3117163"/>
            <a:ext cx="21987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16"/>
          <p:cNvSpPr txBox="1">
            <a:spLocks noGrp="1"/>
          </p:cNvSpPr>
          <p:nvPr>
            <p:ph type="subTitle" idx="3"/>
          </p:nvPr>
        </p:nvSpPr>
        <p:spPr>
          <a:xfrm>
            <a:off x="3472649" y="3536050"/>
            <a:ext cx="2198700" cy="52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6" name="Google Shape;736;p16"/>
          <p:cNvSpPr txBox="1">
            <a:spLocks noGrp="1"/>
          </p:cNvSpPr>
          <p:nvPr>
            <p:ph type="title" idx="4"/>
          </p:nvPr>
        </p:nvSpPr>
        <p:spPr>
          <a:xfrm>
            <a:off x="3472650" y="3119425"/>
            <a:ext cx="21987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16"/>
          <p:cNvSpPr txBox="1">
            <a:spLocks noGrp="1"/>
          </p:cNvSpPr>
          <p:nvPr>
            <p:ph type="subTitle" idx="5"/>
          </p:nvPr>
        </p:nvSpPr>
        <p:spPr>
          <a:xfrm>
            <a:off x="6225299" y="3536050"/>
            <a:ext cx="2198700" cy="52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8" name="Google Shape;738;p16"/>
          <p:cNvSpPr txBox="1">
            <a:spLocks noGrp="1"/>
          </p:cNvSpPr>
          <p:nvPr>
            <p:ph type="title" idx="6"/>
          </p:nvPr>
        </p:nvSpPr>
        <p:spPr>
          <a:xfrm>
            <a:off x="6225300" y="3119425"/>
            <a:ext cx="21987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39" name="Google Shape;739;p16"/>
          <p:cNvGrpSpPr/>
          <p:nvPr/>
        </p:nvGrpSpPr>
        <p:grpSpPr>
          <a:xfrm flipH="1">
            <a:off x="67046" y="1212064"/>
            <a:ext cx="193699" cy="185318"/>
            <a:chOff x="3483800" y="1530650"/>
            <a:chExt cx="1459674" cy="1397574"/>
          </a:xfrm>
        </p:grpSpPr>
        <p:sp>
          <p:nvSpPr>
            <p:cNvPr id="740" name="Google Shape;740;p16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16"/>
          <p:cNvGrpSpPr/>
          <p:nvPr/>
        </p:nvGrpSpPr>
        <p:grpSpPr>
          <a:xfrm flipH="1">
            <a:off x="8629015" y="4491897"/>
            <a:ext cx="318260" cy="295560"/>
            <a:chOff x="3931664" y="3196564"/>
            <a:chExt cx="819834" cy="761359"/>
          </a:xfrm>
        </p:grpSpPr>
        <p:sp>
          <p:nvSpPr>
            <p:cNvPr id="750" name="Google Shape;750;p16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16"/>
          <p:cNvGrpSpPr/>
          <p:nvPr/>
        </p:nvGrpSpPr>
        <p:grpSpPr>
          <a:xfrm flipH="1">
            <a:off x="-67743" y="586194"/>
            <a:ext cx="351053" cy="326014"/>
            <a:chOff x="3931664" y="3196564"/>
            <a:chExt cx="819834" cy="761359"/>
          </a:xfrm>
        </p:grpSpPr>
        <p:sp>
          <p:nvSpPr>
            <p:cNvPr id="754" name="Google Shape;754;p16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16"/>
          <p:cNvGrpSpPr/>
          <p:nvPr/>
        </p:nvGrpSpPr>
        <p:grpSpPr>
          <a:xfrm flipH="1">
            <a:off x="8691296" y="2386439"/>
            <a:ext cx="193699" cy="185318"/>
            <a:chOff x="3483800" y="1530650"/>
            <a:chExt cx="1459674" cy="1397574"/>
          </a:xfrm>
        </p:grpSpPr>
        <p:sp>
          <p:nvSpPr>
            <p:cNvPr id="758" name="Google Shape;758;p16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16"/>
          <p:cNvGrpSpPr/>
          <p:nvPr/>
        </p:nvGrpSpPr>
        <p:grpSpPr>
          <a:xfrm flipH="1">
            <a:off x="7828954" y="4747047"/>
            <a:ext cx="117212" cy="111946"/>
            <a:chOff x="3483800" y="1530650"/>
            <a:chExt cx="1459674" cy="1397574"/>
          </a:xfrm>
        </p:grpSpPr>
        <p:sp>
          <p:nvSpPr>
            <p:cNvPr id="768" name="Google Shape;768;p16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16"/>
          <p:cNvGrpSpPr/>
          <p:nvPr/>
        </p:nvGrpSpPr>
        <p:grpSpPr>
          <a:xfrm flipH="1">
            <a:off x="8519096" y="447339"/>
            <a:ext cx="193699" cy="185318"/>
            <a:chOff x="3483800" y="1530650"/>
            <a:chExt cx="1459674" cy="1397574"/>
          </a:xfrm>
        </p:grpSpPr>
        <p:sp>
          <p:nvSpPr>
            <p:cNvPr id="778" name="Google Shape;778;p16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uprum"/>
              <a:buNone/>
              <a:defRPr sz="36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6" r:id="rId5"/>
    <p:sldLayoutId id="2147483658" r:id="rId6"/>
    <p:sldLayoutId id="2147483660" r:id="rId7"/>
    <p:sldLayoutId id="2147483661" r:id="rId8"/>
    <p:sldLayoutId id="2147483662" r:id="rId9"/>
    <p:sldLayoutId id="2147483666" r:id="rId10"/>
    <p:sldLayoutId id="2147483672" r:id="rId11"/>
    <p:sldLayoutId id="2147483674" r:id="rId12"/>
    <p:sldLayoutId id="2147483676" r:id="rId13"/>
    <p:sldLayoutId id="2147483677" r:id="rId14"/>
    <p:sldLayoutId id="214748367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00FF00"/>
          </p15:clr>
        </p15:guide>
        <p15:guide id="2" pos="2880">
          <p15:clr>
            <a:srgbClr val="00FF00"/>
          </p15:clr>
        </p15:guide>
        <p15:guide id="3" pos="454">
          <p15:clr>
            <a:srgbClr val="00FF00"/>
          </p15:clr>
        </p15:guide>
        <p15:guide id="4" pos="5306">
          <p15:clr>
            <a:srgbClr val="00FF00"/>
          </p15:clr>
        </p15:guide>
        <p15:guide id="5" orient="horz" pos="340">
          <p15:clr>
            <a:srgbClr val="00FF00"/>
          </p15:clr>
        </p15:guide>
        <p15:guide id="6" orient="horz" pos="2900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-0403/ESLAB_Final_Project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9065227" TargetMode="External"/><Relationship Id="rId3" Type="http://schemas.openxmlformats.org/officeDocument/2006/relationships/hyperlink" Target="https://docs.edgeimpulse.com/docs/development-boards/unboxing-the-st-b-l475e-iot01a" TargetMode="External"/><Relationship Id="rId7" Type="http://schemas.openxmlformats.org/officeDocument/2006/relationships/hyperlink" Target="https://silverwind1982.pixnet.net/blog/post/167680859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codertw.com/&#31243;&#24335;&#35486;&#35328;/395500/" TargetMode="External"/><Relationship Id="rId5" Type="http://schemas.openxmlformats.org/officeDocument/2006/relationships/hyperlink" Target="https://google.github.io/mediapipe/solutions/hands" TargetMode="External"/><Relationship Id="rId4" Type="http://schemas.openxmlformats.org/officeDocument/2006/relationships/hyperlink" Target="https://arm-software.github.io/CMSIS_5/DSP/html/group__groupExample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35"/>
          <p:cNvSpPr txBox="1">
            <a:spLocks noGrp="1"/>
          </p:cNvSpPr>
          <p:nvPr>
            <p:ph type="ctrTitle"/>
          </p:nvPr>
        </p:nvSpPr>
        <p:spPr>
          <a:xfrm>
            <a:off x="1755300" y="1301414"/>
            <a:ext cx="5633400" cy="98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err="1">
                <a:latin typeface="Yuanti SC" panose="02010600040101010101" pitchFamily="2" charset="-122"/>
                <a:ea typeface="Yuanti SC" panose="02010600040101010101" pitchFamily="2" charset="-122"/>
              </a:rPr>
              <a:t>智慧探索家</a:t>
            </a:r>
            <a:endParaRPr sz="60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441" name="Google Shape;1441;p35"/>
          <p:cNvSpPr txBox="1">
            <a:spLocks noGrp="1"/>
          </p:cNvSpPr>
          <p:nvPr>
            <p:ph type="subTitle" idx="1"/>
          </p:nvPr>
        </p:nvSpPr>
        <p:spPr>
          <a:xfrm>
            <a:off x="1755300" y="2831687"/>
            <a:ext cx="5633400" cy="15796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kumimoji="1" lang="en-US" altLang="zh-TW" sz="2000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B06703027 </a:t>
            </a:r>
            <a:r>
              <a:rPr kumimoji="1" lang="zh-TW" altLang="en-US" sz="2000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電機四 李晨滔</a:t>
            </a:r>
            <a:endParaRPr kumimoji="1" lang="en-US" altLang="zh-TW" sz="2000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r>
              <a:rPr kumimoji="1" lang="en-US" altLang="zh-TW" sz="2000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B09901095 </a:t>
            </a:r>
            <a:r>
              <a:rPr kumimoji="1" lang="zh-TW" altLang="en-US" sz="2000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電機二 鄭至盛</a:t>
            </a:r>
            <a:endParaRPr kumimoji="1" lang="en-US" altLang="zh-TW" sz="2000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r>
              <a:rPr kumimoji="1" lang="en-US" altLang="zh-TW" sz="2000" dirty="0" err="1">
                <a:solidFill>
                  <a:srgbClr val="00206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kumimoji="1" lang="en-US" altLang="zh-TW" sz="2000" dirty="0">
                <a:solidFill>
                  <a:srgbClr val="00206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Repository</a:t>
            </a:r>
            <a:endParaRPr kumimoji="1" lang="en-US" altLang="zh-TW" sz="2000" dirty="0">
              <a:solidFill>
                <a:srgbClr val="00206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p54"/>
          <p:cNvSpPr txBox="1">
            <a:spLocks noGrp="1"/>
          </p:cNvSpPr>
          <p:nvPr>
            <p:ph type="title"/>
          </p:nvPr>
        </p:nvSpPr>
        <p:spPr>
          <a:xfrm>
            <a:off x="708852" y="311611"/>
            <a:ext cx="7704000" cy="5724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600" dirty="0" err="1">
                <a:latin typeface="Yuanti SC" panose="02010600040101010101" pitchFamily="2" charset="-122"/>
                <a:ea typeface="Yuanti SC" panose="02010600040101010101" pitchFamily="2" charset="-122"/>
              </a:rPr>
              <a:t>預期完成功能</a:t>
            </a:r>
            <a:endParaRPr spc="6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cxnSp>
        <p:nvCxnSpPr>
          <p:cNvPr id="1934" name="Google Shape;1934;p54"/>
          <p:cNvCxnSpPr>
            <a:cxnSpLocks/>
          </p:cNvCxnSpPr>
          <p:nvPr/>
        </p:nvCxnSpPr>
        <p:spPr>
          <a:xfrm flipV="1">
            <a:off x="720000" y="1236314"/>
            <a:ext cx="0" cy="3907186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35" name="Google Shape;1935;p54"/>
          <p:cNvSpPr/>
          <p:nvPr/>
        </p:nvSpPr>
        <p:spPr>
          <a:xfrm>
            <a:off x="660207" y="4545855"/>
            <a:ext cx="122100" cy="122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" name="Google Shape;1936;p54"/>
          <p:cNvSpPr/>
          <p:nvPr/>
        </p:nvSpPr>
        <p:spPr>
          <a:xfrm>
            <a:off x="656651" y="3547757"/>
            <a:ext cx="122100" cy="122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54"/>
          <p:cNvSpPr/>
          <p:nvPr/>
        </p:nvSpPr>
        <p:spPr>
          <a:xfrm>
            <a:off x="664815" y="2478880"/>
            <a:ext cx="122100" cy="122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54"/>
          <p:cNvSpPr/>
          <p:nvPr/>
        </p:nvSpPr>
        <p:spPr>
          <a:xfrm>
            <a:off x="654950" y="1591063"/>
            <a:ext cx="122100" cy="122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54"/>
          <p:cNvSpPr txBox="1"/>
          <p:nvPr/>
        </p:nvSpPr>
        <p:spPr>
          <a:xfrm>
            <a:off x="738658" y="2144595"/>
            <a:ext cx="9993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2</a:t>
            </a:r>
            <a:endParaRPr sz="2500" b="1" dirty="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1940" name="Google Shape;1940;p54"/>
          <p:cNvSpPr txBox="1"/>
          <p:nvPr/>
        </p:nvSpPr>
        <p:spPr>
          <a:xfrm>
            <a:off x="718745" y="4313527"/>
            <a:ext cx="9993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4</a:t>
            </a:r>
            <a:endParaRPr sz="2500" b="1" dirty="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1941" name="Google Shape;1941;p54"/>
          <p:cNvSpPr txBox="1"/>
          <p:nvPr/>
        </p:nvSpPr>
        <p:spPr>
          <a:xfrm>
            <a:off x="715452" y="3279750"/>
            <a:ext cx="9993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3</a:t>
            </a:r>
            <a:endParaRPr sz="2500" b="1" dirty="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1942" name="Google Shape;1942;p54"/>
          <p:cNvSpPr txBox="1"/>
          <p:nvPr/>
        </p:nvSpPr>
        <p:spPr>
          <a:xfrm>
            <a:off x="756144" y="1231183"/>
            <a:ext cx="9993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1</a:t>
            </a:r>
          </a:p>
        </p:txBody>
      </p:sp>
      <p:grpSp>
        <p:nvGrpSpPr>
          <p:cNvPr id="1943" name="Google Shape;1943;p54"/>
          <p:cNvGrpSpPr/>
          <p:nvPr/>
        </p:nvGrpSpPr>
        <p:grpSpPr>
          <a:xfrm>
            <a:off x="456532" y="2088284"/>
            <a:ext cx="517840" cy="518278"/>
            <a:chOff x="3026450" y="831475"/>
            <a:chExt cx="944275" cy="944900"/>
          </a:xfrm>
        </p:grpSpPr>
        <p:sp>
          <p:nvSpPr>
            <p:cNvPr id="1944" name="Google Shape;1944;p54"/>
            <p:cNvSpPr/>
            <p:nvPr/>
          </p:nvSpPr>
          <p:spPr>
            <a:xfrm>
              <a:off x="3026450" y="831475"/>
              <a:ext cx="944275" cy="944900"/>
            </a:xfrm>
            <a:custGeom>
              <a:avLst/>
              <a:gdLst/>
              <a:ahLst/>
              <a:cxnLst/>
              <a:rect l="l" t="t" r="r" b="b"/>
              <a:pathLst>
                <a:path w="37771" h="37796" extrusionOk="0">
                  <a:moveTo>
                    <a:pt x="18873" y="0"/>
                  </a:moveTo>
                  <a:cubicBezTo>
                    <a:pt x="8447" y="0"/>
                    <a:pt x="1" y="8472"/>
                    <a:pt x="1" y="18898"/>
                  </a:cubicBezTo>
                  <a:cubicBezTo>
                    <a:pt x="1" y="29324"/>
                    <a:pt x="8447" y="37795"/>
                    <a:pt x="18873" y="37795"/>
                  </a:cubicBezTo>
                  <a:cubicBezTo>
                    <a:pt x="29324" y="37795"/>
                    <a:pt x="37771" y="29324"/>
                    <a:pt x="37771" y="18898"/>
                  </a:cubicBezTo>
                  <a:cubicBezTo>
                    <a:pt x="37771" y="8472"/>
                    <a:pt x="29324" y="0"/>
                    <a:pt x="18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4"/>
            <p:cNvSpPr/>
            <p:nvPr/>
          </p:nvSpPr>
          <p:spPr>
            <a:xfrm>
              <a:off x="3400525" y="1528850"/>
              <a:ext cx="513175" cy="247525"/>
            </a:xfrm>
            <a:custGeom>
              <a:avLst/>
              <a:gdLst/>
              <a:ahLst/>
              <a:cxnLst/>
              <a:rect l="l" t="t" r="r" b="b"/>
              <a:pathLst>
                <a:path w="20527" h="9901" extrusionOk="0">
                  <a:moveTo>
                    <a:pt x="20527" y="0"/>
                  </a:moveTo>
                  <a:lnTo>
                    <a:pt x="20527" y="0"/>
                  </a:lnTo>
                  <a:cubicBezTo>
                    <a:pt x="18096" y="852"/>
                    <a:pt x="14737" y="3835"/>
                    <a:pt x="11655" y="5188"/>
                  </a:cubicBezTo>
                  <a:cubicBezTo>
                    <a:pt x="7118" y="7118"/>
                    <a:pt x="3584" y="7594"/>
                    <a:pt x="477" y="9223"/>
                  </a:cubicBezTo>
                  <a:cubicBezTo>
                    <a:pt x="326" y="9299"/>
                    <a:pt x="176" y="9399"/>
                    <a:pt x="0" y="9474"/>
                  </a:cubicBezTo>
                  <a:cubicBezTo>
                    <a:pt x="1279" y="9750"/>
                    <a:pt x="2582" y="9900"/>
                    <a:pt x="3910" y="9900"/>
                  </a:cubicBezTo>
                  <a:cubicBezTo>
                    <a:pt x="11103" y="9900"/>
                    <a:pt x="17344" y="5890"/>
                    <a:pt x="20527" y="0"/>
                  </a:cubicBezTo>
                  <a:close/>
                </a:path>
              </a:pathLst>
            </a:custGeom>
            <a:solidFill>
              <a:srgbClr val="FFE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4"/>
            <p:cNvSpPr/>
            <p:nvPr/>
          </p:nvSpPr>
          <p:spPr>
            <a:xfrm>
              <a:off x="3026450" y="983100"/>
              <a:ext cx="943650" cy="723725"/>
            </a:xfrm>
            <a:custGeom>
              <a:avLst/>
              <a:gdLst/>
              <a:ahLst/>
              <a:cxnLst/>
              <a:rect l="l" t="t" r="r" b="b"/>
              <a:pathLst>
                <a:path w="37746" h="28949" extrusionOk="0">
                  <a:moveTo>
                    <a:pt x="32708" y="1"/>
                  </a:moveTo>
                  <a:cubicBezTo>
                    <a:pt x="31054" y="1655"/>
                    <a:pt x="29149" y="3785"/>
                    <a:pt x="27219" y="4687"/>
                  </a:cubicBezTo>
                  <a:cubicBezTo>
                    <a:pt x="23786" y="6266"/>
                    <a:pt x="19525" y="8923"/>
                    <a:pt x="14588" y="11229"/>
                  </a:cubicBezTo>
                  <a:cubicBezTo>
                    <a:pt x="12669" y="12134"/>
                    <a:pt x="10181" y="12376"/>
                    <a:pt x="7656" y="12376"/>
                  </a:cubicBezTo>
                  <a:cubicBezTo>
                    <a:pt x="4935" y="12376"/>
                    <a:pt x="2171" y="12095"/>
                    <a:pt x="26" y="12056"/>
                  </a:cubicBezTo>
                  <a:cubicBezTo>
                    <a:pt x="26" y="12306"/>
                    <a:pt x="1" y="12582"/>
                    <a:pt x="1" y="12833"/>
                  </a:cubicBezTo>
                  <a:cubicBezTo>
                    <a:pt x="1" y="19650"/>
                    <a:pt x="3635" y="25640"/>
                    <a:pt x="9074" y="28948"/>
                  </a:cubicBezTo>
                  <a:cubicBezTo>
                    <a:pt x="14613" y="26367"/>
                    <a:pt x="23334" y="20803"/>
                    <a:pt x="30101" y="16718"/>
                  </a:cubicBezTo>
                  <a:cubicBezTo>
                    <a:pt x="33736" y="14537"/>
                    <a:pt x="36116" y="13209"/>
                    <a:pt x="37746" y="12081"/>
                  </a:cubicBezTo>
                  <a:cubicBezTo>
                    <a:pt x="37545" y="7419"/>
                    <a:pt x="35690" y="3209"/>
                    <a:pt x="32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4"/>
            <p:cNvSpPr/>
            <p:nvPr/>
          </p:nvSpPr>
          <p:spPr>
            <a:xfrm>
              <a:off x="3064675" y="831475"/>
              <a:ext cx="689250" cy="285125"/>
            </a:xfrm>
            <a:custGeom>
              <a:avLst/>
              <a:gdLst/>
              <a:ahLst/>
              <a:cxnLst/>
              <a:rect l="l" t="t" r="r" b="b"/>
              <a:pathLst>
                <a:path w="27570" h="11405" extrusionOk="0">
                  <a:moveTo>
                    <a:pt x="17344" y="0"/>
                  </a:moveTo>
                  <a:cubicBezTo>
                    <a:pt x="9575" y="0"/>
                    <a:pt x="2908" y="4712"/>
                    <a:pt x="1" y="11404"/>
                  </a:cubicBezTo>
                  <a:lnTo>
                    <a:pt x="1" y="11404"/>
                  </a:lnTo>
                  <a:cubicBezTo>
                    <a:pt x="4412" y="10677"/>
                    <a:pt x="13234" y="9524"/>
                    <a:pt x="17269" y="7895"/>
                  </a:cubicBezTo>
                  <a:cubicBezTo>
                    <a:pt x="21079" y="6366"/>
                    <a:pt x="25590" y="4913"/>
                    <a:pt x="27570" y="3033"/>
                  </a:cubicBezTo>
                  <a:cubicBezTo>
                    <a:pt x="24612" y="1128"/>
                    <a:pt x="21129" y="0"/>
                    <a:pt x="1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4"/>
            <p:cNvSpPr/>
            <p:nvPr/>
          </p:nvSpPr>
          <p:spPr>
            <a:xfrm>
              <a:off x="3569700" y="1218075"/>
              <a:ext cx="401025" cy="384750"/>
            </a:xfrm>
            <a:custGeom>
              <a:avLst/>
              <a:gdLst/>
              <a:ahLst/>
              <a:cxnLst/>
              <a:rect l="l" t="t" r="r" b="b"/>
              <a:pathLst>
                <a:path w="16041" h="15390" extrusionOk="0">
                  <a:moveTo>
                    <a:pt x="15715" y="0"/>
                  </a:moveTo>
                  <a:cubicBezTo>
                    <a:pt x="11379" y="4211"/>
                    <a:pt x="0" y="15314"/>
                    <a:pt x="351" y="15389"/>
                  </a:cubicBezTo>
                  <a:cubicBezTo>
                    <a:pt x="354" y="15389"/>
                    <a:pt x="357" y="15390"/>
                    <a:pt x="361" y="15390"/>
                  </a:cubicBezTo>
                  <a:cubicBezTo>
                    <a:pt x="847" y="15390"/>
                    <a:pt x="10316" y="10530"/>
                    <a:pt x="15539" y="7694"/>
                  </a:cubicBezTo>
                  <a:cubicBezTo>
                    <a:pt x="15865" y="6316"/>
                    <a:pt x="16041" y="4887"/>
                    <a:pt x="16041" y="3434"/>
                  </a:cubicBezTo>
                  <a:cubicBezTo>
                    <a:pt x="16041" y="2256"/>
                    <a:pt x="15915" y="1103"/>
                    <a:pt x="15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4"/>
            <p:cNvSpPr/>
            <p:nvPr/>
          </p:nvSpPr>
          <p:spPr>
            <a:xfrm>
              <a:off x="3061550" y="1302325"/>
              <a:ext cx="609675" cy="324925"/>
            </a:xfrm>
            <a:custGeom>
              <a:avLst/>
              <a:gdLst/>
              <a:ahLst/>
              <a:cxnLst/>
              <a:rect l="l" t="t" r="r" b="b"/>
              <a:pathLst>
                <a:path w="24387" h="12997" extrusionOk="0">
                  <a:moveTo>
                    <a:pt x="23527" y="0"/>
                  </a:moveTo>
                  <a:cubicBezTo>
                    <a:pt x="21221" y="0"/>
                    <a:pt x="5066" y="5931"/>
                    <a:pt x="0" y="7257"/>
                  </a:cubicBezTo>
                  <a:cubicBezTo>
                    <a:pt x="903" y="9387"/>
                    <a:pt x="2181" y="11342"/>
                    <a:pt x="3735" y="12996"/>
                  </a:cubicBezTo>
                  <a:cubicBezTo>
                    <a:pt x="9650" y="10289"/>
                    <a:pt x="24387" y="791"/>
                    <a:pt x="23785" y="64"/>
                  </a:cubicBezTo>
                  <a:cubicBezTo>
                    <a:pt x="23750" y="21"/>
                    <a:pt x="23663" y="0"/>
                    <a:pt x="23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4"/>
            <p:cNvSpPr/>
            <p:nvPr/>
          </p:nvSpPr>
          <p:spPr>
            <a:xfrm>
              <a:off x="3612300" y="1022575"/>
              <a:ext cx="303300" cy="202100"/>
            </a:xfrm>
            <a:custGeom>
              <a:avLst/>
              <a:gdLst/>
              <a:ahLst/>
              <a:cxnLst/>
              <a:rect l="l" t="t" r="r" b="b"/>
              <a:pathLst>
                <a:path w="12132" h="8084" extrusionOk="0">
                  <a:moveTo>
                    <a:pt x="10602" y="1"/>
                  </a:moveTo>
                  <a:cubicBezTo>
                    <a:pt x="7695" y="2131"/>
                    <a:pt x="1" y="7770"/>
                    <a:pt x="76" y="8071"/>
                  </a:cubicBezTo>
                  <a:cubicBezTo>
                    <a:pt x="78" y="8080"/>
                    <a:pt x="89" y="8084"/>
                    <a:pt x="108" y="8084"/>
                  </a:cubicBezTo>
                  <a:cubicBezTo>
                    <a:pt x="684" y="8084"/>
                    <a:pt x="8758" y="4106"/>
                    <a:pt x="12131" y="2432"/>
                  </a:cubicBezTo>
                  <a:cubicBezTo>
                    <a:pt x="11680" y="1580"/>
                    <a:pt x="11179" y="778"/>
                    <a:pt x="10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4"/>
            <p:cNvSpPr/>
            <p:nvPr/>
          </p:nvSpPr>
          <p:spPr>
            <a:xfrm>
              <a:off x="3032100" y="1148400"/>
              <a:ext cx="332725" cy="85975"/>
            </a:xfrm>
            <a:custGeom>
              <a:avLst/>
              <a:gdLst/>
              <a:ahLst/>
              <a:cxnLst/>
              <a:rect l="l" t="t" r="r" b="b"/>
              <a:pathLst>
                <a:path w="13309" h="3439" extrusionOk="0">
                  <a:moveTo>
                    <a:pt x="11892" y="1"/>
                  </a:moveTo>
                  <a:cubicBezTo>
                    <a:pt x="9582" y="1"/>
                    <a:pt x="3681" y="630"/>
                    <a:pt x="527" y="958"/>
                  </a:cubicBezTo>
                  <a:cubicBezTo>
                    <a:pt x="301" y="1760"/>
                    <a:pt x="126" y="2587"/>
                    <a:pt x="1" y="3439"/>
                  </a:cubicBezTo>
                  <a:cubicBezTo>
                    <a:pt x="4136" y="2662"/>
                    <a:pt x="13309" y="532"/>
                    <a:pt x="12833" y="105"/>
                  </a:cubicBezTo>
                  <a:cubicBezTo>
                    <a:pt x="12746" y="32"/>
                    <a:pt x="12409" y="1"/>
                    <a:pt x="11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4"/>
            <p:cNvSpPr/>
            <p:nvPr/>
          </p:nvSpPr>
          <p:spPr>
            <a:xfrm>
              <a:off x="3175575" y="831475"/>
              <a:ext cx="392900" cy="131850"/>
            </a:xfrm>
            <a:custGeom>
              <a:avLst/>
              <a:gdLst/>
              <a:ahLst/>
              <a:cxnLst/>
              <a:rect l="l" t="t" r="r" b="b"/>
              <a:pathLst>
                <a:path w="15716" h="5274" extrusionOk="0">
                  <a:moveTo>
                    <a:pt x="12908" y="0"/>
                  </a:moveTo>
                  <a:cubicBezTo>
                    <a:pt x="7921" y="0"/>
                    <a:pt x="3384" y="1955"/>
                    <a:pt x="1" y="5138"/>
                  </a:cubicBezTo>
                  <a:cubicBezTo>
                    <a:pt x="486" y="5225"/>
                    <a:pt x="1032" y="5274"/>
                    <a:pt x="1587" y="5274"/>
                  </a:cubicBezTo>
                  <a:cubicBezTo>
                    <a:pt x="2320" y="5274"/>
                    <a:pt x="3068" y="5188"/>
                    <a:pt x="3710" y="4988"/>
                  </a:cubicBezTo>
                  <a:cubicBezTo>
                    <a:pt x="5590" y="4412"/>
                    <a:pt x="12933" y="1855"/>
                    <a:pt x="15715" y="226"/>
                  </a:cubicBezTo>
                  <a:cubicBezTo>
                    <a:pt x="14813" y="101"/>
                    <a:pt x="13886" y="0"/>
                    <a:pt x="12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4"/>
            <p:cNvSpPr/>
            <p:nvPr/>
          </p:nvSpPr>
          <p:spPr>
            <a:xfrm>
              <a:off x="3198775" y="872200"/>
              <a:ext cx="771950" cy="904175"/>
            </a:xfrm>
            <a:custGeom>
              <a:avLst/>
              <a:gdLst/>
              <a:ahLst/>
              <a:cxnLst/>
              <a:rect l="l" t="t" r="r" b="b"/>
              <a:pathLst>
                <a:path w="30878" h="36167" extrusionOk="0">
                  <a:moveTo>
                    <a:pt x="19624" y="1"/>
                  </a:moveTo>
                  <a:lnTo>
                    <a:pt x="19624" y="1"/>
                  </a:lnTo>
                  <a:cubicBezTo>
                    <a:pt x="23835" y="3459"/>
                    <a:pt x="26542" y="8722"/>
                    <a:pt x="26542" y="14612"/>
                  </a:cubicBezTo>
                  <a:cubicBezTo>
                    <a:pt x="26542" y="25038"/>
                    <a:pt x="18071" y="33484"/>
                    <a:pt x="7644" y="33484"/>
                  </a:cubicBezTo>
                  <a:cubicBezTo>
                    <a:pt x="4938" y="33484"/>
                    <a:pt x="2356" y="32908"/>
                    <a:pt x="0" y="31880"/>
                  </a:cubicBezTo>
                  <a:lnTo>
                    <a:pt x="0" y="31880"/>
                  </a:lnTo>
                  <a:cubicBezTo>
                    <a:pt x="3258" y="34537"/>
                    <a:pt x="7444" y="36166"/>
                    <a:pt x="11980" y="36166"/>
                  </a:cubicBezTo>
                  <a:cubicBezTo>
                    <a:pt x="22431" y="36166"/>
                    <a:pt x="30878" y="27695"/>
                    <a:pt x="30878" y="17269"/>
                  </a:cubicBezTo>
                  <a:cubicBezTo>
                    <a:pt x="30878" y="9549"/>
                    <a:pt x="26241" y="2933"/>
                    <a:pt x="19624" y="1"/>
                  </a:cubicBezTo>
                  <a:close/>
                </a:path>
              </a:pathLst>
            </a:custGeom>
            <a:solidFill>
              <a:srgbClr val="FFE599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2" name="Google Shape;1962;p54"/>
          <p:cNvGrpSpPr/>
          <p:nvPr/>
        </p:nvGrpSpPr>
        <p:grpSpPr>
          <a:xfrm rot="1659">
            <a:off x="446647" y="3141527"/>
            <a:ext cx="524411" cy="521270"/>
            <a:chOff x="4134250" y="882850"/>
            <a:chExt cx="843375" cy="844025"/>
          </a:xfrm>
        </p:grpSpPr>
        <p:sp>
          <p:nvSpPr>
            <p:cNvPr id="1963" name="Google Shape;1963;p54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4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4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4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4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8" name="Google Shape;1968;p54"/>
          <p:cNvGrpSpPr/>
          <p:nvPr/>
        </p:nvGrpSpPr>
        <p:grpSpPr>
          <a:xfrm>
            <a:off x="463719" y="4235914"/>
            <a:ext cx="502994" cy="502994"/>
            <a:chOff x="2751400" y="2498775"/>
            <a:chExt cx="652900" cy="652900"/>
          </a:xfrm>
        </p:grpSpPr>
        <p:sp>
          <p:nvSpPr>
            <p:cNvPr id="1969" name="Google Shape;1969;p54"/>
            <p:cNvSpPr/>
            <p:nvPr/>
          </p:nvSpPr>
          <p:spPr>
            <a:xfrm>
              <a:off x="2751400" y="2498775"/>
              <a:ext cx="652900" cy="652900"/>
            </a:xfrm>
            <a:custGeom>
              <a:avLst/>
              <a:gdLst/>
              <a:ahLst/>
              <a:cxnLst/>
              <a:rect l="l" t="t" r="r" b="b"/>
              <a:pathLst>
                <a:path w="26116" h="26116" extrusionOk="0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4"/>
            <p:cNvSpPr/>
            <p:nvPr/>
          </p:nvSpPr>
          <p:spPr>
            <a:xfrm>
              <a:off x="2758925" y="2889025"/>
              <a:ext cx="637875" cy="187500"/>
            </a:xfrm>
            <a:custGeom>
              <a:avLst/>
              <a:gdLst/>
              <a:ahLst/>
              <a:cxnLst/>
              <a:rect l="l" t="t" r="r" b="b"/>
              <a:pathLst>
                <a:path w="25515" h="7500" extrusionOk="0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4"/>
            <p:cNvSpPr/>
            <p:nvPr/>
          </p:nvSpPr>
          <p:spPr>
            <a:xfrm>
              <a:off x="2761425" y="2606275"/>
              <a:ext cx="637250" cy="224850"/>
            </a:xfrm>
            <a:custGeom>
              <a:avLst/>
              <a:gdLst/>
              <a:ahLst/>
              <a:cxnLst/>
              <a:rect l="l" t="t" r="r" b="b"/>
              <a:pathLst>
                <a:path w="25490" h="8994" extrusionOk="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4"/>
            <p:cNvSpPr/>
            <p:nvPr/>
          </p:nvSpPr>
          <p:spPr>
            <a:xfrm>
              <a:off x="2907425" y="2498775"/>
              <a:ext cx="319575" cy="93675"/>
            </a:xfrm>
            <a:custGeom>
              <a:avLst/>
              <a:gdLst/>
              <a:ahLst/>
              <a:cxnLst/>
              <a:rect l="l" t="t" r="r" b="b"/>
              <a:pathLst>
                <a:path w="12783" h="3747" extrusionOk="0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4"/>
            <p:cNvSpPr/>
            <p:nvPr/>
          </p:nvSpPr>
          <p:spPr>
            <a:xfrm>
              <a:off x="2754525" y="2694275"/>
              <a:ext cx="632875" cy="116125"/>
            </a:xfrm>
            <a:custGeom>
              <a:avLst/>
              <a:gdLst/>
              <a:ahLst/>
              <a:cxnLst/>
              <a:rect l="l" t="t" r="r" b="b"/>
              <a:pathLst>
                <a:path w="25315" h="4645" extrusionOk="0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4"/>
            <p:cNvSpPr/>
            <p:nvPr/>
          </p:nvSpPr>
          <p:spPr>
            <a:xfrm>
              <a:off x="2752025" y="2829175"/>
              <a:ext cx="619075" cy="167125"/>
            </a:xfrm>
            <a:custGeom>
              <a:avLst/>
              <a:gdLst/>
              <a:ahLst/>
              <a:cxnLst/>
              <a:rect l="l" t="t" r="r" b="b"/>
              <a:pathLst>
                <a:path w="24763" h="6685" extrusionOk="0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4"/>
            <p:cNvSpPr/>
            <p:nvPr/>
          </p:nvSpPr>
          <p:spPr>
            <a:xfrm>
              <a:off x="2817825" y="2553600"/>
              <a:ext cx="483100" cy="74275"/>
            </a:xfrm>
            <a:custGeom>
              <a:avLst/>
              <a:gdLst/>
              <a:ahLst/>
              <a:cxnLst/>
              <a:rect l="l" t="t" r="r" b="b"/>
              <a:pathLst>
                <a:path w="19324" h="2971" extrusionOk="0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4"/>
            <p:cNvSpPr/>
            <p:nvPr/>
          </p:nvSpPr>
          <p:spPr>
            <a:xfrm>
              <a:off x="2823450" y="2981950"/>
              <a:ext cx="492500" cy="130900"/>
            </a:xfrm>
            <a:custGeom>
              <a:avLst/>
              <a:gdLst/>
              <a:ahLst/>
              <a:cxnLst/>
              <a:rect l="l" t="t" r="r" b="b"/>
              <a:pathLst>
                <a:path w="19700" h="5236" extrusionOk="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4"/>
            <p:cNvSpPr/>
            <p:nvPr/>
          </p:nvSpPr>
          <p:spPr>
            <a:xfrm>
              <a:off x="2842250" y="2542625"/>
              <a:ext cx="562050" cy="609050"/>
            </a:xfrm>
            <a:custGeom>
              <a:avLst/>
              <a:gdLst/>
              <a:ahLst/>
              <a:cxnLst/>
              <a:rect l="l" t="t" r="r" b="b"/>
              <a:pathLst>
                <a:path w="22482" h="24362" extrusionOk="0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8" name="Google Shape;1978;p54"/>
          <p:cNvGrpSpPr/>
          <p:nvPr/>
        </p:nvGrpSpPr>
        <p:grpSpPr>
          <a:xfrm>
            <a:off x="374492" y="59883"/>
            <a:ext cx="683941" cy="1893379"/>
            <a:chOff x="2916100" y="2780750"/>
            <a:chExt cx="389200" cy="1077375"/>
          </a:xfrm>
        </p:grpSpPr>
        <p:sp>
          <p:nvSpPr>
            <p:cNvPr id="1979" name="Google Shape;1979;p54"/>
            <p:cNvSpPr/>
            <p:nvPr/>
          </p:nvSpPr>
          <p:spPr>
            <a:xfrm>
              <a:off x="3049625" y="3452950"/>
              <a:ext cx="125550" cy="405175"/>
            </a:xfrm>
            <a:custGeom>
              <a:avLst/>
              <a:gdLst/>
              <a:ahLst/>
              <a:cxnLst/>
              <a:rect l="l" t="t" r="r" b="b"/>
              <a:pathLst>
                <a:path w="5022" h="16207" extrusionOk="0">
                  <a:moveTo>
                    <a:pt x="0" y="0"/>
                  </a:moveTo>
                  <a:lnTo>
                    <a:pt x="2511" y="16206"/>
                  </a:lnTo>
                  <a:lnTo>
                    <a:pt x="50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4"/>
            <p:cNvSpPr/>
            <p:nvPr/>
          </p:nvSpPr>
          <p:spPr>
            <a:xfrm>
              <a:off x="3063875" y="3452950"/>
              <a:ext cx="97050" cy="196325"/>
            </a:xfrm>
            <a:custGeom>
              <a:avLst/>
              <a:gdLst/>
              <a:ahLst/>
              <a:cxnLst/>
              <a:rect l="l" t="t" r="r" b="b"/>
              <a:pathLst>
                <a:path w="3882" h="7853" extrusionOk="0">
                  <a:moveTo>
                    <a:pt x="1" y="0"/>
                  </a:moveTo>
                  <a:lnTo>
                    <a:pt x="1941" y="7852"/>
                  </a:lnTo>
                  <a:lnTo>
                    <a:pt x="3881" y="0"/>
                  </a:lnTo>
                  <a:close/>
                </a:path>
              </a:pathLst>
            </a:custGeom>
            <a:solidFill>
              <a:srgbClr val="F9C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4"/>
            <p:cNvSpPr/>
            <p:nvPr/>
          </p:nvSpPr>
          <p:spPr>
            <a:xfrm>
              <a:off x="3026225" y="3342800"/>
              <a:ext cx="167800" cy="136125"/>
            </a:xfrm>
            <a:custGeom>
              <a:avLst/>
              <a:gdLst/>
              <a:ahLst/>
              <a:cxnLst/>
              <a:rect l="l" t="t" r="r" b="b"/>
              <a:pathLst>
                <a:path w="6712" h="5445" extrusionOk="0">
                  <a:moveTo>
                    <a:pt x="1073" y="1"/>
                  </a:moveTo>
                  <a:cubicBezTo>
                    <a:pt x="777" y="1393"/>
                    <a:pt x="480" y="2786"/>
                    <a:pt x="160" y="4178"/>
                  </a:cubicBezTo>
                  <a:cubicBezTo>
                    <a:pt x="0" y="4794"/>
                    <a:pt x="503" y="5388"/>
                    <a:pt x="1187" y="5410"/>
                  </a:cubicBezTo>
                  <a:cubicBezTo>
                    <a:pt x="1906" y="5433"/>
                    <a:pt x="2631" y="5445"/>
                    <a:pt x="3356" y="5445"/>
                  </a:cubicBezTo>
                  <a:cubicBezTo>
                    <a:pt x="4080" y="5445"/>
                    <a:pt x="4805" y="5433"/>
                    <a:pt x="5524" y="5410"/>
                  </a:cubicBezTo>
                  <a:cubicBezTo>
                    <a:pt x="6209" y="5388"/>
                    <a:pt x="6711" y="4794"/>
                    <a:pt x="6574" y="4178"/>
                  </a:cubicBezTo>
                  <a:cubicBezTo>
                    <a:pt x="6255" y="2786"/>
                    <a:pt x="5935" y="1393"/>
                    <a:pt x="5661" y="1"/>
                  </a:cubicBezTo>
                  <a:cubicBezTo>
                    <a:pt x="4896" y="24"/>
                    <a:pt x="4132" y="35"/>
                    <a:pt x="3367" y="35"/>
                  </a:cubicBezTo>
                  <a:cubicBezTo>
                    <a:pt x="2603" y="35"/>
                    <a:pt x="1838" y="24"/>
                    <a:pt x="1073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4"/>
            <p:cNvSpPr/>
            <p:nvPr/>
          </p:nvSpPr>
          <p:spPr>
            <a:xfrm>
              <a:off x="3026225" y="3342800"/>
              <a:ext cx="54800" cy="135850"/>
            </a:xfrm>
            <a:custGeom>
              <a:avLst/>
              <a:gdLst/>
              <a:ahLst/>
              <a:cxnLst/>
              <a:rect l="l" t="t" r="r" b="b"/>
              <a:pathLst>
                <a:path w="2192" h="5434" extrusionOk="0">
                  <a:moveTo>
                    <a:pt x="1073" y="1"/>
                  </a:moveTo>
                  <a:cubicBezTo>
                    <a:pt x="777" y="1393"/>
                    <a:pt x="480" y="2786"/>
                    <a:pt x="160" y="4178"/>
                  </a:cubicBezTo>
                  <a:cubicBezTo>
                    <a:pt x="0" y="4794"/>
                    <a:pt x="503" y="5388"/>
                    <a:pt x="1187" y="5410"/>
                  </a:cubicBezTo>
                  <a:cubicBezTo>
                    <a:pt x="1530" y="5433"/>
                    <a:pt x="1849" y="5433"/>
                    <a:pt x="2192" y="5433"/>
                  </a:cubicBezTo>
                  <a:lnTo>
                    <a:pt x="2192" y="24"/>
                  </a:lnTo>
                  <a:cubicBezTo>
                    <a:pt x="1826" y="24"/>
                    <a:pt x="1438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4"/>
            <p:cNvSpPr/>
            <p:nvPr/>
          </p:nvSpPr>
          <p:spPr>
            <a:xfrm>
              <a:off x="3141500" y="3342800"/>
              <a:ext cx="52525" cy="135850"/>
            </a:xfrm>
            <a:custGeom>
              <a:avLst/>
              <a:gdLst/>
              <a:ahLst/>
              <a:cxnLst/>
              <a:rect l="l" t="t" r="r" b="b"/>
              <a:pathLst>
                <a:path w="2101" h="5434" extrusionOk="0">
                  <a:moveTo>
                    <a:pt x="1050" y="1"/>
                  </a:moveTo>
                  <a:cubicBezTo>
                    <a:pt x="685" y="1"/>
                    <a:pt x="343" y="24"/>
                    <a:pt x="0" y="24"/>
                  </a:cubicBezTo>
                  <a:lnTo>
                    <a:pt x="0" y="5433"/>
                  </a:lnTo>
                  <a:cubicBezTo>
                    <a:pt x="297" y="5433"/>
                    <a:pt x="616" y="5433"/>
                    <a:pt x="913" y="5410"/>
                  </a:cubicBezTo>
                  <a:cubicBezTo>
                    <a:pt x="1598" y="5388"/>
                    <a:pt x="2100" y="4794"/>
                    <a:pt x="1963" y="4178"/>
                  </a:cubicBezTo>
                  <a:cubicBezTo>
                    <a:pt x="1644" y="2786"/>
                    <a:pt x="1324" y="1393"/>
                    <a:pt x="1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4"/>
            <p:cNvSpPr/>
            <p:nvPr/>
          </p:nvSpPr>
          <p:spPr>
            <a:xfrm>
              <a:off x="2963450" y="2780750"/>
              <a:ext cx="295625" cy="633425"/>
            </a:xfrm>
            <a:custGeom>
              <a:avLst/>
              <a:gdLst/>
              <a:ahLst/>
              <a:cxnLst/>
              <a:rect l="l" t="t" r="r" b="b"/>
              <a:pathLst>
                <a:path w="11825" h="25337" extrusionOk="0">
                  <a:moveTo>
                    <a:pt x="5935" y="0"/>
                  </a:moveTo>
                  <a:cubicBezTo>
                    <a:pt x="5456" y="0"/>
                    <a:pt x="69" y="5661"/>
                    <a:pt x="46" y="12645"/>
                  </a:cubicBezTo>
                  <a:cubicBezTo>
                    <a:pt x="1" y="19653"/>
                    <a:pt x="4086" y="25336"/>
                    <a:pt x="5821" y="25336"/>
                  </a:cubicBezTo>
                  <a:cubicBezTo>
                    <a:pt x="7556" y="25336"/>
                    <a:pt x="11779" y="19698"/>
                    <a:pt x="11801" y="12691"/>
                  </a:cubicBezTo>
                  <a:cubicBezTo>
                    <a:pt x="11824" y="5706"/>
                    <a:pt x="6392" y="23"/>
                    <a:pt x="593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4"/>
            <p:cNvSpPr/>
            <p:nvPr/>
          </p:nvSpPr>
          <p:spPr>
            <a:xfrm>
              <a:off x="3026225" y="2780750"/>
              <a:ext cx="170650" cy="105575"/>
            </a:xfrm>
            <a:custGeom>
              <a:avLst/>
              <a:gdLst/>
              <a:ahLst/>
              <a:cxnLst/>
              <a:rect l="l" t="t" r="r" b="b"/>
              <a:pathLst>
                <a:path w="6826" h="4223" extrusionOk="0">
                  <a:moveTo>
                    <a:pt x="3424" y="0"/>
                  </a:moveTo>
                  <a:cubicBezTo>
                    <a:pt x="3173" y="0"/>
                    <a:pt x="1507" y="1621"/>
                    <a:pt x="0" y="4200"/>
                  </a:cubicBezTo>
                  <a:lnTo>
                    <a:pt x="6825" y="4223"/>
                  </a:lnTo>
                  <a:cubicBezTo>
                    <a:pt x="5342" y="1643"/>
                    <a:pt x="3652" y="0"/>
                    <a:pt x="34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4"/>
            <p:cNvSpPr/>
            <p:nvPr/>
          </p:nvSpPr>
          <p:spPr>
            <a:xfrm>
              <a:off x="2966875" y="3143650"/>
              <a:ext cx="288775" cy="44550"/>
            </a:xfrm>
            <a:custGeom>
              <a:avLst/>
              <a:gdLst/>
              <a:ahLst/>
              <a:cxnLst/>
              <a:rect l="l" t="t" r="r" b="b"/>
              <a:pathLst>
                <a:path w="11551" h="1782" extrusionOk="0">
                  <a:moveTo>
                    <a:pt x="1" y="1"/>
                  </a:moveTo>
                  <a:lnTo>
                    <a:pt x="1" y="1"/>
                  </a:lnTo>
                  <a:cubicBezTo>
                    <a:pt x="46" y="594"/>
                    <a:pt x="138" y="1188"/>
                    <a:pt x="252" y="1758"/>
                  </a:cubicBezTo>
                  <a:lnTo>
                    <a:pt x="11276" y="1781"/>
                  </a:lnTo>
                  <a:cubicBezTo>
                    <a:pt x="11390" y="1211"/>
                    <a:pt x="11482" y="640"/>
                    <a:pt x="11550" y="4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4"/>
            <p:cNvSpPr/>
            <p:nvPr/>
          </p:nvSpPr>
          <p:spPr>
            <a:xfrm>
              <a:off x="3095275" y="3228100"/>
              <a:ext cx="34250" cy="227725"/>
            </a:xfrm>
            <a:custGeom>
              <a:avLst/>
              <a:gdLst/>
              <a:ahLst/>
              <a:cxnLst/>
              <a:rect l="l" t="t" r="r" b="b"/>
              <a:pathLst>
                <a:path w="1370" h="9109" extrusionOk="0">
                  <a:moveTo>
                    <a:pt x="699" y="0"/>
                  </a:moveTo>
                  <a:cubicBezTo>
                    <a:pt x="652" y="0"/>
                    <a:pt x="609" y="25"/>
                    <a:pt x="594" y="69"/>
                  </a:cubicBezTo>
                  <a:cubicBezTo>
                    <a:pt x="594" y="69"/>
                    <a:pt x="594" y="69"/>
                    <a:pt x="571" y="92"/>
                  </a:cubicBezTo>
                  <a:cubicBezTo>
                    <a:pt x="571" y="115"/>
                    <a:pt x="548" y="138"/>
                    <a:pt x="525" y="161"/>
                  </a:cubicBezTo>
                  <a:cubicBezTo>
                    <a:pt x="502" y="229"/>
                    <a:pt x="457" y="321"/>
                    <a:pt x="411" y="435"/>
                  </a:cubicBezTo>
                  <a:cubicBezTo>
                    <a:pt x="366" y="549"/>
                    <a:pt x="320" y="686"/>
                    <a:pt x="297" y="846"/>
                  </a:cubicBezTo>
                  <a:cubicBezTo>
                    <a:pt x="251" y="1005"/>
                    <a:pt x="229" y="1188"/>
                    <a:pt x="183" y="1393"/>
                  </a:cubicBezTo>
                  <a:cubicBezTo>
                    <a:pt x="160" y="1576"/>
                    <a:pt x="160" y="1804"/>
                    <a:pt x="137" y="2032"/>
                  </a:cubicBezTo>
                  <a:cubicBezTo>
                    <a:pt x="137" y="2261"/>
                    <a:pt x="137" y="2489"/>
                    <a:pt x="114" y="2740"/>
                  </a:cubicBezTo>
                  <a:cubicBezTo>
                    <a:pt x="92" y="3242"/>
                    <a:pt x="92" y="3767"/>
                    <a:pt x="69" y="4292"/>
                  </a:cubicBezTo>
                  <a:cubicBezTo>
                    <a:pt x="46" y="4817"/>
                    <a:pt x="46" y="5342"/>
                    <a:pt x="23" y="5844"/>
                  </a:cubicBezTo>
                  <a:cubicBezTo>
                    <a:pt x="23" y="6073"/>
                    <a:pt x="23" y="6324"/>
                    <a:pt x="23" y="6552"/>
                  </a:cubicBezTo>
                  <a:cubicBezTo>
                    <a:pt x="23" y="6780"/>
                    <a:pt x="0" y="6986"/>
                    <a:pt x="0" y="7191"/>
                  </a:cubicBezTo>
                  <a:cubicBezTo>
                    <a:pt x="0" y="7579"/>
                    <a:pt x="0" y="7921"/>
                    <a:pt x="0" y="8150"/>
                  </a:cubicBezTo>
                  <a:cubicBezTo>
                    <a:pt x="0" y="8378"/>
                    <a:pt x="0" y="8515"/>
                    <a:pt x="0" y="8515"/>
                  </a:cubicBezTo>
                  <a:cubicBezTo>
                    <a:pt x="0" y="8834"/>
                    <a:pt x="297" y="9108"/>
                    <a:pt x="685" y="9108"/>
                  </a:cubicBezTo>
                  <a:cubicBezTo>
                    <a:pt x="1050" y="9108"/>
                    <a:pt x="1370" y="8834"/>
                    <a:pt x="1370" y="8515"/>
                  </a:cubicBezTo>
                  <a:cubicBezTo>
                    <a:pt x="1370" y="8515"/>
                    <a:pt x="1370" y="8378"/>
                    <a:pt x="1370" y="8150"/>
                  </a:cubicBezTo>
                  <a:cubicBezTo>
                    <a:pt x="1370" y="7921"/>
                    <a:pt x="1370" y="7579"/>
                    <a:pt x="1370" y="7191"/>
                  </a:cubicBezTo>
                  <a:cubicBezTo>
                    <a:pt x="1370" y="6986"/>
                    <a:pt x="1370" y="6780"/>
                    <a:pt x="1370" y="6552"/>
                  </a:cubicBezTo>
                  <a:cubicBezTo>
                    <a:pt x="1370" y="6324"/>
                    <a:pt x="1370" y="6095"/>
                    <a:pt x="1370" y="5844"/>
                  </a:cubicBezTo>
                  <a:cubicBezTo>
                    <a:pt x="1347" y="5342"/>
                    <a:pt x="1347" y="4817"/>
                    <a:pt x="1324" y="4292"/>
                  </a:cubicBezTo>
                  <a:cubicBezTo>
                    <a:pt x="1324" y="3767"/>
                    <a:pt x="1301" y="3242"/>
                    <a:pt x="1301" y="2740"/>
                  </a:cubicBezTo>
                  <a:cubicBezTo>
                    <a:pt x="1279" y="2489"/>
                    <a:pt x="1279" y="2261"/>
                    <a:pt x="1279" y="2032"/>
                  </a:cubicBezTo>
                  <a:cubicBezTo>
                    <a:pt x="1256" y="1804"/>
                    <a:pt x="1256" y="1576"/>
                    <a:pt x="1233" y="1393"/>
                  </a:cubicBezTo>
                  <a:cubicBezTo>
                    <a:pt x="1210" y="1188"/>
                    <a:pt x="1164" y="1005"/>
                    <a:pt x="1142" y="846"/>
                  </a:cubicBezTo>
                  <a:cubicBezTo>
                    <a:pt x="1096" y="686"/>
                    <a:pt x="1050" y="549"/>
                    <a:pt x="1005" y="435"/>
                  </a:cubicBezTo>
                  <a:cubicBezTo>
                    <a:pt x="982" y="321"/>
                    <a:pt x="936" y="229"/>
                    <a:pt x="890" y="161"/>
                  </a:cubicBezTo>
                  <a:cubicBezTo>
                    <a:pt x="890" y="138"/>
                    <a:pt x="868" y="115"/>
                    <a:pt x="868" y="92"/>
                  </a:cubicBezTo>
                  <a:cubicBezTo>
                    <a:pt x="845" y="69"/>
                    <a:pt x="845" y="69"/>
                    <a:pt x="845" y="69"/>
                  </a:cubicBezTo>
                  <a:cubicBezTo>
                    <a:pt x="822" y="47"/>
                    <a:pt x="799" y="24"/>
                    <a:pt x="776" y="24"/>
                  </a:cubicBezTo>
                  <a:cubicBezTo>
                    <a:pt x="752" y="8"/>
                    <a:pt x="725" y="0"/>
                    <a:pt x="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4"/>
            <p:cNvSpPr/>
            <p:nvPr/>
          </p:nvSpPr>
          <p:spPr>
            <a:xfrm>
              <a:off x="2916100" y="3237250"/>
              <a:ext cx="141525" cy="218325"/>
            </a:xfrm>
            <a:custGeom>
              <a:avLst/>
              <a:gdLst/>
              <a:ahLst/>
              <a:cxnLst/>
              <a:rect l="l" t="t" r="r" b="b"/>
              <a:pathLst>
                <a:path w="5661" h="8733" extrusionOk="0">
                  <a:moveTo>
                    <a:pt x="2837" y="0"/>
                  </a:moveTo>
                  <a:cubicBezTo>
                    <a:pt x="2833" y="0"/>
                    <a:pt x="2831" y="0"/>
                    <a:pt x="2831" y="0"/>
                  </a:cubicBezTo>
                  <a:cubicBezTo>
                    <a:pt x="0" y="2534"/>
                    <a:pt x="822" y="6734"/>
                    <a:pt x="3355" y="8537"/>
                  </a:cubicBezTo>
                  <a:cubicBezTo>
                    <a:pt x="3563" y="8673"/>
                    <a:pt x="3733" y="8732"/>
                    <a:pt x="3866" y="8732"/>
                  </a:cubicBezTo>
                  <a:cubicBezTo>
                    <a:pt x="4201" y="8732"/>
                    <a:pt x="4311" y="8361"/>
                    <a:pt x="4246" y="7921"/>
                  </a:cubicBezTo>
                  <a:cubicBezTo>
                    <a:pt x="3903" y="5798"/>
                    <a:pt x="5661" y="5638"/>
                    <a:pt x="5661" y="5638"/>
                  </a:cubicBezTo>
                  <a:cubicBezTo>
                    <a:pt x="5108" y="86"/>
                    <a:pt x="2968" y="0"/>
                    <a:pt x="28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4"/>
            <p:cNvSpPr/>
            <p:nvPr/>
          </p:nvSpPr>
          <p:spPr>
            <a:xfrm>
              <a:off x="3160900" y="3239525"/>
              <a:ext cx="144400" cy="216825"/>
            </a:xfrm>
            <a:custGeom>
              <a:avLst/>
              <a:gdLst/>
              <a:ahLst/>
              <a:cxnLst/>
              <a:rect l="l" t="t" r="r" b="b"/>
              <a:pathLst>
                <a:path w="5776" h="8673" extrusionOk="0">
                  <a:moveTo>
                    <a:pt x="2948" y="0"/>
                  </a:moveTo>
                  <a:cubicBezTo>
                    <a:pt x="2724" y="0"/>
                    <a:pt x="584" y="143"/>
                    <a:pt x="0" y="5570"/>
                  </a:cubicBezTo>
                  <a:cubicBezTo>
                    <a:pt x="0" y="5570"/>
                    <a:pt x="1758" y="5730"/>
                    <a:pt x="1415" y="7852"/>
                  </a:cubicBezTo>
                  <a:cubicBezTo>
                    <a:pt x="1349" y="8298"/>
                    <a:pt x="1462" y="8672"/>
                    <a:pt x="1807" y="8672"/>
                  </a:cubicBezTo>
                  <a:cubicBezTo>
                    <a:pt x="1938" y="8672"/>
                    <a:pt x="2104" y="8618"/>
                    <a:pt x="2306" y="8492"/>
                  </a:cubicBezTo>
                  <a:cubicBezTo>
                    <a:pt x="4839" y="6688"/>
                    <a:pt x="5775" y="2534"/>
                    <a:pt x="2968" y="1"/>
                  </a:cubicBezTo>
                  <a:cubicBezTo>
                    <a:pt x="2968" y="1"/>
                    <a:pt x="2961" y="0"/>
                    <a:pt x="29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4"/>
            <p:cNvSpPr/>
            <p:nvPr/>
          </p:nvSpPr>
          <p:spPr>
            <a:xfrm>
              <a:off x="3017100" y="2934225"/>
              <a:ext cx="187750" cy="187200"/>
            </a:xfrm>
            <a:custGeom>
              <a:avLst/>
              <a:gdLst/>
              <a:ahLst/>
              <a:cxnLst/>
              <a:rect l="l" t="t" r="r" b="b"/>
              <a:pathLst>
                <a:path w="7510" h="7488" extrusionOk="0">
                  <a:moveTo>
                    <a:pt x="3725" y="1"/>
                  </a:moveTo>
                  <a:cubicBezTo>
                    <a:pt x="1667" y="1"/>
                    <a:pt x="0" y="1681"/>
                    <a:pt x="0" y="3722"/>
                  </a:cubicBezTo>
                  <a:cubicBezTo>
                    <a:pt x="0" y="5799"/>
                    <a:pt x="1666" y="7488"/>
                    <a:pt x="3721" y="7488"/>
                  </a:cubicBezTo>
                  <a:cubicBezTo>
                    <a:pt x="5798" y="7488"/>
                    <a:pt x="7487" y="5821"/>
                    <a:pt x="7487" y="3744"/>
                  </a:cubicBezTo>
                  <a:cubicBezTo>
                    <a:pt x="7510" y="1690"/>
                    <a:pt x="5821" y="1"/>
                    <a:pt x="3766" y="1"/>
                  </a:cubicBezTo>
                  <a:cubicBezTo>
                    <a:pt x="3753" y="1"/>
                    <a:pt x="3739" y="1"/>
                    <a:pt x="37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4"/>
            <p:cNvSpPr/>
            <p:nvPr/>
          </p:nvSpPr>
          <p:spPr>
            <a:xfrm>
              <a:off x="3031925" y="2949075"/>
              <a:ext cx="158100" cy="157525"/>
            </a:xfrm>
            <a:custGeom>
              <a:avLst/>
              <a:gdLst/>
              <a:ahLst/>
              <a:cxnLst/>
              <a:rect l="l" t="t" r="r" b="b"/>
              <a:pathLst>
                <a:path w="6324" h="6301" extrusionOk="0">
                  <a:moveTo>
                    <a:pt x="3132" y="0"/>
                  </a:moveTo>
                  <a:cubicBezTo>
                    <a:pt x="1393" y="0"/>
                    <a:pt x="1" y="1407"/>
                    <a:pt x="1" y="3128"/>
                  </a:cubicBezTo>
                  <a:cubicBezTo>
                    <a:pt x="1" y="4885"/>
                    <a:pt x="1393" y="6300"/>
                    <a:pt x="3151" y="6300"/>
                  </a:cubicBezTo>
                  <a:cubicBezTo>
                    <a:pt x="4885" y="6300"/>
                    <a:pt x="6300" y="4908"/>
                    <a:pt x="6300" y="3150"/>
                  </a:cubicBezTo>
                  <a:cubicBezTo>
                    <a:pt x="6323" y="1416"/>
                    <a:pt x="4908" y="0"/>
                    <a:pt x="3173" y="0"/>
                  </a:cubicBezTo>
                  <a:cubicBezTo>
                    <a:pt x="3159" y="0"/>
                    <a:pt x="3145" y="0"/>
                    <a:pt x="3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4"/>
            <p:cNvSpPr/>
            <p:nvPr/>
          </p:nvSpPr>
          <p:spPr>
            <a:xfrm>
              <a:off x="3049050" y="2966200"/>
              <a:ext cx="123275" cy="123275"/>
            </a:xfrm>
            <a:custGeom>
              <a:avLst/>
              <a:gdLst/>
              <a:ahLst/>
              <a:cxnLst/>
              <a:rect l="l" t="t" r="r" b="b"/>
              <a:pathLst>
                <a:path w="4931" h="4931" extrusionOk="0">
                  <a:moveTo>
                    <a:pt x="2466" y="0"/>
                  </a:moveTo>
                  <a:cubicBezTo>
                    <a:pt x="1119" y="0"/>
                    <a:pt x="0" y="1096"/>
                    <a:pt x="0" y="2443"/>
                  </a:cubicBezTo>
                  <a:cubicBezTo>
                    <a:pt x="0" y="3812"/>
                    <a:pt x="1096" y="4930"/>
                    <a:pt x="2466" y="4930"/>
                  </a:cubicBezTo>
                  <a:cubicBezTo>
                    <a:pt x="3812" y="4930"/>
                    <a:pt x="4931" y="3835"/>
                    <a:pt x="4931" y="2465"/>
                  </a:cubicBezTo>
                  <a:cubicBezTo>
                    <a:pt x="4931" y="1119"/>
                    <a:pt x="3835" y="0"/>
                    <a:pt x="24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6" name="Google Shape;1996;p54"/>
          <p:cNvSpPr txBox="1">
            <a:spLocks noGrp="1"/>
          </p:cNvSpPr>
          <p:nvPr>
            <p:ph type="subTitle" idx="4294967295"/>
          </p:nvPr>
        </p:nvSpPr>
        <p:spPr>
          <a:xfrm>
            <a:off x="1449553" y="1052892"/>
            <a:ext cx="6974937" cy="71205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27000" indent="0">
              <a:buNone/>
            </a:pPr>
            <a:r>
              <a:rPr kumimoji="1"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善用</a:t>
            </a:r>
            <a:r>
              <a:rPr kumimoji="1" lang="en" altLang="zh-TW" dirty="0">
                <a:latin typeface="Yuanti SC" panose="02010600040101010101" pitchFamily="2" charset="-122"/>
                <a:ea typeface="Yuanti SC" panose="02010600040101010101" pitchFamily="2" charset="-122"/>
              </a:rPr>
              <a:t>STM32 B-L4S5I-IOT01A</a:t>
            </a:r>
            <a:r>
              <a:rPr kumimoji="1"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上的各種</a:t>
            </a:r>
            <a:r>
              <a:rPr kumimoji="1" lang="en" altLang="zh-TW" dirty="0">
                <a:latin typeface="Yuanti SC" panose="02010600040101010101" pitchFamily="2" charset="-122"/>
                <a:ea typeface="Yuanti SC" panose="02010600040101010101" pitchFamily="2" charset="-122"/>
              </a:rPr>
              <a:t>Sensor</a:t>
            </a:r>
            <a:r>
              <a:rPr kumimoji="1"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來觀測環境</a:t>
            </a:r>
          </a:p>
        </p:txBody>
      </p:sp>
      <p:sp>
        <p:nvSpPr>
          <p:cNvPr id="68" name="Google Shape;1996;p54">
            <a:extLst>
              <a:ext uri="{FF2B5EF4-FFF2-40B4-BE49-F238E27FC236}">
                <a16:creationId xmlns:a16="http://schemas.microsoft.com/office/drawing/2014/main" id="{F05DED52-10D9-B5EC-9B1C-83205D34B209}"/>
              </a:ext>
            </a:extLst>
          </p:cNvPr>
          <p:cNvSpPr txBox="1">
            <a:spLocks/>
          </p:cNvSpPr>
          <p:nvPr/>
        </p:nvSpPr>
        <p:spPr>
          <a:xfrm>
            <a:off x="1449552" y="1944307"/>
            <a:ext cx="6974937" cy="712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27000" indent="0">
              <a:buNone/>
            </a:pPr>
            <a:r>
              <a:rPr kumimoji="1"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透過</a:t>
            </a:r>
            <a:r>
              <a:rPr kumimoji="1" lang="en" altLang="zh-TW" dirty="0">
                <a:latin typeface="Yuanti SC" panose="02010600040101010101" pitchFamily="2" charset="-122"/>
                <a:ea typeface="Yuanti SC" panose="02010600040101010101" pitchFamily="2" charset="-122"/>
              </a:rPr>
              <a:t>DSP</a:t>
            </a:r>
            <a:r>
              <a:rPr kumimoji="1"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來處理各種傳感器的資料，來消弭雜訊或偵測突發狀況等等</a:t>
            </a:r>
          </a:p>
        </p:txBody>
      </p:sp>
      <p:sp>
        <p:nvSpPr>
          <p:cNvPr id="69" name="Google Shape;1996;p54">
            <a:extLst>
              <a:ext uri="{FF2B5EF4-FFF2-40B4-BE49-F238E27FC236}">
                <a16:creationId xmlns:a16="http://schemas.microsoft.com/office/drawing/2014/main" id="{C2E7A620-ED46-5BAA-41E4-7825BFA9C154}"/>
              </a:ext>
            </a:extLst>
          </p:cNvPr>
          <p:cNvSpPr txBox="1">
            <a:spLocks/>
          </p:cNvSpPr>
          <p:nvPr/>
        </p:nvSpPr>
        <p:spPr>
          <a:xfrm>
            <a:off x="1449551" y="2992108"/>
            <a:ext cx="6974937" cy="712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27000" indent="0">
              <a:buFont typeface="Karla"/>
              <a:buNone/>
            </a:pPr>
            <a:r>
              <a:rPr kumimoji="1"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結合</a:t>
            </a:r>
            <a:r>
              <a:rPr kumimoji="1" lang="en-US" altLang="zh-TW" dirty="0">
                <a:latin typeface="Yuanti SC" panose="02010600040101010101" pitchFamily="2" charset="-122"/>
                <a:ea typeface="Yuanti SC" panose="02010600040101010101" pitchFamily="2" charset="-122"/>
              </a:rPr>
              <a:t>IoT</a:t>
            </a:r>
            <a:r>
              <a:rPr kumimoji="1"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與</a:t>
            </a:r>
            <a:r>
              <a:rPr kumimoji="1" lang="en-US" altLang="zh-TW" dirty="0">
                <a:latin typeface="Yuanti SC" panose="02010600040101010101" pitchFamily="2" charset="-122"/>
                <a:ea typeface="Yuanti SC" panose="02010600040101010101" pitchFamily="2" charset="-122"/>
              </a:rPr>
              <a:t>AI</a:t>
            </a:r>
            <a:r>
              <a:rPr kumimoji="1"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的概念，讓使用者可以透過手勢遠端控制移動的機器，遠端探索環境（要有網路）、控制其他家電等</a:t>
            </a:r>
            <a:endParaRPr kumimoji="1" lang="en-US" altLang="zh-TW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70" name="Google Shape;1996;p54">
            <a:extLst>
              <a:ext uri="{FF2B5EF4-FFF2-40B4-BE49-F238E27FC236}">
                <a16:creationId xmlns:a16="http://schemas.microsoft.com/office/drawing/2014/main" id="{05457A09-67B8-CFC5-B147-C35BEEF683D1}"/>
              </a:ext>
            </a:extLst>
          </p:cNvPr>
          <p:cNvSpPr txBox="1">
            <a:spLocks/>
          </p:cNvSpPr>
          <p:nvPr/>
        </p:nvSpPr>
        <p:spPr>
          <a:xfrm>
            <a:off x="1426044" y="4135929"/>
            <a:ext cx="6974937" cy="712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27000" indent="0">
              <a:buNone/>
            </a:pPr>
            <a:r>
              <a:rPr kumimoji="1"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建立一個可以讓使用者直接控制車車，而車車可以將這些狀態轉換變為資料，進而可以為機器設定</a:t>
            </a:r>
            <a:r>
              <a:rPr kumimoji="1" lang="en" altLang="zh-TW" dirty="0">
                <a:latin typeface="Yuanti SC" panose="02010600040101010101" pitchFamily="2" charset="-122"/>
                <a:ea typeface="Yuanti SC" panose="02010600040101010101" pitchFamily="2" charset="-122"/>
              </a:rPr>
              <a:t>Routine</a:t>
            </a:r>
            <a:r>
              <a:rPr kumimoji="1"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等等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p54"/>
          <p:cNvSpPr txBox="1">
            <a:spLocks noGrp="1"/>
          </p:cNvSpPr>
          <p:nvPr>
            <p:ph type="title"/>
          </p:nvPr>
        </p:nvSpPr>
        <p:spPr>
          <a:xfrm>
            <a:off x="708852" y="311611"/>
            <a:ext cx="7704000" cy="5724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pc="600" dirty="0">
                <a:latin typeface="Yuanti SC" panose="02010600040101010101" pitchFamily="2" charset="-122"/>
                <a:ea typeface="Yuanti SC" panose="02010600040101010101" pitchFamily="2" charset="-122"/>
              </a:rPr>
              <a:t>整合</a:t>
            </a:r>
            <a:r>
              <a:rPr lang="en-US" altLang="zh-TW" spc="-150" dirty="0" err="1">
                <a:latin typeface="Yuanti SC" panose="02010600040101010101" pitchFamily="2" charset="-122"/>
                <a:ea typeface="Yuanti SC" panose="02010600040101010101" pitchFamily="2" charset="-122"/>
              </a:rPr>
              <a:t>Rpi</a:t>
            </a:r>
            <a:r>
              <a:rPr lang="zh-TW" altLang="en-US" spc="-150" dirty="0">
                <a:latin typeface="Yuanti SC" panose="02010600040101010101" pitchFamily="2" charset="-122"/>
                <a:ea typeface="Yuanti SC" panose="02010600040101010101" pitchFamily="2" charset="-122"/>
              </a:rPr>
              <a:t> </a:t>
            </a:r>
            <a:r>
              <a:rPr lang="zh-TW" altLang="en-US" spc="600" dirty="0">
                <a:latin typeface="Yuanti SC" panose="02010600040101010101" pitchFamily="2" charset="-122"/>
                <a:ea typeface="Yuanti SC" panose="02010600040101010101" pitchFamily="2" charset="-122"/>
              </a:rPr>
              <a:t>與</a:t>
            </a:r>
            <a:r>
              <a:rPr lang="en-US" altLang="zh-TW" spc="-150" dirty="0">
                <a:latin typeface="Yuanti SC" panose="02010600040101010101" pitchFamily="2" charset="-122"/>
                <a:ea typeface="Yuanti SC" panose="02010600040101010101" pitchFamily="2" charset="-122"/>
              </a:rPr>
              <a:t>STM32</a:t>
            </a:r>
            <a:r>
              <a:rPr lang="zh-TW" altLang="en-US" spc="-150" dirty="0">
                <a:latin typeface="Yuanti SC" panose="02010600040101010101" pitchFamily="2" charset="-122"/>
                <a:ea typeface="Yuanti SC" panose="02010600040101010101" pitchFamily="2" charset="-122"/>
              </a:rPr>
              <a:t> </a:t>
            </a:r>
            <a:r>
              <a:rPr lang="zh-TW" altLang="en-US" spc="600" dirty="0">
                <a:latin typeface="Yuanti SC" panose="02010600040101010101" pitchFamily="2" charset="-122"/>
                <a:ea typeface="Yuanti SC" panose="02010600040101010101" pitchFamily="2" charset="-122"/>
              </a:rPr>
              <a:t>控制板</a:t>
            </a:r>
            <a:endParaRPr spc="6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939" name="Google Shape;1939;p54"/>
          <p:cNvSpPr txBox="1"/>
          <p:nvPr/>
        </p:nvSpPr>
        <p:spPr>
          <a:xfrm>
            <a:off x="751642" y="1948805"/>
            <a:ext cx="9993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2</a:t>
            </a:r>
            <a:endParaRPr sz="2500" b="1" dirty="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1940" name="Google Shape;1940;p54"/>
          <p:cNvSpPr txBox="1"/>
          <p:nvPr/>
        </p:nvSpPr>
        <p:spPr>
          <a:xfrm>
            <a:off x="718745" y="3726900"/>
            <a:ext cx="9993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4</a:t>
            </a:r>
            <a:endParaRPr sz="2500" b="1" dirty="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1941" name="Google Shape;1941;p54"/>
          <p:cNvSpPr txBox="1"/>
          <p:nvPr/>
        </p:nvSpPr>
        <p:spPr>
          <a:xfrm>
            <a:off x="728755" y="2869746"/>
            <a:ext cx="9993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3</a:t>
            </a:r>
            <a:endParaRPr sz="2500" b="1" dirty="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1942" name="Google Shape;1942;p54"/>
          <p:cNvSpPr txBox="1"/>
          <p:nvPr/>
        </p:nvSpPr>
        <p:spPr>
          <a:xfrm>
            <a:off x="756144" y="1164681"/>
            <a:ext cx="9993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1</a:t>
            </a:r>
          </a:p>
        </p:txBody>
      </p:sp>
      <p:grpSp>
        <p:nvGrpSpPr>
          <p:cNvPr id="1943" name="Google Shape;1943;p54"/>
          <p:cNvGrpSpPr/>
          <p:nvPr/>
        </p:nvGrpSpPr>
        <p:grpSpPr>
          <a:xfrm>
            <a:off x="469516" y="1892494"/>
            <a:ext cx="517840" cy="518278"/>
            <a:chOff x="3026450" y="831475"/>
            <a:chExt cx="944275" cy="944900"/>
          </a:xfrm>
        </p:grpSpPr>
        <p:sp>
          <p:nvSpPr>
            <p:cNvPr id="1944" name="Google Shape;1944;p54"/>
            <p:cNvSpPr/>
            <p:nvPr/>
          </p:nvSpPr>
          <p:spPr>
            <a:xfrm>
              <a:off x="3026450" y="831475"/>
              <a:ext cx="944275" cy="944900"/>
            </a:xfrm>
            <a:custGeom>
              <a:avLst/>
              <a:gdLst/>
              <a:ahLst/>
              <a:cxnLst/>
              <a:rect l="l" t="t" r="r" b="b"/>
              <a:pathLst>
                <a:path w="37771" h="37796" extrusionOk="0">
                  <a:moveTo>
                    <a:pt x="18873" y="0"/>
                  </a:moveTo>
                  <a:cubicBezTo>
                    <a:pt x="8447" y="0"/>
                    <a:pt x="1" y="8472"/>
                    <a:pt x="1" y="18898"/>
                  </a:cubicBezTo>
                  <a:cubicBezTo>
                    <a:pt x="1" y="29324"/>
                    <a:pt x="8447" y="37795"/>
                    <a:pt x="18873" y="37795"/>
                  </a:cubicBezTo>
                  <a:cubicBezTo>
                    <a:pt x="29324" y="37795"/>
                    <a:pt x="37771" y="29324"/>
                    <a:pt x="37771" y="18898"/>
                  </a:cubicBezTo>
                  <a:cubicBezTo>
                    <a:pt x="37771" y="8472"/>
                    <a:pt x="29324" y="0"/>
                    <a:pt x="18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4"/>
            <p:cNvSpPr/>
            <p:nvPr/>
          </p:nvSpPr>
          <p:spPr>
            <a:xfrm>
              <a:off x="3400525" y="1528850"/>
              <a:ext cx="513175" cy="247525"/>
            </a:xfrm>
            <a:custGeom>
              <a:avLst/>
              <a:gdLst/>
              <a:ahLst/>
              <a:cxnLst/>
              <a:rect l="l" t="t" r="r" b="b"/>
              <a:pathLst>
                <a:path w="20527" h="9901" extrusionOk="0">
                  <a:moveTo>
                    <a:pt x="20527" y="0"/>
                  </a:moveTo>
                  <a:lnTo>
                    <a:pt x="20527" y="0"/>
                  </a:lnTo>
                  <a:cubicBezTo>
                    <a:pt x="18096" y="852"/>
                    <a:pt x="14737" y="3835"/>
                    <a:pt x="11655" y="5188"/>
                  </a:cubicBezTo>
                  <a:cubicBezTo>
                    <a:pt x="7118" y="7118"/>
                    <a:pt x="3584" y="7594"/>
                    <a:pt x="477" y="9223"/>
                  </a:cubicBezTo>
                  <a:cubicBezTo>
                    <a:pt x="326" y="9299"/>
                    <a:pt x="176" y="9399"/>
                    <a:pt x="0" y="9474"/>
                  </a:cubicBezTo>
                  <a:cubicBezTo>
                    <a:pt x="1279" y="9750"/>
                    <a:pt x="2582" y="9900"/>
                    <a:pt x="3910" y="9900"/>
                  </a:cubicBezTo>
                  <a:cubicBezTo>
                    <a:pt x="11103" y="9900"/>
                    <a:pt x="17344" y="5890"/>
                    <a:pt x="20527" y="0"/>
                  </a:cubicBezTo>
                  <a:close/>
                </a:path>
              </a:pathLst>
            </a:custGeom>
            <a:solidFill>
              <a:srgbClr val="FFE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4"/>
            <p:cNvSpPr/>
            <p:nvPr/>
          </p:nvSpPr>
          <p:spPr>
            <a:xfrm>
              <a:off x="3026450" y="983100"/>
              <a:ext cx="943650" cy="723725"/>
            </a:xfrm>
            <a:custGeom>
              <a:avLst/>
              <a:gdLst/>
              <a:ahLst/>
              <a:cxnLst/>
              <a:rect l="l" t="t" r="r" b="b"/>
              <a:pathLst>
                <a:path w="37746" h="28949" extrusionOk="0">
                  <a:moveTo>
                    <a:pt x="32708" y="1"/>
                  </a:moveTo>
                  <a:cubicBezTo>
                    <a:pt x="31054" y="1655"/>
                    <a:pt x="29149" y="3785"/>
                    <a:pt x="27219" y="4687"/>
                  </a:cubicBezTo>
                  <a:cubicBezTo>
                    <a:pt x="23786" y="6266"/>
                    <a:pt x="19525" y="8923"/>
                    <a:pt x="14588" y="11229"/>
                  </a:cubicBezTo>
                  <a:cubicBezTo>
                    <a:pt x="12669" y="12134"/>
                    <a:pt x="10181" y="12376"/>
                    <a:pt x="7656" y="12376"/>
                  </a:cubicBezTo>
                  <a:cubicBezTo>
                    <a:pt x="4935" y="12376"/>
                    <a:pt x="2171" y="12095"/>
                    <a:pt x="26" y="12056"/>
                  </a:cubicBezTo>
                  <a:cubicBezTo>
                    <a:pt x="26" y="12306"/>
                    <a:pt x="1" y="12582"/>
                    <a:pt x="1" y="12833"/>
                  </a:cubicBezTo>
                  <a:cubicBezTo>
                    <a:pt x="1" y="19650"/>
                    <a:pt x="3635" y="25640"/>
                    <a:pt x="9074" y="28948"/>
                  </a:cubicBezTo>
                  <a:cubicBezTo>
                    <a:pt x="14613" y="26367"/>
                    <a:pt x="23334" y="20803"/>
                    <a:pt x="30101" y="16718"/>
                  </a:cubicBezTo>
                  <a:cubicBezTo>
                    <a:pt x="33736" y="14537"/>
                    <a:pt x="36116" y="13209"/>
                    <a:pt x="37746" y="12081"/>
                  </a:cubicBezTo>
                  <a:cubicBezTo>
                    <a:pt x="37545" y="7419"/>
                    <a:pt x="35690" y="3209"/>
                    <a:pt x="32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4"/>
            <p:cNvSpPr/>
            <p:nvPr/>
          </p:nvSpPr>
          <p:spPr>
            <a:xfrm>
              <a:off x="3064675" y="831475"/>
              <a:ext cx="689250" cy="285125"/>
            </a:xfrm>
            <a:custGeom>
              <a:avLst/>
              <a:gdLst/>
              <a:ahLst/>
              <a:cxnLst/>
              <a:rect l="l" t="t" r="r" b="b"/>
              <a:pathLst>
                <a:path w="27570" h="11405" extrusionOk="0">
                  <a:moveTo>
                    <a:pt x="17344" y="0"/>
                  </a:moveTo>
                  <a:cubicBezTo>
                    <a:pt x="9575" y="0"/>
                    <a:pt x="2908" y="4712"/>
                    <a:pt x="1" y="11404"/>
                  </a:cubicBezTo>
                  <a:lnTo>
                    <a:pt x="1" y="11404"/>
                  </a:lnTo>
                  <a:cubicBezTo>
                    <a:pt x="4412" y="10677"/>
                    <a:pt x="13234" y="9524"/>
                    <a:pt x="17269" y="7895"/>
                  </a:cubicBezTo>
                  <a:cubicBezTo>
                    <a:pt x="21079" y="6366"/>
                    <a:pt x="25590" y="4913"/>
                    <a:pt x="27570" y="3033"/>
                  </a:cubicBezTo>
                  <a:cubicBezTo>
                    <a:pt x="24612" y="1128"/>
                    <a:pt x="21129" y="0"/>
                    <a:pt x="1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4"/>
            <p:cNvSpPr/>
            <p:nvPr/>
          </p:nvSpPr>
          <p:spPr>
            <a:xfrm>
              <a:off x="3569700" y="1218075"/>
              <a:ext cx="401025" cy="384750"/>
            </a:xfrm>
            <a:custGeom>
              <a:avLst/>
              <a:gdLst/>
              <a:ahLst/>
              <a:cxnLst/>
              <a:rect l="l" t="t" r="r" b="b"/>
              <a:pathLst>
                <a:path w="16041" h="15390" extrusionOk="0">
                  <a:moveTo>
                    <a:pt x="15715" y="0"/>
                  </a:moveTo>
                  <a:cubicBezTo>
                    <a:pt x="11379" y="4211"/>
                    <a:pt x="0" y="15314"/>
                    <a:pt x="351" y="15389"/>
                  </a:cubicBezTo>
                  <a:cubicBezTo>
                    <a:pt x="354" y="15389"/>
                    <a:pt x="357" y="15390"/>
                    <a:pt x="361" y="15390"/>
                  </a:cubicBezTo>
                  <a:cubicBezTo>
                    <a:pt x="847" y="15390"/>
                    <a:pt x="10316" y="10530"/>
                    <a:pt x="15539" y="7694"/>
                  </a:cubicBezTo>
                  <a:cubicBezTo>
                    <a:pt x="15865" y="6316"/>
                    <a:pt x="16041" y="4887"/>
                    <a:pt x="16041" y="3434"/>
                  </a:cubicBezTo>
                  <a:cubicBezTo>
                    <a:pt x="16041" y="2256"/>
                    <a:pt x="15915" y="1103"/>
                    <a:pt x="15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4"/>
            <p:cNvSpPr/>
            <p:nvPr/>
          </p:nvSpPr>
          <p:spPr>
            <a:xfrm>
              <a:off x="3061550" y="1302325"/>
              <a:ext cx="609675" cy="324925"/>
            </a:xfrm>
            <a:custGeom>
              <a:avLst/>
              <a:gdLst/>
              <a:ahLst/>
              <a:cxnLst/>
              <a:rect l="l" t="t" r="r" b="b"/>
              <a:pathLst>
                <a:path w="24387" h="12997" extrusionOk="0">
                  <a:moveTo>
                    <a:pt x="23527" y="0"/>
                  </a:moveTo>
                  <a:cubicBezTo>
                    <a:pt x="21221" y="0"/>
                    <a:pt x="5066" y="5931"/>
                    <a:pt x="0" y="7257"/>
                  </a:cubicBezTo>
                  <a:cubicBezTo>
                    <a:pt x="903" y="9387"/>
                    <a:pt x="2181" y="11342"/>
                    <a:pt x="3735" y="12996"/>
                  </a:cubicBezTo>
                  <a:cubicBezTo>
                    <a:pt x="9650" y="10289"/>
                    <a:pt x="24387" y="791"/>
                    <a:pt x="23785" y="64"/>
                  </a:cubicBezTo>
                  <a:cubicBezTo>
                    <a:pt x="23750" y="21"/>
                    <a:pt x="23663" y="0"/>
                    <a:pt x="23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4"/>
            <p:cNvSpPr/>
            <p:nvPr/>
          </p:nvSpPr>
          <p:spPr>
            <a:xfrm>
              <a:off x="3612300" y="1022575"/>
              <a:ext cx="303300" cy="202100"/>
            </a:xfrm>
            <a:custGeom>
              <a:avLst/>
              <a:gdLst/>
              <a:ahLst/>
              <a:cxnLst/>
              <a:rect l="l" t="t" r="r" b="b"/>
              <a:pathLst>
                <a:path w="12132" h="8084" extrusionOk="0">
                  <a:moveTo>
                    <a:pt x="10602" y="1"/>
                  </a:moveTo>
                  <a:cubicBezTo>
                    <a:pt x="7695" y="2131"/>
                    <a:pt x="1" y="7770"/>
                    <a:pt x="76" y="8071"/>
                  </a:cubicBezTo>
                  <a:cubicBezTo>
                    <a:pt x="78" y="8080"/>
                    <a:pt x="89" y="8084"/>
                    <a:pt x="108" y="8084"/>
                  </a:cubicBezTo>
                  <a:cubicBezTo>
                    <a:pt x="684" y="8084"/>
                    <a:pt x="8758" y="4106"/>
                    <a:pt x="12131" y="2432"/>
                  </a:cubicBezTo>
                  <a:cubicBezTo>
                    <a:pt x="11680" y="1580"/>
                    <a:pt x="11179" y="778"/>
                    <a:pt x="10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4"/>
            <p:cNvSpPr/>
            <p:nvPr/>
          </p:nvSpPr>
          <p:spPr>
            <a:xfrm>
              <a:off x="3032100" y="1148400"/>
              <a:ext cx="332725" cy="85975"/>
            </a:xfrm>
            <a:custGeom>
              <a:avLst/>
              <a:gdLst/>
              <a:ahLst/>
              <a:cxnLst/>
              <a:rect l="l" t="t" r="r" b="b"/>
              <a:pathLst>
                <a:path w="13309" h="3439" extrusionOk="0">
                  <a:moveTo>
                    <a:pt x="11892" y="1"/>
                  </a:moveTo>
                  <a:cubicBezTo>
                    <a:pt x="9582" y="1"/>
                    <a:pt x="3681" y="630"/>
                    <a:pt x="527" y="958"/>
                  </a:cubicBezTo>
                  <a:cubicBezTo>
                    <a:pt x="301" y="1760"/>
                    <a:pt x="126" y="2587"/>
                    <a:pt x="1" y="3439"/>
                  </a:cubicBezTo>
                  <a:cubicBezTo>
                    <a:pt x="4136" y="2662"/>
                    <a:pt x="13309" y="532"/>
                    <a:pt x="12833" y="105"/>
                  </a:cubicBezTo>
                  <a:cubicBezTo>
                    <a:pt x="12746" y="32"/>
                    <a:pt x="12409" y="1"/>
                    <a:pt x="11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4"/>
            <p:cNvSpPr/>
            <p:nvPr/>
          </p:nvSpPr>
          <p:spPr>
            <a:xfrm>
              <a:off x="3175575" y="831475"/>
              <a:ext cx="392900" cy="131850"/>
            </a:xfrm>
            <a:custGeom>
              <a:avLst/>
              <a:gdLst/>
              <a:ahLst/>
              <a:cxnLst/>
              <a:rect l="l" t="t" r="r" b="b"/>
              <a:pathLst>
                <a:path w="15716" h="5274" extrusionOk="0">
                  <a:moveTo>
                    <a:pt x="12908" y="0"/>
                  </a:moveTo>
                  <a:cubicBezTo>
                    <a:pt x="7921" y="0"/>
                    <a:pt x="3384" y="1955"/>
                    <a:pt x="1" y="5138"/>
                  </a:cubicBezTo>
                  <a:cubicBezTo>
                    <a:pt x="486" y="5225"/>
                    <a:pt x="1032" y="5274"/>
                    <a:pt x="1587" y="5274"/>
                  </a:cubicBezTo>
                  <a:cubicBezTo>
                    <a:pt x="2320" y="5274"/>
                    <a:pt x="3068" y="5188"/>
                    <a:pt x="3710" y="4988"/>
                  </a:cubicBezTo>
                  <a:cubicBezTo>
                    <a:pt x="5590" y="4412"/>
                    <a:pt x="12933" y="1855"/>
                    <a:pt x="15715" y="226"/>
                  </a:cubicBezTo>
                  <a:cubicBezTo>
                    <a:pt x="14813" y="101"/>
                    <a:pt x="13886" y="0"/>
                    <a:pt x="12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4"/>
            <p:cNvSpPr/>
            <p:nvPr/>
          </p:nvSpPr>
          <p:spPr>
            <a:xfrm>
              <a:off x="3198775" y="872200"/>
              <a:ext cx="771950" cy="904175"/>
            </a:xfrm>
            <a:custGeom>
              <a:avLst/>
              <a:gdLst/>
              <a:ahLst/>
              <a:cxnLst/>
              <a:rect l="l" t="t" r="r" b="b"/>
              <a:pathLst>
                <a:path w="30878" h="36167" extrusionOk="0">
                  <a:moveTo>
                    <a:pt x="19624" y="1"/>
                  </a:moveTo>
                  <a:lnTo>
                    <a:pt x="19624" y="1"/>
                  </a:lnTo>
                  <a:cubicBezTo>
                    <a:pt x="23835" y="3459"/>
                    <a:pt x="26542" y="8722"/>
                    <a:pt x="26542" y="14612"/>
                  </a:cubicBezTo>
                  <a:cubicBezTo>
                    <a:pt x="26542" y="25038"/>
                    <a:pt x="18071" y="33484"/>
                    <a:pt x="7644" y="33484"/>
                  </a:cubicBezTo>
                  <a:cubicBezTo>
                    <a:pt x="4938" y="33484"/>
                    <a:pt x="2356" y="32908"/>
                    <a:pt x="0" y="31880"/>
                  </a:cubicBezTo>
                  <a:lnTo>
                    <a:pt x="0" y="31880"/>
                  </a:lnTo>
                  <a:cubicBezTo>
                    <a:pt x="3258" y="34537"/>
                    <a:pt x="7444" y="36166"/>
                    <a:pt x="11980" y="36166"/>
                  </a:cubicBezTo>
                  <a:cubicBezTo>
                    <a:pt x="22431" y="36166"/>
                    <a:pt x="30878" y="27695"/>
                    <a:pt x="30878" y="17269"/>
                  </a:cubicBezTo>
                  <a:cubicBezTo>
                    <a:pt x="30878" y="9549"/>
                    <a:pt x="26241" y="2933"/>
                    <a:pt x="19624" y="1"/>
                  </a:cubicBezTo>
                  <a:close/>
                </a:path>
              </a:pathLst>
            </a:custGeom>
            <a:solidFill>
              <a:srgbClr val="FFE599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4" name="Google Shape;1954;p54"/>
          <p:cNvGrpSpPr/>
          <p:nvPr/>
        </p:nvGrpSpPr>
        <p:grpSpPr>
          <a:xfrm>
            <a:off x="461879" y="1102375"/>
            <a:ext cx="507382" cy="507382"/>
            <a:chOff x="1565300" y="733100"/>
            <a:chExt cx="1143525" cy="1143525"/>
          </a:xfrm>
        </p:grpSpPr>
        <p:sp>
          <p:nvSpPr>
            <p:cNvPr id="1955" name="Google Shape;1955;p54"/>
            <p:cNvSpPr/>
            <p:nvPr/>
          </p:nvSpPr>
          <p:spPr>
            <a:xfrm>
              <a:off x="1565300" y="733100"/>
              <a:ext cx="1143525" cy="1143525"/>
            </a:xfrm>
            <a:custGeom>
              <a:avLst/>
              <a:gdLst/>
              <a:ahLst/>
              <a:cxnLst/>
              <a:rect l="l" t="t" r="r" b="b"/>
              <a:pathLst>
                <a:path w="45741" h="45741" extrusionOk="0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4"/>
            <p:cNvSpPr/>
            <p:nvPr/>
          </p:nvSpPr>
          <p:spPr>
            <a:xfrm>
              <a:off x="1565300" y="906675"/>
              <a:ext cx="1143525" cy="708025"/>
            </a:xfrm>
            <a:custGeom>
              <a:avLst/>
              <a:gdLst/>
              <a:ahLst/>
              <a:cxnLst/>
              <a:rect l="l" t="t" r="r" b="b"/>
              <a:pathLst>
                <a:path w="45741" h="28321" extrusionOk="0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" name="Google Shape;1957;p54"/>
            <p:cNvSpPr/>
            <p:nvPr/>
          </p:nvSpPr>
          <p:spPr>
            <a:xfrm>
              <a:off x="1666800" y="1616175"/>
              <a:ext cx="896650" cy="260450"/>
            </a:xfrm>
            <a:custGeom>
              <a:avLst/>
              <a:gdLst/>
              <a:ahLst/>
              <a:cxnLst/>
              <a:rect l="l" t="t" r="r" b="b"/>
              <a:pathLst>
                <a:path w="35866" h="10418" extrusionOk="0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4"/>
            <p:cNvSpPr/>
            <p:nvPr/>
          </p:nvSpPr>
          <p:spPr>
            <a:xfrm>
              <a:off x="1790250" y="733100"/>
              <a:ext cx="664800" cy="158550"/>
            </a:xfrm>
            <a:custGeom>
              <a:avLst/>
              <a:gdLst/>
              <a:ahLst/>
              <a:cxnLst/>
              <a:rect l="l" t="t" r="r" b="b"/>
              <a:pathLst>
                <a:path w="26592" h="6342" extrusionOk="0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4"/>
            <p:cNvSpPr/>
            <p:nvPr/>
          </p:nvSpPr>
          <p:spPr>
            <a:xfrm>
              <a:off x="1575325" y="1062675"/>
              <a:ext cx="1133500" cy="371550"/>
            </a:xfrm>
            <a:custGeom>
              <a:avLst/>
              <a:gdLst/>
              <a:ahLst/>
              <a:cxnLst/>
              <a:rect l="l" t="t" r="r" b="b"/>
              <a:pathLst>
                <a:path w="45340" h="14862" extrusionOk="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4"/>
            <p:cNvSpPr/>
            <p:nvPr/>
          </p:nvSpPr>
          <p:spPr>
            <a:xfrm>
              <a:off x="1569675" y="1373450"/>
              <a:ext cx="1104675" cy="161625"/>
            </a:xfrm>
            <a:custGeom>
              <a:avLst/>
              <a:gdLst/>
              <a:ahLst/>
              <a:cxnLst/>
              <a:rect l="l" t="t" r="r" b="b"/>
              <a:pathLst>
                <a:path w="44187" h="6465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4"/>
            <p:cNvSpPr/>
            <p:nvPr/>
          </p:nvSpPr>
          <p:spPr>
            <a:xfrm>
              <a:off x="1731975" y="809550"/>
              <a:ext cx="976850" cy="1067075"/>
            </a:xfrm>
            <a:custGeom>
              <a:avLst/>
              <a:gdLst/>
              <a:ahLst/>
              <a:cxnLst/>
              <a:rect l="l" t="t" r="r" b="b"/>
              <a:pathLst>
                <a:path w="39074" h="42683" extrusionOk="0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2" name="Google Shape;1962;p54"/>
          <p:cNvGrpSpPr/>
          <p:nvPr/>
        </p:nvGrpSpPr>
        <p:grpSpPr>
          <a:xfrm rot="1659">
            <a:off x="435011" y="2781399"/>
            <a:ext cx="524411" cy="521270"/>
            <a:chOff x="4134250" y="882850"/>
            <a:chExt cx="843375" cy="844025"/>
          </a:xfrm>
        </p:grpSpPr>
        <p:sp>
          <p:nvSpPr>
            <p:cNvPr id="1963" name="Google Shape;1963;p54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4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4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4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4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8" name="Google Shape;1968;p54"/>
          <p:cNvGrpSpPr/>
          <p:nvPr/>
        </p:nvGrpSpPr>
        <p:grpSpPr>
          <a:xfrm>
            <a:off x="463719" y="3649287"/>
            <a:ext cx="502994" cy="502994"/>
            <a:chOff x="2751400" y="2498775"/>
            <a:chExt cx="652900" cy="652900"/>
          </a:xfrm>
        </p:grpSpPr>
        <p:sp>
          <p:nvSpPr>
            <p:cNvPr id="1969" name="Google Shape;1969;p54"/>
            <p:cNvSpPr/>
            <p:nvPr/>
          </p:nvSpPr>
          <p:spPr>
            <a:xfrm>
              <a:off x="2751400" y="2498775"/>
              <a:ext cx="652900" cy="652900"/>
            </a:xfrm>
            <a:custGeom>
              <a:avLst/>
              <a:gdLst/>
              <a:ahLst/>
              <a:cxnLst/>
              <a:rect l="l" t="t" r="r" b="b"/>
              <a:pathLst>
                <a:path w="26116" h="26116" extrusionOk="0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4"/>
            <p:cNvSpPr/>
            <p:nvPr/>
          </p:nvSpPr>
          <p:spPr>
            <a:xfrm>
              <a:off x="2758925" y="2889025"/>
              <a:ext cx="637875" cy="187500"/>
            </a:xfrm>
            <a:custGeom>
              <a:avLst/>
              <a:gdLst/>
              <a:ahLst/>
              <a:cxnLst/>
              <a:rect l="l" t="t" r="r" b="b"/>
              <a:pathLst>
                <a:path w="25515" h="7500" extrusionOk="0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4"/>
            <p:cNvSpPr/>
            <p:nvPr/>
          </p:nvSpPr>
          <p:spPr>
            <a:xfrm>
              <a:off x="2761425" y="2606275"/>
              <a:ext cx="637250" cy="224850"/>
            </a:xfrm>
            <a:custGeom>
              <a:avLst/>
              <a:gdLst/>
              <a:ahLst/>
              <a:cxnLst/>
              <a:rect l="l" t="t" r="r" b="b"/>
              <a:pathLst>
                <a:path w="25490" h="8994" extrusionOk="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4"/>
            <p:cNvSpPr/>
            <p:nvPr/>
          </p:nvSpPr>
          <p:spPr>
            <a:xfrm>
              <a:off x="2907425" y="2498775"/>
              <a:ext cx="319575" cy="93675"/>
            </a:xfrm>
            <a:custGeom>
              <a:avLst/>
              <a:gdLst/>
              <a:ahLst/>
              <a:cxnLst/>
              <a:rect l="l" t="t" r="r" b="b"/>
              <a:pathLst>
                <a:path w="12783" h="3747" extrusionOk="0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4"/>
            <p:cNvSpPr/>
            <p:nvPr/>
          </p:nvSpPr>
          <p:spPr>
            <a:xfrm>
              <a:off x="2754525" y="2694275"/>
              <a:ext cx="632875" cy="116125"/>
            </a:xfrm>
            <a:custGeom>
              <a:avLst/>
              <a:gdLst/>
              <a:ahLst/>
              <a:cxnLst/>
              <a:rect l="l" t="t" r="r" b="b"/>
              <a:pathLst>
                <a:path w="25315" h="4645" extrusionOk="0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4"/>
            <p:cNvSpPr/>
            <p:nvPr/>
          </p:nvSpPr>
          <p:spPr>
            <a:xfrm>
              <a:off x="2752025" y="2829175"/>
              <a:ext cx="619075" cy="167125"/>
            </a:xfrm>
            <a:custGeom>
              <a:avLst/>
              <a:gdLst/>
              <a:ahLst/>
              <a:cxnLst/>
              <a:rect l="l" t="t" r="r" b="b"/>
              <a:pathLst>
                <a:path w="24763" h="6685" extrusionOk="0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4"/>
            <p:cNvSpPr/>
            <p:nvPr/>
          </p:nvSpPr>
          <p:spPr>
            <a:xfrm>
              <a:off x="2817825" y="2553600"/>
              <a:ext cx="483100" cy="74275"/>
            </a:xfrm>
            <a:custGeom>
              <a:avLst/>
              <a:gdLst/>
              <a:ahLst/>
              <a:cxnLst/>
              <a:rect l="l" t="t" r="r" b="b"/>
              <a:pathLst>
                <a:path w="19324" h="2971" extrusionOk="0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4"/>
            <p:cNvSpPr/>
            <p:nvPr/>
          </p:nvSpPr>
          <p:spPr>
            <a:xfrm>
              <a:off x="2823450" y="2981950"/>
              <a:ext cx="492500" cy="130900"/>
            </a:xfrm>
            <a:custGeom>
              <a:avLst/>
              <a:gdLst/>
              <a:ahLst/>
              <a:cxnLst/>
              <a:rect l="l" t="t" r="r" b="b"/>
              <a:pathLst>
                <a:path w="19700" h="5236" extrusionOk="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4"/>
            <p:cNvSpPr/>
            <p:nvPr/>
          </p:nvSpPr>
          <p:spPr>
            <a:xfrm>
              <a:off x="2842250" y="2542625"/>
              <a:ext cx="562050" cy="609050"/>
            </a:xfrm>
            <a:custGeom>
              <a:avLst/>
              <a:gdLst/>
              <a:ahLst/>
              <a:cxnLst/>
              <a:rect l="l" t="t" r="r" b="b"/>
              <a:pathLst>
                <a:path w="22482" h="24362" extrusionOk="0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6" name="Google Shape;1996;p54"/>
          <p:cNvSpPr txBox="1">
            <a:spLocks noGrp="1"/>
          </p:cNvSpPr>
          <p:nvPr>
            <p:ph type="subTitle" idx="4294967295"/>
          </p:nvPr>
        </p:nvSpPr>
        <p:spPr>
          <a:xfrm>
            <a:off x="1449553" y="986390"/>
            <a:ext cx="6974937" cy="71205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27000" indent="0">
              <a:buNone/>
            </a:pPr>
            <a:r>
              <a:rPr kumimoji="1" lang="en" altLang="zh-TW" dirty="0" err="1">
                <a:latin typeface="Yuanti SC" panose="02010600040101010101" pitchFamily="2" charset="-122"/>
                <a:ea typeface="Yuanti SC" panose="02010600040101010101" pitchFamily="2" charset="-122"/>
              </a:rPr>
              <a:t>Rpi</a:t>
            </a:r>
            <a:r>
              <a:rPr kumimoji="1"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負責讓使用者遠端控制</a:t>
            </a:r>
            <a:r>
              <a:rPr kumimoji="1" lang="en" altLang="zh-TW" dirty="0">
                <a:latin typeface="Yuanti SC" panose="02010600040101010101" pitchFamily="2" charset="-122"/>
                <a:ea typeface="Yuanti SC" panose="02010600040101010101" pitchFamily="2" charset="-122"/>
              </a:rPr>
              <a:t>stm32</a:t>
            </a:r>
            <a:r>
              <a:rPr kumimoji="1"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控制板</a:t>
            </a:r>
          </a:p>
        </p:txBody>
      </p:sp>
      <p:sp>
        <p:nvSpPr>
          <p:cNvPr id="68" name="Google Shape;1996;p54">
            <a:extLst>
              <a:ext uri="{FF2B5EF4-FFF2-40B4-BE49-F238E27FC236}">
                <a16:creationId xmlns:a16="http://schemas.microsoft.com/office/drawing/2014/main" id="{F05DED52-10D9-B5EC-9B1C-83205D34B209}"/>
              </a:ext>
            </a:extLst>
          </p:cNvPr>
          <p:cNvSpPr txBox="1">
            <a:spLocks/>
          </p:cNvSpPr>
          <p:nvPr/>
        </p:nvSpPr>
        <p:spPr>
          <a:xfrm>
            <a:off x="1462536" y="1748517"/>
            <a:ext cx="6974937" cy="712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27000" indent="0">
              <a:buNone/>
            </a:pPr>
            <a:r>
              <a:rPr kumimoji="1"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整合</a:t>
            </a:r>
            <a:r>
              <a:rPr kumimoji="1" lang="en" altLang="zh-TW" dirty="0">
                <a:latin typeface="Yuanti SC" panose="02010600040101010101" pitchFamily="2" charset="-122"/>
                <a:ea typeface="Yuanti SC" panose="02010600040101010101" pitchFamily="2" charset="-122"/>
              </a:rPr>
              <a:t>OpenCV</a:t>
            </a:r>
            <a:r>
              <a:rPr kumimoji="1"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與</a:t>
            </a:r>
            <a:r>
              <a:rPr kumimoji="1" lang="en" altLang="zh-TW" dirty="0" err="1">
                <a:latin typeface="Yuanti SC" panose="02010600040101010101" pitchFamily="2" charset="-122"/>
                <a:ea typeface="Yuanti SC" panose="02010600040101010101" pitchFamily="2" charset="-122"/>
              </a:rPr>
              <a:t>MediaPipe</a:t>
            </a:r>
            <a:r>
              <a:rPr kumimoji="1" lang="zh-TW" altLang="en" dirty="0">
                <a:latin typeface="Yuanti SC" panose="02010600040101010101" pitchFamily="2" charset="-122"/>
                <a:ea typeface="Yuanti SC" panose="02010600040101010101" pitchFamily="2" charset="-122"/>
              </a:rPr>
              <a:t>，</a:t>
            </a:r>
            <a:r>
              <a:rPr kumimoji="1"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透過</a:t>
            </a:r>
            <a:r>
              <a:rPr kumimoji="1" lang="en" altLang="zh-TW" dirty="0" err="1">
                <a:latin typeface="Yuanti SC" panose="02010600040101010101" pitchFamily="2" charset="-122"/>
                <a:ea typeface="Yuanti SC" panose="02010600040101010101" pitchFamily="2" charset="-122"/>
              </a:rPr>
              <a:t>PiCamera</a:t>
            </a:r>
            <a:r>
              <a:rPr kumimoji="1"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取得使用者的手勢並進行手勢辨識</a:t>
            </a:r>
          </a:p>
        </p:txBody>
      </p:sp>
      <p:sp>
        <p:nvSpPr>
          <p:cNvPr id="69" name="Google Shape;1996;p54">
            <a:extLst>
              <a:ext uri="{FF2B5EF4-FFF2-40B4-BE49-F238E27FC236}">
                <a16:creationId xmlns:a16="http://schemas.microsoft.com/office/drawing/2014/main" id="{C2E7A620-ED46-5BAA-41E4-7825BFA9C154}"/>
              </a:ext>
            </a:extLst>
          </p:cNvPr>
          <p:cNvSpPr txBox="1">
            <a:spLocks/>
          </p:cNvSpPr>
          <p:nvPr/>
        </p:nvSpPr>
        <p:spPr>
          <a:xfrm>
            <a:off x="1462854" y="2702738"/>
            <a:ext cx="6974937" cy="712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27000" indent="0">
              <a:buNone/>
            </a:pPr>
            <a:r>
              <a:rPr kumimoji="1"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用遠端</a:t>
            </a:r>
            <a:r>
              <a:rPr kumimoji="1" lang="en" altLang="zh-TW" dirty="0">
                <a:latin typeface="Yuanti SC" panose="02010600040101010101" pitchFamily="2" charset="-122"/>
                <a:ea typeface="Yuanti SC" panose="02010600040101010101" pitchFamily="2" charset="-122"/>
              </a:rPr>
              <a:t>Server</a:t>
            </a:r>
            <a:r>
              <a:rPr kumimoji="1"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建立</a:t>
            </a:r>
            <a:r>
              <a:rPr kumimoji="1" lang="en" altLang="zh-TW" dirty="0" err="1">
                <a:latin typeface="Yuanti SC" panose="02010600040101010101" pitchFamily="2" charset="-122"/>
                <a:ea typeface="Yuanti SC" panose="02010600040101010101" pitchFamily="2" charset="-122"/>
              </a:rPr>
              <a:t>Rpi</a:t>
            </a:r>
            <a:r>
              <a:rPr kumimoji="1"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與</a:t>
            </a:r>
            <a:r>
              <a:rPr kumimoji="1" lang="en" altLang="zh-TW" dirty="0">
                <a:latin typeface="Yuanti SC" panose="02010600040101010101" pitchFamily="2" charset="-122"/>
                <a:ea typeface="Yuanti SC" panose="02010600040101010101" pitchFamily="2" charset="-122"/>
              </a:rPr>
              <a:t>Stm32</a:t>
            </a:r>
            <a:r>
              <a:rPr kumimoji="1"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控制板間的</a:t>
            </a:r>
            <a:r>
              <a:rPr kumimoji="1" lang="en" altLang="zh-TW" dirty="0">
                <a:latin typeface="Yuanti SC" panose="02010600040101010101" pitchFamily="2" charset="-122"/>
                <a:ea typeface="Yuanti SC" panose="02010600040101010101" pitchFamily="2" charset="-122"/>
              </a:rPr>
              <a:t>Socket</a:t>
            </a:r>
            <a:r>
              <a:rPr kumimoji="1"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連線（更進一步可以透過</a:t>
            </a:r>
            <a:r>
              <a:rPr kumimoji="1" lang="en" altLang="zh-TW" dirty="0">
                <a:latin typeface="Yuanti SC" panose="02010600040101010101" pitchFamily="2" charset="-122"/>
                <a:ea typeface="Yuanti SC" panose="02010600040101010101" pitchFamily="2" charset="-122"/>
              </a:rPr>
              <a:t>user id</a:t>
            </a:r>
            <a:r>
              <a:rPr kumimoji="1"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進行辨識）</a:t>
            </a:r>
          </a:p>
        </p:txBody>
      </p:sp>
      <p:sp>
        <p:nvSpPr>
          <p:cNvPr id="70" name="Google Shape;1996;p54">
            <a:extLst>
              <a:ext uri="{FF2B5EF4-FFF2-40B4-BE49-F238E27FC236}">
                <a16:creationId xmlns:a16="http://schemas.microsoft.com/office/drawing/2014/main" id="{05457A09-67B8-CFC5-B147-C35BEEF683D1}"/>
              </a:ext>
            </a:extLst>
          </p:cNvPr>
          <p:cNvSpPr txBox="1">
            <a:spLocks/>
          </p:cNvSpPr>
          <p:nvPr/>
        </p:nvSpPr>
        <p:spPr>
          <a:xfrm>
            <a:off x="1426044" y="3549302"/>
            <a:ext cx="6974937" cy="712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27000" indent="0">
              <a:buNone/>
            </a:pPr>
            <a:r>
              <a:rPr kumimoji="1"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讓車車可以遠端進行一些</a:t>
            </a:r>
            <a:r>
              <a:rPr kumimoji="1" lang="en" altLang="zh-TW" dirty="0">
                <a:latin typeface="Yuanti SC" panose="02010600040101010101" pitchFamily="2" charset="-122"/>
                <a:ea typeface="Yuanti SC" panose="02010600040101010101" pitchFamily="2" charset="-122"/>
              </a:rPr>
              <a:t>BLE</a:t>
            </a:r>
            <a:r>
              <a:rPr kumimoji="1"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設定、移動、回傳資料並紀錄至資料庫</a:t>
            </a:r>
          </a:p>
        </p:txBody>
      </p:sp>
      <p:sp>
        <p:nvSpPr>
          <p:cNvPr id="66" name="Google Shape;1942;p54">
            <a:extLst>
              <a:ext uri="{FF2B5EF4-FFF2-40B4-BE49-F238E27FC236}">
                <a16:creationId xmlns:a16="http://schemas.microsoft.com/office/drawing/2014/main" id="{971E44B5-FE98-3036-4413-37B2AEA6D8D5}"/>
              </a:ext>
            </a:extLst>
          </p:cNvPr>
          <p:cNvSpPr txBox="1"/>
          <p:nvPr/>
        </p:nvSpPr>
        <p:spPr>
          <a:xfrm>
            <a:off x="769127" y="4551689"/>
            <a:ext cx="9993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5</a:t>
            </a:r>
          </a:p>
        </p:txBody>
      </p:sp>
      <p:grpSp>
        <p:nvGrpSpPr>
          <p:cNvPr id="67" name="Google Shape;1954;p54">
            <a:extLst>
              <a:ext uri="{FF2B5EF4-FFF2-40B4-BE49-F238E27FC236}">
                <a16:creationId xmlns:a16="http://schemas.microsoft.com/office/drawing/2014/main" id="{E29C2AFC-4CBA-64AC-1BBE-F71F475F8D93}"/>
              </a:ext>
            </a:extLst>
          </p:cNvPr>
          <p:cNvGrpSpPr/>
          <p:nvPr/>
        </p:nvGrpSpPr>
        <p:grpSpPr>
          <a:xfrm>
            <a:off x="474862" y="4489383"/>
            <a:ext cx="507382" cy="507382"/>
            <a:chOff x="1565300" y="733100"/>
            <a:chExt cx="1143525" cy="1143525"/>
          </a:xfrm>
        </p:grpSpPr>
        <p:sp>
          <p:nvSpPr>
            <p:cNvPr id="71" name="Google Shape;1955;p54">
              <a:extLst>
                <a:ext uri="{FF2B5EF4-FFF2-40B4-BE49-F238E27FC236}">
                  <a16:creationId xmlns:a16="http://schemas.microsoft.com/office/drawing/2014/main" id="{C63CF4C2-4961-6A2F-50CB-7D0D05D325F5}"/>
                </a:ext>
              </a:extLst>
            </p:cNvPr>
            <p:cNvSpPr/>
            <p:nvPr/>
          </p:nvSpPr>
          <p:spPr>
            <a:xfrm>
              <a:off x="1565300" y="733100"/>
              <a:ext cx="1143525" cy="1143525"/>
            </a:xfrm>
            <a:custGeom>
              <a:avLst/>
              <a:gdLst/>
              <a:ahLst/>
              <a:cxnLst/>
              <a:rect l="l" t="t" r="r" b="b"/>
              <a:pathLst>
                <a:path w="45741" h="45741" extrusionOk="0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956;p54">
              <a:extLst>
                <a:ext uri="{FF2B5EF4-FFF2-40B4-BE49-F238E27FC236}">
                  <a16:creationId xmlns:a16="http://schemas.microsoft.com/office/drawing/2014/main" id="{DE92F411-6256-53EE-FE3B-7F58FFB5D91A}"/>
                </a:ext>
              </a:extLst>
            </p:cNvPr>
            <p:cNvSpPr/>
            <p:nvPr/>
          </p:nvSpPr>
          <p:spPr>
            <a:xfrm>
              <a:off x="1565300" y="906675"/>
              <a:ext cx="1143525" cy="708025"/>
            </a:xfrm>
            <a:custGeom>
              <a:avLst/>
              <a:gdLst/>
              <a:ahLst/>
              <a:cxnLst/>
              <a:rect l="l" t="t" r="r" b="b"/>
              <a:pathLst>
                <a:path w="45741" h="28321" extrusionOk="0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1957;p54">
              <a:extLst>
                <a:ext uri="{FF2B5EF4-FFF2-40B4-BE49-F238E27FC236}">
                  <a16:creationId xmlns:a16="http://schemas.microsoft.com/office/drawing/2014/main" id="{4E26B8E4-7A9B-ECEA-A4E1-126293E1F325}"/>
                </a:ext>
              </a:extLst>
            </p:cNvPr>
            <p:cNvSpPr/>
            <p:nvPr/>
          </p:nvSpPr>
          <p:spPr>
            <a:xfrm>
              <a:off x="1666800" y="1616175"/>
              <a:ext cx="896650" cy="260450"/>
            </a:xfrm>
            <a:custGeom>
              <a:avLst/>
              <a:gdLst/>
              <a:ahLst/>
              <a:cxnLst/>
              <a:rect l="l" t="t" r="r" b="b"/>
              <a:pathLst>
                <a:path w="35866" h="10418" extrusionOk="0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958;p54">
              <a:extLst>
                <a:ext uri="{FF2B5EF4-FFF2-40B4-BE49-F238E27FC236}">
                  <a16:creationId xmlns:a16="http://schemas.microsoft.com/office/drawing/2014/main" id="{4CABD580-3437-83CA-EAE6-66977F7AE070}"/>
                </a:ext>
              </a:extLst>
            </p:cNvPr>
            <p:cNvSpPr/>
            <p:nvPr/>
          </p:nvSpPr>
          <p:spPr>
            <a:xfrm>
              <a:off x="1790250" y="733100"/>
              <a:ext cx="664800" cy="158550"/>
            </a:xfrm>
            <a:custGeom>
              <a:avLst/>
              <a:gdLst/>
              <a:ahLst/>
              <a:cxnLst/>
              <a:rect l="l" t="t" r="r" b="b"/>
              <a:pathLst>
                <a:path w="26592" h="6342" extrusionOk="0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959;p54">
              <a:extLst>
                <a:ext uri="{FF2B5EF4-FFF2-40B4-BE49-F238E27FC236}">
                  <a16:creationId xmlns:a16="http://schemas.microsoft.com/office/drawing/2014/main" id="{FEDF3C2D-18EF-1846-A1D1-0E90779B5B10}"/>
                </a:ext>
              </a:extLst>
            </p:cNvPr>
            <p:cNvSpPr/>
            <p:nvPr/>
          </p:nvSpPr>
          <p:spPr>
            <a:xfrm>
              <a:off x="1575325" y="1062675"/>
              <a:ext cx="1133500" cy="371550"/>
            </a:xfrm>
            <a:custGeom>
              <a:avLst/>
              <a:gdLst/>
              <a:ahLst/>
              <a:cxnLst/>
              <a:rect l="l" t="t" r="r" b="b"/>
              <a:pathLst>
                <a:path w="45340" h="14862" extrusionOk="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960;p54">
              <a:extLst>
                <a:ext uri="{FF2B5EF4-FFF2-40B4-BE49-F238E27FC236}">
                  <a16:creationId xmlns:a16="http://schemas.microsoft.com/office/drawing/2014/main" id="{ED495A97-C58C-ECD1-0C20-FBF232E30B03}"/>
                </a:ext>
              </a:extLst>
            </p:cNvPr>
            <p:cNvSpPr/>
            <p:nvPr/>
          </p:nvSpPr>
          <p:spPr>
            <a:xfrm>
              <a:off x="1569675" y="1373450"/>
              <a:ext cx="1104675" cy="161625"/>
            </a:xfrm>
            <a:custGeom>
              <a:avLst/>
              <a:gdLst/>
              <a:ahLst/>
              <a:cxnLst/>
              <a:rect l="l" t="t" r="r" b="b"/>
              <a:pathLst>
                <a:path w="44187" h="6465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961;p54">
              <a:extLst>
                <a:ext uri="{FF2B5EF4-FFF2-40B4-BE49-F238E27FC236}">
                  <a16:creationId xmlns:a16="http://schemas.microsoft.com/office/drawing/2014/main" id="{4EE0040F-54B3-2206-99B3-6BDFF7C66459}"/>
                </a:ext>
              </a:extLst>
            </p:cNvPr>
            <p:cNvSpPr/>
            <p:nvPr/>
          </p:nvSpPr>
          <p:spPr>
            <a:xfrm>
              <a:off x="1731975" y="809550"/>
              <a:ext cx="976850" cy="1067075"/>
            </a:xfrm>
            <a:custGeom>
              <a:avLst/>
              <a:gdLst/>
              <a:ahLst/>
              <a:cxnLst/>
              <a:rect l="l" t="t" r="r" b="b"/>
              <a:pathLst>
                <a:path w="39074" h="42683" extrusionOk="0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1996;p54">
            <a:extLst>
              <a:ext uri="{FF2B5EF4-FFF2-40B4-BE49-F238E27FC236}">
                <a16:creationId xmlns:a16="http://schemas.microsoft.com/office/drawing/2014/main" id="{E487157C-BA7F-0C70-66B7-DB887BAD9679}"/>
              </a:ext>
            </a:extLst>
          </p:cNvPr>
          <p:cNvSpPr txBox="1">
            <a:spLocks/>
          </p:cNvSpPr>
          <p:nvPr/>
        </p:nvSpPr>
        <p:spPr>
          <a:xfrm>
            <a:off x="1462536" y="4373398"/>
            <a:ext cx="6974937" cy="712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27000" indent="0">
              <a:buNone/>
            </a:pPr>
            <a:r>
              <a:rPr kumimoji="1"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進階功能：透過</a:t>
            </a:r>
            <a:r>
              <a:rPr kumimoji="1" lang="en" altLang="zh-TW" dirty="0">
                <a:latin typeface="Yuanti SC" panose="02010600040101010101" pitchFamily="2" charset="-122"/>
                <a:ea typeface="Yuanti SC" panose="02010600040101010101" pitchFamily="2" charset="-122"/>
              </a:rPr>
              <a:t>DSP</a:t>
            </a:r>
            <a:r>
              <a:rPr kumimoji="1"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處理加速度計與陀螺儀的資料，並結合</a:t>
            </a:r>
            <a:r>
              <a:rPr kumimoji="1" lang="en" altLang="zh-TW" dirty="0">
                <a:latin typeface="Yuanti SC" panose="02010600040101010101" pitchFamily="2" charset="-122"/>
                <a:ea typeface="Yuanti SC" panose="02010600040101010101" pitchFamily="2" charset="-122"/>
              </a:rPr>
              <a:t>BLE</a:t>
            </a:r>
            <a:r>
              <a:rPr kumimoji="1"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三角定位法，可以讓我們手動設定希望車車移動的軌跡，並讓車車以後可以重複執行。</a:t>
            </a:r>
          </a:p>
        </p:txBody>
      </p:sp>
    </p:spTree>
    <p:extLst>
      <p:ext uri="{BB962C8B-B14F-4D97-AF65-F5344CB8AC3E}">
        <p14:creationId xmlns:p14="http://schemas.microsoft.com/office/powerpoint/2010/main" val="719934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群組 57">
            <a:extLst>
              <a:ext uri="{FF2B5EF4-FFF2-40B4-BE49-F238E27FC236}">
                <a16:creationId xmlns:a16="http://schemas.microsoft.com/office/drawing/2014/main" id="{5EDA022E-6C35-164F-D89E-329AE5DABA48}"/>
              </a:ext>
            </a:extLst>
          </p:cNvPr>
          <p:cNvGrpSpPr/>
          <p:nvPr/>
        </p:nvGrpSpPr>
        <p:grpSpPr>
          <a:xfrm>
            <a:off x="283722" y="478461"/>
            <a:ext cx="8290745" cy="4186578"/>
            <a:chOff x="-387438" y="185448"/>
            <a:chExt cx="11741238" cy="6356866"/>
          </a:xfrm>
        </p:grpSpPr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E1E07BE5-7DA3-F07E-5488-354D044D1DCA}"/>
                </a:ext>
              </a:extLst>
            </p:cNvPr>
            <p:cNvGrpSpPr/>
            <p:nvPr/>
          </p:nvGrpSpPr>
          <p:grpSpPr>
            <a:xfrm>
              <a:off x="-387438" y="806242"/>
              <a:ext cx="11741238" cy="5736072"/>
              <a:chOff x="-387438" y="-31958"/>
              <a:chExt cx="11741238" cy="5736072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1546609A-864C-A9EC-F141-C29FD96FFF59}"/>
                  </a:ext>
                </a:extLst>
              </p:cNvPr>
              <p:cNvSpPr/>
              <p:nvPr/>
            </p:nvSpPr>
            <p:spPr>
              <a:xfrm>
                <a:off x="838200" y="1153886"/>
                <a:ext cx="2307771" cy="4550228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400" b="1" dirty="0">
                    <a:solidFill>
                      <a:schemeClr val="tx1">
                        <a:lumMod val="95000"/>
                      </a:schemeClr>
                    </a:solidFill>
                  </a:rPr>
                  <a:t>RPi</a:t>
                </a:r>
                <a:endParaRPr kumimoji="1" lang="zh-TW" altLang="en-US" sz="24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36F49688-AC9B-CB52-2CB3-ADBF3461D672}"/>
                  </a:ext>
                </a:extLst>
              </p:cNvPr>
              <p:cNvSpPr/>
              <p:nvPr/>
            </p:nvSpPr>
            <p:spPr>
              <a:xfrm>
                <a:off x="4942114" y="1153886"/>
                <a:ext cx="2307771" cy="4550228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400" b="1" dirty="0">
                    <a:solidFill>
                      <a:schemeClr val="tx1">
                        <a:lumMod val="95000"/>
                      </a:schemeClr>
                    </a:solidFill>
                  </a:rPr>
                  <a:t>STM32</a:t>
                </a:r>
                <a:endParaRPr kumimoji="1" lang="zh-TW" altLang="en-US" sz="24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771CDD0C-48AD-F867-5F45-6F1E87FCCA68}"/>
                  </a:ext>
                </a:extLst>
              </p:cNvPr>
              <p:cNvSpPr/>
              <p:nvPr/>
            </p:nvSpPr>
            <p:spPr>
              <a:xfrm>
                <a:off x="9046029" y="1153886"/>
                <a:ext cx="2307771" cy="4550228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400" b="1" dirty="0">
                    <a:solidFill>
                      <a:schemeClr val="tx1">
                        <a:lumMod val="95000"/>
                      </a:schemeClr>
                    </a:solidFill>
                  </a:rPr>
                  <a:t>Other BLE</a:t>
                </a:r>
              </a:p>
              <a:p>
                <a:pPr algn="ctr"/>
                <a:r>
                  <a:rPr kumimoji="1" lang="en-US" altLang="zh-TW" sz="2400" b="1" dirty="0">
                    <a:solidFill>
                      <a:schemeClr val="tx1">
                        <a:lumMod val="95000"/>
                      </a:schemeClr>
                    </a:solidFill>
                  </a:rPr>
                  <a:t>Devices</a:t>
                </a:r>
                <a:endParaRPr kumimoji="1" lang="zh-TW" altLang="en-US" sz="24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C1CF14E8-2A06-2CBB-075E-56CD6067FEF7}"/>
                  </a:ext>
                </a:extLst>
              </p:cNvPr>
              <p:cNvSpPr txBox="1"/>
              <p:nvPr/>
            </p:nvSpPr>
            <p:spPr>
              <a:xfrm>
                <a:off x="-387438" y="-31958"/>
                <a:ext cx="1606636" cy="560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TW" altLang="en-US" sz="1800" b="1" dirty="0">
                    <a:solidFill>
                      <a:schemeClr val="tx1">
                        <a:lumMod val="95000"/>
                      </a:schemeClr>
                    </a:solidFill>
                  </a:rPr>
                  <a:t>手勢指令</a:t>
                </a:r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9DF8A6AB-2A95-9F73-654C-7AAAD29481C9}"/>
                  </a:ext>
                </a:extLst>
              </p:cNvPr>
              <p:cNvSpPr txBox="1"/>
              <p:nvPr/>
            </p:nvSpPr>
            <p:spPr>
              <a:xfrm>
                <a:off x="-345197" y="506320"/>
                <a:ext cx="1606636" cy="560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TW" altLang="en-US" sz="1800" b="1" dirty="0">
                    <a:solidFill>
                      <a:schemeClr val="tx1">
                        <a:lumMod val="95000"/>
                      </a:schemeClr>
                    </a:solidFill>
                  </a:rPr>
                  <a:t>控制指令</a:t>
                </a:r>
              </a:p>
            </p:txBody>
          </p:sp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F1546A69-7600-F98B-5D94-4B4FEEB01601}"/>
                  </a:ext>
                </a:extLst>
              </p:cNvPr>
              <p:cNvSpPr txBox="1"/>
              <p:nvPr/>
            </p:nvSpPr>
            <p:spPr>
              <a:xfrm>
                <a:off x="6868882" y="-12802"/>
                <a:ext cx="1213756" cy="98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TW" altLang="en-US" sz="1800" b="1" dirty="0">
                    <a:solidFill>
                      <a:schemeClr val="tx1">
                        <a:lumMod val="95000"/>
                      </a:schemeClr>
                    </a:solidFill>
                  </a:rPr>
                  <a:t>各種資料</a:t>
                </a:r>
              </a:p>
            </p:txBody>
          </p:sp>
        </p:grp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72DB535-99E3-AC78-2F0C-9885C5C0E253}"/>
                </a:ext>
              </a:extLst>
            </p:cNvPr>
            <p:cNvSpPr/>
            <p:nvPr/>
          </p:nvSpPr>
          <p:spPr>
            <a:xfrm>
              <a:off x="1883226" y="185448"/>
              <a:ext cx="4321629" cy="113211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b="1" dirty="0">
                  <a:solidFill>
                    <a:schemeClr val="tx1">
                      <a:lumMod val="95000"/>
                    </a:schemeClr>
                  </a:solidFill>
                </a:rPr>
                <a:t>Server</a:t>
              </a:r>
              <a:endParaRPr kumimoji="1" lang="zh-TW" altLang="en-US" sz="2400" b="1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61" name="右彎箭號 60">
              <a:extLst>
                <a:ext uri="{FF2B5EF4-FFF2-40B4-BE49-F238E27FC236}">
                  <a16:creationId xmlns:a16="http://schemas.microsoft.com/office/drawing/2014/main" id="{C1F9E5D3-0B1A-561F-ADC7-D3EC17A7D240}"/>
                </a:ext>
              </a:extLst>
            </p:cNvPr>
            <p:cNvSpPr/>
            <p:nvPr/>
          </p:nvSpPr>
          <p:spPr>
            <a:xfrm>
              <a:off x="1219199" y="893020"/>
              <a:ext cx="511629" cy="849085"/>
            </a:xfrm>
            <a:prstGeom prst="ben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右彎箭號 61">
              <a:extLst>
                <a:ext uri="{FF2B5EF4-FFF2-40B4-BE49-F238E27FC236}">
                  <a16:creationId xmlns:a16="http://schemas.microsoft.com/office/drawing/2014/main" id="{F818FF9F-658D-5FA4-EF1D-77051B4DBBE0}"/>
                </a:ext>
              </a:extLst>
            </p:cNvPr>
            <p:cNvSpPr/>
            <p:nvPr/>
          </p:nvSpPr>
          <p:spPr>
            <a:xfrm flipH="1">
              <a:off x="6357253" y="893019"/>
              <a:ext cx="511629" cy="849085"/>
            </a:xfrm>
            <a:prstGeom prst="ben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向右箭號 62">
              <a:extLst>
                <a:ext uri="{FF2B5EF4-FFF2-40B4-BE49-F238E27FC236}">
                  <a16:creationId xmlns:a16="http://schemas.microsoft.com/office/drawing/2014/main" id="{84DC899C-C050-D531-041B-208FAE0C91E7}"/>
                </a:ext>
              </a:extLst>
            </p:cNvPr>
            <p:cNvSpPr/>
            <p:nvPr/>
          </p:nvSpPr>
          <p:spPr>
            <a:xfrm>
              <a:off x="7549243" y="3282043"/>
              <a:ext cx="1197428" cy="293914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4FC7AE0E-977D-7858-C2C0-1029C51843B6}"/>
                </a:ext>
              </a:extLst>
            </p:cNvPr>
            <p:cNvSpPr txBox="1"/>
            <p:nvPr/>
          </p:nvSpPr>
          <p:spPr>
            <a:xfrm>
              <a:off x="7360109" y="2475963"/>
              <a:ext cx="1592028" cy="887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1600" b="1" dirty="0">
                  <a:solidFill>
                    <a:schemeClr val="tx1">
                      <a:lumMod val="95000"/>
                    </a:schemeClr>
                  </a:solidFill>
                </a:rPr>
                <a:t>偵測、連線、控制</a:t>
              </a:r>
            </a:p>
          </p:txBody>
        </p:sp>
        <p:sp>
          <p:nvSpPr>
            <p:cNvPr id="65" name="向右箭號 64">
              <a:extLst>
                <a:ext uri="{FF2B5EF4-FFF2-40B4-BE49-F238E27FC236}">
                  <a16:creationId xmlns:a16="http://schemas.microsoft.com/office/drawing/2014/main" id="{B9C2E45D-074E-42A8-258B-8FED1D4F45CD}"/>
                </a:ext>
              </a:extLst>
            </p:cNvPr>
            <p:cNvSpPr/>
            <p:nvPr/>
          </p:nvSpPr>
          <p:spPr>
            <a:xfrm flipH="1">
              <a:off x="7541078" y="4687670"/>
              <a:ext cx="1197428" cy="293914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54630A4B-25FF-071A-0D9F-359DB5167358}"/>
                </a:ext>
              </a:extLst>
            </p:cNvPr>
            <p:cNvSpPr txBox="1"/>
            <p:nvPr/>
          </p:nvSpPr>
          <p:spPr>
            <a:xfrm>
              <a:off x="7343777" y="4206159"/>
              <a:ext cx="1592028" cy="560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1800" b="1" dirty="0">
                  <a:solidFill>
                    <a:schemeClr val="tx1">
                      <a:lumMod val="95000"/>
                    </a:schemeClr>
                  </a:solidFill>
                </a:rPr>
                <a:t>感測資料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0164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40"/>
          <p:cNvSpPr txBox="1">
            <a:spLocks noGrp="1"/>
          </p:cNvSpPr>
          <p:nvPr>
            <p:ph type="title"/>
          </p:nvPr>
        </p:nvSpPr>
        <p:spPr>
          <a:xfrm>
            <a:off x="2549400" y="2150850"/>
            <a:ext cx="40452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Yuanti SC" panose="02010600040101010101" pitchFamily="2" charset="-122"/>
                <a:ea typeface="Yuanti SC" panose="02010600040101010101" pitchFamily="2" charset="-122"/>
              </a:rPr>
              <a:t>預期功能</a:t>
            </a:r>
            <a:endParaRPr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482" name="Google Shape;1482;p40"/>
          <p:cNvSpPr txBox="1">
            <a:spLocks noGrp="1"/>
          </p:cNvSpPr>
          <p:nvPr>
            <p:ph type="title" idx="2"/>
          </p:nvPr>
        </p:nvSpPr>
        <p:spPr>
          <a:xfrm>
            <a:off x="4010100" y="1026550"/>
            <a:ext cx="1123800" cy="93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483" name="Google Shape;1483;p40"/>
          <p:cNvSpPr txBox="1">
            <a:spLocks noGrp="1"/>
          </p:cNvSpPr>
          <p:nvPr>
            <p:ph type="subTitle" idx="1"/>
          </p:nvPr>
        </p:nvSpPr>
        <p:spPr>
          <a:xfrm>
            <a:off x="2549400" y="3180050"/>
            <a:ext cx="4045200" cy="6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針對不同功能所需要的對應模組、實現方法等進行簡介</a:t>
            </a:r>
          </a:p>
          <a:p>
            <a:pPr marL="0" lvl="0" indent="0"/>
            <a:endParaRPr lang="zh-TW" altLang="en-US" dirty="0"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9391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p63"/>
          <p:cNvSpPr txBox="1">
            <a:spLocks noGrp="1"/>
          </p:cNvSpPr>
          <p:nvPr>
            <p:ph type="title"/>
          </p:nvPr>
        </p:nvSpPr>
        <p:spPr>
          <a:xfrm>
            <a:off x="1662322" y="1164204"/>
            <a:ext cx="2182800" cy="59945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zh-TW" altLang="en-US" spc="300" dirty="0">
                <a:latin typeface="Yuanti SC" panose="02010600040101010101" pitchFamily="2" charset="-122"/>
                <a:ea typeface="Yuanti SC" panose="02010600040101010101" pitchFamily="2" charset="-122"/>
              </a:rPr>
              <a:t>手勢辨識</a:t>
            </a:r>
            <a:endParaRPr spc="3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2" name="Google Shape;1996;p54">
            <a:extLst>
              <a:ext uri="{FF2B5EF4-FFF2-40B4-BE49-F238E27FC236}">
                <a16:creationId xmlns:a16="http://schemas.microsoft.com/office/drawing/2014/main" id="{1A4F399C-EDF8-61EF-1250-D0FF6AE18499}"/>
              </a:ext>
            </a:extLst>
          </p:cNvPr>
          <p:cNvSpPr txBox="1">
            <a:spLocks/>
          </p:cNvSpPr>
          <p:nvPr/>
        </p:nvSpPr>
        <p:spPr>
          <a:xfrm>
            <a:off x="328840" y="2169393"/>
            <a:ext cx="4465101" cy="80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27000" indent="0">
              <a:buNone/>
            </a:pPr>
            <a:r>
              <a:rPr kumimoji="1"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透過</a:t>
            </a:r>
            <a:r>
              <a:rPr kumimoji="1" lang="en" altLang="zh-TW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OpenCV</a:t>
            </a:r>
            <a:r>
              <a:rPr kumimoji="1" lang="zh-TW" altLang="en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、</a:t>
            </a:r>
            <a:r>
              <a:rPr kumimoji="1" lang="en" altLang="zh-TW" sz="1800" dirty="0" err="1">
                <a:latin typeface="Yuanti SC" panose="02010600040101010101" pitchFamily="2" charset="-122"/>
                <a:ea typeface="Yuanti SC" panose="02010600040101010101" pitchFamily="2" charset="-122"/>
              </a:rPr>
              <a:t>MediaPipe</a:t>
            </a:r>
            <a:r>
              <a:rPr kumimoji="1" lang="zh-TW" altLang="en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，</a:t>
            </a:r>
            <a:r>
              <a:rPr kumimoji="1"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配合</a:t>
            </a:r>
            <a:r>
              <a:rPr kumimoji="1" lang="en" altLang="zh-TW" sz="1800" dirty="0" err="1">
                <a:latin typeface="Yuanti SC" panose="02010600040101010101" pitchFamily="2" charset="-122"/>
                <a:ea typeface="Yuanti SC" panose="02010600040101010101" pitchFamily="2" charset="-122"/>
              </a:rPr>
              <a:t>PiCamera</a:t>
            </a:r>
            <a:r>
              <a:rPr kumimoji="1"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來將使用者的手勢轉換為對應訊號</a:t>
            </a:r>
          </a:p>
        </p:txBody>
      </p:sp>
      <p:sp>
        <p:nvSpPr>
          <p:cNvPr id="13" name="Google Shape;1996;p54">
            <a:extLst>
              <a:ext uri="{FF2B5EF4-FFF2-40B4-BE49-F238E27FC236}">
                <a16:creationId xmlns:a16="http://schemas.microsoft.com/office/drawing/2014/main" id="{295947AF-768A-2909-B4C7-B2A488A1F1C7}"/>
              </a:ext>
            </a:extLst>
          </p:cNvPr>
          <p:cNvSpPr txBox="1">
            <a:spLocks/>
          </p:cNvSpPr>
          <p:nvPr/>
        </p:nvSpPr>
        <p:spPr>
          <a:xfrm>
            <a:off x="328840" y="3292754"/>
            <a:ext cx="4465101" cy="99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27000" indent="0">
              <a:buNone/>
            </a:pPr>
            <a:r>
              <a:rPr kumimoji="1"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建立遠端</a:t>
            </a:r>
            <a:r>
              <a:rPr kumimoji="1" lang="en" altLang="zh-TW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Socket Server</a:t>
            </a:r>
            <a:r>
              <a:rPr kumimoji="1" lang="zh-TW" altLang="en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，</a:t>
            </a:r>
            <a:r>
              <a:rPr kumimoji="1"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讓</a:t>
            </a:r>
            <a:r>
              <a:rPr kumimoji="1" lang="en" altLang="zh-TW" sz="1800" dirty="0" err="1">
                <a:latin typeface="Yuanti SC" panose="02010600040101010101" pitchFamily="2" charset="-122"/>
                <a:ea typeface="Yuanti SC" panose="02010600040101010101" pitchFamily="2" charset="-122"/>
              </a:rPr>
              <a:t>Rpi</a:t>
            </a:r>
            <a:r>
              <a:rPr kumimoji="1"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與</a:t>
            </a:r>
            <a:r>
              <a:rPr kumimoji="1" lang="en" altLang="zh-TW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STM32</a:t>
            </a:r>
            <a:r>
              <a:rPr kumimoji="1"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控制板結合，發送對應訊號至</a:t>
            </a:r>
            <a:r>
              <a:rPr kumimoji="1" lang="en" altLang="zh-TW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STM32</a:t>
            </a:r>
            <a:r>
              <a:rPr kumimoji="1"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控制板，並接收來自</a:t>
            </a:r>
            <a:r>
              <a:rPr kumimoji="1" lang="en" altLang="zh-TW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STM32</a:t>
            </a:r>
            <a:r>
              <a:rPr kumimoji="1"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控制板的資料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606DFBA-D17F-3720-4191-AD70A7772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941" y="2219604"/>
            <a:ext cx="40640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6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p63"/>
          <p:cNvSpPr txBox="1">
            <a:spLocks noGrp="1"/>
          </p:cNvSpPr>
          <p:nvPr>
            <p:ph type="title"/>
          </p:nvPr>
        </p:nvSpPr>
        <p:spPr>
          <a:xfrm>
            <a:off x="5298878" y="799471"/>
            <a:ext cx="3124397" cy="11725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zh-TW" altLang="en-US" spc="300" dirty="0">
                <a:latin typeface="Yuanti SC" panose="02010600040101010101" pitchFamily="2" charset="-122"/>
                <a:ea typeface="Yuanti SC" panose="02010600040101010101" pitchFamily="2" charset="-122"/>
              </a:rPr>
              <a:t>各種</a:t>
            </a:r>
            <a:r>
              <a:rPr lang="en" altLang="zh-TW" spc="300" dirty="0">
                <a:latin typeface="Yuanti SC" panose="02010600040101010101" pitchFamily="2" charset="-122"/>
                <a:ea typeface="Yuanti SC" panose="02010600040101010101" pitchFamily="2" charset="-122"/>
              </a:rPr>
              <a:t>Sensor</a:t>
            </a:r>
            <a:r>
              <a:rPr lang="zh-TW" altLang="en-US" spc="300" dirty="0">
                <a:latin typeface="Yuanti SC" panose="02010600040101010101" pitchFamily="2" charset="-122"/>
                <a:ea typeface="Yuanti SC" panose="02010600040101010101" pitchFamily="2" charset="-122"/>
              </a:rPr>
              <a:t>與控制的整合</a:t>
            </a:r>
            <a:endParaRPr spc="3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2" name="Google Shape;1996;p54">
            <a:extLst>
              <a:ext uri="{FF2B5EF4-FFF2-40B4-BE49-F238E27FC236}">
                <a16:creationId xmlns:a16="http://schemas.microsoft.com/office/drawing/2014/main" id="{1A4F399C-EDF8-61EF-1250-D0FF6AE18499}"/>
              </a:ext>
            </a:extLst>
          </p:cNvPr>
          <p:cNvSpPr txBox="1">
            <a:spLocks/>
          </p:cNvSpPr>
          <p:nvPr/>
        </p:nvSpPr>
        <p:spPr>
          <a:xfrm>
            <a:off x="4462547" y="2082308"/>
            <a:ext cx="4465101" cy="80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27000" indent="0" algn="r">
              <a:buNone/>
            </a:pPr>
            <a:r>
              <a:rPr kumimoji="1"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透過</a:t>
            </a:r>
            <a:r>
              <a:rPr kumimoji="1" lang="en" altLang="zh-TW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Multi-Thread</a:t>
            </a:r>
            <a:r>
              <a:rPr kumimoji="1"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功能來將各種功能分開獨立運行</a:t>
            </a:r>
          </a:p>
        </p:txBody>
      </p:sp>
      <p:sp>
        <p:nvSpPr>
          <p:cNvPr id="13" name="Google Shape;1996;p54">
            <a:extLst>
              <a:ext uri="{FF2B5EF4-FFF2-40B4-BE49-F238E27FC236}">
                <a16:creationId xmlns:a16="http://schemas.microsoft.com/office/drawing/2014/main" id="{295947AF-768A-2909-B4C7-B2A488A1F1C7}"/>
              </a:ext>
            </a:extLst>
          </p:cNvPr>
          <p:cNvSpPr txBox="1">
            <a:spLocks/>
          </p:cNvSpPr>
          <p:nvPr/>
        </p:nvSpPr>
        <p:spPr>
          <a:xfrm>
            <a:off x="4462547" y="2778847"/>
            <a:ext cx="4465101" cy="80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27000" indent="0" algn="r">
              <a:buNone/>
            </a:pPr>
            <a:r>
              <a:rPr kumimoji="1"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結合</a:t>
            </a:r>
            <a:r>
              <a:rPr kumimoji="1" lang="en" altLang="zh-TW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Semaphore</a:t>
            </a:r>
            <a:r>
              <a:rPr kumimoji="1" lang="zh-TW" altLang="en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、</a:t>
            </a:r>
            <a:r>
              <a:rPr kumimoji="1" lang="en" altLang="zh-TW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Condition Variable</a:t>
            </a:r>
            <a:r>
              <a:rPr kumimoji="1"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來進行資源的分配、不同功能間的同步</a:t>
            </a:r>
          </a:p>
        </p:txBody>
      </p:sp>
      <p:sp>
        <p:nvSpPr>
          <p:cNvPr id="5" name="Google Shape;1996;p54">
            <a:extLst>
              <a:ext uri="{FF2B5EF4-FFF2-40B4-BE49-F238E27FC236}">
                <a16:creationId xmlns:a16="http://schemas.microsoft.com/office/drawing/2014/main" id="{E2614B11-9220-C713-CA30-CCDD1B4355A2}"/>
              </a:ext>
            </a:extLst>
          </p:cNvPr>
          <p:cNvSpPr txBox="1">
            <a:spLocks/>
          </p:cNvSpPr>
          <p:nvPr/>
        </p:nvSpPr>
        <p:spPr>
          <a:xfrm>
            <a:off x="4462547" y="3706440"/>
            <a:ext cx="4465101" cy="953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27000" indent="0" algn="r">
              <a:buNone/>
            </a:pPr>
            <a:r>
              <a:rPr kumimoji="1"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使用</a:t>
            </a:r>
            <a:r>
              <a:rPr kumimoji="1" lang="en" altLang="zh-TW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STM32</a:t>
            </a:r>
            <a:r>
              <a:rPr kumimoji="1"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控制板上預設的</a:t>
            </a:r>
            <a:r>
              <a:rPr kumimoji="1" lang="en" altLang="zh-TW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BLE</a:t>
            </a:r>
            <a:r>
              <a:rPr kumimoji="1"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與</a:t>
            </a:r>
            <a:r>
              <a:rPr kumimoji="1" lang="en" altLang="zh-TW" sz="1800" dirty="0" err="1">
                <a:latin typeface="Yuanti SC" panose="02010600040101010101" pitchFamily="2" charset="-122"/>
                <a:ea typeface="Yuanti SC" panose="02010600040101010101" pitchFamily="2" charset="-122"/>
              </a:rPr>
              <a:t>WiFi</a:t>
            </a:r>
            <a:r>
              <a:rPr kumimoji="1"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功能，並透過</a:t>
            </a:r>
            <a:r>
              <a:rPr kumimoji="1" lang="en" altLang="zh-TW" sz="1800" dirty="0" err="1">
                <a:latin typeface="Yuanti SC" panose="02010600040101010101" pitchFamily="2" charset="-122"/>
                <a:ea typeface="Yuanti SC" panose="02010600040101010101" pitchFamily="2" charset="-122"/>
              </a:rPr>
              <a:t>Mbed</a:t>
            </a:r>
            <a:r>
              <a:rPr kumimoji="1" lang="en" altLang="zh-TW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 API</a:t>
            </a:r>
            <a:r>
              <a:rPr kumimoji="1"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提供的關於</a:t>
            </a:r>
            <a:r>
              <a:rPr kumimoji="1" lang="en" altLang="zh-TW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Socket</a:t>
            </a:r>
            <a:r>
              <a:rPr kumimoji="1"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與</a:t>
            </a:r>
            <a:r>
              <a:rPr kumimoji="1" lang="en" altLang="zh-TW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BLE</a:t>
            </a:r>
            <a:r>
              <a:rPr kumimoji="1"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的函式來進行對應控制與設定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1C04FE7-E359-E5D6-613D-9C40B66BE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729" y="2210707"/>
            <a:ext cx="2834478" cy="239304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B58C327-E508-9E7C-0BC6-11B5A6A10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482" y="1019283"/>
            <a:ext cx="732971" cy="73297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A0FBA0F-27D2-B409-33A2-75CADC8AB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927" y="1019283"/>
            <a:ext cx="732971" cy="73297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A273448-3FE7-6543-92C1-2AB45EB4E6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6732" y="1019282"/>
            <a:ext cx="732971" cy="73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98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p63"/>
          <p:cNvSpPr txBox="1">
            <a:spLocks noGrp="1"/>
          </p:cNvSpPr>
          <p:nvPr>
            <p:ph type="title"/>
          </p:nvPr>
        </p:nvSpPr>
        <p:spPr>
          <a:xfrm>
            <a:off x="1662322" y="1164204"/>
            <a:ext cx="2182800" cy="59945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altLang="zh-TW" spc="300" dirty="0">
                <a:latin typeface="Yuanti SC" panose="02010600040101010101" pitchFamily="2" charset="-122"/>
                <a:ea typeface="Yuanti SC" panose="02010600040101010101" pitchFamily="2" charset="-122"/>
              </a:rPr>
              <a:t>Server</a:t>
            </a:r>
            <a:r>
              <a:rPr lang="zh-TW" altLang="en-US" spc="300" dirty="0">
                <a:latin typeface="Yuanti SC" panose="02010600040101010101" pitchFamily="2" charset="-122"/>
                <a:ea typeface="Yuanti SC" panose="02010600040101010101" pitchFamily="2" charset="-122"/>
              </a:rPr>
              <a:t>端</a:t>
            </a:r>
            <a:endParaRPr spc="3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2" name="Google Shape;1996;p54">
            <a:extLst>
              <a:ext uri="{FF2B5EF4-FFF2-40B4-BE49-F238E27FC236}">
                <a16:creationId xmlns:a16="http://schemas.microsoft.com/office/drawing/2014/main" id="{1A4F399C-EDF8-61EF-1250-D0FF6AE18499}"/>
              </a:ext>
            </a:extLst>
          </p:cNvPr>
          <p:cNvSpPr txBox="1">
            <a:spLocks/>
          </p:cNvSpPr>
          <p:nvPr/>
        </p:nvSpPr>
        <p:spPr>
          <a:xfrm>
            <a:off x="720725" y="2073529"/>
            <a:ext cx="4465101" cy="99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27000" indent="0">
              <a:buNone/>
            </a:pPr>
            <a:r>
              <a:rPr kumimoji="1"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處理</a:t>
            </a:r>
            <a:r>
              <a:rPr kumimoji="1" lang="en" altLang="zh-TW" sz="1800" dirty="0" err="1">
                <a:latin typeface="Yuanti SC" panose="02010600040101010101" pitchFamily="2" charset="-122"/>
                <a:ea typeface="Yuanti SC" panose="02010600040101010101" pitchFamily="2" charset="-122"/>
              </a:rPr>
              <a:t>Rpi</a:t>
            </a:r>
            <a:r>
              <a:rPr kumimoji="1"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與</a:t>
            </a:r>
            <a:r>
              <a:rPr kumimoji="1" lang="en" altLang="zh-TW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STM32</a:t>
            </a:r>
            <a:r>
              <a:rPr kumimoji="1"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控制板間的</a:t>
            </a:r>
            <a:r>
              <a:rPr kumimoji="1" lang="en" altLang="zh-TW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Socket</a:t>
            </a:r>
            <a:r>
              <a:rPr kumimoji="1"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連線，並在網頁等中也可以圖像化顯示各種資料、儲存歷史資料至資料庫</a:t>
            </a:r>
          </a:p>
        </p:txBody>
      </p:sp>
      <p:sp>
        <p:nvSpPr>
          <p:cNvPr id="13" name="Google Shape;1996;p54">
            <a:extLst>
              <a:ext uri="{FF2B5EF4-FFF2-40B4-BE49-F238E27FC236}">
                <a16:creationId xmlns:a16="http://schemas.microsoft.com/office/drawing/2014/main" id="{295947AF-768A-2909-B4C7-B2A488A1F1C7}"/>
              </a:ext>
            </a:extLst>
          </p:cNvPr>
          <p:cNvSpPr txBox="1">
            <a:spLocks/>
          </p:cNvSpPr>
          <p:nvPr/>
        </p:nvSpPr>
        <p:spPr>
          <a:xfrm>
            <a:off x="720725" y="3205669"/>
            <a:ext cx="4465101" cy="99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27000" indent="0">
              <a:buNone/>
            </a:pPr>
            <a:r>
              <a:rPr kumimoji="1"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作為遠端無線控制的媒介，來解決距離限制等問題，只需要有</a:t>
            </a:r>
            <a:r>
              <a:rPr kumimoji="1" lang="en" altLang="zh-TW" sz="1800" dirty="0" err="1">
                <a:latin typeface="Yuanti SC" panose="02010600040101010101" pitchFamily="2" charset="-122"/>
                <a:ea typeface="Yuanti SC" panose="02010600040101010101" pitchFamily="2" charset="-122"/>
              </a:rPr>
              <a:t>WiFi</a:t>
            </a:r>
            <a:r>
              <a:rPr kumimoji="1"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即可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0221EAF-1052-2D52-23B4-31EF2785A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960" y="1194684"/>
            <a:ext cx="1541653" cy="154165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A4CCF3D-D3E3-5EF2-FCBF-47EC9F28C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664" y="2599429"/>
            <a:ext cx="1541653" cy="154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60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p63"/>
          <p:cNvSpPr txBox="1">
            <a:spLocks noGrp="1"/>
          </p:cNvSpPr>
          <p:nvPr>
            <p:ph type="title"/>
          </p:nvPr>
        </p:nvSpPr>
        <p:spPr>
          <a:xfrm>
            <a:off x="3009801" y="855644"/>
            <a:ext cx="3124397" cy="5862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zh-TW" altLang="en-US" spc="600" dirty="0">
                <a:latin typeface="Yuanti SC" panose="02010600040101010101" pitchFamily="2" charset="-122"/>
                <a:ea typeface="Yuanti SC" panose="02010600040101010101" pitchFamily="2" charset="-122"/>
              </a:rPr>
              <a:t>複製動作</a:t>
            </a:r>
            <a:endParaRPr spc="6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2" name="Google Shape;1996;p54">
            <a:extLst>
              <a:ext uri="{FF2B5EF4-FFF2-40B4-BE49-F238E27FC236}">
                <a16:creationId xmlns:a16="http://schemas.microsoft.com/office/drawing/2014/main" id="{1A4F399C-EDF8-61EF-1250-D0FF6AE18499}"/>
              </a:ext>
            </a:extLst>
          </p:cNvPr>
          <p:cNvSpPr txBox="1">
            <a:spLocks/>
          </p:cNvSpPr>
          <p:nvPr/>
        </p:nvSpPr>
        <p:spPr>
          <a:xfrm>
            <a:off x="1006247" y="1660358"/>
            <a:ext cx="7131506" cy="122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27000" indent="0">
              <a:buNone/>
            </a:pPr>
            <a:r>
              <a:rPr kumimoji="1" lang="zh-TW" altLang="en-US" sz="1800" b="1" dirty="0">
                <a:latin typeface="Yuanti SC" panose="02010600040101010101" pitchFamily="2" charset="-122"/>
                <a:ea typeface="Yuanti SC" panose="02010600040101010101" pitchFamily="2" charset="-122"/>
              </a:rPr>
              <a:t>方案一</a:t>
            </a:r>
            <a:r>
              <a:rPr kumimoji="1"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：透過加速度計與陀螺儀將控制板感受到的移動等轉換為資料，透過</a:t>
            </a:r>
            <a:r>
              <a:rPr kumimoji="1" lang="en" altLang="zh-TW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DSP</a:t>
            </a:r>
            <a:r>
              <a:rPr kumimoji="1"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來處理資料，但目前試測效果不太好，因為容易受到地面傾斜等各種因素影響</a:t>
            </a:r>
          </a:p>
        </p:txBody>
      </p:sp>
      <p:sp>
        <p:nvSpPr>
          <p:cNvPr id="13" name="Google Shape;1996;p54">
            <a:extLst>
              <a:ext uri="{FF2B5EF4-FFF2-40B4-BE49-F238E27FC236}">
                <a16:creationId xmlns:a16="http://schemas.microsoft.com/office/drawing/2014/main" id="{295947AF-768A-2909-B4C7-B2A488A1F1C7}"/>
              </a:ext>
            </a:extLst>
          </p:cNvPr>
          <p:cNvSpPr txBox="1">
            <a:spLocks/>
          </p:cNvSpPr>
          <p:nvPr/>
        </p:nvSpPr>
        <p:spPr>
          <a:xfrm>
            <a:off x="1006247" y="2887022"/>
            <a:ext cx="7131506" cy="80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27000" indent="0">
              <a:buNone/>
            </a:pPr>
            <a:r>
              <a:rPr kumimoji="1" lang="zh-TW" altLang="en-US" sz="1800" b="1" dirty="0">
                <a:latin typeface="Yuanti SC" panose="02010600040101010101" pitchFamily="2" charset="-122"/>
                <a:ea typeface="Yuanti SC" panose="02010600040101010101" pitchFamily="2" charset="-122"/>
              </a:rPr>
              <a:t>方案二</a:t>
            </a:r>
            <a:r>
              <a:rPr kumimoji="1"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：透過</a:t>
            </a:r>
            <a:r>
              <a:rPr kumimoji="1" lang="en" altLang="zh-TW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BLE</a:t>
            </a:r>
            <a:r>
              <a:rPr kumimoji="1"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的</a:t>
            </a:r>
            <a:r>
              <a:rPr kumimoji="1" lang="en" altLang="zh-TW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RSSI</a:t>
            </a:r>
            <a:r>
              <a:rPr kumimoji="1"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訊號與三點定位法來取得控制板當前位置，但實際上應該也無法達成很高的精度</a:t>
            </a:r>
          </a:p>
        </p:txBody>
      </p:sp>
      <p:sp>
        <p:nvSpPr>
          <p:cNvPr id="5" name="Google Shape;1996;p54">
            <a:extLst>
              <a:ext uri="{FF2B5EF4-FFF2-40B4-BE49-F238E27FC236}">
                <a16:creationId xmlns:a16="http://schemas.microsoft.com/office/drawing/2014/main" id="{E2614B11-9220-C713-CA30-CCDD1B4355A2}"/>
              </a:ext>
            </a:extLst>
          </p:cNvPr>
          <p:cNvSpPr txBox="1">
            <a:spLocks/>
          </p:cNvSpPr>
          <p:nvPr/>
        </p:nvSpPr>
        <p:spPr>
          <a:xfrm>
            <a:off x="1006247" y="3706440"/>
            <a:ext cx="7131506" cy="953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27000" indent="0">
              <a:buNone/>
            </a:pPr>
            <a:r>
              <a:rPr kumimoji="1" lang="zh-TW" altLang="en-US" sz="1800" b="1" dirty="0">
                <a:latin typeface="Yuanti SC" panose="02010600040101010101" pitchFamily="2" charset="-122"/>
                <a:ea typeface="Yuanti SC" panose="02010600040101010101" pitchFamily="2" charset="-122"/>
              </a:rPr>
              <a:t>方案三</a:t>
            </a:r>
            <a:r>
              <a:rPr kumimoji="1"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：透過自帶編碼器等的馬達，來實時計算當前馬達的轉動，來轉換成對應數據，以實現複製動作的功能</a:t>
            </a:r>
          </a:p>
        </p:txBody>
      </p:sp>
    </p:spTree>
    <p:extLst>
      <p:ext uri="{BB962C8B-B14F-4D97-AF65-F5344CB8AC3E}">
        <p14:creationId xmlns:p14="http://schemas.microsoft.com/office/powerpoint/2010/main" val="364476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50"/>
          <p:cNvSpPr txBox="1">
            <a:spLocks noGrp="1"/>
          </p:cNvSpPr>
          <p:nvPr>
            <p:ph type="title"/>
          </p:nvPr>
        </p:nvSpPr>
        <p:spPr>
          <a:xfrm>
            <a:off x="1334875" y="2150850"/>
            <a:ext cx="40452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Yuanti SC" panose="02010600040101010101" pitchFamily="2" charset="-122"/>
                <a:ea typeface="Yuanti SC" panose="02010600040101010101" pitchFamily="2" charset="-122"/>
              </a:rPr>
              <a:t>參考資料</a:t>
            </a:r>
            <a:endParaRPr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798" name="Google Shape;1798;p50"/>
          <p:cNvSpPr txBox="1">
            <a:spLocks noGrp="1"/>
          </p:cNvSpPr>
          <p:nvPr>
            <p:ph type="title" idx="2"/>
          </p:nvPr>
        </p:nvSpPr>
        <p:spPr>
          <a:xfrm>
            <a:off x="1334875" y="1049700"/>
            <a:ext cx="1153500" cy="93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799" name="Google Shape;1799;p50"/>
          <p:cNvSpPr txBox="1">
            <a:spLocks noGrp="1"/>
          </p:cNvSpPr>
          <p:nvPr>
            <p:ph type="subTitle" idx="1"/>
          </p:nvPr>
        </p:nvSpPr>
        <p:spPr>
          <a:xfrm>
            <a:off x="1334875" y="3175900"/>
            <a:ext cx="4045200" cy="6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zh-TW" altLang="en-US" dirty="0"/>
              <a:t>將我們曾經查詢、參考的資料整理在其中</a:t>
            </a:r>
          </a:p>
          <a:p>
            <a:pPr marL="0" lvl="0" indent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1263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p63"/>
          <p:cNvSpPr txBox="1">
            <a:spLocks noGrp="1"/>
          </p:cNvSpPr>
          <p:nvPr>
            <p:ph type="title"/>
          </p:nvPr>
        </p:nvSpPr>
        <p:spPr>
          <a:xfrm>
            <a:off x="3009801" y="855644"/>
            <a:ext cx="3124397" cy="5862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zh-TW" altLang="en-US" spc="600" dirty="0">
                <a:latin typeface="Yuanti SC" panose="02010600040101010101" pitchFamily="2" charset="-122"/>
                <a:ea typeface="Yuanti SC" panose="02010600040101010101" pitchFamily="2" charset="-122"/>
              </a:rPr>
              <a:t>參考資料</a:t>
            </a:r>
            <a:endParaRPr spc="6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5" name="Google Shape;1996;p54">
            <a:extLst>
              <a:ext uri="{FF2B5EF4-FFF2-40B4-BE49-F238E27FC236}">
                <a16:creationId xmlns:a16="http://schemas.microsoft.com/office/drawing/2014/main" id="{E2614B11-9220-C713-CA30-CCDD1B4355A2}"/>
              </a:ext>
            </a:extLst>
          </p:cNvPr>
          <p:cNvSpPr txBox="1">
            <a:spLocks/>
          </p:cNvSpPr>
          <p:nvPr/>
        </p:nvSpPr>
        <p:spPr>
          <a:xfrm>
            <a:off x="720724" y="1625502"/>
            <a:ext cx="7702550" cy="4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27000" indent="0">
              <a:buNone/>
            </a:pPr>
            <a:r>
              <a:rPr kumimoji="1" lang="en" altLang="zh-TW" sz="1400" b="1" dirty="0">
                <a:latin typeface="Yuanti SC" panose="02010600040101010101" pitchFamily="2" charset="-122"/>
                <a:ea typeface="Yuanti SC" panose="02010600040101010101" pitchFamily="2" charset="-122"/>
              </a:rPr>
              <a:t>STM32</a:t>
            </a:r>
            <a:r>
              <a:rPr kumimoji="1" lang="zh-TW" altLang="en-US" sz="1400" b="1" dirty="0">
                <a:latin typeface="Yuanti SC" panose="02010600040101010101" pitchFamily="2" charset="-122"/>
                <a:ea typeface="Yuanti SC" panose="02010600040101010101" pitchFamily="2" charset="-122"/>
              </a:rPr>
              <a:t>結合</a:t>
            </a:r>
            <a:r>
              <a:rPr kumimoji="1" lang="en-US" altLang="zh-TW" sz="1400" b="1" dirty="0">
                <a:latin typeface="Yuanti SC" panose="02010600040101010101" pitchFamily="2" charset="-122"/>
                <a:ea typeface="Yuanti SC" panose="02010600040101010101" pitchFamily="2" charset="-122"/>
              </a:rPr>
              <a:t>AI</a:t>
            </a:r>
            <a:r>
              <a:rPr kumimoji="1" lang="zh-TW" altLang="en-US" sz="1400" b="1" dirty="0">
                <a:latin typeface="Yuanti SC" panose="02010600040101010101" pitchFamily="2" charset="-122"/>
                <a:ea typeface="Yuanti SC" panose="02010600040101010101" pitchFamily="2" charset="-122"/>
              </a:rPr>
              <a:t>：</a:t>
            </a:r>
            <a:r>
              <a:rPr kumimoji="1" lang="en" altLang="zh-TW" sz="1400" b="1" dirty="0">
                <a:latin typeface="Yuanti SC" panose="02010600040101010101" pitchFamily="2" charset="-122"/>
                <a:ea typeface="Yuanti SC" panose="02010600040101010101" pitchFamily="2" charset="-122"/>
                <a:hlinkClick r:id="rId3"/>
              </a:rPr>
              <a:t>https://</a:t>
            </a:r>
            <a:r>
              <a:rPr kumimoji="1" lang="en" altLang="zh-TW" sz="1400" b="1" dirty="0" err="1">
                <a:latin typeface="Yuanti SC" panose="02010600040101010101" pitchFamily="2" charset="-122"/>
                <a:ea typeface="Yuanti SC" panose="02010600040101010101" pitchFamily="2" charset="-122"/>
                <a:hlinkClick r:id="rId3"/>
              </a:rPr>
              <a:t>docs.edgeimpulse.com</a:t>
            </a:r>
            <a:r>
              <a:rPr kumimoji="1" lang="en" altLang="zh-TW" sz="1400" b="1" dirty="0">
                <a:latin typeface="Yuanti SC" panose="02010600040101010101" pitchFamily="2" charset="-122"/>
                <a:ea typeface="Yuanti SC" panose="02010600040101010101" pitchFamily="2" charset="-122"/>
                <a:hlinkClick r:id="rId3"/>
              </a:rPr>
              <a:t>/docs/development-boards/unboxing-the-st-b-l475e-iot01a</a:t>
            </a:r>
            <a:endParaRPr kumimoji="1" lang="zh-TW" altLang="en-US" sz="14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6" name="Google Shape;1996;p54">
            <a:extLst>
              <a:ext uri="{FF2B5EF4-FFF2-40B4-BE49-F238E27FC236}">
                <a16:creationId xmlns:a16="http://schemas.microsoft.com/office/drawing/2014/main" id="{C0A63C50-7F9B-2745-D3C2-150F14E5ECB6}"/>
              </a:ext>
            </a:extLst>
          </p:cNvPr>
          <p:cNvSpPr txBox="1">
            <a:spLocks/>
          </p:cNvSpPr>
          <p:nvPr/>
        </p:nvSpPr>
        <p:spPr>
          <a:xfrm>
            <a:off x="720725" y="2102412"/>
            <a:ext cx="7702550" cy="4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27000" indent="0">
              <a:buNone/>
            </a:pPr>
            <a:r>
              <a:rPr kumimoji="1" lang="en" altLang="zh-TW" sz="1400" b="1" dirty="0">
                <a:latin typeface="Yuanti SC" panose="02010600040101010101" pitchFamily="2" charset="-122"/>
                <a:ea typeface="Yuanti SC" panose="02010600040101010101" pitchFamily="2" charset="-122"/>
              </a:rPr>
              <a:t>DSP</a:t>
            </a:r>
            <a:r>
              <a:rPr kumimoji="1" lang="zh-TW" altLang="en-US" sz="1400" b="1" dirty="0">
                <a:latin typeface="Yuanti SC" panose="02010600040101010101" pitchFamily="2" charset="-122"/>
                <a:ea typeface="Yuanti SC" panose="02010600040101010101" pitchFamily="2" charset="-122"/>
              </a:rPr>
              <a:t>相關：</a:t>
            </a:r>
            <a:r>
              <a:rPr kumimoji="1" lang="en" altLang="zh-TW" sz="1400" b="1" dirty="0">
                <a:latin typeface="Yuanti SC" panose="02010600040101010101" pitchFamily="2" charset="-122"/>
                <a:ea typeface="Yuanti SC" panose="02010600040101010101" pitchFamily="2" charset="-122"/>
                <a:hlinkClick r:id="rId4"/>
              </a:rPr>
              <a:t>https://arm-</a:t>
            </a:r>
            <a:r>
              <a:rPr kumimoji="1" lang="en" altLang="zh-TW" sz="1400" b="1" dirty="0" err="1">
                <a:latin typeface="Yuanti SC" panose="02010600040101010101" pitchFamily="2" charset="-122"/>
                <a:ea typeface="Yuanti SC" panose="02010600040101010101" pitchFamily="2" charset="-122"/>
                <a:hlinkClick r:id="rId4"/>
              </a:rPr>
              <a:t>software.github.io</a:t>
            </a:r>
            <a:r>
              <a:rPr kumimoji="1" lang="en" altLang="zh-TW" sz="1400" b="1" dirty="0">
                <a:latin typeface="Yuanti SC" panose="02010600040101010101" pitchFamily="2" charset="-122"/>
                <a:ea typeface="Yuanti SC" panose="02010600040101010101" pitchFamily="2" charset="-122"/>
                <a:hlinkClick r:id="rId4"/>
              </a:rPr>
              <a:t>/CMSIS_5/DSP/html/group__</a:t>
            </a:r>
            <a:r>
              <a:rPr kumimoji="1" lang="en" altLang="zh-TW" sz="1400" b="1" dirty="0" err="1">
                <a:latin typeface="Yuanti SC" panose="02010600040101010101" pitchFamily="2" charset="-122"/>
                <a:ea typeface="Yuanti SC" panose="02010600040101010101" pitchFamily="2" charset="-122"/>
                <a:hlinkClick r:id="rId4"/>
              </a:rPr>
              <a:t>groupExamples.html</a:t>
            </a:r>
            <a:endParaRPr kumimoji="1" lang="zh-TW" altLang="en-US" sz="14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7" name="Google Shape;1996;p54">
            <a:extLst>
              <a:ext uri="{FF2B5EF4-FFF2-40B4-BE49-F238E27FC236}">
                <a16:creationId xmlns:a16="http://schemas.microsoft.com/office/drawing/2014/main" id="{47908CC7-8D3D-7745-7DCC-49F190EFCF2C}"/>
              </a:ext>
            </a:extLst>
          </p:cNvPr>
          <p:cNvSpPr txBox="1">
            <a:spLocks/>
          </p:cNvSpPr>
          <p:nvPr/>
        </p:nvSpPr>
        <p:spPr>
          <a:xfrm>
            <a:off x="720724" y="2579322"/>
            <a:ext cx="7702550" cy="4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27000" indent="0">
              <a:buNone/>
            </a:pPr>
            <a:r>
              <a:rPr kumimoji="1" lang="zh-TW" altLang="en-US" sz="1400" b="1" dirty="0">
                <a:latin typeface="Yuanti SC" panose="02010600040101010101" pitchFamily="2" charset="-122"/>
                <a:ea typeface="Yuanti SC" panose="02010600040101010101" pitchFamily="2" charset="-122"/>
              </a:rPr>
              <a:t>手勢辨識模組：</a:t>
            </a:r>
            <a:r>
              <a:rPr kumimoji="1" lang="en" altLang="zh-TW" sz="1400" b="1" dirty="0">
                <a:latin typeface="Yuanti SC" panose="02010600040101010101" pitchFamily="2" charset="-122"/>
                <a:ea typeface="Yuanti SC" panose="02010600040101010101" pitchFamily="2" charset="-122"/>
                <a:hlinkClick r:id="rId5"/>
              </a:rPr>
              <a:t>https://</a:t>
            </a:r>
            <a:r>
              <a:rPr kumimoji="1" lang="en" altLang="zh-TW" sz="1400" b="1" dirty="0" err="1">
                <a:latin typeface="Yuanti SC" panose="02010600040101010101" pitchFamily="2" charset="-122"/>
                <a:ea typeface="Yuanti SC" panose="02010600040101010101" pitchFamily="2" charset="-122"/>
                <a:hlinkClick r:id="rId5"/>
              </a:rPr>
              <a:t>google.github.io</a:t>
            </a:r>
            <a:r>
              <a:rPr kumimoji="1" lang="en" altLang="zh-TW" sz="1400" b="1" dirty="0">
                <a:latin typeface="Yuanti SC" panose="02010600040101010101" pitchFamily="2" charset="-122"/>
                <a:ea typeface="Yuanti SC" panose="02010600040101010101" pitchFamily="2" charset="-122"/>
                <a:hlinkClick r:id="rId5"/>
              </a:rPr>
              <a:t>/</a:t>
            </a:r>
            <a:r>
              <a:rPr kumimoji="1" lang="en" altLang="zh-TW" sz="1400" b="1" dirty="0" err="1">
                <a:latin typeface="Yuanti SC" panose="02010600040101010101" pitchFamily="2" charset="-122"/>
                <a:ea typeface="Yuanti SC" panose="02010600040101010101" pitchFamily="2" charset="-122"/>
                <a:hlinkClick r:id="rId5"/>
              </a:rPr>
              <a:t>mediapipe</a:t>
            </a:r>
            <a:r>
              <a:rPr kumimoji="1" lang="en" altLang="zh-TW" sz="1400" b="1" dirty="0">
                <a:latin typeface="Yuanti SC" panose="02010600040101010101" pitchFamily="2" charset="-122"/>
                <a:ea typeface="Yuanti SC" panose="02010600040101010101" pitchFamily="2" charset="-122"/>
                <a:hlinkClick r:id="rId5"/>
              </a:rPr>
              <a:t>/solutions/hands</a:t>
            </a:r>
            <a:endParaRPr kumimoji="1" lang="zh-TW" altLang="en-US" sz="14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8" name="Google Shape;1996;p54">
            <a:extLst>
              <a:ext uri="{FF2B5EF4-FFF2-40B4-BE49-F238E27FC236}">
                <a16:creationId xmlns:a16="http://schemas.microsoft.com/office/drawing/2014/main" id="{FC025D24-5E7E-937D-DFE5-374CDD99546A}"/>
              </a:ext>
            </a:extLst>
          </p:cNvPr>
          <p:cNvSpPr txBox="1">
            <a:spLocks/>
          </p:cNvSpPr>
          <p:nvPr/>
        </p:nvSpPr>
        <p:spPr>
          <a:xfrm>
            <a:off x="720725" y="3041089"/>
            <a:ext cx="7702550" cy="4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27000" indent="0">
              <a:buNone/>
            </a:pPr>
            <a:r>
              <a:rPr kumimoji="1" lang="zh-TW" altLang="en-US" sz="1400" b="1" dirty="0">
                <a:latin typeface="Yuanti SC" panose="02010600040101010101" pitchFamily="2" charset="-122"/>
                <a:ea typeface="Yuanti SC" panose="02010600040101010101" pitchFamily="2" charset="-122"/>
              </a:rPr>
              <a:t>加速度計與陀螺儀：</a:t>
            </a:r>
            <a:r>
              <a:rPr kumimoji="1" lang="en" altLang="zh-TW" sz="1400" b="1" dirty="0">
                <a:latin typeface="Yuanti SC" panose="02010600040101010101" pitchFamily="2" charset="-122"/>
                <a:ea typeface="Yuanti SC" panose="02010600040101010101" pitchFamily="2" charset="-122"/>
                <a:hlinkClick r:id="rId6"/>
              </a:rPr>
              <a:t>https://</a:t>
            </a:r>
            <a:r>
              <a:rPr kumimoji="1" lang="en" altLang="zh-TW" sz="1400" b="1" dirty="0" err="1">
                <a:latin typeface="Yuanti SC" panose="02010600040101010101" pitchFamily="2" charset="-122"/>
                <a:ea typeface="Yuanti SC" panose="02010600040101010101" pitchFamily="2" charset="-122"/>
                <a:hlinkClick r:id="rId6"/>
              </a:rPr>
              <a:t>codertw.com</a:t>
            </a:r>
            <a:r>
              <a:rPr kumimoji="1" lang="en" altLang="zh-TW" sz="1400" b="1" dirty="0">
                <a:latin typeface="Yuanti SC" panose="02010600040101010101" pitchFamily="2" charset="-122"/>
                <a:ea typeface="Yuanti SC" panose="02010600040101010101" pitchFamily="2" charset="-122"/>
                <a:hlinkClick r:id="rId6"/>
              </a:rPr>
              <a:t>/</a:t>
            </a:r>
            <a:r>
              <a:rPr kumimoji="1" lang="zh-TW" altLang="en-US" sz="1400" b="1" dirty="0">
                <a:latin typeface="Yuanti SC" panose="02010600040101010101" pitchFamily="2" charset="-122"/>
                <a:ea typeface="Yuanti SC" panose="02010600040101010101" pitchFamily="2" charset="-122"/>
                <a:hlinkClick r:id="rId6"/>
              </a:rPr>
              <a:t>程式語言</a:t>
            </a:r>
            <a:r>
              <a:rPr kumimoji="1" lang="en-US" altLang="zh-TW" sz="1400" b="1" dirty="0">
                <a:latin typeface="Yuanti SC" panose="02010600040101010101" pitchFamily="2" charset="-122"/>
                <a:ea typeface="Yuanti SC" panose="02010600040101010101" pitchFamily="2" charset="-122"/>
                <a:hlinkClick r:id="rId6"/>
              </a:rPr>
              <a:t>/395500/</a:t>
            </a:r>
            <a:endParaRPr kumimoji="1" lang="zh-TW" altLang="en-US" sz="14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9" name="Google Shape;1996;p54">
            <a:extLst>
              <a:ext uri="{FF2B5EF4-FFF2-40B4-BE49-F238E27FC236}">
                <a16:creationId xmlns:a16="http://schemas.microsoft.com/office/drawing/2014/main" id="{963F745A-BF20-FB9F-DD74-F115E66A6DF7}"/>
              </a:ext>
            </a:extLst>
          </p:cNvPr>
          <p:cNvSpPr txBox="1">
            <a:spLocks/>
          </p:cNvSpPr>
          <p:nvPr/>
        </p:nvSpPr>
        <p:spPr>
          <a:xfrm>
            <a:off x="720724" y="3533142"/>
            <a:ext cx="7702550" cy="4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27000" indent="0">
              <a:buNone/>
            </a:pPr>
            <a:r>
              <a:rPr kumimoji="1" lang="zh-TW" altLang="en-US" sz="1400" b="1" dirty="0">
                <a:latin typeface="Yuanti SC" panose="02010600040101010101" pitchFamily="2" charset="-122"/>
                <a:ea typeface="Yuanti SC" panose="02010600040101010101" pitchFamily="2" charset="-122"/>
              </a:rPr>
              <a:t>卡爾曼濾波：</a:t>
            </a:r>
            <a:r>
              <a:rPr kumimoji="1" lang="en" altLang="zh-TW" sz="1400" b="1" dirty="0">
                <a:latin typeface="Yuanti SC" panose="02010600040101010101" pitchFamily="2" charset="-122"/>
                <a:ea typeface="Yuanti SC" panose="02010600040101010101" pitchFamily="2" charset="-122"/>
                <a:hlinkClick r:id="rId7"/>
              </a:rPr>
              <a:t>https://silverwind1982.pixnet.net/blog/post/167680859</a:t>
            </a:r>
            <a:endParaRPr kumimoji="1" lang="zh-TW" altLang="en-US" sz="14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0" name="Google Shape;1996;p54">
            <a:extLst>
              <a:ext uri="{FF2B5EF4-FFF2-40B4-BE49-F238E27FC236}">
                <a16:creationId xmlns:a16="http://schemas.microsoft.com/office/drawing/2014/main" id="{81F14EAA-9B7A-D903-AB7E-7AFA4E2C3426}"/>
              </a:ext>
            </a:extLst>
          </p:cNvPr>
          <p:cNvSpPr txBox="1">
            <a:spLocks/>
          </p:cNvSpPr>
          <p:nvPr/>
        </p:nvSpPr>
        <p:spPr>
          <a:xfrm>
            <a:off x="720724" y="3994909"/>
            <a:ext cx="7702550" cy="4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27000" indent="0">
              <a:buNone/>
            </a:pPr>
            <a:r>
              <a:rPr kumimoji="1" lang="en-US" altLang="zh-TW" sz="1400" b="1" dirty="0" err="1">
                <a:latin typeface="Yuanti SC" panose="02010600040101010101" pitchFamily="2" charset="-122"/>
                <a:ea typeface="Yuanti SC" panose="02010600040101010101" pitchFamily="2" charset="-122"/>
              </a:rPr>
              <a:t>WiFi</a:t>
            </a:r>
            <a:r>
              <a:rPr kumimoji="1" lang="zh-TW" altLang="en-US" sz="1400" b="1" dirty="0">
                <a:latin typeface="Yuanti SC" panose="02010600040101010101" pitchFamily="2" charset="-122"/>
                <a:ea typeface="Yuanti SC" panose="02010600040101010101" pitchFamily="2" charset="-122"/>
              </a:rPr>
              <a:t>定位：</a:t>
            </a:r>
            <a:r>
              <a:rPr kumimoji="1" lang="en" altLang="zh-TW" sz="1400" b="1" dirty="0">
                <a:latin typeface="Yuanti SC" panose="02010600040101010101" pitchFamily="2" charset="-122"/>
                <a:ea typeface="Yuanti SC" panose="02010600040101010101" pitchFamily="2" charset="-122"/>
                <a:hlinkClick r:id="rId8"/>
              </a:rPr>
              <a:t>https://</a:t>
            </a:r>
            <a:r>
              <a:rPr kumimoji="1" lang="en" altLang="zh-TW" sz="1400" b="1" dirty="0" err="1">
                <a:latin typeface="Yuanti SC" panose="02010600040101010101" pitchFamily="2" charset="-122"/>
                <a:ea typeface="Yuanti SC" panose="02010600040101010101" pitchFamily="2" charset="-122"/>
                <a:hlinkClick r:id="rId8"/>
              </a:rPr>
              <a:t>ieeexplore.ieee.org</a:t>
            </a:r>
            <a:r>
              <a:rPr kumimoji="1" lang="en" altLang="zh-TW" sz="1400" b="1" dirty="0">
                <a:latin typeface="Yuanti SC" panose="02010600040101010101" pitchFamily="2" charset="-122"/>
                <a:ea typeface="Yuanti SC" panose="02010600040101010101" pitchFamily="2" charset="-122"/>
                <a:hlinkClick r:id="rId8"/>
              </a:rPr>
              <a:t>/document/9065227</a:t>
            </a:r>
            <a:endParaRPr kumimoji="1" lang="zh-TW" altLang="en-US" sz="14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011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37"/>
          <p:cNvSpPr txBox="1">
            <a:spLocks noGrp="1"/>
          </p:cNvSpPr>
          <p:nvPr>
            <p:ph type="title"/>
          </p:nvPr>
        </p:nvSpPr>
        <p:spPr>
          <a:xfrm>
            <a:off x="3168000" y="1646125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400" dirty="0">
                <a:latin typeface="Yuanti SC" panose="02010600040101010101" pitchFamily="2" charset="-122"/>
                <a:ea typeface="Yuanti SC" panose="02010600040101010101" pitchFamily="2" charset="-122"/>
              </a:rPr>
              <a:t>靈感來源</a:t>
            </a:r>
            <a:endParaRPr sz="44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453" name="Google Shape;1453;p37"/>
          <p:cNvSpPr txBox="1">
            <a:spLocks noGrp="1"/>
          </p:cNvSpPr>
          <p:nvPr>
            <p:ph type="subTitle" idx="1"/>
          </p:nvPr>
        </p:nvSpPr>
        <p:spPr>
          <a:xfrm>
            <a:off x="2734050" y="2671158"/>
            <a:ext cx="3675900" cy="82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結合探索車與智慧家電，可以針對家庭中的各種家電、環境進行偵測，並結合手勢辨識等來遠端遙控</a:t>
            </a:r>
            <a:r>
              <a:rPr lang="en" dirty="0"/>
              <a:t>。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B709403-F230-FDD5-70BC-871FD398D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92" y="2695643"/>
            <a:ext cx="2350458" cy="235045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1D8DC91-7508-F291-074A-8A5069777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950" y="373496"/>
            <a:ext cx="2198254" cy="219825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22A7CA7-7C6A-1E19-D0A2-6E9104562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287" y="2940152"/>
            <a:ext cx="2534298" cy="2145705"/>
          </a:xfrm>
          <a:prstGeom prst="rect">
            <a:avLst/>
          </a:prstGeom>
          <a:effectLst>
            <a:softEdge rad="90106"/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p66"/>
          <p:cNvSpPr txBox="1">
            <a:spLocks noGrp="1"/>
          </p:cNvSpPr>
          <p:nvPr>
            <p:ph type="title"/>
          </p:nvPr>
        </p:nvSpPr>
        <p:spPr>
          <a:xfrm>
            <a:off x="2758050" y="2009850"/>
            <a:ext cx="3627900" cy="112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39"/>
          <p:cNvSpPr txBox="1">
            <a:spLocks noGrp="1"/>
          </p:cNvSpPr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65" name="Google Shape;1465;p39"/>
          <p:cNvSpPr txBox="1">
            <a:spLocks noGrp="1"/>
          </p:cNvSpPr>
          <p:nvPr>
            <p:ph type="subTitle" idx="1"/>
          </p:nvPr>
        </p:nvSpPr>
        <p:spPr>
          <a:xfrm>
            <a:off x="1867611" y="2207550"/>
            <a:ext cx="2295600" cy="68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簡述本次專題想要完成的目標</a:t>
            </a:r>
            <a:endParaRPr dirty="0"/>
          </a:p>
        </p:txBody>
      </p:sp>
      <p:sp>
        <p:nvSpPr>
          <p:cNvPr id="1466" name="Google Shape;1466;p39"/>
          <p:cNvSpPr txBox="1">
            <a:spLocks noGrp="1"/>
          </p:cNvSpPr>
          <p:nvPr>
            <p:ph type="title" idx="2"/>
          </p:nvPr>
        </p:nvSpPr>
        <p:spPr>
          <a:xfrm>
            <a:off x="1867611" y="1865550"/>
            <a:ext cx="2295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目標</a:t>
            </a:r>
            <a:endParaRPr dirty="0"/>
          </a:p>
        </p:txBody>
      </p:sp>
      <p:sp>
        <p:nvSpPr>
          <p:cNvPr id="1467" name="Google Shape;1467;p39"/>
          <p:cNvSpPr txBox="1">
            <a:spLocks noGrp="1"/>
          </p:cNvSpPr>
          <p:nvPr>
            <p:ph type="subTitle" idx="3"/>
          </p:nvPr>
        </p:nvSpPr>
        <p:spPr>
          <a:xfrm>
            <a:off x="5544486" y="2207550"/>
            <a:ext cx="2295600" cy="68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將可能會使用到的各種不同功能簡單整理</a:t>
            </a:r>
            <a:endParaRPr dirty="0"/>
          </a:p>
        </p:txBody>
      </p:sp>
      <p:sp>
        <p:nvSpPr>
          <p:cNvPr id="1468" name="Google Shape;1468;p39"/>
          <p:cNvSpPr txBox="1">
            <a:spLocks noGrp="1"/>
          </p:cNvSpPr>
          <p:nvPr>
            <p:ph type="title" idx="4"/>
          </p:nvPr>
        </p:nvSpPr>
        <p:spPr>
          <a:xfrm>
            <a:off x="5544486" y="1865550"/>
            <a:ext cx="2295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功能簡介</a:t>
            </a:r>
            <a:endParaRPr dirty="0"/>
          </a:p>
        </p:txBody>
      </p:sp>
      <p:sp>
        <p:nvSpPr>
          <p:cNvPr id="1469" name="Google Shape;1469;p39"/>
          <p:cNvSpPr txBox="1">
            <a:spLocks noGrp="1"/>
          </p:cNvSpPr>
          <p:nvPr>
            <p:ph type="subTitle" idx="5"/>
          </p:nvPr>
        </p:nvSpPr>
        <p:spPr>
          <a:xfrm>
            <a:off x="1867611" y="3543425"/>
            <a:ext cx="2295600" cy="68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針對不同功能所需要的對應模組等進行簡介</a:t>
            </a:r>
            <a:endParaRPr dirty="0"/>
          </a:p>
        </p:txBody>
      </p:sp>
      <p:sp>
        <p:nvSpPr>
          <p:cNvPr id="1470" name="Google Shape;1470;p39"/>
          <p:cNvSpPr txBox="1">
            <a:spLocks noGrp="1"/>
          </p:cNvSpPr>
          <p:nvPr>
            <p:ph type="title" idx="6"/>
          </p:nvPr>
        </p:nvSpPr>
        <p:spPr>
          <a:xfrm>
            <a:off x="1867462" y="3201425"/>
            <a:ext cx="2295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預期功能</a:t>
            </a:r>
            <a:endParaRPr dirty="0"/>
          </a:p>
        </p:txBody>
      </p:sp>
      <p:sp>
        <p:nvSpPr>
          <p:cNvPr id="1473" name="Google Shape;1473;p39"/>
          <p:cNvSpPr txBox="1">
            <a:spLocks noGrp="1"/>
          </p:cNvSpPr>
          <p:nvPr>
            <p:ph type="title" idx="9"/>
          </p:nvPr>
        </p:nvSpPr>
        <p:spPr>
          <a:xfrm>
            <a:off x="1303913" y="1865550"/>
            <a:ext cx="414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9"/>
          <p:cNvSpPr txBox="1">
            <a:spLocks noGrp="1"/>
          </p:cNvSpPr>
          <p:nvPr>
            <p:ph type="title" idx="13"/>
          </p:nvPr>
        </p:nvSpPr>
        <p:spPr>
          <a:xfrm>
            <a:off x="1303913" y="3201425"/>
            <a:ext cx="414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5" name="Google Shape;1475;p39"/>
          <p:cNvSpPr txBox="1">
            <a:spLocks noGrp="1"/>
          </p:cNvSpPr>
          <p:nvPr>
            <p:ph type="title" idx="14"/>
          </p:nvPr>
        </p:nvSpPr>
        <p:spPr>
          <a:xfrm>
            <a:off x="4980788" y="1865550"/>
            <a:ext cx="414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2" name="Google Shape;1467;p39">
            <a:extLst>
              <a:ext uri="{FF2B5EF4-FFF2-40B4-BE49-F238E27FC236}">
                <a16:creationId xmlns:a16="http://schemas.microsoft.com/office/drawing/2014/main" id="{4FABD3C0-638D-0097-96ED-D04F539AC51F}"/>
              </a:ext>
            </a:extLst>
          </p:cNvPr>
          <p:cNvSpPr txBox="1">
            <a:spLocks/>
          </p:cNvSpPr>
          <p:nvPr/>
        </p:nvSpPr>
        <p:spPr>
          <a:xfrm>
            <a:off x="5544486" y="3572550"/>
            <a:ext cx="22956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zh-TW" altLang="en-US" dirty="0"/>
              <a:t>將我們曾經查詢的資料整理在其中</a:t>
            </a:r>
          </a:p>
        </p:txBody>
      </p:sp>
      <p:sp>
        <p:nvSpPr>
          <p:cNvPr id="13" name="Google Shape;1468;p39">
            <a:extLst>
              <a:ext uri="{FF2B5EF4-FFF2-40B4-BE49-F238E27FC236}">
                <a16:creationId xmlns:a16="http://schemas.microsoft.com/office/drawing/2014/main" id="{E5AC46B5-054C-8413-DDC0-B4A2D23FC193}"/>
              </a:ext>
            </a:extLst>
          </p:cNvPr>
          <p:cNvSpPr txBox="1">
            <a:spLocks/>
          </p:cNvSpPr>
          <p:nvPr/>
        </p:nvSpPr>
        <p:spPr>
          <a:xfrm>
            <a:off x="5544486" y="3230550"/>
            <a:ext cx="22956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/>
              <a:t>參考資料</a:t>
            </a:r>
          </a:p>
        </p:txBody>
      </p:sp>
      <p:sp>
        <p:nvSpPr>
          <p:cNvPr id="14" name="Google Shape;1475;p39">
            <a:extLst>
              <a:ext uri="{FF2B5EF4-FFF2-40B4-BE49-F238E27FC236}">
                <a16:creationId xmlns:a16="http://schemas.microsoft.com/office/drawing/2014/main" id="{70454556-D12A-7B76-006B-8E9691BD9967}"/>
              </a:ext>
            </a:extLst>
          </p:cNvPr>
          <p:cNvSpPr txBox="1">
            <a:spLocks/>
          </p:cNvSpPr>
          <p:nvPr/>
        </p:nvSpPr>
        <p:spPr>
          <a:xfrm>
            <a:off x="4980788" y="3230550"/>
            <a:ext cx="4146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None/>
              <a:defRPr sz="3000" b="1" i="0" u="none" strike="noStrike" cap="none">
                <a:solidFill>
                  <a:schemeClr val="accent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40"/>
          <p:cNvSpPr txBox="1">
            <a:spLocks noGrp="1"/>
          </p:cNvSpPr>
          <p:nvPr>
            <p:ph type="title"/>
          </p:nvPr>
        </p:nvSpPr>
        <p:spPr>
          <a:xfrm>
            <a:off x="2549400" y="2150850"/>
            <a:ext cx="40452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Yuanti SC" panose="02010600040101010101" pitchFamily="2" charset="-122"/>
                <a:ea typeface="Yuanti SC" panose="02010600040101010101" pitchFamily="2" charset="-122"/>
              </a:rPr>
              <a:t>目標</a:t>
            </a:r>
            <a:endParaRPr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482" name="Google Shape;1482;p40"/>
          <p:cNvSpPr txBox="1">
            <a:spLocks noGrp="1"/>
          </p:cNvSpPr>
          <p:nvPr>
            <p:ph type="title" idx="2"/>
          </p:nvPr>
        </p:nvSpPr>
        <p:spPr>
          <a:xfrm>
            <a:off x="4010100" y="1026550"/>
            <a:ext cx="1123800" cy="93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83" name="Google Shape;1483;p40"/>
          <p:cNvSpPr txBox="1">
            <a:spLocks noGrp="1"/>
          </p:cNvSpPr>
          <p:nvPr>
            <p:ph type="subTitle" idx="1"/>
          </p:nvPr>
        </p:nvSpPr>
        <p:spPr>
          <a:xfrm>
            <a:off x="2549400" y="3180050"/>
            <a:ext cx="4045200" cy="6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Yuanti SC" panose="02010600040101010101" pitchFamily="2" charset="-122"/>
                <a:ea typeface="Yuanti SC" panose="02010600040101010101" pitchFamily="2" charset="-122"/>
              </a:rPr>
              <a:t>本次專題想要完成的功能</a:t>
            </a:r>
            <a:endParaRPr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1"/>
          <p:cNvSpPr txBox="1">
            <a:spLocks noGrp="1"/>
          </p:cNvSpPr>
          <p:nvPr>
            <p:ph type="subTitle" idx="1"/>
          </p:nvPr>
        </p:nvSpPr>
        <p:spPr>
          <a:xfrm>
            <a:off x="544246" y="1875850"/>
            <a:ext cx="5929279" cy="2727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kumimoji="1"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透過</a:t>
            </a:r>
            <a:r>
              <a:rPr kumimoji="1" lang="en-US" altLang="zh-TW" sz="1800" dirty="0" err="1">
                <a:latin typeface="Yuanti SC" panose="02010600040101010101" pitchFamily="2" charset="-122"/>
                <a:ea typeface="Yuanti SC" panose="02010600040101010101" pitchFamily="2" charset="-122"/>
              </a:rPr>
              <a:t>Mbed</a:t>
            </a:r>
            <a:r>
              <a:rPr kumimoji="1"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 </a:t>
            </a:r>
            <a:r>
              <a:rPr kumimoji="1" lang="en-US" altLang="zh-TW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OS</a:t>
            </a:r>
            <a:r>
              <a:rPr kumimoji="1"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提供的各種功能，來整合多種不同的功能在控制板上</a:t>
            </a:r>
            <a:endParaRPr kumimoji="1" lang="en-US" altLang="zh-TW" sz="1800" dirty="0"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r>
              <a:rPr kumimoji="1"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在遠端讓使用者以直觀的方式手勢控制探測車，並實現遠端控制其他裝置</a:t>
            </a:r>
            <a:endParaRPr kumimoji="1" lang="en-US" altLang="zh-TW" sz="1800" dirty="0"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r>
              <a:rPr kumimoji="1"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將使用者的控制複製下來，使控制板可以重複、自動完成使用者想要的固定功能</a:t>
            </a:r>
            <a:endParaRPr kumimoji="1" lang="en-US" altLang="zh-TW" sz="18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489" name="Google Shape;1489;p41"/>
          <p:cNvSpPr txBox="1">
            <a:spLocks noGrp="1"/>
          </p:cNvSpPr>
          <p:nvPr>
            <p:ph type="title"/>
          </p:nvPr>
        </p:nvSpPr>
        <p:spPr>
          <a:xfrm>
            <a:off x="4572000" y="431349"/>
            <a:ext cx="3852000" cy="6718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err="1">
                <a:latin typeface="Yuanti SC" panose="02010600040101010101" pitchFamily="2" charset="-122"/>
                <a:ea typeface="Yuanti SC" panose="02010600040101010101" pitchFamily="2" charset="-122"/>
              </a:rPr>
              <a:t>目標</a:t>
            </a:r>
            <a:r>
              <a:rPr lang="en" sz="4400" dirty="0">
                <a:latin typeface="Yuanti SC" panose="02010600040101010101" pitchFamily="2" charset="-122"/>
                <a:ea typeface="Yuanti SC" panose="02010600040101010101" pitchFamily="2" charset="-122"/>
              </a:rPr>
              <a:t>：</a:t>
            </a:r>
            <a:endParaRPr sz="44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5B05A11-66A1-6186-B04A-79EFA2F0B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673" y="4045764"/>
            <a:ext cx="2443254" cy="1024401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5A0A446-40FB-ADBE-8F7E-DA6EFE159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301" y="323517"/>
            <a:ext cx="814523" cy="8145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43"/>
          <p:cNvSpPr txBox="1">
            <a:spLocks noGrp="1"/>
          </p:cNvSpPr>
          <p:nvPr>
            <p:ph type="title"/>
          </p:nvPr>
        </p:nvSpPr>
        <p:spPr>
          <a:xfrm>
            <a:off x="1135200" y="431350"/>
            <a:ext cx="6873600" cy="4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USE THREE COLUMNS, WHY NOT?</a:t>
            </a:r>
            <a:endParaRPr/>
          </a:p>
        </p:txBody>
      </p:sp>
      <p:sp>
        <p:nvSpPr>
          <p:cNvPr id="1550" name="Google Shape;1550;p43"/>
          <p:cNvSpPr txBox="1">
            <a:spLocks noGrp="1"/>
          </p:cNvSpPr>
          <p:nvPr>
            <p:ph type="subTitle" idx="1"/>
          </p:nvPr>
        </p:nvSpPr>
        <p:spPr>
          <a:xfrm>
            <a:off x="720000" y="3533788"/>
            <a:ext cx="2198700" cy="52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1551" name="Google Shape;1551;p43"/>
          <p:cNvSpPr txBox="1">
            <a:spLocks noGrp="1"/>
          </p:cNvSpPr>
          <p:nvPr>
            <p:ph type="title" idx="2"/>
          </p:nvPr>
        </p:nvSpPr>
        <p:spPr>
          <a:xfrm>
            <a:off x="720000" y="3117163"/>
            <a:ext cx="21987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MERCURY</a:t>
            </a:r>
            <a:endParaRPr dirty="0"/>
          </a:p>
        </p:txBody>
      </p:sp>
      <p:sp>
        <p:nvSpPr>
          <p:cNvPr id="1552" name="Google Shape;1552;p43"/>
          <p:cNvSpPr txBox="1">
            <a:spLocks noGrp="1"/>
          </p:cNvSpPr>
          <p:nvPr>
            <p:ph type="subTitle" idx="3"/>
          </p:nvPr>
        </p:nvSpPr>
        <p:spPr>
          <a:xfrm>
            <a:off x="3472649" y="3536050"/>
            <a:ext cx="2198700" cy="52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</a:t>
            </a:r>
            <a:endParaRPr/>
          </a:p>
        </p:txBody>
      </p:sp>
      <p:sp>
        <p:nvSpPr>
          <p:cNvPr id="1553" name="Google Shape;1553;p43"/>
          <p:cNvSpPr txBox="1">
            <a:spLocks noGrp="1"/>
          </p:cNvSpPr>
          <p:nvPr>
            <p:ph type="title" idx="4"/>
          </p:nvPr>
        </p:nvSpPr>
        <p:spPr>
          <a:xfrm>
            <a:off x="3472650" y="3119425"/>
            <a:ext cx="21987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1554" name="Google Shape;1554;p43"/>
          <p:cNvSpPr txBox="1">
            <a:spLocks noGrp="1"/>
          </p:cNvSpPr>
          <p:nvPr>
            <p:ph type="subTitle" idx="5"/>
          </p:nvPr>
        </p:nvSpPr>
        <p:spPr>
          <a:xfrm>
            <a:off x="6225299" y="3536050"/>
            <a:ext cx="2198700" cy="52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the ringed one and a gas giant</a:t>
            </a:r>
            <a:endParaRPr/>
          </a:p>
        </p:txBody>
      </p:sp>
      <p:sp>
        <p:nvSpPr>
          <p:cNvPr id="1555" name="Google Shape;1555;p43"/>
          <p:cNvSpPr txBox="1">
            <a:spLocks noGrp="1"/>
          </p:cNvSpPr>
          <p:nvPr>
            <p:ph type="title" idx="6"/>
          </p:nvPr>
        </p:nvSpPr>
        <p:spPr>
          <a:xfrm>
            <a:off x="6225300" y="3119425"/>
            <a:ext cx="21987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grpSp>
        <p:nvGrpSpPr>
          <p:cNvPr id="1556" name="Google Shape;1556;p43"/>
          <p:cNvGrpSpPr/>
          <p:nvPr/>
        </p:nvGrpSpPr>
        <p:grpSpPr>
          <a:xfrm>
            <a:off x="7019210" y="2335891"/>
            <a:ext cx="610896" cy="610896"/>
            <a:chOff x="-755818" y="372497"/>
            <a:chExt cx="590409" cy="590409"/>
          </a:xfrm>
        </p:grpSpPr>
        <p:sp>
          <p:nvSpPr>
            <p:cNvPr id="1557" name="Google Shape;1557;p43"/>
            <p:cNvSpPr/>
            <p:nvPr/>
          </p:nvSpPr>
          <p:spPr>
            <a:xfrm>
              <a:off x="-755818" y="372497"/>
              <a:ext cx="590409" cy="590409"/>
            </a:xfrm>
            <a:custGeom>
              <a:avLst/>
              <a:gdLst/>
              <a:ahLst/>
              <a:cxnLst/>
              <a:rect l="l" t="t" r="r" b="b"/>
              <a:pathLst>
                <a:path w="72890" h="72890" extrusionOk="0">
                  <a:moveTo>
                    <a:pt x="36445" y="0"/>
                  </a:moveTo>
                  <a:cubicBezTo>
                    <a:pt x="16324" y="0"/>
                    <a:pt x="1" y="16299"/>
                    <a:pt x="1" y="36445"/>
                  </a:cubicBezTo>
                  <a:cubicBezTo>
                    <a:pt x="1" y="56567"/>
                    <a:pt x="16324" y="72889"/>
                    <a:pt x="36445" y="72889"/>
                  </a:cubicBezTo>
                  <a:cubicBezTo>
                    <a:pt x="56567" y="72889"/>
                    <a:pt x="72890" y="56567"/>
                    <a:pt x="72890" y="36445"/>
                  </a:cubicBezTo>
                  <a:cubicBezTo>
                    <a:pt x="72890" y="16299"/>
                    <a:pt x="56567" y="0"/>
                    <a:pt x="364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3"/>
            <p:cNvSpPr/>
            <p:nvPr/>
          </p:nvSpPr>
          <p:spPr>
            <a:xfrm>
              <a:off x="-620621" y="833266"/>
              <a:ext cx="94697" cy="94697"/>
            </a:xfrm>
            <a:custGeom>
              <a:avLst/>
              <a:gdLst/>
              <a:ahLst/>
              <a:cxnLst/>
              <a:rect l="l" t="t" r="r" b="b"/>
              <a:pathLst>
                <a:path w="11691" h="11691" extrusionOk="0">
                  <a:moveTo>
                    <a:pt x="5833" y="0"/>
                  </a:moveTo>
                  <a:lnTo>
                    <a:pt x="5270" y="5270"/>
                  </a:lnTo>
                  <a:lnTo>
                    <a:pt x="0" y="5833"/>
                  </a:lnTo>
                  <a:lnTo>
                    <a:pt x="5270" y="6422"/>
                  </a:lnTo>
                  <a:lnTo>
                    <a:pt x="5833" y="11691"/>
                  </a:lnTo>
                  <a:lnTo>
                    <a:pt x="6421" y="6422"/>
                  </a:lnTo>
                  <a:lnTo>
                    <a:pt x="11691" y="5833"/>
                  </a:lnTo>
                  <a:lnTo>
                    <a:pt x="6421" y="5270"/>
                  </a:lnTo>
                  <a:lnTo>
                    <a:pt x="58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3"/>
            <p:cNvSpPr/>
            <p:nvPr/>
          </p:nvSpPr>
          <p:spPr>
            <a:xfrm>
              <a:off x="-260106" y="553346"/>
              <a:ext cx="89537" cy="89740"/>
            </a:xfrm>
            <a:custGeom>
              <a:avLst/>
              <a:gdLst/>
              <a:ahLst/>
              <a:cxnLst/>
              <a:rect l="l" t="t" r="r" b="b"/>
              <a:pathLst>
                <a:path w="11054" h="11079" extrusionOk="0">
                  <a:moveTo>
                    <a:pt x="5515" y="1"/>
                  </a:moveTo>
                  <a:lnTo>
                    <a:pt x="4975" y="4976"/>
                  </a:lnTo>
                  <a:lnTo>
                    <a:pt x="0" y="5540"/>
                  </a:lnTo>
                  <a:lnTo>
                    <a:pt x="4975" y="6079"/>
                  </a:lnTo>
                  <a:lnTo>
                    <a:pt x="5515" y="11079"/>
                  </a:lnTo>
                  <a:lnTo>
                    <a:pt x="6078" y="6079"/>
                  </a:lnTo>
                  <a:lnTo>
                    <a:pt x="11054" y="5540"/>
                  </a:lnTo>
                  <a:lnTo>
                    <a:pt x="6078" y="4976"/>
                  </a:lnTo>
                  <a:lnTo>
                    <a:pt x="55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3"/>
            <p:cNvSpPr/>
            <p:nvPr/>
          </p:nvSpPr>
          <p:spPr>
            <a:xfrm>
              <a:off x="-436994" y="883089"/>
              <a:ext cx="16889" cy="17083"/>
            </a:xfrm>
            <a:custGeom>
              <a:avLst/>
              <a:gdLst/>
              <a:ahLst/>
              <a:cxnLst/>
              <a:rect l="l" t="t" r="r" b="b"/>
              <a:pathLst>
                <a:path w="2085" h="2109" extrusionOk="0">
                  <a:moveTo>
                    <a:pt x="1055" y="1"/>
                  </a:moveTo>
                  <a:lnTo>
                    <a:pt x="1" y="1055"/>
                  </a:lnTo>
                  <a:lnTo>
                    <a:pt x="1055" y="2109"/>
                  </a:lnTo>
                  <a:lnTo>
                    <a:pt x="2084" y="1055"/>
                  </a:lnTo>
                  <a:lnTo>
                    <a:pt x="1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3"/>
            <p:cNvSpPr/>
            <p:nvPr/>
          </p:nvSpPr>
          <p:spPr>
            <a:xfrm>
              <a:off x="-368897" y="416570"/>
              <a:ext cx="16880" cy="16880"/>
            </a:xfrm>
            <a:custGeom>
              <a:avLst/>
              <a:gdLst/>
              <a:ahLst/>
              <a:cxnLst/>
              <a:rect l="l" t="t" r="r" b="b"/>
              <a:pathLst>
                <a:path w="2084" h="2084" extrusionOk="0">
                  <a:moveTo>
                    <a:pt x="1030" y="0"/>
                  </a:moveTo>
                  <a:lnTo>
                    <a:pt x="0" y="1030"/>
                  </a:lnTo>
                  <a:lnTo>
                    <a:pt x="1030" y="2084"/>
                  </a:lnTo>
                  <a:lnTo>
                    <a:pt x="2084" y="1030"/>
                  </a:lnTo>
                  <a:lnTo>
                    <a:pt x="1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3"/>
            <p:cNvSpPr/>
            <p:nvPr/>
          </p:nvSpPr>
          <p:spPr>
            <a:xfrm>
              <a:off x="-269834" y="820160"/>
              <a:ext cx="16880" cy="16880"/>
            </a:xfrm>
            <a:custGeom>
              <a:avLst/>
              <a:gdLst/>
              <a:ahLst/>
              <a:cxnLst/>
              <a:rect l="l" t="t" r="r" b="b"/>
              <a:pathLst>
                <a:path w="2084" h="2084" extrusionOk="0">
                  <a:moveTo>
                    <a:pt x="1030" y="1"/>
                  </a:moveTo>
                  <a:lnTo>
                    <a:pt x="0" y="1055"/>
                  </a:lnTo>
                  <a:lnTo>
                    <a:pt x="1030" y="2084"/>
                  </a:lnTo>
                  <a:lnTo>
                    <a:pt x="2083" y="1055"/>
                  </a:lnTo>
                  <a:lnTo>
                    <a:pt x="10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3"/>
            <p:cNvSpPr/>
            <p:nvPr/>
          </p:nvSpPr>
          <p:spPr>
            <a:xfrm>
              <a:off x="-520967" y="457070"/>
              <a:ext cx="16880" cy="16880"/>
            </a:xfrm>
            <a:custGeom>
              <a:avLst/>
              <a:gdLst/>
              <a:ahLst/>
              <a:cxnLst/>
              <a:rect l="l" t="t" r="r" b="b"/>
              <a:pathLst>
                <a:path w="2084" h="2084" extrusionOk="0">
                  <a:moveTo>
                    <a:pt x="1030" y="0"/>
                  </a:moveTo>
                  <a:lnTo>
                    <a:pt x="1" y="1030"/>
                  </a:lnTo>
                  <a:lnTo>
                    <a:pt x="1030" y="2083"/>
                  </a:lnTo>
                  <a:lnTo>
                    <a:pt x="2084" y="1030"/>
                  </a:lnTo>
                  <a:lnTo>
                    <a:pt x="1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3"/>
            <p:cNvSpPr/>
            <p:nvPr/>
          </p:nvSpPr>
          <p:spPr>
            <a:xfrm>
              <a:off x="-670655" y="792766"/>
              <a:ext cx="16889" cy="16880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055" y="0"/>
                  </a:moveTo>
                  <a:lnTo>
                    <a:pt x="1" y="1030"/>
                  </a:lnTo>
                  <a:lnTo>
                    <a:pt x="1055" y="2084"/>
                  </a:lnTo>
                  <a:lnTo>
                    <a:pt x="2084" y="1030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3"/>
            <p:cNvSpPr/>
            <p:nvPr/>
          </p:nvSpPr>
          <p:spPr>
            <a:xfrm>
              <a:off x="-236090" y="755044"/>
              <a:ext cx="17083" cy="16889"/>
            </a:xfrm>
            <a:custGeom>
              <a:avLst/>
              <a:gdLst/>
              <a:ahLst/>
              <a:cxnLst/>
              <a:rect l="l" t="t" r="r" b="b"/>
              <a:pathLst>
                <a:path w="2109" h="2085" extrusionOk="0">
                  <a:moveTo>
                    <a:pt x="1055" y="1"/>
                  </a:moveTo>
                  <a:lnTo>
                    <a:pt x="1" y="1055"/>
                  </a:lnTo>
                  <a:lnTo>
                    <a:pt x="1055" y="2084"/>
                  </a:lnTo>
                  <a:lnTo>
                    <a:pt x="2108" y="1055"/>
                  </a:lnTo>
                  <a:lnTo>
                    <a:pt x="1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3"/>
            <p:cNvSpPr/>
            <p:nvPr/>
          </p:nvSpPr>
          <p:spPr>
            <a:xfrm>
              <a:off x="-661518" y="529330"/>
              <a:ext cx="16880" cy="16880"/>
            </a:xfrm>
            <a:custGeom>
              <a:avLst/>
              <a:gdLst/>
              <a:ahLst/>
              <a:cxnLst/>
              <a:rect l="l" t="t" r="r" b="b"/>
              <a:pathLst>
                <a:path w="2084" h="2084" extrusionOk="0">
                  <a:moveTo>
                    <a:pt x="1054" y="0"/>
                  </a:moveTo>
                  <a:lnTo>
                    <a:pt x="0" y="1054"/>
                  </a:lnTo>
                  <a:lnTo>
                    <a:pt x="1054" y="2084"/>
                  </a:lnTo>
                  <a:lnTo>
                    <a:pt x="2084" y="1054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3"/>
            <p:cNvSpPr/>
            <p:nvPr/>
          </p:nvSpPr>
          <p:spPr>
            <a:xfrm>
              <a:off x="-689511" y="438804"/>
              <a:ext cx="457796" cy="457796"/>
            </a:xfrm>
            <a:custGeom>
              <a:avLst/>
              <a:gdLst/>
              <a:ahLst/>
              <a:cxnLst/>
              <a:rect l="l" t="t" r="r" b="b"/>
              <a:pathLst>
                <a:path w="56518" h="56518" extrusionOk="0">
                  <a:moveTo>
                    <a:pt x="26348" y="0"/>
                  </a:moveTo>
                  <a:lnTo>
                    <a:pt x="26348" y="0"/>
                  </a:lnTo>
                  <a:cubicBezTo>
                    <a:pt x="26610" y="47"/>
                    <a:pt x="26873" y="98"/>
                    <a:pt x="27134" y="153"/>
                  </a:cubicBezTo>
                  <a:lnTo>
                    <a:pt x="27134" y="153"/>
                  </a:lnTo>
                  <a:cubicBezTo>
                    <a:pt x="26874" y="97"/>
                    <a:pt x="26612" y="47"/>
                    <a:pt x="26348" y="0"/>
                  </a:cubicBezTo>
                  <a:close/>
                  <a:moveTo>
                    <a:pt x="56518" y="26347"/>
                  </a:moveTo>
                  <a:cubicBezTo>
                    <a:pt x="56471" y="26610"/>
                    <a:pt x="56420" y="26873"/>
                    <a:pt x="56365" y="27134"/>
                  </a:cubicBezTo>
                  <a:lnTo>
                    <a:pt x="56365" y="27134"/>
                  </a:lnTo>
                  <a:cubicBezTo>
                    <a:pt x="56421" y="26874"/>
                    <a:pt x="56472" y="26612"/>
                    <a:pt x="56518" y="26347"/>
                  </a:cubicBezTo>
                  <a:close/>
                  <a:moveTo>
                    <a:pt x="97" y="29634"/>
                  </a:moveTo>
                  <a:cubicBezTo>
                    <a:pt x="63" y="29804"/>
                    <a:pt x="31" y="29974"/>
                    <a:pt x="1" y="30146"/>
                  </a:cubicBezTo>
                  <a:cubicBezTo>
                    <a:pt x="31" y="29975"/>
                    <a:pt x="63" y="29805"/>
                    <a:pt x="97" y="29634"/>
                  </a:cubicBezTo>
                  <a:close/>
                  <a:moveTo>
                    <a:pt x="27134" y="153"/>
                  </a:moveTo>
                  <a:cubicBezTo>
                    <a:pt x="29902" y="745"/>
                    <a:pt x="32389" y="1863"/>
                    <a:pt x="34877" y="3432"/>
                  </a:cubicBezTo>
                  <a:cubicBezTo>
                    <a:pt x="35318" y="3701"/>
                    <a:pt x="35685" y="3995"/>
                    <a:pt x="36053" y="4265"/>
                  </a:cubicBezTo>
                  <a:cubicBezTo>
                    <a:pt x="36764" y="4878"/>
                    <a:pt x="37499" y="5441"/>
                    <a:pt x="38234" y="6054"/>
                  </a:cubicBezTo>
                  <a:cubicBezTo>
                    <a:pt x="39215" y="6961"/>
                    <a:pt x="40121" y="7966"/>
                    <a:pt x="40930" y="9044"/>
                  </a:cubicBezTo>
                  <a:cubicBezTo>
                    <a:pt x="41764" y="10147"/>
                    <a:pt x="42303" y="11127"/>
                    <a:pt x="42940" y="12304"/>
                  </a:cubicBezTo>
                  <a:cubicBezTo>
                    <a:pt x="44018" y="14387"/>
                    <a:pt x="44656" y="16568"/>
                    <a:pt x="44827" y="18921"/>
                  </a:cubicBezTo>
                  <a:cubicBezTo>
                    <a:pt x="44925" y="19926"/>
                    <a:pt x="44925" y="21004"/>
                    <a:pt x="44827" y="22009"/>
                  </a:cubicBezTo>
                  <a:cubicBezTo>
                    <a:pt x="44754" y="22990"/>
                    <a:pt x="44558" y="23896"/>
                    <a:pt x="44288" y="24803"/>
                  </a:cubicBezTo>
                  <a:cubicBezTo>
                    <a:pt x="43191" y="28689"/>
                    <a:pt x="39961" y="32661"/>
                    <a:pt x="35793" y="32661"/>
                  </a:cubicBezTo>
                  <a:cubicBezTo>
                    <a:pt x="35492" y="32661"/>
                    <a:pt x="35187" y="32640"/>
                    <a:pt x="34877" y="32597"/>
                  </a:cubicBezTo>
                  <a:cubicBezTo>
                    <a:pt x="35318" y="32425"/>
                    <a:pt x="35783" y="32156"/>
                    <a:pt x="36225" y="31886"/>
                  </a:cubicBezTo>
                  <a:cubicBezTo>
                    <a:pt x="36960" y="31421"/>
                    <a:pt x="37499" y="30881"/>
                    <a:pt x="38038" y="30342"/>
                  </a:cubicBezTo>
                  <a:cubicBezTo>
                    <a:pt x="39215" y="28970"/>
                    <a:pt x="40023" y="27450"/>
                    <a:pt x="40489" y="25710"/>
                  </a:cubicBezTo>
                  <a:cubicBezTo>
                    <a:pt x="41298" y="22646"/>
                    <a:pt x="40930" y="19558"/>
                    <a:pt x="39852" y="16666"/>
                  </a:cubicBezTo>
                  <a:cubicBezTo>
                    <a:pt x="39680" y="16299"/>
                    <a:pt x="39582" y="16029"/>
                    <a:pt x="39411" y="15661"/>
                  </a:cubicBezTo>
                  <a:cubicBezTo>
                    <a:pt x="39043" y="14951"/>
                    <a:pt x="38675" y="14313"/>
                    <a:pt x="38234" y="13676"/>
                  </a:cubicBezTo>
                  <a:cubicBezTo>
                    <a:pt x="37769" y="12941"/>
                    <a:pt x="37327" y="12402"/>
                    <a:pt x="36764" y="11765"/>
                  </a:cubicBezTo>
                  <a:cubicBezTo>
                    <a:pt x="36151" y="11127"/>
                    <a:pt x="35587" y="10515"/>
                    <a:pt x="34975" y="9951"/>
                  </a:cubicBezTo>
                  <a:cubicBezTo>
                    <a:pt x="34239" y="9412"/>
                    <a:pt x="33602" y="8971"/>
                    <a:pt x="32891" y="8431"/>
                  </a:cubicBezTo>
                  <a:cubicBezTo>
                    <a:pt x="29261" y="6087"/>
                    <a:pt x="25203" y="5019"/>
                    <a:pt x="21155" y="5019"/>
                  </a:cubicBezTo>
                  <a:cubicBezTo>
                    <a:pt x="16103" y="5019"/>
                    <a:pt x="11065" y="6683"/>
                    <a:pt x="6888" y="9608"/>
                  </a:cubicBezTo>
                  <a:cubicBezTo>
                    <a:pt x="7353" y="9338"/>
                    <a:pt x="7794" y="9044"/>
                    <a:pt x="8236" y="8774"/>
                  </a:cubicBezTo>
                  <a:cubicBezTo>
                    <a:pt x="9142" y="8235"/>
                    <a:pt x="10049" y="7868"/>
                    <a:pt x="11054" y="7426"/>
                  </a:cubicBezTo>
                  <a:cubicBezTo>
                    <a:pt x="11495" y="7255"/>
                    <a:pt x="12059" y="7059"/>
                    <a:pt x="12500" y="6887"/>
                  </a:cubicBezTo>
                  <a:cubicBezTo>
                    <a:pt x="13505" y="6520"/>
                    <a:pt x="14412" y="6348"/>
                    <a:pt x="15392" y="6054"/>
                  </a:cubicBezTo>
                  <a:cubicBezTo>
                    <a:pt x="17146" y="5676"/>
                    <a:pt x="18878" y="5473"/>
                    <a:pt x="20591" y="5473"/>
                  </a:cubicBezTo>
                  <a:cubicBezTo>
                    <a:pt x="22875" y="5473"/>
                    <a:pt x="25126" y="5833"/>
                    <a:pt x="27352" y="6618"/>
                  </a:cubicBezTo>
                  <a:cubicBezTo>
                    <a:pt x="28798" y="7157"/>
                    <a:pt x="30244" y="7794"/>
                    <a:pt x="31617" y="8603"/>
                  </a:cubicBezTo>
                  <a:cubicBezTo>
                    <a:pt x="33431" y="9779"/>
                    <a:pt x="34779" y="11127"/>
                    <a:pt x="36151" y="12867"/>
                  </a:cubicBezTo>
                  <a:cubicBezTo>
                    <a:pt x="39117" y="16838"/>
                    <a:pt x="40220" y="23186"/>
                    <a:pt x="36053" y="26617"/>
                  </a:cubicBezTo>
                  <a:cubicBezTo>
                    <a:pt x="36225" y="25906"/>
                    <a:pt x="36494" y="25171"/>
                    <a:pt x="36592" y="24460"/>
                  </a:cubicBezTo>
                  <a:cubicBezTo>
                    <a:pt x="36690" y="23357"/>
                    <a:pt x="36592" y="22279"/>
                    <a:pt x="36421" y="21200"/>
                  </a:cubicBezTo>
                  <a:cubicBezTo>
                    <a:pt x="35955" y="19289"/>
                    <a:pt x="35244" y="17745"/>
                    <a:pt x="34068" y="16201"/>
                  </a:cubicBezTo>
                  <a:cubicBezTo>
                    <a:pt x="33431" y="15392"/>
                    <a:pt x="32793" y="14755"/>
                    <a:pt x="31985" y="14117"/>
                  </a:cubicBezTo>
                  <a:cubicBezTo>
                    <a:pt x="31421" y="13676"/>
                    <a:pt x="30882" y="13211"/>
                    <a:pt x="30244" y="12867"/>
                  </a:cubicBezTo>
                  <a:cubicBezTo>
                    <a:pt x="29632" y="12500"/>
                    <a:pt x="28995" y="12132"/>
                    <a:pt x="28259" y="11863"/>
                  </a:cubicBezTo>
                  <a:cubicBezTo>
                    <a:pt x="27181" y="11397"/>
                    <a:pt x="26176" y="11127"/>
                    <a:pt x="25000" y="10858"/>
                  </a:cubicBezTo>
                  <a:cubicBezTo>
                    <a:pt x="23725" y="10588"/>
                    <a:pt x="22549" y="10588"/>
                    <a:pt x="21372" y="10515"/>
                  </a:cubicBezTo>
                  <a:cubicBezTo>
                    <a:pt x="20122" y="10515"/>
                    <a:pt x="18848" y="10784"/>
                    <a:pt x="17573" y="10956"/>
                  </a:cubicBezTo>
                  <a:cubicBezTo>
                    <a:pt x="16667" y="11127"/>
                    <a:pt x="15858" y="11397"/>
                    <a:pt x="14951" y="11691"/>
                  </a:cubicBezTo>
                  <a:cubicBezTo>
                    <a:pt x="7225" y="14522"/>
                    <a:pt x="1684" y="21699"/>
                    <a:pt x="97" y="29634"/>
                  </a:cubicBezTo>
                  <a:lnTo>
                    <a:pt x="97" y="29634"/>
                  </a:lnTo>
                  <a:cubicBezTo>
                    <a:pt x="673" y="26778"/>
                    <a:pt x="1814" y="24210"/>
                    <a:pt x="3456" y="21642"/>
                  </a:cubicBezTo>
                  <a:cubicBezTo>
                    <a:pt x="3726" y="21200"/>
                    <a:pt x="3996" y="20833"/>
                    <a:pt x="4265" y="20465"/>
                  </a:cubicBezTo>
                  <a:cubicBezTo>
                    <a:pt x="4902" y="19730"/>
                    <a:pt x="5442" y="19019"/>
                    <a:pt x="6079" y="18284"/>
                  </a:cubicBezTo>
                  <a:cubicBezTo>
                    <a:pt x="6986" y="17304"/>
                    <a:pt x="7966" y="16397"/>
                    <a:pt x="9069" y="15563"/>
                  </a:cubicBezTo>
                  <a:cubicBezTo>
                    <a:pt x="10147" y="14755"/>
                    <a:pt x="11152" y="14215"/>
                    <a:pt x="12329" y="13578"/>
                  </a:cubicBezTo>
                  <a:cubicBezTo>
                    <a:pt x="14412" y="12500"/>
                    <a:pt x="16569" y="11863"/>
                    <a:pt x="18921" y="11691"/>
                  </a:cubicBezTo>
                  <a:cubicBezTo>
                    <a:pt x="19424" y="11642"/>
                    <a:pt x="19945" y="11617"/>
                    <a:pt x="20465" y="11617"/>
                  </a:cubicBezTo>
                  <a:cubicBezTo>
                    <a:pt x="20986" y="11617"/>
                    <a:pt x="21507" y="11642"/>
                    <a:pt x="22010" y="11691"/>
                  </a:cubicBezTo>
                  <a:cubicBezTo>
                    <a:pt x="23014" y="11765"/>
                    <a:pt x="23921" y="11961"/>
                    <a:pt x="24828" y="12230"/>
                  </a:cubicBezTo>
                  <a:cubicBezTo>
                    <a:pt x="28995" y="13407"/>
                    <a:pt x="33235" y="17034"/>
                    <a:pt x="32597" y="21642"/>
                  </a:cubicBezTo>
                  <a:cubicBezTo>
                    <a:pt x="32426" y="21200"/>
                    <a:pt x="32156" y="20735"/>
                    <a:pt x="31887" y="20294"/>
                  </a:cubicBezTo>
                  <a:cubicBezTo>
                    <a:pt x="31421" y="19558"/>
                    <a:pt x="30882" y="19019"/>
                    <a:pt x="30342" y="18480"/>
                  </a:cubicBezTo>
                  <a:cubicBezTo>
                    <a:pt x="28995" y="17304"/>
                    <a:pt x="27450" y="16470"/>
                    <a:pt x="25735" y="16029"/>
                  </a:cubicBezTo>
                  <a:cubicBezTo>
                    <a:pt x="24577" y="15726"/>
                    <a:pt x="23419" y="15584"/>
                    <a:pt x="22271" y="15584"/>
                  </a:cubicBezTo>
                  <a:cubicBezTo>
                    <a:pt x="20358" y="15584"/>
                    <a:pt x="18474" y="15977"/>
                    <a:pt x="16667" y="16666"/>
                  </a:cubicBezTo>
                  <a:cubicBezTo>
                    <a:pt x="16299" y="16838"/>
                    <a:pt x="16029" y="16936"/>
                    <a:pt x="15662" y="17107"/>
                  </a:cubicBezTo>
                  <a:cubicBezTo>
                    <a:pt x="14951" y="17475"/>
                    <a:pt x="14314" y="17843"/>
                    <a:pt x="13677" y="18284"/>
                  </a:cubicBezTo>
                  <a:cubicBezTo>
                    <a:pt x="12966" y="18750"/>
                    <a:pt x="12402" y="19191"/>
                    <a:pt x="11789" y="19730"/>
                  </a:cubicBezTo>
                  <a:cubicBezTo>
                    <a:pt x="11152" y="20367"/>
                    <a:pt x="10515" y="20906"/>
                    <a:pt x="9976" y="21544"/>
                  </a:cubicBezTo>
                  <a:cubicBezTo>
                    <a:pt x="9412" y="22279"/>
                    <a:pt x="8971" y="22916"/>
                    <a:pt x="8432" y="23627"/>
                  </a:cubicBezTo>
                  <a:cubicBezTo>
                    <a:pt x="3187" y="31788"/>
                    <a:pt x="4363" y="42106"/>
                    <a:pt x="9608" y="49631"/>
                  </a:cubicBezTo>
                  <a:cubicBezTo>
                    <a:pt x="9338" y="49165"/>
                    <a:pt x="9069" y="48724"/>
                    <a:pt x="8799" y="48258"/>
                  </a:cubicBezTo>
                  <a:cubicBezTo>
                    <a:pt x="8236" y="47351"/>
                    <a:pt x="7892" y="46444"/>
                    <a:pt x="7427" y="45464"/>
                  </a:cubicBezTo>
                  <a:cubicBezTo>
                    <a:pt x="7255" y="44998"/>
                    <a:pt x="7059" y="44459"/>
                    <a:pt x="6888" y="44018"/>
                  </a:cubicBezTo>
                  <a:cubicBezTo>
                    <a:pt x="6520" y="43013"/>
                    <a:pt x="6348" y="42106"/>
                    <a:pt x="6079" y="41102"/>
                  </a:cubicBezTo>
                  <a:cubicBezTo>
                    <a:pt x="5172" y="37033"/>
                    <a:pt x="5270" y="33063"/>
                    <a:pt x="6618" y="29166"/>
                  </a:cubicBezTo>
                  <a:cubicBezTo>
                    <a:pt x="7157" y="27720"/>
                    <a:pt x="7794" y="26249"/>
                    <a:pt x="8603" y="24901"/>
                  </a:cubicBezTo>
                  <a:cubicBezTo>
                    <a:pt x="9780" y="23088"/>
                    <a:pt x="11152" y="21740"/>
                    <a:pt x="12868" y="20367"/>
                  </a:cubicBezTo>
                  <a:cubicBezTo>
                    <a:pt x="14987" y="18771"/>
                    <a:pt x="17783" y="17720"/>
                    <a:pt x="20455" y="17720"/>
                  </a:cubicBezTo>
                  <a:cubicBezTo>
                    <a:pt x="22790" y="17720"/>
                    <a:pt x="25030" y="18522"/>
                    <a:pt x="26642" y="20465"/>
                  </a:cubicBezTo>
                  <a:cubicBezTo>
                    <a:pt x="25906" y="20294"/>
                    <a:pt x="25171" y="20024"/>
                    <a:pt x="24460" y="19926"/>
                  </a:cubicBezTo>
                  <a:cubicBezTo>
                    <a:pt x="24166" y="19899"/>
                    <a:pt x="23869" y="19887"/>
                    <a:pt x="23572" y="19887"/>
                  </a:cubicBezTo>
                  <a:cubicBezTo>
                    <a:pt x="22781" y="19887"/>
                    <a:pt x="21984" y="19973"/>
                    <a:pt x="21201" y="20098"/>
                  </a:cubicBezTo>
                  <a:cubicBezTo>
                    <a:pt x="19289" y="20563"/>
                    <a:pt x="17745" y="21274"/>
                    <a:pt x="16225" y="22450"/>
                  </a:cubicBezTo>
                  <a:cubicBezTo>
                    <a:pt x="15392" y="23088"/>
                    <a:pt x="14755" y="23725"/>
                    <a:pt x="14142" y="24534"/>
                  </a:cubicBezTo>
                  <a:cubicBezTo>
                    <a:pt x="13677" y="25073"/>
                    <a:pt x="13235" y="25637"/>
                    <a:pt x="12868" y="26249"/>
                  </a:cubicBezTo>
                  <a:cubicBezTo>
                    <a:pt x="12500" y="26886"/>
                    <a:pt x="12132" y="27524"/>
                    <a:pt x="11863" y="28259"/>
                  </a:cubicBezTo>
                  <a:cubicBezTo>
                    <a:pt x="11422" y="29337"/>
                    <a:pt x="11152" y="30342"/>
                    <a:pt x="10883" y="31519"/>
                  </a:cubicBezTo>
                  <a:cubicBezTo>
                    <a:pt x="10613" y="32793"/>
                    <a:pt x="10613" y="33969"/>
                    <a:pt x="10515" y="35146"/>
                  </a:cubicBezTo>
                  <a:cubicBezTo>
                    <a:pt x="10515" y="36396"/>
                    <a:pt x="10784" y="37670"/>
                    <a:pt x="10956" y="38945"/>
                  </a:cubicBezTo>
                  <a:cubicBezTo>
                    <a:pt x="11152" y="39852"/>
                    <a:pt x="11422" y="40660"/>
                    <a:pt x="11691" y="41567"/>
                  </a:cubicBezTo>
                  <a:cubicBezTo>
                    <a:pt x="14583" y="49435"/>
                    <a:pt x="22010" y="55072"/>
                    <a:pt x="30171" y="56518"/>
                  </a:cubicBezTo>
                  <a:cubicBezTo>
                    <a:pt x="27083" y="55954"/>
                    <a:pt x="24362" y="54777"/>
                    <a:pt x="21642" y="53062"/>
                  </a:cubicBezTo>
                  <a:cubicBezTo>
                    <a:pt x="21201" y="52792"/>
                    <a:pt x="20833" y="52523"/>
                    <a:pt x="20465" y="52253"/>
                  </a:cubicBezTo>
                  <a:cubicBezTo>
                    <a:pt x="19755" y="51616"/>
                    <a:pt x="19019" y="51077"/>
                    <a:pt x="18309" y="50439"/>
                  </a:cubicBezTo>
                  <a:cubicBezTo>
                    <a:pt x="17304" y="49533"/>
                    <a:pt x="16397" y="48528"/>
                    <a:pt x="15588" y="47449"/>
                  </a:cubicBezTo>
                  <a:cubicBezTo>
                    <a:pt x="14755" y="46371"/>
                    <a:pt x="14216" y="45366"/>
                    <a:pt x="13578" y="44190"/>
                  </a:cubicBezTo>
                  <a:cubicBezTo>
                    <a:pt x="12500" y="42106"/>
                    <a:pt x="11863" y="39925"/>
                    <a:pt x="11691" y="37572"/>
                  </a:cubicBezTo>
                  <a:cubicBezTo>
                    <a:pt x="11593" y="36592"/>
                    <a:pt x="11593" y="35489"/>
                    <a:pt x="11691" y="34509"/>
                  </a:cubicBezTo>
                  <a:cubicBezTo>
                    <a:pt x="11789" y="33504"/>
                    <a:pt x="11961" y="32597"/>
                    <a:pt x="12231" y="31690"/>
                  </a:cubicBezTo>
                  <a:cubicBezTo>
                    <a:pt x="13330" y="27796"/>
                    <a:pt x="16571" y="23837"/>
                    <a:pt x="20752" y="23837"/>
                  </a:cubicBezTo>
                  <a:cubicBezTo>
                    <a:pt x="21044" y="23837"/>
                    <a:pt x="21341" y="23856"/>
                    <a:pt x="21642" y="23896"/>
                  </a:cubicBezTo>
                  <a:cubicBezTo>
                    <a:pt x="21201" y="24092"/>
                    <a:pt x="20735" y="24362"/>
                    <a:pt x="20294" y="24632"/>
                  </a:cubicBezTo>
                  <a:cubicBezTo>
                    <a:pt x="19559" y="25073"/>
                    <a:pt x="19019" y="25637"/>
                    <a:pt x="18480" y="26176"/>
                  </a:cubicBezTo>
                  <a:cubicBezTo>
                    <a:pt x="17304" y="27524"/>
                    <a:pt x="16495" y="29068"/>
                    <a:pt x="16029" y="30783"/>
                  </a:cubicBezTo>
                  <a:cubicBezTo>
                    <a:pt x="15221" y="33871"/>
                    <a:pt x="15588" y="36960"/>
                    <a:pt x="16667" y="39852"/>
                  </a:cubicBezTo>
                  <a:cubicBezTo>
                    <a:pt x="16838" y="40219"/>
                    <a:pt x="16936" y="40489"/>
                    <a:pt x="17132" y="40832"/>
                  </a:cubicBezTo>
                  <a:cubicBezTo>
                    <a:pt x="17475" y="41567"/>
                    <a:pt x="17843" y="42204"/>
                    <a:pt x="18309" y="42842"/>
                  </a:cubicBezTo>
                  <a:cubicBezTo>
                    <a:pt x="18750" y="43552"/>
                    <a:pt x="19216" y="44092"/>
                    <a:pt x="19755" y="44729"/>
                  </a:cubicBezTo>
                  <a:cubicBezTo>
                    <a:pt x="20392" y="45366"/>
                    <a:pt x="20931" y="46003"/>
                    <a:pt x="21568" y="46542"/>
                  </a:cubicBezTo>
                  <a:cubicBezTo>
                    <a:pt x="22279" y="47082"/>
                    <a:pt x="22916" y="47547"/>
                    <a:pt x="23652" y="48087"/>
                  </a:cubicBezTo>
                  <a:cubicBezTo>
                    <a:pt x="27269" y="50418"/>
                    <a:pt x="31318" y="51481"/>
                    <a:pt x="35361" y="51481"/>
                  </a:cubicBezTo>
                  <a:cubicBezTo>
                    <a:pt x="40411" y="51481"/>
                    <a:pt x="45452" y="49823"/>
                    <a:pt x="49631" y="46910"/>
                  </a:cubicBezTo>
                  <a:lnTo>
                    <a:pt x="49631" y="46910"/>
                  </a:lnTo>
                  <a:cubicBezTo>
                    <a:pt x="49190" y="47180"/>
                    <a:pt x="48724" y="47449"/>
                    <a:pt x="48283" y="47719"/>
                  </a:cubicBezTo>
                  <a:cubicBezTo>
                    <a:pt x="47376" y="48258"/>
                    <a:pt x="46469" y="48626"/>
                    <a:pt x="45464" y="49091"/>
                  </a:cubicBezTo>
                  <a:cubicBezTo>
                    <a:pt x="45023" y="49263"/>
                    <a:pt x="44460" y="49435"/>
                    <a:pt x="44018" y="49631"/>
                  </a:cubicBezTo>
                  <a:cubicBezTo>
                    <a:pt x="43014" y="49998"/>
                    <a:pt x="42107" y="50170"/>
                    <a:pt x="41126" y="50439"/>
                  </a:cubicBezTo>
                  <a:cubicBezTo>
                    <a:pt x="39371" y="50828"/>
                    <a:pt x="37639" y="51032"/>
                    <a:pt x="35925" y="51032"/>
                  </a:cubicBezTo>
                  <a:cubicBezTo>
                    <a:pt x="33642" y="51032"/>
                    <a:pt x="31392" y="50670"/>
                    <a:pt x="29166" y="49900"/>
                  </a:cubicBezTo>
                  <a:cubicBezTo>
                    <a:pt x="27720" y="49361"/>
                    <a:pt x="26274" y="48724"/>
                    <a:pt x="24902" y="47915"/>
                  </a:cubicBezTo>
                  <a:cubicBezTo>
                    <a:pt x="23088" y="46739"/>
                    <a:pt x="21740" y="45366"/>
                    <a:pt x="20392" y="43650"/>
                  </a:cubicBezTo>
                  <a:cubicBezTo>
                    <a:pt x="17402" y="39656"/>
                    <a:pt x="16299" y="33332"/>
                    <a:pt x="20465" y="29877"/>
                  </a:cubicBezTo>
                  <a:lnTo>
                    <a:pt x="20465" y="29877"/>
                  </a:lnTo>
                  <a:cubicBezTo>
                    <a:pt x="20294" y="30612"/>
                    <a:pt x="20024" y="31323"/>
                    <a:pt x="19926" y="32058"/>
                  </a:cubicBezTo>
                  <a:cubicBezTo>
                    <a:pt x="19828" y="33136"/>
                    <a:pt x="19926" y="34239"/>
                    <a:pt x="20122" y="35317"/>
                  </a:cubicBezTo>
                  <a:cubicBezTo>
                    <a:pt x="20563" y="37229"/>
                    <a:pt x="21299" y="38749"/>
                    <a:pt x="22475" y="40293"/>
                  </a:cubicBezTo>
                  <a:cubicBezTo>
                    <a:pt x="23088" y="41102"/>
                    <a:pt x="23725" y="41739"/>
                    <a:pt x="24558" y="42376"/>
                  </a:cubicBezTo>
                  <a:cubicBezTo>
                    <a:pt x="25098" y="42842"/>
                    <a:pt x="25637" y="43283"/>
                    <a:pt x="26274" y="43650"/>
                  </a:cubicBezTo>
                  <a:cubicBezTo>
                    <a:pt x="26911" y="44018"/>
                    <a:pt x="27524" y="44386"/>
                    <a:pt x="28259" y="44655"/>
                  </a:cubicBezTo>
                  <a:cubicBezTo>
                    <a:pt x="29338" y="45096"/>
                    <a:pt x="30342" y="45366"/>
                    <a:pt x="31519" y="45636"/>
                  </a:cubicBezTo>
                  <a:cubicBezTo>
                    <a:pt x="32793" y="45905"/>
                    <a:pt x="33970" y="45905"/>
                    <a:pt x="35146" y="46003"/>
                  </a:cubicBezTo>
                  <a:cubicBezTo>
                    <a:pt x="36421" y="46003"/>
                    <a:pt x="37671" y="45734"/>
                    <a:pt x="38945" y="45562"/>
                  </a:cubicBezTo>
                  <a:cubicBezTo>
                    <a:pt x="39852" y="45366"/>
                    <a:pt x="40661" y="45096"/>
                    <a:pt x="41568" y="44827"/>
                  </a:cubicBezTo>
                  <a:cubicBezTo>
                    <a:pt x="49205" y="42028"/>
                    <a:pt x="54708" y="34983"/>
                    <a:pt x="56365" y="27134"/>
                  </a:cubicBezTo>
                  <a:lnTo>
                    <a:pt x="56365" y="27134"/>
                  </a:lnTo>
                  <a:cubicBezTo>
                    <a:pt x="55773" y="29902"/>
                    <a:pt x="54655" y="32389"/>
                    <a:pt x="53087" y="34876"/>
                  </a:cubicBezTo>
                  <a:cubicBezTo>
                    <a:pt x="52793" y="35317"/>
                    <a:pt x="52523" y="35685"/>
                    <a:pt x="52253" y="36053"/>
                  </a:cubicBezTo>
                  <a:cubicBezTo>
                    <a:pt x="51616" y="36763"/>
                    <a:pt x="51077" y="37499"/>
                    <a:pt x="50440" y="38210"/>
                  </a:cubicBezTo>
                  <a:cubicBezTo>
                    <a:pt x="49533" y="39214"/>
                    <a:pt x="48553" y="40121"/>
                    <a:pt x="47450" y="40930"/>
                  </a:cubicBezTo>
                  <a:cubicBezTo>
                    <a:pt x="46371" y="41739"/>
                    <a:pt x="45366" y="42302"/>
                    <a:pt x="44190" y="42915"/>
                  </a:cubicBezTo>
                  <a:cubicBezTo>
                    <a:pt x="42107" y="44018"/>
                    <a:pt x="39950" y="44655"/>
                    <a:pt x="37597" y="44827"/>
                  </a:cubicBezTo>
                  <a:cubicBezTo>
                    <a:pt x="37095" y="44876"/>
                    <a:pt x="36574" y="44900"/>
                    <a:pt x="36053" y="44900"/>
                  </a:cubicBezTo>
                  <a:cubicBezTo>
                    <a:pt x="35532" y="44900"/>
                    <a:pt x="35011" y="44876"/>
                    <a:pt x="34509" y="44827"/>
                  </a:cubicBezTo>
                  <a:cubicBezTo>
                    <a:pt x="33504" y="44729"/>
                    <a:pt x="32597" y="44557"/>
                    <a:pt x="31690" y="44288"/>
                  </a:cubicBezTo>
                  <a:cubicBezTo>
                    <a:pt x="27548" y="43111"/>
                    <a:pt x="23284" y="39484"/>
                    <a:pt x="23921" y="34876"/>
                  </a:cubicBezTo>
                  <a:lnTo>
                    <a:pt x="23921" y="34876"/>
                  </a:lnTo>
                  <a:cubicBezTo>
                    <a:pt x="24093" y="35317"/>
                    <a:pt x="24362" y="35759"/>
                    <a:pt x="24632" y="36224"/>
                  </a:cubicBezTo>
                  <a:cubicBezTo>
                    <a:pt x="25098" y="36960"/>
                    <a:pt x="25637" y="37499"/>
                    <a:pt x="26176" y="38038"/>
                  </a:cubicBezTo>
                  <a:cubicBezTo>
                    <a:pt x="27548" y="39214"/>
                    <a:pt x="29068" y="40023"/>
                    <a:pt x="30808" y="40489"/>
                  </a:cubicBezTo>
                  <a:cubicBezTo>
                    <a:pt x="31945" y="40789"/>
                    <a:pt x="33085" y="40927"/>
                    <a:pt x="34217" y="40927"/>
                  </a:cubicBezTo>
                  <a:cubicBezTo>
                    <a:pt x="36136" y="40927"/>
                    <a:pt x="38033" y="40530"/>
                    <a:pt x="39852" y="39852"/>
                  </a:cubicBezTo>
                  <a:cubicBezTo>
                    <a:pt x="40220" y="39656"/>
                    <a:pt x="40489" y="39582"/>
                    <a:pt x="40857" y="39386"/>
                  </a:cubicBezTo>
                  <a:cubicBezTo>
                    <a:pt x="41568" y="39043"/>
                    <a:pt x="42205" y="38675"/>
                    <a:pt x="42842" y="38210"/>
                  </a:cubicBezTo>
                  <a:cubicBezTo>
                    <a:pt x="43577" y="37768"/>
                    <a:pt x="44116" y="37303"/>
                    <a:pt x="44754" y="36763"/>
                  </a:cubicBezTo>
                  <a:cubicBezTo>
                    <a:pt x="45366" y="36126"/>
                    <a:pt x="46004" y="35587"/>
                    <a:pt x="46543" y="34950"/>
                  </a:cubicBezTo>
                  <a:cubicBezTo>
                    <a:pt x="47106" y="34239"/>
                    <a:pt x="47548" y="33602"/>
                    <a:pt x="48087" y="32867"/>
                  </a:cubicBezTo>
                  <a:cubicBezTo>
                    <a:pt x="53356" y="24730"/>
                    <a:pt x="52180" y="14387"/>
                    <a:pt x="46910" y="6887"/>
                  </a:cubicBezTo>
                  <a:lnTo>
                    <a:pt x="46910" y="6887"/>
                  </a:lnTo>
                  <a:cubicBezTo>
                    <a:pt x="47180" y="7328"/>
                    <a:pt x="47450" y="7794"/>
                    <a:pt x="47744" y="8235"/>
                  </a:cubicBezTo>
                  <a:cubicBezTo>
                    <a:pt x="48283" y="9142"/>
                    <a:pt x="48626" y="10049"/>
                    <a:pt x="49092" y="11054"/>
                  </a:cubicBezTo>
                  <a:cubicBezTo>
                    <a:pt x="49263" y="11495"/>
                    <a:pt x="49459" y="12034"/>
                    <a:pt x="49631" y="12500"/>
                  </a:cubicBezTo>
                  <a:cubicBezTo>
                    <a:pt x="49999" y="13480"/>
                    <a:pt x="50170" y="14387"/>
                    <a:pt x="50440" y="15392"/>
                  </a:cubicBezTo>
                  <a:cubicBezTo>
                    <a:pt x="51347" y="19460"/>
                    <a:pt x="51273" y="23455"/>
                    <a:pt x="49900" y="27352"/>
                  </a:cubicBezTo>
                  <a:cubicBezTo>
                    <a:pt x="49361" y="28798"/>
                    <a:pt x="48724" y="30244"/>
                    <a:pt x="47915" y="31617"/>
                  </a:cubicBezTo>
                  <a:cubicBezTo>
                    <a:pt x="46739" y="33406"/>
                    <a:pt x="45366" y="34778"/>
                    <a:pt x="43651" y="36126"/>
                  </a:cubicBezTo>
                  <a:cubicBezTo>
                    <a:pt x="41525" y="37727"/>
                    <a:pt x="38718" y="38787"/>
                    <a:pt x="36042" y="38787"/>
                  </a:cubicBezTo>
                  <a:cubicBezTo>
                    <a:pt x="33719" y="38787"/>
                    <a:pt x="31496" y="37989"/>
                    <a:pt x="29901" y="36053"/>
                  </a:cubicBezTo>
                  <a:lnTo>
                    <a:pt x="29901" y="36053"/>
                  </a:lnTo>
                  <a:cubicBezTo>
                    <a:pt x="30612" y="36224"/>
                    <a:pt x="31347" y="36494"/>
                    <a:pt x="32058" y="36592"/>
                  </a:cubicBezTo>
                  <a:cubicBezTo>
                    <a:pt x="32340" y="36611"/>
                    <a:pt x="32620" y="36620"/>
                    <a:pt x="32899" y="36620"/>
                  </a:cubicBezTo>
                  <a:cubicBezTo>
                    <a:pt x="33712" y="36620"/>
                    <a:pt x="34515" y="36542"/>
                    <a:pt x="35318" y="36396"/>
                  </a:cubicBezTo>
                  <a:cubicBezTo>
                    <a:pt x="37229" y="35955"/>
                    <a:pt x="38774" y="35219"/>
                    <a:pt x="40318" y="34043"/>
                  </a:cubicBezTo>
                  <a:cubicBezTo>
                    <a:pt x="41126" y="33406"/>
                    <a:pt x="41764" y="32793"/>
                    <a:pt x="42401" y="31960"/>
                  </a:cubicBezTo>
                  <a:cubicBezTo>
                    <a:pt x="42842" y="31421"/>
                    <a:pt x="43283" y="30881"/>
                    <a:pt x="43651" y="30244"/>
                  </a:cubicBezTo>
                  <a:cubicBezTo>
                    <a:pt x="44018" y="29607"/>
                    <a:pt x="44386" y="28970"/>
                    <a:pt x="44656" y="28259"/>
                  </a:cubicBezTo>
                  <a:cubicBezTo>
                    <a:pt x="45097" y="27156"/>
                    <a:pt x="45366" y="26176"/>
                    <a:pt x="45660" y="24999"/>
                  </a:cubicBezTo>
                  <a:cubicBezTo>
                    <a:pt x="45930" y="23725"/>
                    <a:pt x="45930" y="22548"/>
                    <a:pt x="46004" y="21372"/>
                  </a:cubicBezTo>
                  <a:cubicBezTo>
                    <a:pt x="46004" y="20098"/>
                    <a:pt x="45734" y="18848"/>
                    <a:pt x="45562" y="17573"/>
                  </a:cubicBezTo>
                  <a:cubicBezTo>
                    <a:pt x="45366" y="16666"/>
                    <a:pt x="45097" y="15858"/>
                    <a:pt x="44827" y="14951"/>
                  </a:cubicBezTo>
                  <a:cubicBezTo>
                    <a:pt x="42028" y="7313"/>
                    <a:pt x="34983" y="1810"/>
                    <a:pt x="27134" y="1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43"/>
          <p:cNvGrpSpPr/>
          <p:nvPr/>
        </p:nvGrpSpPr>
        <p:grpSpPr>
          <a:xfrm>
            <a:off x="4266526" y="2335871"/>
            <a:ext cx="610929" cy="610920"/>
            <a:chOff x="34297" y="389969"/>
            <a:chExt cx="590612" cy="590603"/>
          </a:xfrm>
        </p:grpSpPr>
        <p:sp>
          <p:nvSpPr>
            <p:cNvPr id="1569" name="Google Shape;1569;p43"/>
            <p:cNvSpPr/>
            <p:nvPr/>
          </p:nvSpPr>
          <p:spPr>
            <a:xfrm>
              <a:off x="34297" y="389969"/>
              <a:ext cx="590612" cy="590603"/>
            </a:xfrm>
            <a:custGeom>
              <a:avLst/>
              <a:gdLst/>
              <a:ahLst/>
              <a:cxnLst/>
              <a:rect l="l" t="t" r="r" b="b"/>
              <a:pathLst>
                <a:path w="72915" h="72914" extrusionOk="0">
                  <a:moveTo>
                    <a:pt x="36470" y="0"/>
                  </a:moveTo>
                  <a:cubicBezTo>
                    <a:pt x="16323" y="0"/>
                    <a:pt x="1" y="16323"/>
                    <a:pt x="1" y="36445"/>
                  </a:cubicBezTo>
                  <a:cubicBezTo>
                    <a:pt x="1" y="48405"/>
                    <a:pt x="5760" y="59042"/>
                    <a:pt x="14681" y="65684"/>
                  </a:cubicBezTo>
                  <a:cubicBezTo>
                    <a:pt x="15172" y="66051"/>
                    <a:pt x="15686" y="66419"/>
                    <a:pt x="16201" y="66762"/>
                  </a:cubicBezTo>
                  <a:cubicBezTo>
                    <a:pt x="20294" y="69507"/>
                    <a:pt x="24951" y="71419"/>
                    <a:pt x="29975" y="72326"/>
                  </a:cubicBezTo>
                  <a:cubicBezTo>
                    <a:pt x="32083" y="72718"/>
                    <a:pt x="34239" y="72914"/>
                    <a:pt x="36470" y="72914"/>
                  </a:cubicBezTo>
                  <a:cubicBezTo>
                    <a:pt x="43969" y="72914"/>
                    <a:pt x="50930" y="70634"/>
                    <a:pt x="56714" y="66762"/>
                  </a:cubicBezTo>
                  <a:cubicBezTo>
                    <a:pt x="57253" y="66419"/>
                    <a:pt x="57743" y="66051"/>
                    <a:pt x="58258" y="65684"/>
                  </a:cubicBezTo>
                  <a:cubicBezTo>
                    <a:pt x="67155" y="59042"/>
                    <a:pt x="72914" y="48405"/>
                    <a:pt x="72914" y="36445"/>
                  </a:cubicBezTo>
                  <a:cubicBezTo>
                    <a:pt x="72914" y="16323"/>
                    <a:pt x="56591" y="0"/>
                    <a:pt x="364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3"/>
            <p:cNvSpPr/>
            <p:nvPr/>
          </p:nvSpPr>
          <p:spPr>
            <a:xfrm>
              <a:off x="84525" y="397713"/>
              <a:ext cx="424448" cy="495995"/>
            </a:xfrm>
            <a:custGeom>
              <a:avLst/>
              <a:gdLst/>
              <a:ahLst/>
              <a:cxnLst/>
              <a:rect l="l" t="t" r="r" b="b"/>
              <a:pathLst>
                <a:path w="52401" h="61234" extrusionOk="0">
                  <a:moveTo>
                    <a:pt x="3456" y="0"/>
                  </a:moveTo>
                  <a:lnTo>
                    <a:pt x="15343" y="22107"/>
                  </a:lnTo>
                  <a:lnTo>
                    <a:pt x="0" y="9215"/>
                  </a:lnTo>
                  <a:lnTo>
                    <a:pt x="0" y="9215"/>
                  </a:lnTo>
                  <a:cubicBezTo>
                    <a:pt x="1" y="9216"/>
                    <a:pt x="19436" y="49116"/>
                    <a:pt x="27524" y="57203"/>
                  </a:cubicBezTo>
                  <a:cubicBezTo>
                    <a:pt x="30210" y="59890"/>
                    <a:pt x="33729" y="61233"/>
                    <a:pt x="37247" y="61233"/>
                  </a:cubicBezTo>
                  <a:cubicBezTo>
                    <a:pt x="40532" y="61233"/>
                    <a:pt x="43816" y="60062"/>
                    <a:pt x="46420" y="57718"/>
                  </a:cubicBezTo>
                  <a:cubicBezTo>
                    <a:pt x="52302" y="52400"/>
                    <a:pt x="52400" y="43184"/>
                    <a:pt x="46788" y="37596"/>
                  </a:cubicBezTo>
                  <a:lnTo>
                    <a:pt x="13284" y="4093"/>
                  </a:lnTo>
                  <a:lnTo>
                    <a:pt x="17598" y="14117"/>
                  </a:lnTo>
                  <a:lnTo>
                    <a:pt x="34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3"/>
            <p:cNvSpPr/>
            <p:nvPr/>
          </p:nvSpPr>
          <p:spPr>
            <a:xfrm>
              <a:off x="171478" y="530520"/>
              <a:ext cx="312077" cy="349207"/>
            </a:xfrm>
            <a:custGeom>
              <a:avLst/>
              <a:gdLst/>
              <a:ahLst/>
              <a:cxnLst/>
              <a:rect l="l" t="t" r="r" b="b"/>
              <a:pathLst>
                <a:path w="38528" h="43112" extrusionOk="0">
                  <a:moveTo>
                    <a:pt x="11152" y="0"/>
                  </a:moveTo>
                  <a:lnTo>
                    <a:pt x="16053" y="11544"/>
                  </a:lnTo>
                  <a:lnTo>
                    <a:pt x="3235" y="491"/>
                  </a:lnTo>
                  <a:lnTo>
                    <a:pt x="16029" y="24289"/>
                  </a:lnTo>
                  <a:lnTo>
                    <a:pt x="0" y="6348"/>
                  </a:lnTo>
                  <a:lnTo>
                    <a:pt x="0" y="6348"/>
                  </a:lnTo>
                  <a:cubicBezTo>
                    <a:pt x="6029" y="18235"/>
                    <a:pt x="12328" y="33896"/>
                    <a:pt x="18014" y="39582"/>
                  </a:cubicBezTo>
                  <a:cubicBezTo>
                    <a:pt x="20269" y="41861"/>
                    <a:pt x="23284" y="43111"/>
                    <a:pt x="26494" y="43111"/>
                  </a:cubicBezTo>
                  <a:cubicBezTo>
                    <a:pt x="29484" y="43111"/>
                    <a:pt x="32327" y="42008"/>
                    <a:pt x="34533" y="40023"/>
                  </a:cubicBezTo>
                  <a:cubicBezTo>
                    <a:pt x="36959" y="37817"/>
                    <a:pt x="38356" y="34803"/>
                    <a:pt x="38430" y="31470"/>
                  </a:cubicBezTo>
                  <a:cubicBezTo>
                    <a:pt x="38528" y="28112"/>
                    <a:pt x="37204" y="24828"/>
                    <a:pt x="34827" y="22426"/>
                  </a:cubicBezTo>
                  <a:lnTo>
                    <a:pt x="11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3"/>
            <p:cNvSpPr/>
            <p:nvPr/>
          </p:nvSpPr>
          <p:spPr>
            <a:xfrm>
              <a:off x="477990" y="586103"/>
              <a:ext cx="123493" cy="123493"/>
            </a:xfrm>
            <a:custGeom>
              <a:avLst/>
              <a:gdLst/>
              <a:ahLst/>
              <a:cxnLst/>
              <a:rect l="l" t="t" r="r" b="b"/>
              <a:pathLst>
                <a:path w="15246" h="15246" extrusionOk="0">
                  <a:moveTo>
                    <a:pt x="7623" y="1"/>
                  </a:moveTo>
                  <a:lnTo>
                    <a:pt x="6863" y="6863"/>
                  </a:lnTo>
                  <a:lnTo>
                    <a:pt x="1" y="7623"/>
                  </a:lnTo>
                  <a:lnTo>
                    <a:pt x="6863" y="8383"/>
                  </a:lnTo>
                  <a:lnTo>
                    <a:pt x="7623" y="15245"/>
                  </a:lnTo>
                  <a:lnTo>
                    <a:pt x="8383" y="8383"/>
                  </a:lnTo>
                  <a:lnTo>
                    <a:pt x="15245" y="7623"/>
                  </a:lnTo>
                  <a:lnTo>
                    <a:pt x="8383" y="6863"/>
                  </a:lnTo>
                  <a:lnTo>
                    <a:pt x="76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3"/>
            <p:cNvSpPr/>
            <p:nvPr/>
          </p:nvSpPr>
          <p:spPr>
            <a:xfrm>
              <a:off x="100206" y="659958"/>
              <a:ext cx="94705" cy="94900"/>
            </a:xfrm>
            <a:custGeom>
              <a:avLst/>
              <a:gdLst/>
              <a:ahLst/>
              <a:cxnLst/>
              <a:rect l="l" t="t" r="r" b="b"/>
              <a:pathLst>
                <a:path w="11692" h="11716" extrusionOk="0">
                  <a:moveTo>
                    <a:pt x="5834" y="0"/>
                  </a:moveTo>
                  <a:lnTo>
                    <a:pt x="5270" y="5269"/>
                  </a:lnTo>
                  <a:lnTo>
                    <a:pt x="1" y="5858"/>
                  </a:lnTo>
                  <a:lnTo>
                    <a:pt x="5270" y="6446"/>
                  </a:lnTo>
                  <a:lnTo>
                    <a:pt x="5834" y="11715"/>
                  </a:lnTo>
                  <a:lnTo>
                    <a:pt x="6422" y="6446"/>
                  </a:lnTo>
                  <a:lnTo>
                    <a:pt x="11691" y="5858"/>
                  </a:lnTo>
                  <a:lnTo>
                    <a:pt x="6422" y="5269"/>
                  </a:lnTo>
                  <a:lnTo>
                    <a:pt x="58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3"/>
            <p:cNvSpPr/>
            <p:nvPr/>
          </p:nvSpPr>
          <p:spPr>
            <a:xfrm>
              <a:off x="364436" y="476121"/>
              <a:ext cx="73459" cy="73661"/>
            </a:xfrm>
            <a:custGeom>
              <a:avLst/>
              <a:gdLst/>
              <a:ahLst/>
              <a:cxnLst/>
              <a:rect l="l" t="t" r="r" b="b"/>
              <a:pathLst>
                <a:path w="9069" h="9094" extrusionOk="0">
                  <a:moveTo>
                    <a:pt x="4535" y="1"/>
                  </a:moveTo>
                  <a:lnTo>
                    <a:pt x="4069" y="4094"/>
                  </a:lnTo>
                  <a:lnTo>
                    <a:pt x="1" y="4560"/>
                  </a:lnTo>
                  <a:lnTo>
                    <a:pt x="4069" y="5001"/>
                  </a:lnTo>
                  <a:lnTo>
                    <a:pt x="4535" y="9094"/>
                  </a:lnTo>
                  <a:lnTo>
                    <a:pt x="4976" y="5001"/>
                  </a:lnTo>
                  <a:lnTo>
                    <a:pt x="9069" y="4560"/>
                  </a:lnTo>
                  <a:lnTo>
                    <a:pt x="4976" y="4094"/>
                  </a:lnTo>
                  <a:lnTo>
                    <a:pt x="4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3"/>
            <p:cNvSpPr/>
            <p:nvPr/>
          </p:nvSpPr>
          <p:spPr>
            <a:xfrm>
              <a:off x="49978" y="649833"/>
              <a:ext cx="16889" cy="16880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055" y="0"/>
                  </a:moveTo>
                  <a:lnTo>
                    <a:pt x="1" y="1054"/>
                  </a:lnTo>
                  <a:lnTo>
                    <a:pt x="1055" y="2083"/>
                  </a:lnTo>
                  <a:lnTo>
                    <a:pt x="2084" y="1054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3"/>
            <p:cNvSpPr/>
            <p:nvPr/>
          </p:nvSpPr>
          <p:spPr>
            <a:xfrm>
              <a:off x="292970" y="495383"/>
              <a:ext cx="16880" cy="16880"/>
            </a:xfrm>
            <a:custGeom>
              <a:avLst/>
              <a:gdLst/>
              <a:ahLst/>
              <a:cxnLst/>
              <a:rect l="l" t="t" r="r" b="b"/>
              <a:pathLst>
                <a:path w="2084" h="2084" extrusionOk="0">
                  <a:moveTo>
                    <a:pt x="1054" y="0"/>
                  </a:moveTo>
                  <a:lnTo>
                    <a:pt x="1" y="1054"/>
                  </a:lnTo>
                  <a:lnTo>
                    <a:pt x="1054" y="2084"/>
                  </a:lnTo>
                  <a:lnTo>
                    <a:pt x="2084" y="1054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3"/>
            <p:cNvSpPr/>
            <p:nvPr/>
          </p:nvSpPr>
          <p:spPr>
            <a:xfrm>
              <a:off x="114503" y="817187"/>
              <a:ext cx="16880" cy="17075"/>
            </a:xfrm>
            <a:custGeom>
              <a:avLst/>
              <a:gdLst/>
              <a:ahLst/>
              <a:cxnLst/>
              <a:rect l="l" t="t" r="r" b="b"/>
              <a:pathLst>
                <a:path w="2084" h="2108" extrusionOk="0">
                  <a:moveTo>
                    <a:pt x="1030" y="0"/>
                  </a:moveTo>
                  <a:lnTo>
                    <a:pt x="0" y="1054"/>
                  </a:lnTo>
                  <a:lnTo>
                    <a:pt x="1030" y="2108"/>
                  </a:lnTo>
                  <a:lnTo>
                    <a:pt x="2083" y="1054"/>
                  </a:lnTo>
                  <a:lnTo>
                    <a:pt x="1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3"/>
            <p:cNvSpPr/>
            <p:nvPr/>
          </p:nvSpPr>
          <p:spPr>
            <a:xfrm>
              <a:off x="480574" y="498355"/>
              <a:ext cx="16880" cy="17083"/>
            </a:xfrm>
            <a:custGeom>
              <a:avLst/>
              <a:gdLst/>
              <a:ahLst/>
              <a:cxnLst/>
              <a:rect l="l" t="t" r="r" b="b"/>
              <a:pathLst>
                <a:path w="2084" h="2109" extrusionOk="0">
                  <a:moveTo>
                    <a:pt x="1030" y="1"/>
                  </a:moveTo>
                  <a:lnTo>
                    <a:pt x="0" y="1055"/>
                  </a:lnTo>
                  <a:lnTo>
                    <a:pt x="1030" y="2109"/>
                  </a:lnTo>
                  <a:lnTo>
                    <a:pt x="2084" y="1055"/>
                  </a:lnTo>
                  <a:lnTo>
                    <a:pt x="10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3"/>
            <p:cNvSpPr/>
            <p:nvPr/>
          </p:nvSpPr>
          <p:spPr>
            <a:xfrm>
              <a:off x="545690" y="774104"/>
              <a:ext cx="16880" cy="16880"/>
            </a:xfrm>
            <a:custGeom>
              <a:avLst/>
              <a:gdLst/>
              <a:ahLst/>
              <a:cxnLst/>
              <a:rect l="l" t="t" r="r" b="b"/>
              <a:pathLst>
                <a:path w="2084" h="2084" extrusionOk="0">
                  <a:moveTo>
                    <a:pt x="1054" y="1"/>
                  </a:moveTo>
                  <a:lnTo>
                    <a:pt x="0" y="1055"/>
                  </a:lnTo>
                  <a:lnTo>
                    <a:pt x="1054" y="2084"/>
                  </a:lnTo>
                  <a:lnTo>
                    <a:pt x="2083" y="1055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3"/>
            <p:cNvSpPr/>
            <p:nvPr/>
          </p:nvSpPr>
          <p:spPr>
            <a:xfrm>
              <a:off x="389052" y="921013"/>
              <a:ext cx="16889" cy="16880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055" y="0"/>
                  </a:moveTo>
                  <a:lnTo>
                    <a:pt x="1" y="1054"/>
                  </a:lnTo>
                  <a:lnTo>
                    <a:pt x="1055" y="2083"/>
                  </a:lnTo>
                  <a:lnTo>
                    <a:pt x="2084" y="1054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3"/>
            <p:cNvSpPr/>
            <p:nvPr/>
          </p:nvSpPr>
          <p:spPr>
            <a:xfrm>
              <a:off x="210982" y="828900"/>
              <a:ext cx="16880" cy="16880"/>
            </a:xfrm>
            <a:custGeom>
              <a:avLst/>
              <a:gdLst/>
              <a:ahLst/>
              <a:cxnLst/>
              <a:rect l="l" t="t" r="r" b="b"/>
              <a:pathLst>
                <a:path w="2084" h="2084" extrusionOk="0">
                  <a:moveTo>
                    <a:pt x="1054" y="0"/>
                  </a:moveTo>
                  <a:lnTo>
                    <a:pt x="0" y="1029"/>
                  </a:lnTo>
                  <a:lnTo>
                    <a:pt x="1054" y="2083"/>
                  </a:lnTo>
                  <a:lnTo>
                    <a:pt x="2084" y="1029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3"/>
            <p:cNvSpPr/>
            <p:nvPr/>
          </p:nvSpPr>
          <p:spPr>
            <a:xfrm>
              <a:off x="412081" y="568833"/>
              <a:ext cx="16889" cy="16880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055" y="1"/>
                  </a:moveTo>
                  <a:lnTo>
                    <a:pt x="1" y="1054"/>
                  </a:lnTo>
                  <a:lnTo>
                    <a:pt x="1055" y="2084"/>
                  </a:lnTo>
                  <a:lnTo>
                    <a:pt x="2084" y="1054"/>
                  </a:lnTo>
                  <a:lnTo>
                    <a:pt x="1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3"/>
            <p:cNvSpPr/>
            <p:nvPr/>
          </p:nvSpPr>
          <p:spPr>
            <a:xfrm>
              <a:off x="314613" y="714382"/>
              <a:ext cx="152466" cy="150482"/>
            </a:xfrm>
            <a:custGeom>
              <a:avLst/>
              <a:gdLst/>
              <a:ahLst/>
              <a:cxnLst/>
              <a:rect l="l" t="t" r="r" b="b"/>
              <a:pathLst>
                <a:path w="18823" h="18578" extrusionOk="0">
                  <a:moveTo>
                    <a:pt x="8533" y="1"/>
                  </a:moveTo>
                  <a:cubicBezTo>
                    <a:pt x="8066" y="1"/>
                    <a:pt x="7604" y="186"/>
                    <a:pt x="7255" y="536"/>
                  </a:cubicBezTo>
                  <a:lnTo>
                    <a:pt x="711" y="7080"/>
                  </a:lnTo>
                  <a:cubicBezTo>
                    <a:pt x="123" y="7668"/>
                    <a:pt x="0" y="8575"/>
                    <a:pt x="441" y="9285"/>
                  </a:cubicBezTo>
                  <a:lnTo>
                    <a:pt x="1078" y="10339"/>
                  </a:lnTo>
                  <a:lnTo>
                    <a:pt x="1544" y="11099"/>
                  </a:lnTo>
                  <a:lnTo>
                    <a:pt x="5343" y="17373"/>
                  </a:lnTo>
                  <a:lnTo>
                    <a:pt x="5711" y="17961"/>
                  </a:lnTo>
                  <a:cubicBezTo>
                    <a:pt x="5760" y="18010"/>
                    <a:pt x="5784" y="18084"/>
                    <a:pt x="5833" y="18133"/>
                  </a:cubicBezTo>
                  <a:cubicBezTo>
                    <a:pt x="6072" y="18412"/>
                    <a:pt x="6424" y="18577"/>
                    <a:pt x="6797" y="18577"/>
                  </a:cubicBezTo>
                  <a:cubicBezTo>
                    <a:pt x="6883" y="18577"/>
                    <a:pt x="6971" y="18568"/>
                    <a:pt x="7059" y="18550"/>
                  </a:cubicBezTo>
                  <a:cubicBezTo>
                    <a:pt x="7157" y="18525"/>
                    <a:pt x="7230" y="18501"/>
                    <a:pt x="7304" y="18476"/>
                  </a:cubicBezTo>
                  <a:cubicBezTo>
                    <a:pt x="10049" y="17814"/>
                    <a:pt x="12573" y="16417"/>
                    <a:pt x="14583" y="14408"/>
                  </a:cubicBezTo>
                  <a:cubicBezTo>
                    <a:pt x="15612" y="13378"/>
                    <a:pt x="16494" y="12202"/>
                    <a:pt x="17181" y="10927"/>
                  </a:cubicBezTo>
                  <a:cubicBezTo>
                    <a:pt x="17891" y="9677"/>
                    <a:pt x="18406" y="8305"/>
                    <a:pt x="18725" y="6908"/>
                  </a:cubicBezTo>
                  <a:cubicBezTo>
                    <a:pt x="18725" y="6883"/>
                    <a:pt x="18725" y="6883"/>
                    <a:pt x="18725" y="6883"/>
                  </a:cubicBezTo>
                  <a:cubicBezTo>
                    <a:pt x="18823" y="6418"/>
                    <a:pt x="18651" y="5952"/>
                    <a:pt x="18308" y="5658"/>
                  </a:cubicBezTo>
                  <a:cubicBezTo>
                    <a:pt x="18259" y="5609"/>
                    <a:pt x="18210" y="5585"/>
                    <a:pt x="18136" y="5535"/>
                  </a:cubicBezTo>
                  <a:lnTo>
                    <a:pt x="17548" y="5168"/>
                  </a:lnTo>
                  <a:lnTo>
                    <a:pt x="15097" y="3673"/>
                  </a:lnTo>
                  <a:lnTo>
                    <a:pt x="14975" y="3624"/>
                  </a:lnTo>
                  <a:lnTo>
                    <a:pt x="14558" y="3354"/>
                  </a:lnTo>
                  <a:lnTo>
                    <a:pt x="13308" y="2594"/>
                  </a:lnTo>
                  <a:lnTo>
                    <a:pt x="12990" y="2398"/>
                  </a:lnTo>
                  <a:lnTo>
                    <a:pt x="12794" y="2300"/>
                  </a:lnTo>
                  <a:lnTo>
                    <a:pt x="11274" y="1369"/>
                  </a:lnTo>
                  <a:lnTo>
                    <a:pt x="10514" y="903"/>
                  </a:lnTo>
                  <a:lnTo>
                    <a:pt x="9460" y="266"/>
                  </a:lnTo>
                  <a:cubicBezTo>
                    <a:pt x="9172" y="87"/>
                    <a:pt x="8852" y="1"/>
                    <a:pt x="8533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3"/>
            <p:cNvSpPr/>
            <p:nvPr/>
          </p:nvSpPr>
          <p:spPr>
            <a:xfrm>
              <a:off x="314613" y="762593"/>
              <a:ext cx="118122" cy="102271"/>
            </a:xfrm>
            <a:custGeom>
              <a:avLst/>
              <a:gdLst/>
              <a:ahLst/>
              <a:cxnLst/>
              <a:rect l="l" t="t" r="r" b="b"/>
              <a:pathLst>
                <a:path w="14583" h="12626" extrusionOk="0">
                  <a:moveTo>
                    <a:pt x="1814" y="0"/>
                  </a:moveTo>
                  <a:lnTo>
                    <a:pt x="711" y="1128"/>
                  </a:lnTo>
                  <a:cubicBezTo>
                    <a:pt x="123" y="1716"/>
                    <a:pt x="0" y="2623"/>
                    <a:pt x="441" y="3333"/>
                  </a:cubicBezTo>
                  <a:lnTo>
                    <a:pt x="1078" y="4387"/>
                  </a:lnTo>
                  <a:lnTo>
                    <a:pt x="1544" y="5147"/>
                  </a:lnTo>
                  <a:lnTo>
                    <a:pt x="5343" y="11421"/>
                  </a:lnTo>
                  <a:lnTo>
                    <a:pt x="5711" y="12009"/>
                  </a:lnTo>
                  <a:cubicBezTo>
                    <a:pt x="5760" y="12058"/>
                    <a:pt x="5784" y="12132"/>
                    <a:pt x="5833" y="12181"/>
                  </a:cubicBezTo>
                  <a:cubicBezTo>
                    <a:pt x="6072" y="12460"/>
                    <a:pt x="6424" y="12625"/>
                    <a:pt x="6797" y="12625"/>
                  </a:cubicBezTo>
                  <a:cubicBezTo>
                    <a:pt x="6883" y="12625"/>
                    <a:pt x="6971" y="12616"/>
                    <a:pt x="7059" y="12598"/>
                  </a:cubicBezTo>
                  <a:cubicBezTo>
                    <a:pt x="7157" y="12573"/>
                    <a:pt x="7230" y="12549"/>
                    <a:pt x="7304" y="12524"/>
                  </a:cubicBezTo>
                  <a:cubicBezTo>
                    <a:pt x="10048" y="11862"/>
                    <a:pt x="12573" y="10466"/>
                    <a:pt x="14582" y="8456"/>
                  </a:cubicBezTo>
                  <a:lnTo>
                    <a:pt x="14582" y="8456"/>
                  </a:lnTo>
                  <a:cubicBezTo>
                    <a:pt x="13259" y="9779"/>
                    <a:pt x="11421" y="10514"/>
                    <a:pt x="9240" y="10588"/>
                  </a:cubicBezTo>
                  <a:lnTo>
                    <a:pt x="9044" y="10588"/>
                  </a:lnTo>
                  <a:cubicBezTo>
                    <a:pt x="8676" y="10588"/>
                    <a:pt x="8259" y="10367"/>
                    <a:pt x="7965" y="10049"/>
                  </a:cubicBezTo>
                  <a:cubicBezTo>
                    <a:pt x="7916" y="10000"/>
                    <a:pt x="7892" y="9926"/>
                    <a:pt x="7843" y="9877"/>
                  </a:cubicBezTo>
                  <a:lnTo>
                    <a:pt x="7451" y="9338"/>
                  </a:lnTo>
                  <a:lnTo>
                    <a:pt x="3211" y="3480"/>
                  </a:lnTo>
                  <a:lnTo>
                    <a:pt x="2696" y="2770"/>
                  </a:lnTo>
                  <a:lnTo>
                    <a:pt x="1985" y="1789"/>
                  </a:lnTo>
                  <a:cubicBezTo>
                    <a:pt x="1495" y="1128"/>
                    <a:pt x="1446" y="392"/>
                    <a:pt x="181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3"/>
            <p:cNvSpPr/>
            <p:nvPr/>
          </p:nvSpPr>
          <p:spPr>
            <a:xfrm>
              <a:off x="323345" y="721697"/>
              <a:ext cx="82596" cy="82588"/>
            </a:xfrm>
            <a:custGeom>
              <a:avLst/>
              <a:gdLst/>
              <a:ahLst/>
              <a:cxnLst/>
              <a:rect l="l" t="t" r="r" b="b"/>
              <a:pathLst>
                <a:path w="10197" h="10196" extrusionOk="0">
                  <a:moveTo>
                    <a:pt x="9436" y="0"/>
                  </a:moveTo>
                  <a:lnTo>
                    <a:pt x="0" y="9436"/>
                  </a:lnTo>
                  <a:lnTo>
                    <a:pt x="466" y="10196"/>
                  </a:lnTo>
                  <a:lnTo>
                    <a:pt x="10196" y="466"/>
                  </a:lnTo>
                  <a:lnTo>
                    <a:pt x="9436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3"/>
            <p:cNvSpPr/>
            <p:nvPr/>
          </p:nvSpPr>
          <p:spPr>
            <a:xfrm>
              <a:off x="324139" y="722490"/>
              <a:ext cx="38718" cy="38524"/>
            </a:xfrm>
            <a:custGeom>
              <a:avLst/>
              <a:gdLst/>
              <a:ahLst/>
              <a:cxnLst/>
              <a:rect l="l" t="t" r="r" b="b"/>
              <a:pathLst>
                <a:path w="4780" h="4756" extrusionOk="0">
                  <a:moveTo>
                    <a:pt x="3922" y="0"/>
                  </a:moveTo>
                  <a:lnTo>
                    <a:pt x="0" y="3922"/>
                  </a:lnTo>
                  <a:lnTo>
                    <a:pt x="834" y="4755"/>
                  </a:lnTo>
                  <a:lnTo>
                    <a:pt x="4780" y="834"/>
                  </a:lnTo>
                  <a:lnTo>
                    <a:pt x="3922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3"/>
            <p:cNvSpPr/>
            <p:nvPr/>
          </p:nvSpPr>
          <p:spPr>
            <a:xfrm>
              <a:off x="359277" y="758106"/>
              <a:ext cx="60159" cy="58814"/>
            </a:xfrm>
            <a:custGeom>
              <a:avLst/>
              <a:gdLst/>
              <a:ahLst/>
              <a:cxnLst/>
              <a:rect l="l" t="t" r="r" b="b"/>
              <a:pathLst>
                <a:path w="7427" h="7261" extrusionOk="0">
                  <a:moveTo>
                    <a:pt x="3744" y="1"/>
                  </a:moveTo>
                  <a:cubicBezTo>
                    <a:pt x="3543" y="1"/>
                    <a:pt x="3345" y="86"/>
                    <a:pt x="3211" y="236"/>
                  </a:cubicBezTo>
                  <a:cubicBezTo>
                    <a:pt x="2304" y="1265"/>
                    <a:pt x="1324" y="2245"/>
                    <a:pt x="319" y="3152"/>
                  </a:cubicBezTo>
                  <a:cubicBezTo>
                    <a:pt x="49" y="3373"/>
                    <a:pt x="0" y="3765"/>
                    <a:pt x="172" y="4059"/>
                  </a:cubicBezTo>
                  <a:cubicBezTo>
                    <a:pt x="785" y="5015"/>
                    <a:pt x="1373" y="5971"/>
                    <a:pt x="1937" y="6951"/>
                  </a:cubicBezTo>
                  <a:cubicBezTo>
                    <a:pt x="2059" y="7154"/>
                    <a:pt x="2271" y="7260"/>
                    <a:pt x="2502" y="7260"/>
                  </a:cubicBezTo>
                  <a:cubicBezTo>
                    <a:pt x="2689" y="7260"/>
                    <a:pt x="2889" y="7191"/>
                    <a:pt x="3064" y="7049"/>
                  </a:cubicBezTo>
                  <a:cubicBezTo>
                    <a:pt x="4510" y="5799"/>
                    <a:pt x="5858" y="4451"/>
                    <a:pt x="7108" y="2981"/>
                  </a:cubicBezTo>
                  <a:cubicBezTo>
                    <a:pt x="7427" y="2613"/>
                    <a:pt x="7378" y="2098"/>
                    <a:pt x="7010" y="1878"/>
                  </a:cubicBezTo>
                  <a:cubicBezTo>
                    <a:pt x="6030" y="1289"/>
                    <a:pt x="5074" y="701"/>
                    <a:pt x="4118" y="113"/>
                  </a:cubicBezTo>
                  <a:cubicBezTo>
                    <a:pt x="4003" y="36"/>
                    <a:pt x="3873" y="1"/>
                    <a:pt x="3744" y="1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3"/>
            <p:cNvSpPr/>
            <p:nvPr/>
          </p:nvSpPr>
          <p:spPr>
            <a:xfrm>
              <a:off x="336645" y="785816"/>
              <a:ext cx="44477" cy="55995"/>
            </a:xfrm>
            <a:custGeom>
              <a:avLst/>
              <a:gdLst/>
              <a:ahLst/>
              <a:cxnLst/>
              <a:rect l="l" t="t" r="r" b="b"/>
              <a:pathLst>
                <a:path w="5491" h="6913" extrusionOk="0">
                  <a:moveTo>
                    <a:pt x="711" y="1"/>
                  </a:moveTo>
                  <a:lnTo>
                    <a:pt x="0" y="540"/>
                  </a:lnTo>
                  <a:lnTo>
                    <a:pt x="4804" y="6912"/>
                  </a:lnTo>
                  <a:lnTo>
                    <a:pt x="5490" y="6397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3"/>
            <p:cNvSpPr/>
            <p:nvPr/>
          </p:nvSpPr>
          <p:spPr>
            <a:xfrm>
              <a:off x="387465" y="734997"/>
              <a:ext cx="55995" cy="44477"/>
            </a:xfrm>
            <a:custGeom>
              <a:avLst/>
              <a:gdLst/>
              <a:ahLst/>
              <a:cxnLst/>
              <a:rect l="l" t="t" r="r" b="b"/>
              <a:pathLst>
                <a:path w="6913" h="5491" extrusionOk="0">
                  <a:moveTo>
                    <a:pt x="540" y="0"/>
                  </a:moveTo>
                  <a:lnTo>
                    <a:pt x="1" y="687"/>
                  </a:lnTo>
                  <a:lnTo>
                    <a:pt x="6398" y="5490"/>
                  </a:lnTo>
                  <a:lnTo>
                    <a:pt x="6912" y="480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3"/>
            <p:cNvSpPr/>
            <p:nvPr/>
          </p:nvSpPr>
          <p:spPr>
            <a:xfrm>
              <a:off x="376149" y="775310"/>
              <a:ext cx="22445" cy="20590"/>
            </a:xfrm>
            <a:custGeom>
              <a:avLst/>
              <a:gdLst/>
              <a:ahLst/>
              <a:cxnLst/>
              <a:rect l="l" t="t" r="r" b="b"/>
              <a:pathLst>
                <a:path w="2771" h="2542" extrusionOk="0">
                  <a:moveTo>
                    <a:pt x="1478" y="0"/>
                  </a:moveTo>
                  <a:cubicBezTo>
                    <a:pt x="1137" y="0"/>
                    <a:pt x="788" y="142"/>
                    <a:pt x="515" y="415"/>
                  </a:cubicBezTo>
                  <a:cubicBezTo>
                    <a:pt x="466" y="440"/>
                    <a:pt x="417" y="489"/>
                    <a:pt x="393" y="538"/>
                  </a:cubicBezTo>
                  <a:cubicBezTo>
                    <a:pt x="1" y="1053"/>
                    <a:pt x="1" y="1763"/>
                    <a:pt x="442" y="2204"/>
                  </a:cubicBezTo>
                  <a:cubicBezTo>
                    <a:pt x="669" y="2432"/>
                    <a:pt x="967" y="2542"/>
                    <a:pt x="1274" y="2542"/>
                  </a:cubicBezTo>
                  <a:cubicBezTo>
                    <a:pt x="1563" y="2542"/>
                    <a:pt x="1859" y="2444"/>
                    <a:pt x="2108" y="2254"/>
                  </a:cubicBezTo>
                  <a:cubicBezTo>
                    <a:pt x="2157" y="2229"/>
                    <a:pt x="2207" y="2180"/>
                    <a:pt x="2231" y="2131"/>
                  </a:cubicBezTo>
                  <a:cubicBezTo>
                    <a:pt x="2746" y="1616"/>
                    <a:pt x="2770" y="807"/>
                    <a:pt x="2305" y="342"/>
                  </a:cubicBezTo>
                  <a:cubicBezTo>
                    <a:pt x="2074" y="112"/>
                    <a:pt x="1779" y="0"/>
                    <a:pt x="1478" y="0"/>
                  </a:cubicBezTo>
                  <a:close/>
                </a:path>
              </a:pathLst>
            </a:custGeom>
            <a:solidFill>
              <a:srgbClr val="A1E5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3"/>
            <p:cNvSpPr/>
            <p:nvPr/>
          </p:nvSpPr>
          <p:spPr>
            <a:xfrm>
              <a:off x="376149" y="777400"/>
              <a:ext cx="20258" cy="18500"/>
            </a:xfrm>
            <a:custGeom>
              <a:avLst/>
              <a:gdLst/>
              <a:ahLst/>
              <a:cxnLst/>
              <a:rect l="l" t="t" r="r" b="b"/>
              <a:pathLst>
                <a:path w="2501" h="2284" extrusionOk="0">
                  <a:moveTo>
                    <a:pt x="1211" y="0"/>
                  </a:moveTo>
                  <a:cubicBezTo>
                    <a:pt x="929" y="0"/>
                    <a:pt x="639" y="93"/>
                    <a:pt x="393" y="280"/>
                  </a:cubicBezTo>
                  <a:cubicBezTo>
                    <a:pt x="1" y="795"/>
                    <a:pt x="1" y="1505"/>
                    <a:pt x="442" y="1946"/>
                  </a:cubicBezTo>
                  <a:cubicBezTo>
                    <a:pt x="669" y="2174"/>
                    <a:pt x="967" y="2284"/>
                    <a:pt x="1274" y="2284"/>
                  </a:cubicBezTo>
                  <a:cubicBezTo>
                    <a:pt x="1563" y="2284"/>
                    <a:pt x="1859" y="2186"/>
                    <a:pt x="2108" y="1996"/>
                  </a:cubicBezTo>
                  <a:cubicBezTo>
                    <a:pt x="2501" y="1481"/>
                    <a:pt x="2476" y="770"/>
                    <a:pt x="2035" y="329"/>
                  </a:cubicBezTo>
                  <a:cubicBezTo>
                    <a:pt x="1817" y="111"/>
                    <a:pt x="1519" y="0"/>
                    <a:pt x="1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3"/>
            <p:cNvSpPr/>
            <p:nvPr/>
          </p:nvSpPr>
          <p:spPr>
            <a:xfrm>
              <a:off x="414664" y="733806"/>
              <a:ext cx="21449" cy="17002"/>
            </a:xfrm>
            <a:custGeom>
              <a:avLst/>
              <a:gdLst/>
              <a:ahLst/>
              <a:cxnLst/>
              <a:rect l="l" t="t" r="r" b="b"/>
              <a:pathLst>
                <a:path w="2648" h="2099" extrusionOk="0">
                  <a:moveTo>
                    <a:pt x="638" y="0"/>
                  </a:moveTo>
                  <a:cubicBezTo>
                    <a:pt x="515" y="49"/>
                    <a:pt x="417" y="147"/>
                    <a:pt x="344" y="245"/>
                  </a:cubicBezTo>
                  <a:cubicBezTo>
                    <a:pt x="0" y="687"/>
                    <a:pt x="221" y="1373"/>
                    <a:pt x="809" y="1790"/>
                  </a:cubicBezTo>
                  <a:cubicBezTo>
                    <a:pt x="1111" y="1995"/>
                    <a:pt x="1443" y="2099"/>
                    <a:pt x="1740" y="2099"/>
                  </a:cubicBezTo>
                  <a:cubicBezTo>
                    <a:pt x="2045" y="2099"/>
                    <a:pt x="2314" y="1989"/>
                    <a:pt x="2476" y="1765"/>
                  </a:cubicBezTo>
                  <a:cubicBezTo>
                    <a:pt x="2598" y="1618"/>
                    <a:pt x="2647" y="1422"/>
                    <a:pt x="2647" y="1226"/>
                  </a:cubicBezTo>
                  <a:lnTo>
                    <a:pt x="2206" y="956"/>
                  </a:lnTo>
                  <a:lnTo>
                    <a:pt x="956" y="196"/>
                  </a:lnTo>
                  <a:lnTo>
                    <a:pt x="6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3"/>
            <p:cNvSpPr/>
            <p:nvPr/>
          </p:nvSpPr>
          <p:spPr>
            <a:xfrm>
              <a:off x="357883" y="756235"/>
              <a:ext cx="105033" cy="105025"/>
            </a:xfrm>
            <a:custGeom>
              <a:avLst/>
              <a:gdLst/>
              <a:ahLst/>
              <a:cxnLst/>
              <a:rect l="l" t="t" r="r" b="b"/>
              <a:pathLst>
                <a:path w="12967" h="12966" extrusionOk="0">
                  <a:moveTo>
                    <a:pt x="12206" y="1"/>
                  </a:moveTo>
                  <a:lnTo>
                    <a:pt x="1" y="12206"/>
                  </a:lnTo>
                  <a:lnTo>
                    <a:pt x="369" y="12794"/>
                  </a:lnTo>
                  <a:cubicBezTo>
                    <a:pt x="418" y="12843"/>
                    <a:pt x="442" y="12917"/>
                    <a:pt x="491" y="12966"/>
                  </a:cubicBezTo>
                  <a:lnTo>
                    <a:pt x="12966" y="491"/>
                  </a:lnTo>
                  <a:cubicBezTo>
                    <a:pt x="12917" y="442"/>
                    <a:pt x="12868" y="418"/>
                    <a:pt x="12794" y="368"/>
                  </a:cubicBezTo>
                  <a:lnTo>
                    <a:pt x="12206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3"/>
            <p:cNvSpPr/>
            <p:nvPr/>
          </p:nvSpPr>
          <p:spPr>
            <a:xfrm>
              <a:off x="316395" y="715095"/>
              <a:ext cx="47458" cy="46607"/>
            </a:xfrm>
            <a:custGeom>
              <a:avLst/>
              <a:gdLst/>
              <a:ahLst/>
              <a:cxnLst/>
              <a:rect l="l" t="t" r="r" b="b"/>
              <a:pathLst>
                <a:path w="5859" h="5754" extrusionOk="0">
                  <a:moveTo>
                    <a:pt x="5371" y="0"/>
                  </a:moveTo>
                  <a:cubicBezTo>
                    <a:pt x="5258" y="0"/>
                    <a:pt x="5147" y="43"/>
                    <a:pt x="5074" y="129"/>
                  </a:cubicBezTo>
                  <a:lnTo>
                    <a:pt x="172" y="5006"/>
                  </a:lnTo>
                  <a:cubicBezTo>
                    <a:pt x="1" y="5178"/>
                    <a:pt x="1" y="5472"/>
                    <a:pt x="172" y="5644"/>
                  </a:cubicBezTo>
                  <a:cubicBezTo>
                    <a:pt x="258" y="5717"/>
                    <a:pt x="368" y="5754"/>
                    <a:pt x="479" y="5754"/>
                  </a:cubicBezTo>
                  <a:cubicBezTo>
                    <a:pt x="589" y="5754"/>
                    <a:pt x="699" y="5717"/>
                    <a:pt x="785" y="5644"/>
                  </a:cubicBezTo>
                  <a:lnTo>
                    <a:pt x="5687" y="742"/>
                  </a:lnTo>
                  <a:cubicBezTo>
                    <a:pt x="5858" y="570"/>
                    <a:pt x="5858" y="276"/>
                    <a:pt x="5687" y="129"/>
                  </a:cubicBezTo>
                  <a:cubicBezTo>
                    <a:pt x="5601" y="43"/>
                    <a:pt x="5484" y="0"/>
                    <a:pt x="537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3"/>
            <p:cNvSpPr/>
            <p:nvPr/>
          </p:nvSpPr>
          <p:spPr>
            <a:xfrm>
              <a:off x="374561" y="773950"/>
              <a:ext cx="25620" cy="23247"/>
            </a:xfrm>
            <a:custGeom>
              <a:avLst/>
              <a:gdLst/>
              <a:ahLst/>
              <a:cxnLst/>
              <a:rect l="l" t="t" r="r" b="b"/>
              <a:pathLst>
                <a:path w="3163" h="2870" extrusionOk="0">
                  <a:moveTo>
                    <a:pt x="1648" y="335"/>
                  </a:moveTo>
                  <a:cubicBezTo>
                    <a:pt x="1917" y="335"/>
                    <a:pt x="2179" y="433"/>
                    <a:pt x="2378" y="632"/>
                  </a:cubicBezTo>
                  <a:cubicBezTo>
                    <a:pt x="2795" y="1049"/>
                    <a:pt x="2770" y="1735"/>
                    <a:pt x="2329" y="2201"/>
                  </a:cubicBezTo>
                  <a:cubicBezTo>
                    <a:pt x="2280" y="2225"/>
                    <a:pt x="2255" y="2250"/>
                    <a:pt x="2206" y="2299"/>
                  </a:cubicBezTo>
                  <a:cubicBezTo>
                    <a:pt x="1986" y="2462"/>
                    <a:pt x="1732" y="2542"/>
                    <a:pt x="1487" y="2542"/>
                  </a:cubicBezTo>
                  <a:cubicBezTo>
                    <a:pt x="1215" y="2542"/>
                    <a:pt x="954" y="2443"/>
                    <a:pt x="760" y="2250"/>
                  </a:cubicBezTo>
                  <a:cubicBezTo>
                    <a:pt x="393" y="1882"/>
                    <a:pt x="368" y="1270"/>
                    <a:pt x="711" y="804"/>
                  </a:cubicBezTo>
                  <a:cubicBezTo>
                    <a:pt x="736" y="755"/>
                    <a:pt x="785" y="730"/>
                    <a:pt x="809" y="681"/>
                  </a:cubicBezTo>
                  <a:cubicBezTo>
                    <a:pt x="1052" y="451"/>
                    <a:pt x="1355" y="335"/>
                    <a:pt x="1648" y="335"/>
                  </a:cubicBezTo>
                  <a:close/>
                  <a:moveTo>
                    <a:pt x="1663" y="0"/>
                  </a:moveTo>
                  <a:cubicBezTo>
                    <a:pt x="1277" y="0"/>
                    <a:pt x="883" y="154"/>
                    <a:pt x="589" y="461"/>
                  </a:cubicBezTo>
                  <a:cubicBezTo>
                    <a:pt x="540" y="510"/>
                    <a:pt x="491" y="559"/>
                    <a:pt x="466" y="608"/>
                  </a:cubicBezTo>
                  <a:cubicBezTo>
                    <a:pt x="1" y="1196"/>
                    <a:pt x="25" y="2005"/>
                    <a:pt x="515" y="2495"/>
                  </a:cubicBezTo>
                  <a:cubicBezTo>
                    <a:pt x="773" y="2740"/>
                    <a:pt x="1119" y="2870"/>
                    <a:pt x="1475" y="2870"/>
                  </a:cubicBezTo>
                  <a:cubicBezTo>
                    <a:pt x="1796" y="2870"/>
                    <a:pt x="2124" y="2765"/>
                    <a:pt x="2403" y="2544"/>
                  </a:cubicBezTo>
                  <a:cubicBezTo>
                    <a:pt x="2452" y="2520"/>
                    <a:pt x="2501" y="2471"/>
                    <a:pt x="2550" y="2422"/>
                  </a:cubicBezTo>
                  <a:cubicBezTo>
                    <a:pt x="3138" y="1833"/>
                    <a:pt x="3162" y="926"/>
                    <a:pt x="2623" y="387"/>
                  </a:cubicBezTo>
                  <a:cubicBezTo>
                    <a:pt x="2365" y="129"/>
                    <a:pt x="2018" y="0"/>
                    <a:pt x="1663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3"/>
            <p:cNvSpPr/>
            <p:nvPr/>
          </p:nvSpPr>
          <p:spPr>
            <a:xfrm>
              <a:off x="413871" y="733012"/>
              <a:ext cx="23231" cy="19813"/>
            </a:xfrm>
            <a:custGeom>
              <a:avLst/>
              <a:gdLst/>
              <a:ahLst/>
              <a:cxnLst/>
              <a:rect l="l" t="t" r="r" b="b"/>
              <a:pathLst>
                <a:path w="2868" h="2446" extrusionOk="0">
                  <a:moveTo>
                    <a:pt x="540" y="0"/>
                  </a:moveTo>
                  <a:cubicBezTo>
                    <a:pt x="417" y="49"/>
                    <a:pt x="294" y="147"/>
                    <a:pt x="196" y="270"/>
                  </a:cubicBezTo>
                  <a:cubicBezTo>
                    <a:pt x="74" y="466"/>
                    <a:pt x="0" y="711"/>
                    <a:pt x="49" y="956"/>
                  </a:cubicBezTo>
                  <a:cubicBezTo>
                    <a:pt x="123" y="1373"/>
                    <a:pt x="393" y="1789"/>
                    <a:pt x="785" y="2059"/>
                  </a:cubicBezTo>
                  <a:cubicBezTo>
                    <a:pt x="1110" y="2303"/>
                    <a:pt x="1502" y="2445"/>
                    <a:pt x="1850" y="2445"/>
                  </a:cubicBezTo>
                  <a:cubicBezTo>
                    <a:pt x="1922" y="2445"/>
                    <a:pt x="1992" y="2439"/>
                    <a:pt x="2059" y="2427"/>
                  </a:cubicBezTo>
                  <a:cubicBezTo>
                    <a:pt x="2280" y="2402"/>
                    <a:pt x="2451" y="2304"/>
                    <a:pt x="2598" y="2182"/>
                  </a:cubicBezTo>
                  <a:cubicBezTo>
                    <a:pt x="2623" y="2157"/>
                    <a:pt x="2647" y="2108"/>
                    <a:pt x="2672" y="2084"/>
                  </a:cubicBezTo>
                  <a:cubicBezTo>
                    <a:pt x="2819" y="1888"/>
                    <a:pt x="2868" y="1642"/>
                    <a:pt x="2843" y="1373"/>
                  </a:cubicBezTo>
                  <a:lnTo>
                    <a:pt x="2304" y="1054"/>
                  </a:lnTo>
                  <a:lnTo>
                    <a:pt x="2280" y="1054"/>
                  </a:lnTo>
                  <a:lnTo>
                    <a:pt x="2353" y="1275"/>
                  </a:lnTo>
                  <a:cubicBezTo>
                    <a:pt x="2402" y="1397"/>
                    <a:pt x="2476" y="1642"/>
                    <a:pt x="2329" y="1814"/>
                  </a:cubicBezTo>
                  <a:cubicBezTo>
                    <a:pt x="2231" y="1937"/>
                    <a:pt x="2084" y="1986"/>
                    <a:pt x="1986" y="2010"/>
                  </a:cubicBezTo>
                  <a:cubicBezTo>
                    <a:pt x="1942" y="2017"/>
                    <a:pt x="1898" y="2021"/>
                    <a:pt x="1852" y="2021"/>
                  </a:cubicBezTo>
                  <a:cubicBezTo>
                    <a:pt x="1591" y="2021"/>
                    <a:pt x="1301" y="1904"/>
                    <a:pt x="1030" y="1716"/>
                  </a:cubicBezTo>
                  <a:cubicBezTo>
                    <a:pt x="736" y="1495"/>
                    <a:pt x="540" y="1177"/>
                    <a:pt x="491" y="907"/>
                  </a:cubicBezTo>
                  <a:cubicBezTo>
                    <a:pt x="466" y="785"/>
                    <a:pt x="466" y="638"/>
                    <a:pt x="564" y="515"/>
                  </a:cubicBezTo>
                  <a:cubicBezTo>
                    <a:pt x="638" y="441"/>
                    <a:pt x="736" y="368"/>
                    <a:pt x="858" y="343"/>
                  </a:cubicBezTo>
                  <a:lnTo>
                    <a:pt x="1054" y="29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3"/>
            <p:cNvSpPr/>
            <p:nvPr/>
          </p:nvSpPr>
          <p:spPr>
            <a:xfrm>
              <a:off x="335455" y="814474"/>
              <a:ext cx="18071" cy="19837"/>
            </a:xfrm>
            <a:custGeom>
              <a:avLst/>
              <a:gdLst/>
              <a:ahLst/>
              <a:cxnLst/>
              <a:rect l="l" t="t" r="r" b="b"/>
              <a:pathLst>
                <a:path w="2231" h="2449" extrusionOk="0">
                  <a:moveTo>
                    <a:pt x="731" y="1"/>
                  </a:moveTo>
                  <a:cubicBezTo>
                    <a:pt x="555" y="1"/>
                    <a:pt x="388" y="53"/>
                    <a:pt x="246" y="163"/>
                  </a:cubicBezTo>
                  <a:cubicBezTo>
                    <a:pt x="147" y="237"/>
                    <a:pt x="74" y="335"/>
                    <a:pt x="0" y="458"/>
                  </a:cubicBezTo>
                  <a:lnTo>
                    <a:pt x="221" y="776"/>
                  </a:lnTo>
                  <a:lnTo>
                    <a:pt x="956" y="2026"/>
                  </a:lnTo>
                  <a:lnTo>
                    <a:pt x="1226" y="2443"/>
                  </a:lnTo>
                  <a:cubicBezTo>
                    <a:pt x="1259" y="2447"/>
                    <a:pt x="1291" y="2449"/>
                    <a:pt x="1324" y="2449"/>
                  </a:cubicBezTo>
                  <a:cubicBezTo>
                    <a:pt x="1486" y="2449"/>
                    <a:pt x="1643" y="2398"/>
                    <a:pt x="1765" y="2296"/>
                  </a:cubicBezTo>
                  <a:cubicBezTo>
                    <a:pt x="2206" y="1977"/>
                    <a:pt x="2231" y="1217"/>
                    <a:pt x="1790" y="629"/>
                  </a:cubicBezTo>
                  <a:cubicBezTo>
                    <a:pt x="1507" y="231"/>
                    <a:pt x="1101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3"/>
            <p:cNvSpPr/>
            <p:nvPr/>
          </p:nvSpPr>
          <p:spPr>
            <a:xfrm>
              <a:off x="334661" y="812465"/>
              <a:ext cx="20258" cy="22745"/>
            </a:xfrm>
            <a:custGeom>
              <a:avLst/>
              <a:gdLst/>
              <a:ahLst/>
              <a:cxnLst/>
              <a:rect l="l" t="t" r="r" b="b"/>
              <a:pathLst>
                <a:path w="2501" h="2808" extrusionOk="0">
                  <a:moveTo>
                    <a:pt x="784" y="1"/>
                  </a:moveTo>
                  <a:cubicBezTo>
                    <a:pt x="592" y="1"/>
                    <a:pt x="417" y="56"/>
                    <a:pt x="270" y="166"/>
                  </a:cubicBezTo>
                  <a:cubicBezTo>
                    <a:pt x="147" y="264"/>
                    <a:pt x="49" y="387"/>
                    <a:pt x="0" y="510"/>
                  </a:cubicBezTo>
                  <a:lnTo>
                    <a:pt x="294" y="1024"/>
                  </a:lnTo>
                  <a:lnTo>
                    <a:pt x="344" y="828"/>
                  </a:lnTo>
                  <a:cubicBezTo>
                    <a:pt x="368" y="706"/>
                    <a:pt x="442" y="583"/>
                    <a:pt x="515" y="534"/>
                  </a:cubicBezTo>
                  <a:cubicBezTo>
                    <a:pt x="597" y="469"/>
                    <a:pt x="700" y="447"/>
                    <a:pt x="789" y="447"/>
                  </a:cubicBezTo>
                  <a:cubicBezTo>
                    <a:pt x="834" y="447"/>
                    <a:pt x="875" y="452"/>
                    <a:pt x="907" y="461"/>
                  </a:cubicBezTo>
                  <a:cubicBezTo>
                    <a:pt x="1201" y="485"/>
                    <a:pt x="1495" y="706"/>
                    <a:pt x="1716" y="1000"/>
                  </a:cubicBezTo>
                  <a:cubicBezTo>
                    <a:pt x="1937" y="1318"/>
                    <a:pt x="2059" y="1661"/>
                    <a:pt x="2010" y="1956"/>
                  </a:cubicBezTo>
                  <a:cubicBezTo>
                    <a:pt x="1986" y="2054"/>
                    <a:pt x="1937" y="2201"/>
                    <a:pt x="1814" y="2299"/>
                  </a:cubicBezTo>
                  <a:cubicBezTo>
                    <a:pt x="1734" y="2356"/>
                    <a:pt x="1638" y="2376"/>
                    <a:pt x="1546" y="2376"/>
                  </a:cubicBezTo>
                  <a:cubicBezTo>
                    <a:pt x="1441" y="2376"/>
                    <a:pt x="1340" y="2349"/>
                    <a:pt x="1275" y="2323"/>
                  </a:cubicBezTo>
                  <a:lnTo>
                    <a:pt x="1054" y="2250"/>
                  </a:lnTo>
                  <a:lnTo>
                    <a:pt x="1054" y="2274"/>
                  </a:lnTo>
                  <a:lnTo>
                    <a:pt x="1373" y="2789"/>
                  </a:lnTo>
                  <a:cubicBezTo>
                    <a:pt x="1440" y="2801"/>
                    <a:pt x="1506" y="2807"/>
                    <a:pt x="1570" y="2807"/>
                  </a:cubicBezTo>
                  <a:cubicBezTo>
                    <a:pt x="1762" y="2807"/>
                    <a:pt x="1937" y="2752"/>
                    <a:pt x="2084" y="2642"/>
                  </a:cubicBezTo>
                  <a:cubicBezTo>
                    <a:pt x="2108" y="2617"/>
                    <a:pt x="2157" y="2593"/>
                    <a:pt x="2182" y="2568"/>
                  </a:cubicBezTo>
                  <a:cubicBezTo>
                    <a:pt x="2329" y="2421"/>
                    <a:pt x="2402" y="2250"/>
                    <a:pt x="2451" y="2029"/>
                  </a:cubicBezTo>
                  <a:cubicBezTo>
                    <a:pt x="2500" y="1612"/>
                    <a:pt x="2353" y="1147"/>
                    <a:pt x="2084" y="755"/>
                  </a:cubicBezTo>
                  <a:cubicBezTo>
                    <a:pt x="1790" y="362"/>
                    <a:pt x="1373" y="68"/>
                    <a:pt x="981" y="19"/>
                  </a:cubicBezTo>
                  <a:cubicBezTo>
                    <a:pt x="913" y="7"/>
                    <a:pt x="847" y="1"/>
                    <a:pt x="784" y="1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9" name="Google Shape;1599;p43"/>
          <p:cNvGrpSpPr/>
          <p:nvPr/>
        </p:nvGrpSpPr>
        <p:grpSpPr>
          <a:xfrm>
            <a:off x="1513877" y="2308393"/>
            <a:ext cx="610929" cy="610668"/>
            <a:chOff x="-821331" y="1085978"/>
            <a:chExt cx="590612" cy="590417"/>
          </a:xfrm>
        </p:grpSpPr>
        <p:sp>
          <p:nvSpPr>
            <p:cNvPr id="1600" name="Google Shape;1600;p43"/>
            <p:cNvSpPr/>
            <p:nvPr/>
          </p:nvSpPr>
          <p:spPr>
            <a:xfrm>
              <a:off x="-821331" y="1085978"/>
              <a:ext cx="590612" cy="590417"/>
            </a:xfrm>
            <a:custGeom>
              <a:avLst/>
              <a:gdLst/>
              <a:ahLst/>
              <a:cxnLst/>
              <a:rect l="l" t="t" r="r" b="b"/>
              <a:pathLst>
                <a:path w="72915" h="72891" extrusionOk="0">
                  <a:moveTo>
                    <a:pt x="36445" y="1"/>
                  </a:moveTo>
                  <a:cubicBezTo>
                    <a:pt x="16324" y="1"/>
                    <a:pt x="1" y="16299"/>
                    <a:pt x="1" y="36445"/>
                  </a:cubicBezTo>
                  <a:cubicBezTo>
                    <a:pt x="1" y="46273"/>
                    <a:pt x="3898" y="55195"/>
                    <a:pt x="10221" y="61739"/>
                  </a:cubicBezTo>
                  <a:cubicBezTo>
                    <a:pt x="10809" y="62351"/>
                    <a:pt x="11397" y="62939"/>
                    <a:pt x="12010" y="63479"/>
                  </a:cubicBezTo>
                  <a:lnTo>
                    <a:pt x="12035" y="63479"/>
                  </a:lnTo>
                  <a:cubicBezTo>
                    <a:pt x="14706" y="65905"/>
                    <a:pt x="17745" y="67939"/>
                    <a:pt x="21054" y="69483"/>
                  </a:cubicBezTo>
                  <a:cubicBezTo>
                    <a:pt x="25735" y="71665"/>
                    <a:pt x="30955" y="72890"/>
                    <a:pt x="36445" y="72890"/>
                  </a:cubicBezTo>
                  <a:cubicBezTo>
                    <a:pt x="41078" y="72890"/>
                    <a:pt x="45514" y="72032"/>
                    <a:pt x="49607" y="70439"/>
                  </a:cubicBezTo>
                  <a:cubicBezTo>
                    <a:pt x="50832" y="69973"/>
                    <a:pt x="52033" y="69434"/>
                    <a:pt x="53185" y="68822"/>
                  </a:cubicBezTo>
                  <a:lnTo>
                    <a:pt x="53209" y="68822"/>
                  </a:lnTo>
                  <a:cubicBezTo>
                    <a:pt x="55366" y="67694"/>
                    <a:pt x="57425" y="66346"/>
                    <a:pt x="59312" y="64827"/>
                  </a:cubicBezTo>
                  <a:cubicBezTo>
                    <a:pt x="60488" y="63871"/>
                    <a:pt x="61616" y="62841"/>
                    <a:pt x="62694" y="61739"/>
                  </a:cubicBezTo>
                  <a:cubicBezTo>
                    <a:pt x="69018" y="55195"/>
                    <a:pt x="72914" y="46273"/>
                    <a:pt x="72914" y="36445"/>
                  </a:cubicBezTo>
                  <a:cubicBezTo>
                    <a:pt x="72914" y="16299"/>
                    <a:pt x="56592" y="1"/>
                    <a:pt x="364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3"/>
            <p:cNvSpPr/>
            <p:nvPr/>
          </p:nvSpPr>
          <p:spPr>
            <a:xfrm>
              <a:off x="-374656" y="1257107"/>
              <a:ext cx="123484" cy="123484"/>
            </a:xfrm>
            <a:custGeom>
              <a:avLst/>
              <a:gdLst/>
              <a:ahLst/>
              <a:cxnLst/>
              <a:rect l="l" t="t" r="r" b="b"/>
              <a:pathLst>
                <a:path w="15245" h="15245" extrusionOk="0">
                  <a:moveTo>
                    <a:pt x="7623" y="0"/>
                  </a:moveTo>
                  <a:lnTo>
                    <a:pt x="6863" y="6863"/>
                  </a:lnTo>
                  <a:lnTo>
                    <a:pt x="1" y="7623"/>
                  </a:lnTo>
                  <a:lnTo>
                    <a:pt x="6863" y="8382"/>
                  </a:lnTo>
                  <a:lnTo>
                    <a:pt x="7623" y="15245"/>
                  </a:lnTo>
                  <a:lnTo>
                    <a:pt x="8383" y="8382"/>
                  </a:lnTo>
                  <a:lnTo>
                    <a:pt x="15245" y="7623"/>
                  </a:lnTo>
                  <a:lnTo>
                    <a:pt x="8383" y="6863"/>
                  </a:lnTo>
                  <a:lnTo>
                    <a:pt x="7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3"/>
            <p:cNvSpPr/>
            <p:nvPr/>
          </p:nvSpPr>
          <p:spPr>
            <a:xfrm>
              <a:off x="-773290" y="1212638"/>
              <a:ext cx="494327" cy="463757"/>
            </a:xfrm>
            <a:custGeom>
              <a:avLst/>
              <a:gdLst/>
              <a:ahLst/>
              <a:cxnLst/>
              <a:rect l="l" t="t" r="r" b="b"/>
              <a:pathLst>
                <a:path w="61028" h="57254" extrusionOk="0">
                  <a:moveTo>
                    <a:pt x="30514" y="1"/>
                  </a:moveTo>
                  <a:cubicBezTo>
                    <a:pt x="16961" y="1"/>
                    <a:pt x="5466" y="8848"/>
                    <a:pt x="1496" y="21103"/>
                  </a:cubicBezTo>
                  <a:cubicBezTo>
                    <a:pt x="932" y="22843"/>
                    <a:pt x="516" y="24656"/>
                    <a:pt x="271" y="26519"/>
                  </a:cubicBezTo>
                  <a:cubicBezTo>
                    <a:pt x="99" y="27818"/>
                    <a:pt x="1" y="29166"/>
                    <a:pt x="1" y="30514"/>
                  </a:cubicBezTo>
                  <a:cubicBezTo>
                    <a:pt x="1" y="30906"/>
                    <a:pt x="25" y="31298"/>
                    <a:pt x="25" y="31666"/>
                  </a:cubicBezTo>
                  <a:cubicBezTo>
                    <a:pt x="25" y="31715"/>
                    <a:pt x="25" y="31764"/>
                    <a:pt x="50" y="31788"/>
                  </a:cubicBezTo>
                  <a:cubicBezTo>
                    <a:pt x="148" y="34288"/>
                    <a:pt x="540" y="36715"/>
                    <a:pt x="1202" y="39018"/>
                  </a:cubicBezTo>
                  <a:cubicBezTo>
                    <a:pt x="1937" y="41518"/>
                    <a:pt x="2991" y="43920"/>
                    <a:pt x="4290" y="46102"/>
                  </a:cubicBezTo>
                  <a:cubicBezTo>
                    <a:pt x="10932" y="52988"/>
                    <a:pt x="20221" y="57253"/>
                    <a:pt x="30514" y="57253"/>
                  </a:cubicBezTo>
                  <a:cubicBezTo>
                    <a:pt x="40833" y="57253"/>
                    <a:pt x="50121" y="52988"/>
                    <a:pt x="56763" y="46102"/>
                  </a:cubicBezTo>
                  <a:cubicBezTo>
                    <a:pt x="59484" y="41543"/>
                    <a:pt x="61028" y="36224"/>
                    <a:pt x="61028" y="30514"/>
                  </a:cubicBezTo>
                  <a:cubicBezTo>
                    <a:pt x="61028" y="29338"/>
                    <a:pt x="60979" y="28186"/>
                    <a:pt x="60832" y="27058"/>
                  </a:cubicBezTo>
                  <a:cubicBezTo>
                    <a:pt x="59729" y="17206"/>
                    <a:pt x="53920" y="8775"/>
                    <a:pt x="45734" y="4044"/>
                  </a:cubicBezTo>
                  <a:cubicBezTo>
                    <a:pt x="42597" y="2255"/>
                    <a:pt x="39141" y="1005"/>
                    <a:pt x="35441" y="393"/>
                  </a:cubicBezTo>
                  <a:cubicBezTo>
                    <a:pt x="33848" y="148"/>
                    <a:pt x="32205" y="1"/>
                    <a:pt x="305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3"/>
            <p:cNvSpPr/>
            <p:nvPr/>
          </p:nvSpPr>
          <p:spPr>
            <a:xfrm>
              <a:off x="-773290" y="1255916"/>
              <a:ext cx="432394" cy="420479"/>
            </a:xfrm>
            <a:custGeom>
              <a:avLst/>
              <a:gdLst/>
              <a:ahLst/>
              <a:cxnLst/>
              <a:rect l="l" t="t" r="r" b="b"/>
              <a:pathLst>
                <a:path w="53382" h="51911" extrusionOk="0">
                  <a:moveTo>
                    <a:pt x="13285" y="0"/>
                  </a:moveTo>
                  <a:cubicBezTo>
                    <a:pt x="7795" y="3775"/>
                    <a:pt x="3579" y="9289"/>
                    <a:pt x="1496" y="15760"/>
                  </a:cubicBezTo>
                  <a:cubicBezTo>
                    <a:pt x="932" y="17500"/>
                    <a:pt x="516" y="19313"/>
                    <a:pt x="271" y="21176"/>
                  </a:cubicBezTo>
                  <a:cubicBezTo>
                    <a:pt x="99" y="22475"/>
                    <a:pt x="1" y="23823"/>
                    <a:pt x="1" y="25171"/>
                  </a:cubicBezTo>
                  <a:cubicBezTo>
                    <a:pt x="1" y="25563"/>
                    <a:pt x="25" y="25955"/>
                    <a:pt x="25" y="26323"/>
                  </a:cubicBezTo>
                  <a:cubicBezTo>
                    <a:pt x="222" y="31592"/>
                    <a:pt x="1766" y="36519"/>
                    <a:pt x="4290" y="40759"/>
                  </a:cubicBezTo>
                  <a:cubicBezTo>
                    <a:pt x="10932" y="47645"/>
                    <a:pt x="20221" y="51910"/>
                    <a:pt x="30514" y="51910"/>
                  </a:cubicBezTo>
                  <a:cubicBezTo>
                    <a:pt x="39190" y="51910"/>
                    <a:pt x="47131" y="48895"/>
                    <a:pt x="53381" y="43847"/>
                  </a:cubicBezTo>
                  <a:lnTo>
                    <a:pt x="53381" y="43847"/>
                  </a:lnTo>
                  <a:cubicBezTo>
                    <a:pt x="48969" y="46322"/>
                    <a:pt x="43872" y="47744"/>
                    <a:pt x="38480" y="47744"/>
                  </a:cubicBezTo>
                  <a:cubicBezTo>
                    <a:pt x="32941" y="47744"/>
                    <a:pt x="27745" y="46273"/>
                    <a:pt x="23284" y="43700"/>
                  </a:cubicBezTo>
                  <a:cubicBezTo>
                    <a:pt x="19804" y="41714"/>
                    <a:pt x="16765" y="39043"/>
                    <a:pt x="14339" y="35906"/>
                  </a:cubicBezTo>
                  <a:cubicBezTo>
                    <a:pt x="10564" y="31029"/>
                    <a:pt x="8236" y="24975"/>
                    <a:pt x="7966" y="18382"/>
                  </a:cubicBezTo>
                  <a:cubicBezTo>
                    <a:pt x="7966" y="18014"/>
                    <a:pt x="7966" y="17622"/>
                    <a:pt x="7966" y="17230"/>
                  </a:cubicBezTo>
                  <a:cubicBezTo>
                    <a:pt x="7966" y="15882"/>
                    <a:pt x="8040" y="14534"/>
                    <a:pt x="8211" y="13235"/>
                  </a:cubicBezTo>
                  <a:cubicBezTo>
                    <a:pt x="8456" y="11373"/>
                    <a:pt x="8873" y="9559"/>
                    <a:pt x="9437" y="7819"/>
                  </a:cubicBezTo>
                  <a:cubicBezTo>
                    <a:pt x="10344" y="5000"/>
                    <a:pt x="11643" y="2378"/>
                    <a:pt x="13285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3"/>
            <p:cNvSpPr/>
            <p:nvPr/>
          </p:nvSpPr>
          <p:spPr>
            <a:xfrm>
              <a:off x="-771103" y="1212638"/>
              <a:ext cx="284885" cy="214812"/>
            </a:xfrm>
            <a:custGeom>
              <a:avLst/>
              <a:gdLst/>
              <a:ahLst/>
              <a:cxnLst/>
              <a:rect l="l" t="t" r="r" b="b"/>
              <a:pathLst>
                <a:path w="35171" h="26520" extrusionOk="0">
                  <a:moveTo>
                    <a:pt x="30244" y="1"/>
                  </a:moveTo>
                  <a:cubicBezTo>
                    <a:pt x="23848" y="1"/>
                    <a:pt x="17916" y="1961"/>
                    <a:pt x="13015" y="5343"/>
                  </a:cubicBezTo>
                  <a:cubicBezTo>
                    <a:pt x="7525" y="9118"/>
                    <a:pt x="3309" y="14632"/>
                    <a:pt x="1226" y="21103"/>
                  </a:cubicBezTo>
                  <a:cubicBezTo>
                    <a:pt x="662" y="22843"/>
                    <a:pt x="246" y="24656"/>
                    <a:pt x="1" y="26519"/>
                  </a:cubicBezTo>
                  <a:cubicBezTo>
                    <a:pt x="589" y="26323"/>
                    <a:pt x="1201" y="26078"/>
                    <a:pt x="1814" y="25784"/>
                  </a:cubicBezTo>
                  <a:cubicBezTo>
                    <a:pt x="4118" y="24632"/>
                    <a:pt x="6250" y="22671"/>
                    <a:pt x="6887" y="20416"/>
                  </a:cubicBezTo>
                  <a:cubicBezTo>
                    <a:pt x="7108" y="19632"/>
                    <a:pt x="7476" y="19166"/>
                    <a:pt x="7917" y="18897"/>
                  </a:cubicBezTo>
                  <a:cubicBezTo>
                    <a:pt x="9044" y="18162"/>
                    <a:pt x="10613" y="18774"/>
                    <a:pt x="11177" y="18211"/>
                  </a:cubicBezTo>
                  <a:cubicBezTo>
                    <a:pt x="11961" y="17426"/>
                    <a:pt x="11029" y="15613"/>
                    <a:pt x="12157" y="15613"/>
                  </a:cubicBezTo>
                  <a:cubicBezTo>
                    <a:pt x="12981" y="15613"/>
                    <a:pt x="13545" y="16502"/>
                    <a:pt x="14217" y="16502"/>
                  </a:cubicBezTo>
                  <a:cubicBezTo>
                    <a:pt x="14445" y="16502"/>
                    <a:pt x="14684" y="16400"/>
                    <a:pt x="14951" y="16127"/>
                  </a:cubicBezTo>
                  <a:cubicBezTo>
                    <a:pt x="16029" y="15049"/>
                    <a:pt x="15343" y="14730"/>
                    <a:pt x="14583" y="12353"/>
                  </a:cubicBezTo>
                  <a:cubicBezTo>
                    <a:pt x="13848" y="10000"/>
                    <a:pt x="17843" y="10882"/>
                    <a:pt x="16372" y="9387"/>
                  </a:cubicBezTo>
                  <a:cubicBezTo>
                    <a:pt x="14877" y="7917"/>
                    <a:pt x="16372" y="7476"/>
                    <a:pt x="18358" y="6667"/>
                  </a:cubicBezTo>
                  <a:cubicBezTo>
                    <a:pt x="18728" y="6513"/>
                    <a:pt x="18991" y="6444"/>
                    <a:pt x="19172" y="6444"/>
                  </a:cubicBezTo>
                  <a:cubicBezTo>
                    <a:pt x="19973" y="6444"/>
                    <a:pt x="19191" y="7801"/>
                    <a:pt x="19191" y="9240"/>
                  </a:cubicBezTo>
                  <a:cubicBezTo>
                    <a:pt x="19191" y="10225"/>
                    <a:pt x="19680" y="10623"/>
                    <a:pt x="20280" y="10623"/>
                  </a:cubicBezTo>
                  <a:cubicBezTo>
                    <a:pt x="20770" y="10623"/>
                    <a:pt x="21334" y="10357"/>
                    <a:pt x="21764" y="9927"/>
                  </a:cubicBezTo>
                  <a:cubicBezTo>
                    <a:pt x="22720" y="8946"/>
                    <a:pt x="23039" y="8652"/>
                    <a:pt x="27034" y="7917"/>
                  </a:cubicBezTo>
                  <a:cubicBezTo>
                    <a:pt x="31029" y="7182"/>
                    <a:pt x="33823" y="2746"/>
                    <a:pt x="33823" y="2746"/>
                  </a:cubicBezTo>
                  <a:lnTo>
                    <a:pt x="35171" y="393"/>
                  </a:lnTo>
                  <a:cubicBezTo>
                    <a:pt x="33578" y="148"/>
                    <a:pt x="31935" y="1"/>
                    <a:pt x="30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3"/>
            <p:cNvSpPr/>
            <p:nvPr/>
          </p:nvSpPr>
          <p:spPr>
            <a:xfrm>
              <a:off x="-773290" y="1380389"/>
              <a:ext cx="161806" cy="268410"/>
            </a:xfrm>
            <a:custGeom>
              <a:avLst/>
              <a:gdLst/>
              <a:ahLst/>
              <a:cxnLst/>
              <a:rect l="l" t="t" r="r" b="b"/>
              <a:pathLst>
                <a:path w="19976" h="33137" extrusionOk="0">
                  <a:moveTo>
                    <a:pt x="2427" y="0"/>
                  </a:moveTo>
                  <a:cubicBezTo>
                    <a:pt x="2427" y="0"/>
                    <a:pt x="2060" y="147"/>
                    <a:pt x="1496" y="393"/>
                  </a:cubicBezTo>
                  <a:cubicBezTo>
                    <a:pt x="932" y="2133"/>
                    <a:pt x="516" y="3946"/>
                    <a:pt x="271" y="5809"/>
                  </a:cubicBezTo>
                  <a:cubicBezTo>
                    <a:pt x="99" y="7108"/>
                    <a:pt x="1" y="8456"/>
                    <a:pt x="1" y="9804"/>
                  </a:cubicBezTo>
                  <a:cubicBezTo>
                    <a:pt x="1" y="10196"/>
                    <a:pt x="25" y="10588"/>
                    <a:pt x="25" y="10956"/>
                  </a:cubicBezTo>
                  <a:cubicBezTo>
                    <a:pt x="2084" y="14779"/>
                    <a:pt x="2550" y="19460"/>
                    <a:pt x="3089" y="21985"/>
                  </a:cubicBezTo>
                  <a:cubicBezTo>
                    <a:pt x="3628" y="24509"/>
                    <a:pt x="5270" y="24485"/>
                    <a:pt x="6079" y="27132"/>
                  </a:cubicBezTo>
                  <a:lnTo>
                    <a:pt x="6104" y="27132"/>
                  </a:lnTo>
                  <a:cubicBezTo>
                    <a:pt x="8775" y="29558"/>
                    <a:pt x="11814" y="31592"/>
                    <a:pt x="15123" y="33136"/>
                  </a:cubicBezTo>
                  <a:cubicBezTo>
                    <a:pt x="15098" y="32720"/>
                    <a:pt x="15147" y="32278"/>
                    <a:pt x="15368" y="31837"/>
                  </a:cubicBezTo>
                  <a:cubicBezTo>
                    <a:pt x="16201" y="30146"/>
                    <a:pt x="17623" y="30440"/>
                    <a:pt x="18750" y="29313"/>
                  </a:cubicBezTo>
                  <a:cubicBezTo>
                    <a:pt x="19730" y="28333"/>
                    <a:pt x="18995" y="26421"/>
                    <a:pt x="18799" y="25171"/>
                  </a:cubicBezTo>
                  <a:cubicBezTo>
                    <a:pt x="18775" y="24999"/>
                    <a:pt x="18750" y="24828"/>
                    <a:pt x="18750" y="24681"/>
                  </a:cubicBezTo>
                  <a:cubicBezTo>
                    <a:pt x="18750" y="23553"/>
                    <a:pt x="19976" y="23480"/>
                    <a:pt x="19976" y="21838"/>
                  </a:cubicBezTo>
                  <a:cubicBezTo>
                    <a:pt x="19976" y="20220"/>
                    <a:pt x="15417" y="18921"/>
                    <a:pt x="14044" y="18210"/>
                  </a:cubicBezTo>
                  <a:cubicBezTo>
                    <a:pt x="12672" y="17500"/>
                    <a:pt x="13187" y="16691"/>
                    <a:pt x="12206" y="15686"/>
                  </a:cubicBezTo>
                  <a:cubicBezTo>
                    <a:pt x="11888" y="15392"/>
                    <a:pt x="11324" y="14951"/>
                    <a:pt x="10687" y="14461"/>
                  </a:cubicBezTo>
                  <a:cubicBezTo>
                    <a:pt x="9192" y="13382"/>
                    <a:pt x="7207" y="12108"/>
                    <a:pt x="6275" y="11691"/>
                  </a:cubicBezTo>
                  <a:cubicBezTo>
                    <a:pt x="5996" y="11567"/>
                    <a:pt x="5728" y="11523"/>
                    <a:pt x="5474" y="11523"/>
                  </a:cubicBezTo>
                  <a:cubicBezTo>
                    <a:pt x="4831" y="11523"/>
                    <a:pt x="4268" y="11805"/>
                    <a:pt x="3791" y="11805"/>
                  </a:cubicBezTo>
                  <a:cubicBezTo>
                    <a:pt x="3561" y="11805"/>
                    <a:pt x="3351" y="11739"/>
                    <a:pt x="3163" y="11544"/>
                  </a:cubicBezTo>
                  <a:cubicBezTo>
                    <a:pt x="1398" y="9779"/>
                    <a:pt x="1692" y="6863"/>
                    <a:pt x="2084" y="5074"/>
                  </a:cubicBezTo>
                  <a:cubicBezTo>
                    <a:pt x="2280" y="4167"/>
                    <a:pt x="2501" y="3554"/>
                    <a:pt x="2501" y="3554"/>
                  </a:cubicBezTo>
                  <a:lnTo>
                    <a:pt x="24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3"/>
            <p:cNvSpPr/>
            <p:nvPr/>
          </p:nvSpPr>
          <p:spPr>
            <a:xfrm>
              <a:off x="-553917" y="1245394"/>
              <a:ext cx="273367" cy="411148"/>
            </a:xfrm>
            <a:custGeom>
              <a:avLst/>
              <a:gdLst/>
              <a:ahLst/>
              <a:cxnLst/>
              <a:rect l="l" t="t" r="r" b="b"/>
              <a:pathLst>
                <a:path w="33749" h="50759" extrusionOk="0">
                  <a:moveTo>
                    <a:pt x="18651" y="0"/>
                  </a:moveTo>
                  <a:lnTo>
                    <a:pt x="17671" y="834"/>
                  </a:lnTo>
                  <a:cubicBezTo>
                    <a:pt x="17671" y="834"/>
                    <a:pt x="15171" y="3358"/>
                    <a:pt x="13676" y="3873"/>
                  </a:cubicBezTo>
                  <a:cubicBezTo>
                    <a:pt x="12205" y="4388"/>
                    <a:pt x="10196" y="5343"/>
                    <a:pt x="10196" y="6397"/>
                  </a:cubicBezTo>
                  <a:cubicBezTo>
                    <a:pt x="10196" y="7427"/>
                    <a:pt x="10784" y="8456"/>
                    <a:pt x="10196" y="9044"/>
                  </a:cubicBezTo>
                  <a:cubicBezTo>
                    <a:pt x="9608" y="9632"/>
                    <a:pt x="6789" y="9191"/>
                    <a:pt x="5833" y="10172"/>
                  </a:cubicBezTo>
                  <a:cubicBezTo>
                    <a:pt x="4877" y="11127"/>
                    <a:pt x="2574" y="14387"/>
                    <a:pt x="5466" y="16225"/>
                  </a:cubicBezTo>
                  <a:cubicBezTo>
                    <a:pt x="5466" y="16225"/>
                    <a:pt x="4828" y="18039"/>
                    <a:pt x="2574" y="19706"/>
                  </a:cubicBezTo>
                  <a:cubicBezTo>
                    <a:pt x="319" y="21372"/>
                    <a:pt x="0" y="27401"/>
                    <a:pt x="1103" y="29190"/>
                  </a:cubicBezTo>
                  <a:cubicBezTo>
                    <a:pt x="2206" y="30955"/>
                    <a:pt x="4510" y="33406"/>
                    <a:pt x="6274" y="33406"/>
                  </a:cubicBezTo>
                  <a:cubicBezTo>
                    <a:pt x="7773" y="33406"/>
                    <a:pt x="9976" y="31945"/>
                    <a:pt x="11142" y="31945"/>
                  </a:cubicBezTo>
                  <a:cubicBezTo>
                    <a:pt x="11368" y="31945"/>
                    <a:pt x="11555" y="32000"/>
                    <a:pt x="11691" y="32131"/>
                  </a:cubicBezTo>
                  <a:cubicBezTo>
                    <a:pt x="12500" y="32965"/>
                    <a:pt x="13382" y="33774"/>
                    <a:pt x="13382" y="35318"/>
                  </a:cubicBezTo>
                  <a:cubicBezTo>
                    <a:pt x="13382" y="36886"/>
                    <a:pt x="14926" y="37327"/>
                    <a:pt x="14926" y="38945"/>
                  </a:cubicBezTo>
                  <a:cubicBezTo>
                    <a:pt x="14926" y="40587"/>
                    <a:pt x="13970" y="41028"/>
                    <a:pt x="13970" y="42866"/>
                  </a:cubicBezTo>
                  <a:cubicBezTo>
                    <a:pt x="13970" y="44141"/>
                    <a:pt x="14656" y="46861"/>
                    <a:pt x="15392" y="48773"/>
                  </a:cubicBezTo>
                  <a:cubicBezTo>
                    <a:pt x="15735" y="49631"/>
                    <a:pt x="16102" y="50317"/>
                    <a:pt x="16421" y="50636"/>
                  </a:cubicBezTo>
                  <a:cubicBezTo>
                    <a:pt x="16470" y="50685"/>
                    <a:pt x="16519" y="50734"/>
                    <a:pt x="16593" y="50758"/>
                  </a:cubicBezTo>
                  <a:cubicBezTo>
                    <a:pt x="17818" y="50292"/>
                    <a:pt x="19019" y="49753"/>
                    <a:pt x="20171" y="49141"/>
                  </a:cubicBezTo>
                  <a:lnTo>
                    <a:pt x="20195" y="49141"/>
                  </a:lnTo>
                  <a:cubicBezTo>
                    <a:pt x="20931" y="48528"/>
                    <a:pt x="21666" y="47793"/>
                    <a:pt x="22303" y="47033"/>
                  </a:cubicBezTo>
                  <a:cubicBezTo>
                    <a:pt x="22524" y="46739"/>
                    <a:pt x="22769" y="46445"/>
                    <a:pt x="22965" y="46175"/>
                  </a:cubicBezTo>
                  <a:cubicBezTo>
                    <a:pt x="24852" y="43528"/>
                    <a:pt x="26641" y="40808"/>
                    <a:pt x="26641" y="38430"/>
                  </a:cubicBezTo>
                  <a:cubicBezTo>
                    <a:pt x="26641" y="36053"/>
                    <a:pt x="27376" y="34729"/>
                    <a:pt x="28920" y="33185"/>
                  </a:cubicBezTo>
                  <a:cubicBezTo>
                    <a:pt x="30489" y="31617"/>
                    <a:pt x="30268" y="28823"/>
                    <a:pt x="29729" y="27548"/>
                  </a:cubicBezTo>
                  <a:cubicBezTo>
                    <a:pt x="29215" y="26298"/>
                    <a:pt x="31151" y="26813"/>
                    <a:pt x="31592" y="25784"/>
                  </a:cubicBezTo>
                  <a:cubicBezTo>
                    <a:pt x="31960" y="24901"/>
                    <a:pt x="33332" y="23455"/>
                    <a:pt x="33749" y="23014"/>
                  </a:cubicBezTo>
                  <a:cubicBezTo>
                    <a:pt x="32646" y="13162"/>
                    <a:pt x="26837" y="4731"/>
                    <a:pt x="18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3"/>
            <p:cNvSpPr/>
            <p:nvPr/>
          </p:nvSpPr>
          <p:spPr>
            <a:xfrm>
              <a:off x="-773290" y="1255916"/>
              <a:ext cx="159821" cy="392882"/>
            </a:xfrm>
            <a:custGeom>
              <a:avLst/>
              <a:gdLst/>
              <a:ahLst/>
              <a:cxnLst/>
              <a:rect l="l" t="t" r="r" b="b"/>
              <a:pathLst>
                <a:path w="19731" h="48504" extrusionOk="0">
                  <a:moveTo>
                    <a:pt x="13285" y="0"/>
                  </a:moveTo>
                  <a:cubicBezTo>
                    <a:pt x="7795" y="3775"/>
                    <a:pt x="3579" y="9289"/>
                    <a:pt x="1496" y="15760"/>
                  </a:cubicBezTo>
                  <a:cubicBezTo>
                    <a:pt x="932" y="17500"/>
                    <a:pt x="516" y="19313"/>
                    <a:pt x="271" y="21176"/>
                  </a:cubicBezTo>
                  <a:cubicBezTo>
                    <a:pt x="99" y="22475"/>
                    <a:pt x="1" y="23823"/>
                    <a:pt x="1" y="25171"/>
                  </a:cubicBezTo>
                  <a:cubicBezTo>
                    <a:pt x="1" y="25563"/>
                    <a:pt x="25" y="25955"/>
                    <a:pt x="25" y="26323"/>
                  </a:cubicBezTo>
                  <a:cubicBezTo>
                    <a:pt x="2084" y="30146"/>
                    <a:pt x="2550" y="34827"/>
                    <a:pt x="3089" y="37352"/>
                  </a:cubicBezTo>
                  <a:cubicBezTo>
                    <a:pt x="3628" y="39876"/>
                    <a:pt x="5270" y="39852"/>
                    <a:pt x="6079" y="42499"/>
                  </a:cubicBezTo>
                  <a:cubicBezTo>
                    <a:pt x="8775" y="44925"/>
                    <a:pt x="11814" y="46959"/>
                    <a:pt x="15123" y="48503"/>
                  </a:cubicBezTo>
                  <a:cubicBezTo>
                    <a:pt x="15098" y="48087"/>
                    <a:pt x="15147" y="47645"/>
                    <a:pt x="15368" y="47204"/>
                  </a:cubicBezTo>
                  <a:cubicBezTo>
                    <a:pt x="16201" y="45513"/>
                    <a:pt x="17623" y="45807"/>
                    <a:pt x="18750" y="44680"/>
                  </a:cubicBezTo>
                  <a:cubicBezTo>
                    <a:pt x="19730" y="43700"/>
                    <a:pt x="18995" y="41788"/>
                    <a:pt x="18799" y="40538"/>
                  </a:cubicBezTo>
                  <a:cubicBezTo>
                    <a:pt x="17157" y="39165"/>
                    <a:pt x="15662" y="37597"/>
                    <a:pt x="14339" y="35906"/>
                  </a:cubicBezTo>
                  <a:cubicBezTo>
                    <a:pt x="12893" y="34043"/>
                    <a:pt x="11667" y="32009"/>
                    <a:pt x="10687" y="29828"/>
                  </a:cubicBezTo>
                  <a:cubicBezTo>
                    <a:pt x="9192" y="28749"/>
                    <a:pt x="7207" y="27475"/>
                    <a:pt x="6275" y="27058"/>
                  </a:cubicBezTo>
                  <a:cubicBezTo>
                    <a:pt x="5996" y="26934"/>
                    <a:pt x="5728" y="26890"/>
                    <a:pt x="5474" y="26890"/>
                  </a:cubicBezTo>
                  <a:cubicBezTo>
                    <a:pt x="4831" y="26890"/>
                    <a:pt x="4268" y="27172"/>
                    <a:pt x="3791" y="27172"/>
                  </a:cubicBezTo>
                  <a:cubicBezTo>
                    <a:pt x="3561" y="27172"/>
                    <a:pt x="3351" y="27106"/>
                    <a:pt x="3163" y="26911"/>
                  </a:cubicBezTo>
                  <a:cubicBezTo>
                    <a:pt x="1398" y="25146"/>
                    <a:pt x="1692" y="22230"/>
                    <a:pt x="2084" y="20441"/>
                  </a:cubicBezTo>
                  <a:cubicBezTo>
                    <a:pt x="4388" y="19289"/>
                    <a:pt x="6520" y="17328"/>
                    <a:pt x="7157" y="15073"/>
                  </a:cubicBezTo>
                  <a:cubicBezTo>
                    <a:pt x="7378" y="14289"/>
                    <a:pt x="7746" y="13823"/>
                    <a:pt x="8187" y="13554"/>
                  </a:cubicBezTo>
                  <a:cubicBezTo>
                    <a:pt x="8187" y="13456"/>
                    <a:pt x="8211" y="13333"/>
                    <a:pt x="8211" y="13235"/>
                  </a:cubicBezTo>
                  <a:cubicBezTo>
                    <a:pt x="8456" y="11373"/>
                    <a:pt x="8873" y="9559"/>
                    <a:pt x="9437" y="7819"/>
                  </a:cubicBezTo>
                  <a:cubicBezTo>
                    <a:pt x="10344" y="5000"/>
                    <a:pt x="11643" y="2378"/>
                    <a:pt x="132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3"/>
            <p:cNvSpPr/>
            <p:nvPr/>
          </p:nvSpPr>
          <p:spPr>
            <a:xfrm>
              <a:off x="-429250" y="1626353"/>
              <a:ext cx="55995" cy="30189"/>
            </a:xfrm>
            <a:custGeom>
              <a:avLst/>
              <a:gdLst/>
              <a:ahLst/>
              <a:cxnLst/>
              <a:rect l="l" t="t" r="r" b="b"/>
              <a:pathLst>
                <a:path w="6913" h="3727" extrusionOk="0">
                  <a:moveTo>
                    <a:pt x="6912" y="1"/>
                  </a:moveTo>
                  <a:lnTo>
                    <a:pt x="6912" y="1"/>
                  </a:lnTo>
                  <a:cubicBezTo>
                    <a:pt x="4706" y="834"/>
                    <a:pt x="2402" y="1422"/>
                    <a:pt x="1" y="1741"/>
                  </a:cubicBezTo>
                  <a:cubicBezTo>
                    <a:pt x="344" y="2599"/>
                    <a:pt x="711" y="3285"/>
                    <a:pt x="1030" y="3604"/>
                  </a:cubicBezTo>
                  <a:cubicBezTo>
                    <a:pt x="1079" y="3653"/>
                    <a:pt x="1128" y="3702"/>
                    <a:pt x="1202" y="3726"/>
                  </a:cubicBezTo>
                  <a:cubicBezTo>
                    <a:pt x="2427" y="3260"/>
                    <a:pt x="3628" y="2721"/>
                    <a:pt x="4780" y="2109"/>
                  </a:cubicBezTo>
                  <a:lnTo>
                    <a:pt x="4804" y="2109"/>
                  </a:lnTo>
                  <a:cubicBezTo>
                    <a:pt x="5540" y="1496"/>
                    <a:pt x="6275" y="761"/>
                    <a:pt x="69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3"/>
            <p:cNvSpPr/>
            <p:nvPr/>
          </p:nvSpPr>
          <p:spPr>
            <a:xfrm>
              <a:off x="-748074" y="1120719"/>
              <a:ext cx="123485" cy="123493"/>
            </a:xfrm>
            <a:custGeom>
              <a:avLst/>
              <a:gdLst/>
              <a:ahLst/>
              <a:cxnLst/>
              <a:rect l="l" t="t" r="r" b="b"/>
              <a:pathLst>
                <a:path w="15245" h="15246" extrusionOk="0">
                  <a:moveTo>
                    <a:pt x="7623" y="1"/>
                  </a:moveTo>
                  <a:lnTo>
                    <a:pt x="6863" y="6863"/>
                  </a:lnTo>
                  <a:lnTo>
                    <a:pt x="1" y="7623"/>
                  </a:lnTo>
                  <a:lnTo>
                    <a:pt x="6863" y="8383"/>
                  </a:lnTo>
                  <a:lnTo>
                    <a:pt x="7623" y="15245"/>
                  </a:lnTo>
                  <a:lnTo>
                    <a:pt x="8383" y="8383"/>
                  </a:lnTo>
                  <a:lnTo>
                    <a:pt x="15245" y="7623"/>
                  </a:lnTo>
                  <a:lnTo>
                    <a:pt x="8383" y="6863"/>
                  </a:lnTo>
                  <a:lnTo>
                    <a:pt x="76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3"/>
            <p:cNvSpPr/>
            <p:nvPr/>
          </p:nvSpPr>
          <p:spPr>
            <a:xfrm>
              <a:off x="-495160" y="1162215"/>
              <a:ext cx="16880" cy="16880"/>
            </a:xfrm>
            <a:custGeom>
              <a:avLst/>
              <a:gdLst/>
              <a:ahLst/>
              <a:cxnLst/>
              <a:rect l="l" t="t" r="r" b="b"/>
              <a:pathLst>
                <a:path w="2084" h="2084" extrusionOk="0">
                  <a:moveTo>
                    <a:pt x="1030" y="0"/>
                  </a:moveTo>
                  <a:lnTo>
                    <a:pt x="1" y="1054"/>
                  </a:lnTo>
                  <a:lnTo>
                    <a:pt x="1030" y="2084"/>
                  </a:lnTo>
                  <a:lnTo>
                    <a:pt x="2084" y="1054"/>
                  </a:lnTo>
                  <a:lnTo>
                    <a:pt x="1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3"/>
            <p:cNvSpPr/>
            <p:nvPr/>
          </p:nvSpPr>
          <p:spPr>
            <a:xfrm>
              <a:off x="-380415" y="1182263"/>
              <a:ext cx="16889" cy="16880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055" y="1"/>
                  </a:moveTo>
                  <a:lnTo>
                    <a:pt x="1" y="1030"/>
                  </a:lnTo>
                  <a:lnTo>
                    <a:pt x="1055" y="2084"/>
                  </a:lnTo>
                  <a:lnTo>
                    <a:pt x="2084" y="1030"/>
                  </a:lnTo>
                  <a:lnTo>
                    <a:pt x="1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3"/>
            <p:cNvSpPr/>
            <p:nvPr/>
          </p:nvSpPr>
          <p:spPr>
            <a:xfrm>
              <a:off x="-263087" y="1382373"/>
              <a:ext cx="16880" cy="16880"/>
            </a:xfrm>
            <a:custGeom>
              <a:avLst/>
              <a:gdLst/>
              <a:ahLst/>
              <a:cxnLst/>
              <a:rect l="l" t="t" r="r" b="b"/>
              <a:pathLst>
                <a:path w="2084" h="2084" extrusionOk="0">
                  <a:moveTo>
                    <a:pt x="1054" y="1"/>
                  </a:moveTo>
                  <a:lnTo>
                    <a:pt x="0" y="1030"/>
                  </a:lnTo>
                  <a:lnTo>
                    <a:pt x="1054" y="2084"/>
                  </a:lnTo>
                  <a:lnTo>
                    <a:pt x="2084" y="1030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3"/>
            <p:cNvSpPr/>
            <p:nvPr/>
          </p:nvSpPr>
          <p:spPr>
            <a:xfrm>
              <a:off x="-787181" y="1337110"/>
              <a:ext cx="16880" cy="16880"/>
            </a:xfrm>
            <a:custGeom>
              <a:avLst/>
              <a:gdLst/>
              <a:ahLst/>
              <a:cxnLst/>
              <a:rect l="l" t="t" r="r" b="b"/>
              <a:pathLst>
                <a:path w="2084" h="2084" extrusionOk="0">
                  <a:moveTo>
                    <a:pt x="1054" y="1"/>
                  </a:moveTo>
                  <a:lnTo>
                    <a:pt x="0" y="1054"/>
                  </a:lnTo>
                  <a:lnTo>
                    <a:pt x="1054" y="2084"/>
                  </a:lnTo>
                  <a:lnTo>
                    <a:pt x="2084" y="1054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3"/>
            <p:cNvSpPr/>
            <p:nvPr/>
          </p:nvSpPr>
          <p:spPr>
            <a:xfrm>
              <a:off x="-548361" y="1122906"/>
              <a:ext cx="16880" cy="16880"/>
            </a:xfrm>
            <a:custGeom>
              <a:avLst/>
              <a:gdLst/>
              <a:ahLst/>
              <a:cxnLst/>
              <a:rect l="l" t="t" r="r" b="b"/>
              <a:pathLst>
                <a:path w="2084" h="2084" extrusionOk="0">
                  <a:moveTo>
                    <a:pt x="1054" y="1"/>
                  </a:moveTo>
                  <a:lnTo>
                    <a:pt x="0" y="1054"/>
                  </a:lnTo>
                  <a:lnTo>
                    <a:pt x="1054" y="2084"/>
                  </a:lnTo>
                  <a:lnTo>
                    <a:pt x="2084" y="1054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3"/>
            <p:cNvSpPr/>
            <p:nvPr/>
          </p:nvSpPr>
          <p:spPr>
            <a:xfrm>
              <a:off x="-813587" y="1290260"/>
              <a:ext cx="344639" cy="243721"/>
            </a:xfrm>
            <a:custGeom>
              <a:avLst/>
              <a:gdLst/>
              <a:ahLst/>
              <a:cxnLst/>
              <a:rect l="l" t="t" r="r" b="b"/>
              <a:pathLst>
                <a:path w="42548" h="30089" extrusionOk="0">
                  <a:moveTo>
                    <a:pt x="13309" y="0"/>
                  </a:moveTo>
                  <a:lnTo>
                    <a:pt x="13309" y="0"/>
                  </a:lnTo>
                  <a:cubicBezTo>
                    <a:pt x="6814" y="417"/>
                    <a:pt x="1" y="6667"/>
                    <a:pt x="295" y="14975"/>
                  </a:cubicBezTo>
                  <a:cubicBezTo>
                    <a:pt x="442" y="18774"/>
                    <a:pt x="2157" y="22352"/>
                    <a:pt x="4927" y="24999"/>
                  </a:cubicBezTo>
                  <a:cubicBezTo>
                    <a:pt x="5098" y="25171"/>
                    <a:pt x="5270" y="25343"/>
                    <a:pt x="5442" y="25490"/>
                  </a:cubicBezTo>
                  <a:cubicBezTo>
                    <a:pt x="9176" y="28845"/>
                    <a:pt x="13117" y="30089"/>
                    <a:pt x="16909" y="30089"/>
                  </a:cubicBezTo>
                  <a:cubicBezTo>
                    <a:pt x="27796" y="30089"/>
                    <a:pt x="37450" y="19828"/>
                    <a:pt x="37450" y="19828"/>
                  </a:cubicBezTo>
                  <a:lnTo>
                    <a:pt x="42548" y="11838"/>
                  </a:lnTo>
                  <a:lnTo>
                    <a:pt x="42548" y="11838"/>
                  </a:lnTo>
                  <a:lnTo>
                    <a:pt x="34558" y="16936"/>
                  </a:lnTo>
                  <a:cubicBezTo>
                    <a:pt x="29598" y="20115"/>
                    <a:pt x="25074" y="21276"/>
                    <a:pt x="21208" y="21276"/>
                  </a:cubicBezTo>
                  <a:cubicBezTo>
                    <a:pt x="13955" y="21276"/>
                    <a:pt x="9019" y="17191"/>
                    <a:pt x="7868" y="14681"/>
                  </a:cubicBezTo>
                  <a:cubicBezTo>
                    <a:pt x="7868" y="14657"/>
                    <a:pt x="7843" y="14608"/>
                    <a:pt x="7819" y="14583"/>
                  </a:cubicBezTo>
                  <a:cubicBezTo>
                    <a:pt x="6986" y="12745"/>
                    <a:pt x="6888" y="10686"/>
                    <a:pt x="7476" y="8824"/>
                  </a:cubicBezTo>
                  <a:cubicBezTo>
                    <a:pt x="7696" y="8113"/>
                    <a:pt x="8040" y="7427"/>
                    <a:pt x="8456" y="6765"/>
                  </a:cubicBezTo>
                  <a:cubicBezTo>
                    <a:pt x="9755" y="4289"/>
                    <a:pt x="11397" y="2010"/>
                    <a:pt x="1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3"/>
            <p:cNvSpPr/>
            <p:nvPr/>
          </p:nvSpPr>
          <p:spPr>
            <a:xfrm>
              <a:off x="-412175" y="1317362"/>
              <a:ext cx="88347" cy="77371"/>
            </a:xfrm>
            <a:custGeom>
              <a:avLst/>
              <a:gdLst/>
              <a:ahLst/>
              <a:cxnLst/>
              <a:rect l="l" t="t" r="r" b="b"/>
              <a:pathLst>
                <a:path w="10907" h="9552" extrusionOk="0">
                  <a:moveTo>
                    <a:pt x="3158" y="0"/>
                  </a:moveTo>
                  <a:cubicBezTo>
                    <a:pt x="2429" y="0"/>
                    <a:pt x="1796" y="218"/>
                    <a:pt x="1348" y="674"/>
                  </a:cubicBezTo>
                  <a:cubicBezTo>
                    <a:pt x="0" y="1997"/>
                    <a:pt x="760" y="4938"/>
                    <a:pt x="3015" y="7193"/>
                  </a:cubicBezTo>
                  <a:cubicBezTo>
                    <a:pt x="4530" y="8708"/>
                    <a:pt x="6326" y="9552"/>
                    <a:pt x="7756" y="9552"/>
                  </a:cubicBezTo>
                  <a:cubicBezTo>
                    <a:pt x="8478" y="9552"/>
                    <a:pt x="9107" y="9337"/>
                    <a:pt x="9559" y="8884"/>
                  </a:cubicBezTo>
                  <a:cubicBezTo>
                    <a:pt x="10907" y="7536"/>
                    <a:pt x="10147" y="4595"/>
                    <a:pt x="7868" y="2340"/>
                  </a:cubicBezTo>
                  <a:cubicBezTo>
                    <a:pt x="6376" y="832"/>
                    <a:pt x="4583" y="0"/>
                    <a:pt x="3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3"/>
            <p:cNvSpPr/>
            <p:nvPr/>
          </p:nvSpPr>
          <p:spPr>
            <a:xfrm>
              <a:off x="-572385" y="1358154"/>
              <a:ext cx="78424" cy="54003"/>
            </a:xfrm>
            <a:custGeom>
              <a:avLst/>
              <a:gdLst/>
              <a:ahLst/>
              <a:cxnLst/>
              <a:rect l="l" t="t" r="r" b="b"/>
              <a:pathLst>
                <a:path w="9682" h="6667" extrusionOk="0">
                  <a:moveTo>
                    <a:pt x="6618" y="0"/>
                  </a:moveTo>
                  <a:lnTo>
                    <a:pt x="1" y="5981"/>
                  </a:lnTo>
                  <a:lnTo>
                    <a:pt x="6447" y="6667"/>
                  </a:lnTo>
                  <a:lnTo>
                    <a:pt x="9682" y="123"/>
                  </a:lnTo>
                  <a:lnTo>
                    <a:pt x="66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3"/>
            <p:cNvSpPr/>
            <p:nvPr/>
          </p:nvSpPr>
          <p:spPr>
            <a:xfrm>
              <a:off x="-495160" y="1411160"/>
              <a:ext cx="54205" cy="78424"/>
            </a:xfrm>
            <a:custGeom>
              <a:avLst/>
              <a:gdLst/>
              <a:ahLst/>
              <a:cxnLst/>
              <a:rect l="l" t="t" r="r" b="b"/>
              <a:pathLst>
                <a:path w="6692" h="9682" extrusionOk="0">
                  <a:moveTo>
                    <a:pt x="6569" y="0"/>
                  </a:moveTo>
                  <a:lnTo>
                    <a:pt x="1" y="3235"/>
                  </a:lnTo>
                  <a:lnTo>
                    <a:pt x="711" y="9681"/>
                  </a:lnTo>
                  <a:lnTo>
                    <a:pt x="6692" y="3039"/>
                  </a:lnTo>
                  <a:lnTo>
                    <a:pt x="65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3"/>
            <p:cNvSpPr/>
            <p:nvPr/>
          </p:nvSpPr>
          <p:spPr>
            <a:xfrm>
              <a:off x="-533667" y="1301357"/>
              <a:ext cx="156038" cy="149518"/>
            </a:xfrm>
            <a:custGeom>
              <a:avLst/>
              <a:gdLst/>
              <a:ahLst/>
              <a:cxnLst/>
              <a:rect l="l" t="t" r="r" b="b"/>
              <a:pathLst>
                <a:path w="19264" h="18459" extrusionOk="0">
                  <a:moveTo>
                    <a:pt x="15980" y="0"/>
                  </a:moveTo>
                  <a:cubicBezTo>
                    <a:pt x="13418" y="0"/>
                    <a:pt x="10047" y="1517"/>
                    <a:pt x="6936" y="4194"/>
                  </a:cubicBezTo>
                  <a:cubicBezTo>
                    <a:pt x="6446" y="4586"/>
                    <a:pt x="5956" y="5027"/>
                    <a:pt x="5490" y="5517"/>
                  </a:cubicBezTo>
                  <a:cubicBezTo>
                    <a:pt x="5392" y="5591"/>
                    <a:pt x="5318" y="5689"/>
                    <a:pt x="5220" y="5787"/>
                  </a:cubicBezTo>
                  <a:cubicBezTo>
                    <a:pt x="2573" y="8507"/>
                    <a:pt x="833" y="11522"/>
                    <a:pt x="221" y="14095"/>
                  </a:cubicBezTo>
                  <a:cubicBezTo>
                    <a:pt x="123" y="14610"/>
                    <a:pt x="25" y="15100"/>
                    <a:pt x="0" y="15566"/>
                  </a:cubicBezTo>
                  <a:cubicBezTo>
                    <a:pt x="686" y="15738"/>
                    <a:pt x="1323" y="16081"/>
                    <a:pt x="1838" y="16595"/>
                  </a:cubicBezTo>
                  <a:cubicBezTo>
                    <a:pt x="2377" y="17135"/>
                    <a:pt x="2720" y="17772"/>
                    <a:pt x="2892" y="18458"/>
                  </a:cubicBezTo>
                  <a:cubicBezTo>
                    <a:pt x="3358" y="18409"/>
                    <a:pt x="3872" y="18336"/>
                    <a:pt x="4387" y="18213"/>
                  </a:cubicBezTo>
                  <a:cubicBezTo>
                    <a:pt x="6961" y="17600"/>
                    <a:pt x="9951" y="15860"/>
                    <a:pt x="12671" y="13238"/>
                  </a:cubicBezTo>
                  <a:cubicBezTo>
                    <a:pt x="12769" y="13140"/>
                    <a:pt x="12843" y="13042"/>
                    <a:pt x="12941" y="12968"/>
                  </a:cubicBezTo>
                  <a:cubicBezTo>
                    <a:pt x="13406" y="12478"/>
                    <a:pt x="13847" y="12012"/>
                    <a:pt x="14264" y="11522"/>
                  </a:cubicBezTo>
                  <a:cubicBezTo>
                    <a:pt x="17744" y="7454"/>
                    <a:pt x="19264" y="2993"/>
                    <a:pt x="18038" y="420"/>
                  </a:cubicBezTo>
                  <a:cubicBezTo>
                    <a:pt x="17444" y="137"/>
                    <a:pt x="16749" y="0"/>
                    <a:pt x="1598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3"/>
            <p:cNvSpPr/>
            <p:nvPr/>
          </p:nvSpPr>
          <p:spPr>
            <a:xfrm>
              <a:off x="-533667" y="1301357"/>
              <a:ext cx="146116" cy="129268"/>
            </a:xfrm>
            <a:custGeom>
              <a:avLst/>
              <a:gdLst/>
              <a:ahLst/>
              <a:cxnLst/>
              <a:rect l="l" t="t" r="r" b="b"/>
              <a:pathLst>
                <a:path w="18039" h="15959" extrusionOk="0">
                  <a:moveTo>
                    <a:pt x="15980" y="0"/>
                  </a:moveTo>
                  <a:cubicBezTo>
                    <a:pt x="13418" y="0"/>
                    <a:pt x="10047" y="1517"/>
                    <a:pt x="6936" y="4194"/>
                  </a:cubicBezTo>
                  <a:cubicBezTo>
                    <a:pt x="6446" y="4586"/>
                    <a:pt x="5956" y="5027"/>
                    <a:pt x="5490" y="5517"/>
                  </a:cubicBezTo>
                  <a:cubicBezTo>
                    <a:pt x="5392" y="5591"/>
                    <a:pt x="5318" y="5689"/>
                    <a:pt x="5220" y="5787"/>
                  </a:cubicBezTo>
                  <a:cubicBezTo>
                    <a:pt x="2573" y="8507"/>
                    <a:pt x="833" y="11522"/>
                    <a:pt x="221" y="14095"/>
                  </a:cubicBezTo>
                  <a:cubicBezTo>
                    <a:pt x="123" y="14610"/>
                    <a:pt x="25" y="15100"/>
                    <a:pt x="0" y="15566"/>
                  </a:cubicBezTo>
                  <a:cubicBezTo>
                    <a:pt x="343" y="15640"/>
                    <a:pt x="686" y="15787"/>
                    <a:pt x="1005" y="15958"/>
                  </a:cubicBezTo>
                  <a:cubicBezTo>
                    <a:pt x="1103" y="15738"/>
                    <a:pt x="1250" y="15492"/>
                    <a:pt x="1373" y="15247"/>
                  </a:cubicBezTo>
                  <a:cubicBezTo>
                    <a:pt x="2524" y="13213"/>
                    <a:pt x="4632" y="10566"/>
                    <a:pt x="7304" y="7870"/>
                  </a:cubicBezTo>
                  <a:cubicBezTo>
                    <a:pt x="7377" y="7772"/>
                    <a:pt x="7475" y="7674"/>
                    <a:pt x="7573" y="7576"/>
                  </a:cubicBezTo>
                  <a:cubicBezTo>
                    <a:pt x="8039" y="7110"/>
                    <a:pt x="8505" y="6669"/>
                    <a:pt x="8970" y="6228"/>
                  </a:cubicBezTo>
                  <a:cubicBezTo>
                    <a:pt x="12734" y="2725"/>
                    <a:pt x="16268" y="411"/>
                    <a:pt x="17875" y="411"/>
                  </a:cubicBezTo>
                  <a:cubicBezTo>
                    <a:pt x="17932" y="411"/>
                    <a:pt x="17986" y="414"/>
                    <a:pt x="18038" y="420"/>
                  </a:cubicBezTo>
                  <a:cubicBezTo>
                    <a:pt x="17444" y="137"/>
                    <a:pt x="16749" y="0"/>
                    <a:pt x="1598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3"/>
            <p:cNvSpPr/>
            <p:nvPr/>
          </p:nvSpPr>
          <p:spPr>
            <a:xfrm>
              <a:off x="-533667" y="1415324"/>
              <a:ext cx="35543" cy="35551"/>
            </a:xfrm>
            <a:custGeom>
              <a:avLst/>
              <a:gdLst/>
              <a:ahLst/>
              <a:cxnLst/>
              <a:rect l="l" t="t" r="r" b="b"/>
              <a:pathLst>
                <a:path w="4388" h="4389" extrusionOk="0">
                  <a:moveTo>
                    <a:pt x="270" y="1"/>
                  </a:moveTo>
                  <a:lnTo>
                    <a:pt x="221" y="25"/>
                  </a:lnTo>
                  <a:cubicBezTo>
                    <a:pt x="123" y="540"/>
                    <a:pt x="25" y="1030"/>
                    <a:pt x="0" y="1496"/>
                  </a:cubicBezTo>
                  <a:cubicBezTo>
                    <a:pt x="686" y="1668"/>
                    <a:pt x="1323" y="2011"/>
                    <a:pt x="1838" y="2525"/>
                  </a:cubicBezTo>
                  <a:cubicBezTo>
                    <a:pt x="2377" y="3065"/>
                    <a:pt x="2720" y="3702"/>
                    <a:pt x="2892" y="4388"/>
                  </a:cubicBezTo>
                  <a:cubicBezTo>
                    <a:pt x="3358" y="4339"/>
                    <a:pt x="3872" y="4266"/>
                    <a:pt x="4387" y="4143"/>
                  </a:cubicBezTo>
                  <a:lnTo>
                    <a:pt x="270" y="1"/>
                  </a:lnTo>
                  <a:close/>
                </a:path>
              </a:pathLst>
            </a:custGeom>
            <a:solidFill>
              <a:srgbClr val="275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3"/>
            <p:cNvSpPr/>
            <p:nvPr/>
          </p:nvSpPr>
          <p:spPr>
            <a:xfrm>
              <a:off x="-491385" y="1335320"/>
              <a:ext cx="73264" cy="73265"/>
            </a:xfrm>
            <a:custGeom>
              <a:avLst/>
              <a:gdLst/>
              <a:ahLst/>
              <a:cxnLst/>
              <a:rect l="l" t="t" r="r" b="b"/>
              <a:pathLst>
                <a:path w="9045" h="9045" extrusionOk="0">
                  <a:moveTo>
                    <a:pt x="1716" y="1"/>
                  </a:moveTo>
                  <a:cubicBezTo>
                    <a:pt x="1226" y="393"/>
                    <a:pt x="736" y="834"/>
                    <a:pt x="270" y="1324"/>
                  </a:cubicBezTo>
                  <a:cubicBezTo>
                    <a:pt x="172" y="1398"/>
                    <a:pt x="98" y="1496"/>
                    <a:pt x="0" y="1594"/>
                  </a:cubicBezTo>
                  <a:lnTo>
                    <a:pt x="7451" y="9045"/>
                  </a:lnTo>
                  <a:cubicBezTo>
                    <a:pt x="7549" y="8947"/>
                    <a:pt x="7623" y="8849"/>
                    <a:pt x="7721" y="8775"/>
                  </a:cubicBezTo>
                  <a:cubicBezTo>
                    <a:pt x="8186" y="8285"/>
                    <a:pt x="8627" y="7819"/>
                    <a:pt x="9044" y="7329"/>
                  </a:cubicBezTo>
                  <a:lnTo>
                    <a:pt x="17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3"/>
            <p:cNvSpPr/>
            <p:nvPr/>
          </p:nvSpPr>
          <p:spPr>
            <a:xfrm>
              <a:off x="-528905" y="1385986"/>
              <a:ext cx="61544" cy="58676"/>
            </a:xfrm>
            <a:custGeom>
              <a:avLst/>
              <a:gdLst/>
              <a:ahLst/>
              <a:cxnLst/>
              <a:rect l="l" t="t" r="r" b="b"/>
              <a:pathLst>
                <a:path w="7598" h="7244" extrusionOk="0">
                  <a:moveTo>
                    <a:pt x="7345" y="1"/>
                  </a:moveTo>
                  <a:cubicBezTo>
                    <a:pt x="6944" y="1"/>
                    <a:pt x="5037" y="1624"/>
                    <a:pt x="2892" y="3746"/>
                  </a:cubicBezTo>
                  <a:cubicBezTo>
                    <a:pt x="613" y="6025"/>
                    <a:pt x="0" y="7005"/>
                    <a:pt x="196" y="7201"/>
                  </a:cubicBezTo>
                  <a:cubicBezTo>
                    <a:pt x="224" y="7229"/>
                    <a:pt x="263" y="7243"/>
                    <a:pt x="314" y="7243"/>
                  </a:cubicBezTo>
                  <a:cubicBezTo>
                    <a:pt x="676" y="7243"/>
                    <a:pt x="1657" y="6525"/>
                    <a:pt x="3652" y="4530"/>
                  </a:cubicBezTo>
                  <a:cubicBezTo>
                    <a:pt x="5931" y="2250"/>
                    <a:pt x="7598" y="241"/>
                    <a:pt x="7402" y="20"/>
                  </a:cubicBezTo>
                  <a:cubicBezTo>
                    <a:pt x="7389" y="7"/>
                    <a:pt x="7370" y="1"/>
                    <a:pt x="73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49"/>
          <p:cNvSpPr txBox="1">
            <a:spLocks noGrp="1"/>
          </p:cNvSpPr>
          <p:nvPr>
            <p:ph type="title"/>
          </p:nvPr>
        </p:nvSpPr>
        <p:spPr>
          <a:xfrm>
            <a:off x="719275" y="782414"/>
            <a:ext cx="7704000" cy="4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不同控制板、軟體的整合</a:t>
            </a:r>
            <a:endParaRPr dirty="0"/>
          </a:p>
        </p:txBody>
      </p:sp>
      <p:sp>
        <p:nvSpPr>
          <p:cNvPr id="1781" name="Google Shape;1781;p49"/>
          <p:cNvSpPr txBox="1">
            <a:spLocks noGrp="1"/>
          </p:cNvSpPr>
          <p:nvPr>
            <p:ph type="subTitle" idx="1"/>
          </p:nvPr>
        </p:nvSpPr>
        <p:spPr>
          <a:xfrm>
            <a:off x="3426641" y="2223272"/>
            <a:ext cx="2323993" cy="52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dirty="0">
                <a:latin typeface="Yuanti SC" panose="02010600040101010101" pitchFamily="2" charset="-122"/>
                <a:ea typeface="Yuanti SC" panose="02010600040101010101" pitchFamily="2" charset="-122"/>
              </a:rPr>
              <a:t>搭配內建的偵測器與</a:t>
            </a:r>
            <a:r>
              <a:rPr lang="en-US" altLang="zh-TW" sz="1400" dirty="0" err="1">
                <a:latin typeface="Yuanti SC" panose="02010600040101010101" pitchFamily="2" charset="-122"/>
                <a:ea typeface="Yuanti SC" panose="02010600040101010101" pitchFamily="2" charset="-122"/>
              </a:rPr>
              <a:t>WiFi</a:t>
            </a:r>
            <a:r>
              <a:rPr lang="zh-TW" altLang="en-US" sz="1400" dirty="0">
                <a:latin typeface="Yuanti SC" panose="02010600040101010101" pitchFamily="2" charset="-122"/>
                <a:ea typeface="Yuanti SC" panose="02010600040101010101" pitchFamily="2" charset="-122"/>
              </a:rPr>
              <a:t>、</a:t>
            </a:r>
            <a:r>
              <a:rPr lang="en-US" altLang="zh-TW" sz="1400" dirty="0">
                <a:latin typeface="Yuanti SC" panose="02010600040101010101" pitchFamily="2" charset="-122"/>
                <a:ea typeface="Yuanti SC" panose="02010600040101010101" pitchFamily="2" charset="-122"/>
              </a:rPr>
              <a:t>BLE</a:t>
            </a:r>
            <a:r>
              <a:rPr lang="zh-TW" altLang="en-US" sz="1400" dirty="0">
                <a:latin typeface="Yuanti SC" panose="02010600040101010101" pitchFamily="2" charset="-122"/>
                <a:ea typeface="Yuanti SC" panose="02010600040101010101" pitchFamily="2" charset="-122"/>
              </a:rPr>
              <a:t>來作為探測車的主控制板</a:t>
            </a:r>
            <a:endParaRPr sz="14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782" name="Google Shape;1782;p49"/>
          <p:cNvSpPr txBox="1">
            <a:spLocks noGrp="1"/>
          </p:cNvSpPr>
          <p:nvPr>
            <p:ph type="title" idx="2"/>
          </p:nvPr>
        </p:nvSpPr>
        <p:spPr>
          <a:xfrm>
            <a:off x="3472650" y="1805072"/>
            <a:ext cx="21987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STM32 Board</a:t>
            </a:r>
            <a:endParaRPr dirty="0"/>
          </a:p>
        </p:txBody>
      </p:sp>
      <p:sp>
        <p:nvSpPr>
          <p:cNvPr id="1783" name="Google Shape;1783;p49"/>
          <p:cNvSpPr txBox="1">
            <a:spLocks noGrp="1"/>
          </p:cNvSpPr>
          <p:nvPr>
            <p:ph type="subTitle" idx="3"/>
          </p:nvPr>
        </p:nvSpPr>
        <p:spPr>
          <a:xfrm>
            <a:off x="6225300" y="2223272"/>
            <a:ext cx="2198700" cy="52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dirty="0">
                <a:latin typeface="Yuanti SC" panose="02010600040101010101" pitchFamily="2" charset="-122"/>
                <a:ea typeface="Yuanti SC" panose="02010600040101010101" pitchFamily="2" charset="-122"/>
              </a:rPr>
              <a:t>作為遠端控制的控制板，負責處理手勢辨識等計算</a:t>
            </a:r>
            <a:endParaRPr sz="14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784" name="Google Shape;1784;p49"/>
          <p:cNvSpPr txBox="1">
            <a:spLocks noGrp="1"/>
          </p:cNvSpPr>
          <p:nvPr>
            <p:ph type="title" idx="4"/>
          </p:nvPr>
        </p:nvSpPr>
        <p:spPr>
          <a:xfrm>
            <a:off x="6225300" y="1805072"/>
            <a:ext cx="21987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RaspberryPi</a:t>
            </a:r>
            <a:endParaRPr dirty="0"/>
          </a:p>
        </p:txBody>
      </p:sp>
      <p:sp>
        <p:nvSpPr>
          <p:cNvPr id="1789" name="Google Shape;1789;p49"/>
          <p:cNvSpPr txBox="1">
            <a:spLocks noGrp="1"/>
          </p:cNvSpPr>
          <p:nvPr>
            <p:ph type="subTitle" idx="9"/>
          </p:nvPr>
        </p:nvSpPr>
        <p:spPr>
          <a:xfrm>
            <a:off x="720000" y="2223272"/>
            <a:ext cx="2198700" cy="52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err="1">
                <a:latin typeface="Yuanti SC" panose="02010600040101010101" pitchFamily="2" charset="-122"/>
                <a:ea typeface="Yuanti SC" panose="02010600040101010101" pitchFamily="2" charset="-122"/>
              </a:rPr>
              <a:t>提供更便利的開發環境及多工、同步等不同功能</a:t>
            </a:r>
            <a:endParaRPr sz="14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790" name="Google Shape;1790;p49"/>
          <p:cNvSpPr txBox="1">
            <a:spLocks noGrp="1"/>
          </p:cNvSpPr>
          <p:nvPr>
            <p:ph type="title" idx="13"/>
          </p:nvPr>
        </p:nvSpPr>
        <p:spPr>
          <a:xfrm>
            <a:off x="720000" y="1805072"/>
            <a:ext cx="21987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Mbed</a:t>
            </a:r>
            <a:r>
              <a:rPr lang="en" dirty="0"/>
              <a:t> OS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C26B46B-7663-6CE2-0186-1FBDA64C8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50" y="2878100"/>
            <a:ext cx="1725364" cy="172536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4FABC7A-7E7D-AE65-1514-70F4DAF665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7904" t="28344" r="38138" b="11357"/>
          <a:stretch/>
        </p:blipFill>
        <p:spPr>
          <a:xfrm>
            <a:off x="3505927" y="2981770"/>
            <a:ext cx="2165423" cy="161135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8A3F3C1-B4C8-8A76-107E-FCB3A19426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553" y="3070352"/>
            <a:ext cx="1434193" cy="14341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50"/>
          <p:cNvSpPr txBox="1">
            <a:spLocks noGrp="1"/>
          </p:cNvSpPr>
          <p:nvPr>
            <p:ph type="title"/>
          </p:nvPr>
        </p:nvSpPr>
        <p:spPr>
          <a:xfrm>
            <a:off x="1334875" y="2150850"/>
            <a:ext cx="40452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Yuanti SC" panose="02010600040101010101" pitchFamily="2" charset="-122"/>
                <a:ea typeface="Yuanti SC" panose="02010600040101010101" pitchFamily="2" charset="-122"/>
              </a:rPr>
              <a:t>功能簡介</a:t>
            </a:r>
            <a:endParaRPr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798" name="Google Shape;1798;p50"/>
          <p:cNvSpPr txBox="1">
            <a:spLocks noGrp="1"/>
          </p:cNvSpPr>
          <p:nvPr>
            <p:ph type="title" idx="2"/>
          </p:nvPr>
        </p:nvSpPr>
        <p:spPr>
          <a:xfrm>
            <a:off x="1334875" y="1049700"/>
            <a:ext cx="1153500" cy="93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99" name="Google Shape;1799;p50"/>
          <p:cNvSpPr txBox="1">
            <a:spLocks noGrp="1"/>
          </p:cNvSpPr>
          <p:nvPr>
            <p:ph type="subTitle" idx="1"/>
          </p:nvPr>
        </p:nvSpPr>
        <p:spPr>
          <a:xfrm>
            <a:off x="1334875" y="3175900"/>
            <a:ext cx="4045200" cy="6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zh-TW" altLang="en-US" dirty="0"/>
              <a:t>簡單整理可能會使用到的各種不同功能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圖片 46">
            <a:extLst>
              <a:ext uri="{FF2B5EF4-FFF2-40B4-BE49-F238E27FC236}">
                <a16:creationId xmlns:a16="http://schemas.microsoft.com/office/drawing/2014/main" id="{60C01A7A-0688-2F6C-E6E2-297E045F4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594" y="2176227"/>
            <a:ext cx="2198254" cy="2198254"/>
          </a:xfrm>
          <a:prstGeom prst="rect">
            <a:avLst/>
          </a:prstGeom>
        </p:spPr>
      </p:pic>
      <p:sp>
        <p:nvSpPr>
          <p:cNvPr id="1836" name="Google Shape;1836;p51"/>
          <p:cNvSpPr txBox="1">
            <a:spLocks noGrp="1"/>
          </p:cNvSpPr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600" dirty="0" err="1">
                <a:latin typeface="Yuanti SC" panose="02010600040101010101" pitchFamily="2" charset="-122"/>
                <a:ea typeface="Yuanti SC" panose="02010600040101010101" pitchFamily="2" charset="-122"/>
              </a:rPr>
              <a:t>概念發想</a:t>
            </a:r>
            <a:endParaRPr spc="6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837" name="Google Shape;1837;p51"/>
          <p:cNvSpPr txBox="1">
            <a:spLocks noGrp="1"/>
          </p:cNvSpPr>
          <p:nvPr>
            <p:ph type="title" idx="4294967295"/>
          </p:nvPr>
        </p:nvSpPr>
        <p:spPr>
          <a:xfrm>
            <a:off x="1029260" y="1849065"/>
            <a:ext cx="1380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IOT and AI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838" name="Google Shape;1838;p51"/>
          <p:cNvSpPr txBox="1">
            <a:spLocks noGrp="1"/>
          </p:cNvSpPr>
          <p:nvPr>
            <p:ph type="title" idx="4294967295"/>
          </p:nvPr>
        </p:nvSpPr>
        <p:spPr>
          <a:xfrm>
            <a:off x="1029260" y="3153025"/>
            <a:ext cx="1380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solidFill>
                  <a:schemeClr val="tx1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各種</a:t>
            </a:r>
            <a:r>
              <a:rPr lang="en-US" altLang="zh-TW" sz="1800" dirty="0">
                <a:solidFill>
                  <a:schemeClr val="tx1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Sensor</a:t>
            </a:r>
            <a:endParaRPr sz="1800" dirty="0">
              <a:solidFill>
                <a:schemeClr val="tx1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839" name="Google Shape;1839;p51"/>
          <p:cNvSpPr txBox="1">
            <a:spLocks noGrp="1"/>
          </p:cNvSpPr>
          <p:nvPr>
            <p:ph type="title" idx="4294967295"/>
          </p:nvPr>
        </p:nvSpPr>
        <p:spPr>
          <a:xfrm>
            <a:off x="6438940" y="1823179"/>
            <a:ext cx="16758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tx1"/>
                </a:solidFill>
              </a:rPr>
              <a:t>Socket</a:t>
            </a:r>
            <a:r>
              <a:rPr lang="en-US" sz="1800" dirty="0" err="1">
                <a:solidFill>
                  <a:schemeClr val="tx1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即時連線</a:t>
            </a:r>
            <a:endParaRPr sz="1800" dirty="0">
              <a:solidFill>
                <a:schemeClr val="tx1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840" name="Google Shape;1840;p51"/>
          <p:cNvSpPr txBox="1">
            <a:spLocks noGrp="1"/>
          </p:cNvSpPr>
          <p:nvPr>
            <p:ph type="title" idx="4294967295"/>
          </p:nvPr>
        </p:nvSpPr>
        <p:spPr>
          <a:xfrm>
            <a:off x="6666510" y="3303508"/>
            <a:ext cx="1380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tx1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複製動作</a:t>
            </a:r>
            <a:endParaRPr sz="1800" dirty="0">
              <a:solidFill>
                <a:schemeClr val="tx1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841" name="Google Shape;1841;p51"/>
          <p:cNvSpPr txBox="1">
            <a:spLocks noGrp="1"/>
          </p:cNvSpPr>
          <p:nvPr>
            <p:ph type="subTitle" idx="4294967295"/>
          </p:nvPr>
        </p:nvSpPr>
        <p:spPr>
          <a:xfrm>
            <a:off x="580153" y="2318015"/>
            <a:ext cx="2278815" cy="52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altLang="en-US" sz="1400" dirty="0">
                <a:latin typeface="Yuanti SC" panose="02010600040101010101" pitchFamily="2" charset="-122"/>
                <a:ea typeface="Yuanti SC" panose="02010600040101010101" pitchFamily="2" charset="-122"/>
              </a:rPr>
              <a:t>透過</a:t>
            </a:r>
            <a:r>
              <a:rPr lang="en-US" altLang="zh-TW" sz="1400" dirty="0" err="1">
                <a:latin typeface="Yuanti SC" panose="02010600040101010101" pitchFamily="2" charset="-122"/>
                <a:ea typeface="Yuanti SC" panose="02010600040101010101" pitchFamily="2" charset="-122"/>
              </a:rPr>
              <a:t>RaspberryPi</a:t>
            </a:r>
            <a:r>
              <a:rPr lang="zh-TW" altLang="en-US" sz="1400" dirty="0">
                <a:latin typeface="Yuanti SC" panose="02010600040101010101" pitchFamily="2" charset="-122"/>
                <a:ea typeface="Yuanti SC" panose="02010600040101010101" pitchFamily="2" charset="-122"/>
              </a:rPr>
              <a:t>負責手勢辨識，進而發出對應控制訊號</a:t>
            </a:r>
            <a:endParaRPr sz="14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842" name="Google Shape;1842;p51"/>
          <p:cNvSpPr txBox="1">
            <a:spLocks noGrp="1"/>
          </p:cNvSpPr>
          <p:nvPr>
            <p:ph type="subTitle" idx="4294967295"/>
          </p:nvPr>
        </p:nvSpPr>
        <p:spPr>
          <a:xfrm>
            <a:off x="6321863" y="3666310"/>
            <a:ext cx="2198254" cy="7735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 err="1">
                <a:latin typeface="Yuanti SC" panose="02010600040101010101" pitchFamily="2" charset="-122"/>
                <a:ea typeface="Yuanti SC" panose="02010600040101010101" pitchFamily="2" charset="-122"/>
              </a:rPr>
              <a:t>將使用者移動車車的軌跡等回推，並使機器可以自動重複這些動作</a:t>
            </a:r>
            <a:endParaRPr sz="14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843" name="Google Shape;1843;p51"/>
          <p:cNvSpPr txBox="1">
            <a:spLocks noGrp="1"/>
          </p:cNvSpPr>
          <p:nvPr>
            <p:ph type="subTitle" idx="4294967295"/>
          </p:nvPr>
        </p:nvSpPr>
        <p:spPr>
          <a:xfrm>
            <a:off x="6356398" y="2200561"/>
            <a:ext cx="2000823" cy="52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 err="1">
                <a:latin typeface="Yuanti SC" panose="02010600040101010101" pitchFamily="2" charset="-122"/>
                <a:ea typeface="Yuanti SC" panose="02010600040101010101" pitchFamily="2" charset="-122"/>
              </a:rPr>
              <a:t>透過遠端Socket</a:t>
            </a:r>
            <a:r>
              <a:rPr lang="en" sz="1400" dirty="0">
                <a:latin typeface="Yuanti SC" panose="02010600040101010101" pitchFamily="2" charset="-122"/>
                <a:ea typeface="Yuanti SC" panose="02010600040101010101" pitchFamily="2" charset="-122"/>
              </a:rPr>
              <a:t> </a:t>
            </a:r>
            <a:r>
              <a:rPr lang="en" sz="1400" dirty="0" err="1">
                <a:latin typeface="Yuanti SC" panose="02010600040101010101" pitchFamily="2" charset="-122"/>
                <a:ea typeface="Yuanti SC" panose="02010600040101010101" pitchFamily="2" charset="-122"/>
              </a:rPr>
              <a:t>Server來串連不同控制板、資料庫</a:t>
            </a:r>
            <a:endParaRPr sz="14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844" name="Google Shape;1844;p51"/>
          <p:cNvSpPr txBox="1">
            <a:spLocks noGrp="1"/>
          </p:cNvSpPr>
          <p:nvPr>
            <p:ph type="subTitle" idx="4294967295"/>
          </p:nvPr>
        </p:nvSpPr>
        <p:spPr>
          <a:xfrm>
            <a:off x="881660" y="3600430"/>
            <a:ext cx="1675800" cy="52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 err="1">
                <a:latin typeface="Yuanti SC" panose="02010600040101010101" pitchFamily="2" charset="-122"/>
                <a:ea typeface="Yuanti SC" panose="02010600040101010101" pitchFamily="2" charset="-122"/>
              </a:rPr>
              <a:t>回傳經過DSP處理後的各種環境資料</a:t>
            </a:r>
            <a:endParaRPr sz="14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cxnSp>
        <p:nvCxnSpPr>
          <p:cNvPr id="1845" name="Google Shape;1845;p51"/>
          <p:cNvCxnSpPr>
            <a:cxnSpLocks/>
          </p:cNvCxnSpPr>
          <p:nvPr/>
        </p:nvCxnSpPr>
        <p:spPr>
          <a:xfrm>
            <a:off x="2757476" y="2191065"/>
            <a:ext cx="1019624" cy="373285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46" name="Google Shape;1846;p51"/>
          <p:cNvCxnSpPr>
            <a:cxnSpLocks/>
          </p:cNvCxnSpPr>
          <p:nvPr/>
        </p:nvCxnSpPr>
        <p:spPr>
          <a:xfrm flipV="1">
            <a:off x="2557460" y="3153025"/>
            <a:ext cx="914049" cy="372325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47" name="Google Shape;1847;p51"/>
          <p:cNvCxnSpPr>
            <a:cxnSpLocks/>
          </p:cNvCxnSpPr>
          <p:nvPr/>
        </p:nvCxnSpPr>
        <p:spPr>
          <a:xfrm rot="10800000" flipV="1">
            <a:off x="5327476" y="2222350"/>
            <a:ext cx="954998" cy="3420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48" name="Google Shape;1848;p51"/>
          <p:cNvCxnSpPr>
            <a:cxnSpLocks/>
          </p:cNvCxnSpPr>
          <p:nvPr/>
        </p:nvCxnSpPr>
        <p:spPr>
          <a:xfrm rot="10800000">
            <a:off x="5609362" y="3183350"/>
            <a:ext cx="712501" cy="3420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 Outer Space by Slidesgo">
  <a:themeElements>
    <a:clrScheme name="Simple Light">
      <a:dk1>
        <a:srgbClr val="FFFFFF"/>
      </a:dk1>
      <a:lt1>
        <a:srgbClr val="CB5568"/>
      </a:lt1>
      <a:dk2>
        <a:srgbClr val="EE9480"/>
      </a:dk2>
      <a:lt2>
        <a:srgbClr val="FF1329"/>
      </a:lt2>
      <a:accent1>
        <a:srgbClr val="00C0C0"/>
      </a:accent1>
      <a:accent2>
        <a:srgbClr val="31B4ED"/>
      </a:accent2>
      <a:accent3>
        <a:srgbClr val="5D4682"/>
      </a:accent3>
      <a:accent4>
        <a:srgbClr val="7B5FA7"/>
      </a:accent4>
      <a:accent5>
        <a:srgbClr val="AC476D"/>
      </a:accent5>
      <a:accent6>
        <a:srgbClr val="FFE59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897</Words>
  <Application>Microsoft Macintosh PowerPoint</Application>
  <PresentationFormat>如螢幕大小 (16:9)</PresentationFormat>
  <Paragraphs>112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Arial</vt:lpstr>
      <vt:lpstr>LANTINGHEI SC DEMIBOLD</vt:lpstr>
      <vt:lpstr>Karla</vt:lpstr>
      <vt:lpstr>Yuanti SC</vt:lpstr>
      <vt:lpstr>Cuprum</vt:lpstr>
      <vt:lpstr> Outer Space by Slidesgo</vt:lpstr>
      <vt:lpstr>智慧探索家</vt:lpstr>
      <vt:lpstr>靈感來源</vt:lpstr>
      <vt:lpstr>TABLE OF CONTENTS</vt:lpstr>
      <vt:lpstr>目標</vt:lpstr>
      <vt:lpstr>目標：</vt:lpstr>
      <vt:lpstr>YOU COULD USE THREE COLUMNS, WHY NOT?</vt:lpstr>
      <vt:lpstr>不同控制板、軟體的整合</vt:lpstr>
      <vt:lpstr>功能簡介</vt:lpstr>
      <vt:lpstr>概念發想</vt:lpstr>
      <vt:lpstr>預期完成功能</vt:lpstr>
      <vt:lpstr>整合Rpi 與STM32 控制板</vt:lpstr>
      <vt:lpstr>PowerPoint 簡報</vt:lpstr>
      <vt:lpstr>預期功能</vt:lpstr>
      <vt:lpstr>手勢辨識</vt:lpstr>
      <vt:lpstr>各種Sensor與控制的整合</vt:lpstr>
      <vt:lpstr>Server端</vt:lpstr>
      <vt:lpstr>複製動作</vt:lpstr>
      <vt:lpstr>參考資料</vt:lpstr>
      <vt:lpstr>參考資料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智慧探索家</dc:title>
  <cp:lastModifiedBy>Microsoft Office User</cp:lastModifiedBy>
  <cp:revision>9</cp:revision>
  <dcterms:modified xsi:type="dcterms:W3CDTF">2022-04-15T06:16:06Z</dcterms:modified>
</cp:coreProperties>
</file>