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DV60nFh/XE+RIBrrcOy7l+8l0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[Project Title]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>
                <a:latin typeface="Times New Roman"/>
                <a:ea typeface="Times New Roman"/>
                <a:cs typeface="Times New Roman"/>
                <a:sym typeface="Times New Roman"/>
              </a:rPr>
              <a:t>By [Group Members]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>
                <a:latin typeface="Times New Roman"/>
                <a:ea typeface="Times New Roman"/>
                <a:cs typeface="Times New Roman"/>
                <a:sym typeface="Times New Roman"/>
              </a:rPr>
              <a:t>Group Number: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>
                <a:latin typeface="Times New Roman"/>
                <a:ea typeface="Times New Roman"/>
                <a:cs typeface="Times New Roman"/>
                <a:sym typeface="Times New Roman"/>
              </a:rPr>
              <a:t>Project Guide: [Name of Guide]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>
                <a:latin typeface="Times New Roman"/>
                <a:ea typeface="Times New Roman"/>
                <a:cs typeface="Times New Roman"/>
                <a:sym typeface="Times New Roman"/>
              </a:rPr>
              <a:t>Atharva college of Engineering</a:t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Project Schedule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[Gantt Chart]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Review of Literature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[Technical Feasibility, Economic Feasibility etc.]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[System Overview]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Design of System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[Can have Algorithms, Flowcharts, DFD, Sequence Diagrams, Class Diagrams etc.]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lh5.googleusercontent.com/VQc8r-7Kn49X1uI5sQ0WBUL-dH4Jq9Qj1DfoUxO2DWEVyNEcAuxZfoPSYndVDZ_yEFXAJHXMlckmNs2g5_7trsdxZ7Hf9-2YYvBY_mceyZ-3EoKT4coOu6i9Z1JXQzJNIEXxipk"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2019-09-09T05:14:30Z</dcterms:created>
  <dc:creator>SHWETA SHARMA</dc:creator>
</cp:coreProperties>
</file>