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embeddedFontLst>
    <p:embeddedFont>
      <p:font typeface="Quicksa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472A2C-F332-4D87-8D58-0E1500EAD9B0}">
  <a:tblStyle styleId="{74472A2C-F332-4D87-8D58-0E1500EAD9B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Quicksand-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icksan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7faba243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7faba24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ec4bff1e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cec4bff1ed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ec4bff1e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cec4bff1ed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ec4bff1ed_3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ec4bff1ed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ec4bff1ed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cec4bff1ed_3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7faba243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7faba24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7faba243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7faba24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ec4bff1ed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cec4bff1ed_3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7faba243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7faba24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ec4bff1ed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cec4bff1ed_3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ebb940892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ebb94089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7faba24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c7faba243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2"/>
          <p:cNvSpPr/>
          <p:nvPr/>
        </p:nvSpPr>
        <p:spPr>
          <a:xfrm flipH="1" rot="10800000">
            <a:off x="5410182" y="3809887"/>
            <a:ext cx="3733800" cy="91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6" name="Google Shape;26;p2"/>
          <p:cNvSpPr/>
          <p:nvPr/>
        </p:nvSpPr>
        <p:spPr>
          <a:xfrm flipH="1" rot="10800000">
            <a:off x="5410200" y="3897034"/>
            <a:ext cx="3733800" cy="192000"/>
          </a:xfrm>
          <a:prstGeom prst="rect">
            <a:avLst/>
          </a:prstGeom>
          <a:solidFill>
            <a:schemeClr val="accent2">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7" name="Google Shape;27;p2"/>
          <p:cNvSpPr/>
          <p:nvPr/>
        </p:nvSpPr>
        <p:spPr>
          <a:xfrm flipH="1" rot="10800000">
            <a:off x="5410200" y="4115311"/>
            <a:ext cx="3733800" cy="9000"/>
          </a:xfrm>
          <a:prstGeom prst="rect">
            <a:avLst/>
          </a:prstGeom>
          <a:solidFill>
            <a:schemeClr val="accent2">
              <a:alpha val="64709"/>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8" name="Google Shape;28;p2"/>
          <p:cNvSpPr/>
          <p:nvPr/>
        </p:nvSpPr>
        <p:spPr>
          <a:xfrm flipH="1" rot="10800000">
            <a:off x="5410200" y="4164391"/>
            <a:ext cx="1965900" cy="18300"/>
          </a:xfrm>
          <a:prstGeom prst="rect">
            <a:avLst/>
          </a:pr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29" name="Google Shape;29;p2"/>
          <p:cNvSpPr/>
          <p:nvPr/>
        </p:nvSpPr>
        <p:spPr>
          <a:xfrm flipH="1" rot="10800000">
            <a:off x="5410200" y="4199716"/>
            <a:ext cx="1965900" cy="9000"/>
          </a:xfrm>
          <a:prstGeom prst="rect">
            <a:avLst/>
          </a:prstGeom>
          <a:solidFill>
            <a:schemeClr val="accent2">
              <a:alpha val="64709"/>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0" name="Google Shape;30;p2"/>
          <p:cNvSpPr/>
          <p:nvPr/>
        </p:nvSpPr>
        <p:spPr>
          <a:xfrm>
            <a:off x="5410200" y="3962400"/>
            <a:ext cx="3063300" cy="27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1" name="Google Shape;31;p2"/>
          <p:cNvSpPr/>
          <p:nvPr/>
        </p:nvSpPr>
        <p:spPr>
          <a:xfrm>
            <a:off x="7376507" y="4060983"/>
            <a:ext cx="1600200" cy="36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2" name="Google Shape;32;p2"/>
          <p:cNvSpPr/>
          <p:nvPr/>
        </p:nvSpPr>
        <p:spPr>
          <a:xfrm>
            <a:off x="1" y="3649662"/>
            <a:ext cx="9144000" cy="244200"/>
          </a:xfrm>
          <a:prstGeom prst="rect">
            <a:avLst/>
          </a:prstGeom>
          <a:solidFill>
            <a:schemeClr val="accent2">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3" name="Google Shape;33;p2"/>
          <p:cNvSpPr/>
          <p:nvPr/>
        </p:nvSpPr>
        <p:spPr>
          <a:xfrm>
            <a:off x="0" y="3675527"/>
            <a:ext cx="9144000" cy="1407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4" name="Google Shape;34;p2"/>
          <p:cNvSpPr/>
          <p:nvPr/>
        </p:nvSpPr>
        <p:spPr>
          <a:xfrm flipH="1" rot="10800000">
            <a:off x="6414051" y="3643122"/>
            <a:ext cx="2730000" cy="248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5" name="Google Shape;35;p2"/>
          <p:cNvSpPr/>
          <p:nvPr/>
        </p:nvSpPr>
        <p:spPr>
          <a:xfrm>
            <a:off x="0" y="0"/>
            <a:ext cx="9144000" cy="3701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36" name="Google Shape;36;p2"/>
          <p:cNvSpPr txBox="1"/>
          <p:nvPr>
            <p:ph type="ctrTitle"/>
          </p:nvPr>
        </p:nvSpPr>
        <p:spPr>
          <a:xfrm>
            <a:off x="457200" y="2401887"/>
            <a:ext cx="8458200" cy="14700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4400"/>
              <a:buFont typeface="Trebuchet MS"/>
              <a:buNone/>
              <a:defRPr sz="4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 name="Google Shape;37;p2"/>
          <p:cNvSpPr txBox="1"/>
          <p:nvPr>
            <p:ph idx="1" type="subTitle"/>
          </p:nvPr>
        </p:nvSpPr>
        <p:spPr>
          <a:xfrm>
            <a:off x="457200" y="3899938"/>
            <a:ext cx="4953000" cy="1752600"/>
          </a:xfrm>
          <a:prstGeom prst="rect">
            <a:avLst/>
          </a:prstGeom>
          <a:noFill/>
          <a:ln>
            <a:noFill/>
          </a:ln>
        </p:spPr>
        <p:txBody>
          <a:bodyPr anchorCtr="0" anchor="t" bIns="45700" lIns="91425" spcFirstLastPara="1" rIns="91425" wrap="square" tIns="45700">
            <a:normAutofit/>
          </a:bodyPr>
          <a:lstStyle>
            <a:lvl1pPr lvl="0" rtl="0" algn="l">
              <a:spcBef>
                <a:spcPts val="300"/>
              </a:spcBef>
              <a:spcAft>
                <a:spcPts val="0"/>
              </a:spcAft>
              <a:buSzPts val="2400"/>
              <a:buNone/>
              <a:defRPr sz="2400">
                <a:solidFill>
                  <a:schemeClr val="dk2"/>
                </a:solidFill>
              </a:defRPr>
            </a:lvl1pPr>
            <a:lvl2pPr lvl="1" rtl="0" algn="ctr">
              <a:spcBef>
                <a:spcPts val="300"/>
              </a:spcBef>
              <a:spcAft>
                <a:spcPts val="0"/>
              </a:spcAft>
              <a:buSzPts val="1800"/>
              <a:buNone/>
              <a:defRPr/>
            </a:lvl2pPr>
            <a:lvl3pPr lvl="2" rtl="0" algn="ctr">
              <a:spcBef>
                <a:spcPts val="300"/>
              </a:spcBef>
              <a:spcAft>
                <a:spcPts val="0"/>
              </a:spcAft>
              <a:buSzPts val="1800"/>
              <a:buNone/>
              <a:defRPr/>
            </a:lvl3pPr>
            <a:lvl4pPr lvl="3" rtl="0" algn="ctr">
              <a:spcBef>
                <a:spcPts val="300"/>
              </a:spcBef>
              <a:spcAft>
                <a:spcPts val="0"/>
              </a:spcAft>
              <a:buSzPts val="1800"/>
              <a:buNone/>
              <a:defRPr/>
            </a:lvl4pPr>
            <a:lvl5pPr lvl="4" rtl="0" algn="ctr">
              <a:spcBef>
                <a:spcPts val="300"/>
              </a:spcBef>
              <a:spcAft>
                <a:spcPts val="0"/>
              </a:spcAft>
              <a:buSzPts val="1800"/>
              <a:buNone/>
              <a:defRPr/>
            </a:lvl5pPr>
            <a:lvl6pPr lvl="5" rtl="0" algn="ctr">
              <a:spcBef>
                <a:spcPts val="300"/>
              </a:spcBef>
              <a:spcAft>
                <a:spcPts val="0"/>
              </a:spcAft>
              <a:buSzPts val="1800"/>
              <a:buNone/>
              <a:defRPr/>
            </a:lvl6pPr>
            <a:lvl7pPr lvl="6" rtl="0" algn="ctr">
              <a:spcBef>
                <a:spcPts val="300"/>
              </a:spcBef>
              <a:spcAft>
                <a:spcPts val="0"/>
              </a:spcAft>
              <a:buSzPts val="1800"/>
              <a:buNone/>
              <a:defRPr/>
            </a:lvl7pPr>
            <a:lvl8pPr lvl="7" rtl="0" algn="ctr">
              <a:spcBef>
                <a:spcPts val="300"/>
              </a:spcBef>
              <a:spcAft>
                <a:spcPts val="0"/>
              </a:spcAft>
              <a:buSzPts val="1800"/>
              <a:buNone/>
              <a:defRPr/>
            </a:lvl8pPr>
            <a:lvl9pPr lvl="8" rtl="0" algn="ctr">
              <a:spcBef>
                <a:spcPts val="300"/>
              </a:spcBef>
              <a:spcAft>
                <a:spcPts val="0"/>
              </a:spcAft>
              <a:buSzPts val="1800"/>
              <a:buNone/>
              <a:defRPr/>
            </a:lvl9pPr>
          </a:lstStyle>
          <a:p/>
        </p:txBody>
      </p:sp>
      <p:sp>
        <p:nvSpPr>
          <p:cNvPr id="38" name="Google Shape;38;p2"/>
          <p:cNvSpPr txBox="1"/>
          <p:nvPr>
            <p:ph idx="10" type="dt"/>
          </p:nvPr>
        </p:nvSpPr>
        <p:spPr>
          <a:xfrm>
            <a:off x="6705600" y="4206240"/>
            <a:ext cx="9600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2"/>
          <p:cNvSpPr txBox="1"/>
          <p:nvPr>
            <p:ph idx="11" type="ftr"/>
          </p:nvPr>
        </p:nvSpPr>
        <p:spPr>
          <a:xfrm>
            <a:off x="5410200" y="4205288"/>
            <a:ext cx="1295400" cy="4572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2"/>
          <p:cNvSpPr txBox="1"/>
          <p:nvPr>
            <p:ph idx="12" type="sldNum"/>
          </p:nvPr>
        </p:nvSpPr>
        <p:spPr>
          <a:xfrm>
            <a:off x="8320088" y="1136"/>
            <a:ext cx="7476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800" u="none" cap="none" strike="noStrike">
                <a:solidFill>
                  <a:schemeClr val="lt1"/>
                </a:solidFill>
                <a:latin typeface="Georgia"/>
                <a:ea typeface="Georgia"/>
                <a:cs typeface="Georgia"/>
                <a:sym typeface="Georgia"/>
              </a:defRPr>
            </a:lvl1pPr>
            <a:lvl2pPr indent="0" lvl="1" marL="0" rtl="0" algn="r">
              <a:spcBef>
                <a:spcPts val="0"/>
              </a:spcBef>
              <a:buNone/>
              <a:defRPr b="0" i="0" sz="1800" u="none" cap="none" strike="noStrike">
                <a:solidFill>
                  <a:schemeClr val="lt1"/>
                </a:solidFill>
                <a:latin typeface="Georgia"/>
                <a:ea typeface="Georgia"/>
                <a:cs typeface="Georgia"/>
                <a:sym typeface="Georgia"/>
              </a:defRPr>
            </a:lvl2pPr>
            <a:lvl3pPr indent="0" lvl="2" marL="0" rtl="0" algn="r">
              <a:spcBef>
                <a:spcPts val="0"/>
              </a:spcBef>
              <a:buNone/>
              <a:defRPr b="0" i="0" sz="1800" u="none" cap="none" strike="noStrike">
                <a:solidFill>
                  <a:schemeClr val="lt1"/>
                </a:solidFill>
                <a:latin typeface="Georgia"/>
                <a:ea typeface="Georgia"/>
                <a:cs typeface="Georgia"/>
                <a:sym typeface="Georgia"/>
              </a:defRPr>
            </a:lvl3pPr>
            <a:lvl4pPr indent="0" lvl="3" marL="0" rtl="0" algn="r">
              <a:spcBef>
                <a:spcPts val="0"/>
              </a:spcBef>
              <a:buNone/>
              <a:defRPr b="0" i="0" sz="1800" u="none" cap="none" strike="noStrike">
                <a:solidFill>
                  <a:schemeClr val="lt1"/>
                </a:solidFill>
                <a:latin typeface="Georgia"/>
                <a:ea typeface="Georgia"/>
                <a:cs typeface="Georgia"/>
                <a:sym typeface="Georgia"/>
              </a:defRPr>
            </a:lvl4pPr>
            <a:lvl5pPr indent="0" lvl="4" marL="0" rtl="0" algn="r">
              <a:spcBef>
                <a:spcPts val="0"/>
              </a:spcBef>
              <a:buNone/>
              <a:defRPr b="0" i="0" sz="1800" u="none" cap="none" strike="noStrike">
                <a:solidFill>
                  <a:schemeClr val="lt1"/>
                </a:solidFill>
                <a:latin typeface="Georgia"/>
                <a:ea typeface="Georgia"/>
                <a:cs typeface="Georgia"/>
                <a:sym typeface="Georgia"/>
              </a:defRPr>
            </a:lvl5pPr>
            <a:lvl6pPr indent="0" lvl="5" marL="0" rtl="0" algn="r">
              <a:spcBef>
                <a:spcPts val="0"/>
              </a:spcBef>
              <a:buNone/>
              <a:defRPr b="0" i="0" sz="1800" u="none" cap="none" strike="noStrike">
                <a:solidFill>
                  <a:schemeClr val="lt1"/>
                </a:solidFill>
                <a:latin typeface="Georgia"/>
                <a:ea typeface="Georgia"/>
                <a:cs typeface="Georgia"/>
                <a:sym typeface="Georgia"/>
              </a:defRPr>
            </a:lvl6pPr>
            <a:lvl7pPr indent="0" lvl="6" marL="0" rtl="0" algn="r">
              <a:spcBef>
                <a:spcPts val="0"/>
              </a:spcBef>
              <a:buNone/>
              <a:defRPr b="0" i="0" sz="1800" u="none" cap="none" strike="noStrike">
                <a:solidFill>
                  <a:schemeClr val="lt1"/>
                </a:solidFill>
                <a:latin typeface="Georgia"/>
                <a:ea typeface="Georgia"/>
                <a:cs typeface="Georgia"/>
                <a:sym typeface="Georgia"/>
              </a:defRPr>
            </a:lvl7pPr>
            <a:lvl8pPr indent="0" lvl="7" marL="0" rtl="0" algn="r">
              <a:spcBef>
                <a:spcPts val="0"/>
              </a:spcBef>
              <a:buNone/>
              <a:defRPr b="0" i="0" sz="1800" u="none" cap="none" strike="noStrike">
                <a:solidFill>
                  <a:schemeClr val="lt1"/>
                </a:solidFill>
                <a:latin typeface="Georgia"/>
                <a:ea typeface="Georgia"/>
                <a:cs typeface="Georgia"/>
                <a:sym typeface="Georgia"/>
              </a:defRPr>
            </a:lvl8pPr>
            <a:lvl9pPr indent="0" lvl="8" marL="0" rtl="0" algn="r">
              <a:spcBef>
                <a:spcPts val="0"/>
              </a:spcBef>
              <a:buNone/>
              <a:defRPr b="0" i="0" sz="18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p11"/>
          <p:cNvSpPr txBox="1"/>
          <p:nvPr>
            <p:ph idx="1" type="body"/>
          </p:nvPr>
        </p:nvSpPr>
        <p:spPr>
          <a:xfrm rot="5400000">
            <a:off x="2409450" y="297174"/>
            <a:ext cx="4325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00"/>
              </a:spcBef>
              <a:spcAft>
                <a:spcPts val="0"/>
              </a:spcAft>
              <a:buSzPts val="1800"/>
              <a:buChar char="•"/>
              <a:defRPr/>
            </a:lvl1pPr>
            <a:lvl2pPr indent="-342900" lvl="1" marL="914400" rtl="0" algn="l">
              <a:spcBef>
                <a:spcPts val="300"/>
              </a:spcBef>
              <a:spcAft>
                <a:spcPts val="0"/>
              </a:spcAft>
              <a:buSzPts val="1800"/>
              <a:buChar char="▫"/>
              <a:defRPr/>
            </a:lvl2pPr>
            <a:lvl3pPr indent="-342900" lvl="2" marL="1371600" rtl="0" algn="l">
              <a:spcBef>
                <a:spcPts val="300"/>
              </a:spcBef>
              <a:spcAft>
                <a:spcPts val="0"/>
              </a:spcAft>
              <a:buSzPts val="1800"/>
              <a:buChar char="●"/>
              <a:defRPr/>
            </a:lvl3pPr>
            <a:lvl4pPr indent="-342900" lvl="3" marL="1828800" rtl="0" algn="l">
              <a:spcBef>
                <a:spcPts val="300"/>
              </a:spcBef>
              <a:spcAft>
                <a:spcPts val="0"/>
              </a:spcAft>
              <a:buSzPts val="1800"/>
              <a:buChar char="●"/>
              <a:defRPr/>
            </a:lvl4pPr>
            <a:lvl5pPr indent="-342900" lvl="4" marL="2286000" rtl="0" algn="l">
              <a:spcBef>
                <a:spcPts val="300"/>
              </a:spcBef>
              <a:spcAft>
                <a:spcPts val="0"/>
              </a:spcAft>
              <a:buSzPts val="1800"/>
              <a:buChar char="▫"/>
              <a:defRPr/>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95" name="Google Shape;95;p11"/>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1"/>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11"/>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4991100" y="2933700"/>
            <a:ext cx="5486400" cy="19050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12"/>
          <p:cNvSpPr txBox="1"/>
          <p:nvPr>
            <p:ph idx="1" type="body"/>
          </p:nvPr>
        </p:nvSpPr>
        <p:spPr>
          <a:xfrm rot="5400000">
            <a:off x="838200" y="762000"/>
            <a:ext cx="5486400" cy="6248400"/>
          </a:xfrm>
          <a:prstGeom prst="rect">
            <a:avLst/>
          </a:prstGeom>
          <a:noFill/>
          <a:ln>
            <a:noFill/>
          </a:ln>
        </p:spPr>
        <p:txBody>
          <a:bodyPr anchorCtr="0" anchor="t" bIns="45700" lIns="91425" spcFirstLastPara="1" rIns="91425" wrap="square" tIns="45700">
            <a:normAutofit/>
          </a:bodyPr>
          <a:lstStyle>
            <a:lvl1pPr indent="-342900" lvl="0" marL="457200" rtl="0" algn="l">
              <a:spcBef>
                <a:spcPts val="300"/>
              </a:spcBef>
              <a:spcAft>
                <a:spcPts val="0"/>
              </a:spcAft>
              <a:buSzPts val="1800"/>
              <a:buChar char="•"/>
              <a:defRPr/>
            </a:lvl1pPr>
            <a:lvl2pPr indent="-342900" lvl="1" marL="914400" rtl="0" algn="l">
              <a:spcBef>
                <a:spcPts val="300"/>
              </a:spcBef>
              <a:spcAft>
                <a:spcPts val="0"/>
              </a:spcAft>
              <a:buSzPts val="1800"/>
              <a:buChar char="▫"/>
              <a:defRPr/>
            </a:lvl2pPr>
            <a:lvl3pPr indent="-342900" lvl="2" marL="1371600" rtl="0" algn="l">
              <a:spcBef>
                <a:spcPts val="300"/>
              </a:spcBef>
              <a:spcAft>
                <a:spcPts val="0"/>
              </a:spcAft>
              <a:buSzPts val="1800"/>
              <a:buChar char="●"/>
              <a:defRPr/>
            </a:lvl3pPr>
            <a:lvl4pPr indent="-342900" lvl="3" marL="1828800" rtl="0" algn="l">
              <a:spcBef>
                <a:spcPts val="300"/>
              </a:spcBef>
              <a:spcAft>
                <a:spcPts val="0"/>
              </a:spcAft>
              <a:buSzPts val="1800"/>
              <a:buChar char="●"/>
              <a:defRPr/>
            </a:lvl4pPr>
            <a:lvl5pPr indent="-342900" lvl="4" marL="2286000" rtl="0" algn="l">
              <a:spcBef>
                <a:spcPts val="300"/>
              </a:spcBef>
              <a:spcAft>
                <a:spcPts val="0"/>
              </a:spcAft>
              <a:buSzPts val="1800"/>
              <a:buChar char="▫"/>
              <a:defRPr/>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101" name="Google Shape;101;p12"/>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2"/>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3"/>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3"/>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3"/>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4"/>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4"/>
          <p:cNvSpPr txBox="1"/>
          <p:nvPr>
            <p:ph idx="1" type="body"/>
          </p:nvPr>
        </p:nvSpPr>
        <p:spPr>
          <a:xfrm>
            <a:off x="457200" y="2249424"/>
            <a:ext cx="8229600" cy="4325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00"/>
              </a:spcBef>
              <a:spcAft>
                <a:spcPts val="0"/>
              </a:spcAft>
              <a:buSzPts val="1800"/>
              <a:buChar char="•"/>
              <a:defRPr/>
            </a:lvl1pPr>
            <a:lvl2pPr indent="-342900" lvl="1" marL="914400" rtl="0" algn="l">
              <a:spcBef>
                <a:spcPts val="300"/>
              </a:spcBef>
              <a:spcAft>
                <a:spcPts val="0"/>
              </a:spcAft>
              <a:buSzPts val="1800"/>
              <a:buChar char="▫"/>
              <a:defRPr/>
            </a:lvl2pPr>
            <a:lvl3pPr indent="-342900" lvl="2" marL="1371600" rtl="0" algn="l">
              <a:spcBef>
                <a:spcPts val="300"/>
              </a:spcBef>
              <a:spcAft>
                <a:spcPts val="0"/>
              </a:spcAft>
              <a:buSzPts val="1800"/>
              <a:buChar char="●"/>
              <a:defRPr/>
            </a:lvl3pPr>
            <a:lvl4pPr indent="-342900" lvl="3" marL="1828800" rtl="0" algn="l">
              <a:spcBef>
                <a:spcPts val="300"/>
              </a:spcBef>
              <a:spcAft>
                <a:spcPts val="0"/>
              </a:spcAft>
              <a:buSzPts val="1800"/>
              <a:buChar char="●"/>
              <a:defRPr/>
            </a:lvl4pPr>
            <a:lvl5pPr indent="-342900" lvl="4" marL="2286000" rtl="0" algn="l">
              <a:spcBef>
                <a:spcPts val="300"/>
              </a:spcBef>
              <a:spcAft>
                <a:spcPts val="0"/>
              </a:spcAft>
              <a:buSzPts val="1800"/>
              <a:buChar char="▫"/>
              <a:defRPr/>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48" name="Google Shape;48;p4"/>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4"/>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4"/>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5"/>
          <p:cNvSpPr txBox="1"/>
          <p:nvPr>
            <p:ph type="title"/>
          </p:nvPr>
        </p:nvSpPr>
        <p:spPr>
          <a:xfrm>
            <a:off x="722313" y="1981200"/>
            <a:ext cx="7772400" cy="1362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FFFFFF"/>
              </a:buClr>
              <a:buSzPts val="4300"/>
              <a:buFont typeface="Trebuchet MS"/>
              <a:buNone/>
              <a:defRPr b="1" sz="4300" cap="none">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5"/>
          <p:cNvSpPr txBox="1"/>
          <p:nvPr>
            <p:ph idx="1" type="body"/>
          </p:nvPr>
        </p:nvSpPr>
        <p:spPr>
          <a:xfrm>
            <a:off x="722313" y="3367088"/>
            <a:ext cx="7772400" cy="1509600"/>
          </a:xfrm>
          <a:prstGeom prst="rect">
            <a:avLst/>
          </a:prstGeom>
          <a:noFill/>
          <a:ln>
            <a:noFill/>
          </a:ln>
        </p:spPr>
        <p:txBody>
          <a:bodyPr anchorCtr="0" anchor="t" bIns="45700" lIns="91425" spcFirstLastPara="1" rIns="91425" wrap="square" tIns="45700">
            <a:normAutofit/>
          </a:bodyPr>
          <a:lstStyle>
            <a:lvl1pPr indent="-228600" lvl="0" marL="457200" rtl="0" algn="l">
              <a:spcBef>
                <a:spcPts val="300"/>
              </a:spcBef>
              <a:spcAft>
                <a:spcPts val="0"/>
              </a:spcAft>
              <a:buSzPts val="2100"/>
              <a:buNone/>
              <a:defRPr b="0" sz="2100">
                <a:solidFill>
                  <a:schemeClr val="dk2"/>
                </a:solidFill>
              </a:defRPr>
            </a:lvl1pPr>
            <a:lvl2pPr indent="-228600" lvl="1" marL="914400" rtl="0" algn="l">
              <a:spcBef>
                <a:spcPts val="300"/>
              </a:spcBef>
              <a:spcAft>
                <a:spcPts val="0"/>
              </a:spcAft>
              <a:buSzPts val="1800"/>
              <a:buNone/>
              <a:defRPr sz="1800">
                <a:solidFill>
                  <a:srgbClr val="888888"/>
                </a:solidFill>
              </a:defRPr>
            </a:lvl2pPr>
            <a:lvl3pPr indent="-228600" lvl="2" marL="1371600" rtl="0" algn="l">
              <a:spcBef>
                <a:spcPts val="300"/>
              </a:spcBef>
              <a:spcAft>
                <a:spcPts val="0"/>
              </a:spcAft>
              <a:buSzPts val="1600"/>
              <a:buNone/>
              <a:defRPr sz="1600">
                <a:solidFill>
                  <a:srgbClr val="888888"/>
                </a:solidFill>
              </a:defRPr>
            </a:lvl3pPr>
            <a:lvl4pPr indent="-228600" lvl="3" marL="1828800" rtl="0" algn="l">
              <a:spcBef>
                <a:spcPts val="300"/>
              </a:spcBef>
              <a:spcAft>
                <a:spcPts val="0"/>
              </a:spcAft>
              <a:buSzPts val="1400"/>
              <a:buNone/>
              <a:defRPr sz="1400">
                <a:solidFill>
                  <a:srgbClr val="888888"/>
                </a:solidFill>
              </a:defRPr>
            </a:lvl4pPr>
            <a:lvl5pPr indent="-228600" lvl="4" marL="2286000" rtl="0" algn="l">
              <a:spcBef>
                <a:spcPts val="300"/>
              </a:spcBef>
              <a:spcAft>
                <a:spcPts val="0"/>
              </a:spcAft>
              <a:buSzPts val="1400"/>
              <a:buNone/>
              <a:defRPr sz="1400">
                <a:solidFill>
                  <a:srgbClr val="888888"/>
                </a:solidFill>
              </a:defRPr>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54" name="Google Shape;54;p5"/>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5"/>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5"/>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6"/>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6"/>
          <p:cNvSpPr txBox="1"/>
          <p:nvPr>
            <p:ph idx="1" type="body"/>
          </p:nvPr>
        </p:nvSpPr>
        <p:spPr>
          <a:xfrm>
            <a:off x="457200" y="2249424"/>
            <a:ext cx="4038600" cy="4526100"/>
          </a:xfrm>
          <a:prstGeom prst="rect">
            <a:avLst/>
          </a:prstGeom>
          <a:noFill/>
          <a:ln>
            <a:noFill/>
          </a:ln>
        </p:spPr>
        <p:txBody>
          <a:bodyPr anchorCtr="0" anchor="t" bIns="45700" lIns="91425" spcFirstLastPara="1" rIns="91425" wrap="square" tIns="45700">
            <a:normAutofit/>
          </a:bodyPr>
          <a:lstStyle>
            <a:lvl1pPr indent="-355600" lvl="0" marL="457200" rtl="0" algn="l">
              <a:spcBef>
                <a:spcPts val="300"/>
              </a:spcBef>
              <a:spcAft>
                <a:spcPts val="0"/>
              </a:spcAft>
              <a:buSzPts val="2000"/>
              <a:buChar char="•"/>
              <a:defRPr sz="2000"/>
            </a:lvl1pPr>
            <a:lvl2pPr indent="-349250" lvl="1" marL="914400" rtl="0" algn="l">
              <a:spcBef>
                <a:spcPts val="300"/>
              </a:spcBef>
              <a:spcAft>
                <a:spcPts val="0"/>
              </a:spcAft>
              <a:buSzPts val="1900"/>
              <a:buChar char="▫"/>
              <a:defRPr sz="1900"/>
            </a:lvl2pPr>
            <a:lvl3pPr indent="-342900" lvl="2" marL="1371600" rtl="0" algn="l">
              <a:spcBef>
                <a:spcPts val="300"/>
              </a:spcBef>
              <a:spcAft>
                <a:spcPts val="0"/>
              </a:spcAft>
              <a:buSzPts val="1800"/>
              <a:buChar char="●"/>
              <a:defRPr sz="1800"/>
            </a:lvl3pPr>
            <a:lvl4pPr indent="-342900" lvl="3" marL="1828800" rtl="0" algn="l">
              <a:spcBef>
                <a:spcPts val="300"/>
              </a:spcBef>
              <a:spcAft>
                <a:spcPts val="0"/>
              </a:spcAft>
              <a:buSzPts val="1800"/>
              <a:buChar char="●"/>
              <a:defRPr sz="1800"/>
            </a:lvl4pPr>
            <a:lvl5pPr indent="-342900" lvl="4" marL="2286000" rtl="0" algn="l">
              <a:spcBef>
                <a:spcPts val="300"/>
              </a:spcBef>
              <a:spcAft>
                <a:spcPts val="0"/>
              </a:spcAft>
              <a:buSzPts val="1800"/>
              <a:buChar char="▫"/>
              <a:defRPr sz="1800"/>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60" name="Google Shape;60;p6"/>
          <p:cNvSpPr txBox="1"/>
          <p:nvPr>
            <p:ph idx="2" type="body"/>
          </p:nvPr>
        </p:nvSpPr>
        <p:spPr>
          <a:xfrm>
            <a:off x="4648200" y="2249424"/>
            <a:ext cx="4038600" cy="4526100"/>
          </a:xfrm>
          <a:prstGeom prst="rect">
            <a:avLst/>
          </a:prstGeom>
          <a:noFill/>
          <a:ln>
            <a:noFill/>
          </a:ln>
        </p:spPr>
        <p:txBody>
          <a:bodyPr anchorCtr="0" anchor="t" bIns="45700" lIns="91425" spcFirstLastPara="1" rIns="91425" wrap="square" tIns="45700">
            <a:normAutofit/>
          </a:bodyPr>
          <a:lstStyle>
            <a:lvl1pPr indent="-355600" lvl="0" marL="457200" rtl="0" algn="l">
              <a:spcBef>
                <a:spcPts val="300"/>
              </a:spcBef>
              <a:spcAft>
                <a:spcPts val="0"/>
              </a:spcAft>
              <a:buSzPts val="2000"/>
              <a:buChar char="•"/>
              <a:defRPr sz="2000"/>
            </a:lvl1pPr>
            <a:lvl2pPr indent="-349250" lvl="1" marL="914400" rtl="0" algn="l">
              <a:spcBef>
                <a:spcPts val="300"/>
              </a:spcBef>
              <a:spcAft>
                <a:spcPts val="0"/>
              </a:spcAft>
              <a:buSzPts val="1900"/>
              <a:buChar char="▫"/>
              <a:defRPr sz="1900"/>
            </a:lvl2pPr>
            <a:lvl3pPr indent="-342900" lvl="2" marL="1371600" rtl="0" algn="l">
              <a:spcBef>
                <a:spcPts val="300"/>
              </a:spcBef>
              <a:spcAft>
                <a:spcPts val="0"/>
              </a:spcAft>
              <a:buSzPts val="1800"/>
              <a:buChar char="●"/>
              <a:defRPr sz="1800"/>
            </a:lvl3pPr>
            <a:lvl4pPr indent="-342900" lvl="3" marL="1828800" rtl="0" algn="l">
              <a:spcBef>
                <a:spcPts val="300"/>
              </a:spcBef>
              <a:spcAft>
                <a:spcPts val="0"/>
              </a:spcAft>
              <a:buSzPts val="1800"/>
              <a:buChar char="●"/>
              <a:defRPr sz="1800"/>
            </a:lvl4pPr>
            <a:lvl5pPr indent="-342900" lvl="4" marL="2286000" rtl="0" algn="l">
              <a:spcBef>
                <a:spcPts val="300"/>
              </a:spcBef>
              <a:spcAft>
                <a:spcPts val="0"/>
              </a:spcAft>
              <a:buSzPts val="1800"/>
              <a:buChar char="▫"/>
              <a:defRPr sz="1800"/>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61" name="Google Shape;61;p6"/>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6"/>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6"/>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7"/>
          <p:cNvSpPr txBox="1"/>
          <p:nvPr>
            <p:ph type="title"/>
          </p:nvPr>
        </p:nvSpPr>
        <p:spPr>
          <a:xfrm>
            <a:off x="381000" y="1143000"/>
            <a:ext cx="8382000" cy="1069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4000"/>
              <a:buFont typeface="Trebuchet MS"/>
              <a:buNone/>
              <a:defRPr b="0" i="0"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7"/>
          <p:cNvSpPr txBox="1"/>
          <p:nvPr>
            <p:ph idx="1" type="body"/>
          </p:nvPr>
        </p:nvSpPr>
        <p:spPr>
          <a:xfrm>
            <a:off x="381000" y="2244970"/>
            <a:ext cx="4041600" cy="457200"/>
          </a:xfrm>
          <a:prstGeom prst="rect">
            <a:avLst/>
          </a:prstGeom>
          <a:solidFill>
            <a:srgbClr val="328D96">
              <a:alpha val="24710"/>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rtl="0" algn="l">
              <a:spcBef>
                <a:spcPts val="300"/>
              </a:spcBef>
              <a:spcAft>
                <a:spcPts val="0"/>
              </a:spcAft>
              <a:buSzPts val="1900"/>
              <a:buNone/>
              <a:defRPr b="1" sz="1900">
                <a:solidFill>
                  <a:srgbClr val="414141"/>
                </a:solidFill>
              </a:defRPr>
            </a:lvl1pPr>
            <a:lvl2pPr indent="-228600" lvl="1" marL="914400" rtl="0" algn="l">
              <a:spcBef>
                <a:spcPts val="300"/>
              </a:spcBef>
              <a:spcAft>
                <a:spcPts val="0"/>
              </a:spcAft>
              <a:buSzPts val="2000"/>
              <a:buNone/>
              <a:defRPr b="1" sz="2000"/>
            </a:lvl2pPr>
            <a:lvl3pPr indent="-228600" lvl="2" marL="1371600" rtl="0" algn="l">
              <a:spcBef>
                <a:spcPts val="300"/>
              </a:spcBef>
              <a:spcAft>
                <a:spcPts val="0"/>
              </a:spcAft>
              <a:buSzPts val="1800"/>
              <a:buNone/>
              <a:defRPr b="1" sz="1800"/>
            </a:lvl3pPr>
            <a:lvl4pPr indent="-228600" lvl="3" marL="1828800" rtl="0" algn="l">
              <a:spcBef>
                <a:spcPts val="300"/>
              </a:spcBef>
              <a:spcAft>
                <a:spcPts val="0"/>
              </a:spcAft>
              <a:buSzPts val="1600"/>
              <a:buNone/>
              <a:defRPr b="1" sz="1600"/>
            </a:lvl4pPr>
            <a:lvl5pPr indent="-228600" lvl="4" marL="2286000" rtl="0" algn="l">
              <a:spcBef>
                <a:spcPts val="300"/>
              </a:spcBef>
              <a:spcAft>
                <a:spcPts val="0"/>
              </a:spcAft>
              <a:buSzPts val="1600"/>
              <a:buNone/>
              <a:defRPr b="1" sz="1600"/>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67" name="Google Shape;67;p7"/>
          <p:cNvSpPr txBox="1"/>
          <p:nvPr>
            <p:ph idx="2" type="body"/>
          </p:nvPr>
        </p:nvSpPr>
        <p:spPr>
          <a:xfrm>
            <a:off x="4721225" y="2244970"/>
            <a:ext cx="4041900" cy="457200"/>
          </a:xfrm>
          <a:prstGeom prst="rect">
            <a:avLst/>
          </a:prstGeom>
          <a:solidFill>
            <a:srgbClr val="328D96">
              <a:alpha val="24710"/>
            </a:srgbClr>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rtl="0" algn="l">
              <a:spcBef>
                <a:spcPts val="300"/>
              </a:spcBef>
              <a:spcAft>
                <a:spcPts val="0"/>
              </a:spcAft>
              <a:buSzPts val="1900"/>
              <a:buNone/>
              <a:defRPr b="1" sz="1900">
                <a:solidFill>
                  <a:srgbClr val="414141"/>
                </a:solidFill>
              </a:defRPr>
            </a:lvl1pPr>
            <a:lvl2pPr indent="-228600" lvl="1" marL="914400" rtl="0" algn="l">
              <a:spcBef>
                <a:spcPts val="300"/>
              </a:spcBef>
              <a:spcAft>
                <a:spcPts val="0"/>
              </a:spcAft>
              <a:buSzPts val="2000"/>
              <a:buNone/>
              <a:defRPr b="1" sz="2000"/>
            </a:lvl2pPr>
            <a:lvl3pPr indent="-228600" lvl="2" marL="1371600" rtl="0" algn="l">
              <a:spcBef>
                <a:spcPts val="300"/>
              </a:spcBef>
              <a:spcAft>
                <a:spcPts val="0"/>
              </a:spcAft>
              <a:buSzPts val="1800"/>
              <a:buNone/>
              <a:defRPr b="1" sz="1800"/>
            </a:lvl3pPr>
            <a:lvl4pPr indent="-228600" lvl="3" marL="1828800" rtl="0" algn="l">
              <a:spcBef>
                <a:spcPts val="300"/>
              </a:spcBef>
              <a:spcAft>
                <a:spcPts val="0"/>
              </a:spcAft>
              <a:buSzPts val="1600"/>
              <a:buNone/>
              <a:defRPr b="1" sz="1600"/>
            </a:lvl4pPr>
            <a:lvl5pPr indent="-228600" lvl="4" marL="2286000" rtl="0" algn="l">
              <a:spcBef>
                <a:spcPts val="300"/>
              </a:spcBef>
              <a:spcAft>
                <a:spcPts val="0"/>
              </a:spcAft>
              <a:buSzPts val="1600"/>
              <a:buNone/>
              <a:defRPr b="1" sz="1600"/>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68" name="Google Shape;68;p7"/>
          <p:cNvSpPr txBox="1"/>
          <p:nvPr>
            <p:ph idx="3" type="body"/>
          </p:nvPr>
        </p:nvSpPr>
        <p:spPr>
          <a:xfrm>
            <a:off x="381000" y="2708519"/>
            <a:ext cx="4041600" cy="3886200"/>
          </a:xfrm>
          <a:prstGeom prst="rect">
            <a:avLst/>
          </a:prstGeom>
          <a:noFill/>
          <a:ln>
            <a:noFill/>
          </a:ln>
        </p:spPr>
        <p:txBody>
          <a:bodyPr anchorCtr="0" anchor="t" bIns="45700" lIns="91425" spcFirstLastPara="1" rIns="91425" wrap="square" tIns="45700">
            <a:normAutofit/>
          </a:bodyPr>
          <a:lstStyle>
            <a:lvl1pPr indent="-355600" lvl="0" marL="457200" rtl="0" algn="l">
              <a:spcBef>
                <a:spcPts val="300"/>
              </a:spcBef>
              <a:spcAft>
                <a:spcPts val="0"/>
              </a:spcAft>
              <a:buSzPts val="2000"/>
              <a:buChar char="•"/>
              <a:defRPr sz="2000"/>
            </a:lvl1pPr>
            <a:lvl2pPr indent="-355600" lvl="1" marL="914400" rtl="0" algn="l">
              <a:spcBef>
                <a:spcPts val="300"/>
              </a:spcBef>
              <a:spcAft>
                <a:spcPts val="0"/>
              </a:spcAft>
              <a:buSzPts val="2000"/>
              <a:buChar char="▫"/>
              <a:defRPr sz="2000"/>
            </a:lvl2pPr>
            <a:lvl3pPr indent="-342900" lvl="2" marL="1371600" rtl="0" algn="l">
              <a:spcBef>
                <a:spcPts val="300"/>
              </a:spcBef>
              <a:spcAft>
                <a:spcPts val="0"/>
              </a:spcAft>
              <a:buSzPts val="1800"/>
              <a:buChar char="●"/>
              <a:defRPr sz="1800"/>
            </a:lvl3pPr>
            <a:lvl4pPr indent="-330200" lvl="3" marL="1828800" rtl="0" algn="l">
              <a:spcBef>
                <a:spcPts val="300"/>
              </a:spcBef>
              <a:spcAft>
                <a:spcPts val="0"/>
              </a:spcAft>
              <a:buSzPts val="1600"/>
              <a:buChar char="●"/>
              <a:defRPr sz="1600"/>
            </a:lvl4pPr>
            <a:lvl5pPr indent="-330200" lvl="4" marL="2286000" rtl="0" algn="l">
              <a:spcBef>
                <a:spcPts val="300"/>
              </a:spcBef>
              <a:spcAft>
                <a:spcPts val="0"/>
              </a:spcAft>
              <a:buSzPts val="1600"/>
              <a:buChar char="▫"/>
              <a:defRPr sz="1600"/>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69" name="Google Shape;69;p7"/>
          <p:cNvSpPr txBox="1"/>
          <p:nvPr>
            <p:ph idx="4" type="body"/>
          </p:nvPr>
        </p:nvSpPr>
        <p:spPr>
          <a:xfrm>
            <a:off x="4718304" y="2708519"/>
            <a:ext cx="4041900" cy="3886200"/>
          </a:xfrm>
          <a:prstGeom prst="rect">
            <a:avLst/>
          </a:prstGeom>
          <a:noFill/>
          <a:ln>
            <a:noFill/>
          </a:ln>
        </p:spPr>
        <p:txBody>
          <a:bodyPr anchorCtr="0" anchor="t" bIns="45700" lIns="91425" spcFirstLastPara="1" rIns="91425" wrap="square" tIns="45700">
            <a:normAutofit/>
          </a:bodyPr>
          <a:lstStyle>
            <a:lvl1pPr indent="-355600" lvl="0" marL="457200" rtl="0" algn="l">
              <a:spcBef>
                <a:spcPts val="300"/>
              </a:spcBef>
              <a:spcAft>
                <a:spcPts val="0"/>
              </a:spcAft>
              <a:buSzPts val="2000"/>
              <a:buChar char="•"/>
              <a:defRPr sz="2000"/>
            </a:lvl1pPr>
            <a:lvl2pPr indent="-355600" lvl="1" marL="914400" rtl="0" algn="l">
              <a:spcBef>
                <a:spcPts val="300"/>
              </a:spcBef>
              <a:spcAft>
                <a:spcPts val="0"/>
              </a:spcAft>
              <a:buSzPts val="2000"/>
              <a:buChar char="▫"/>
              <a:defRPr sz="2000"/>
            </a:lvl2pPr>
            <a:lvl3pPr indent="-342900" lvl="2" marL="1371600" rtl="0" algn="l">
              <a:spcBef>
                <a:spcPts val="300"/>
              </a:spcBef>
              <a:spcAft>
                <a:spcPts val="0"/>
              </a:spcAft>
              <a:buSzPts val="1800"/>
              <a:buChar char="●"/>
              <a:defRPr sz="1800"/>
            </a:lvl3pPr>
            <a:lvl4pPr indent="-330200" lvl="3" marL="1828800" rtl="0" algn="l">
              <a:spcBef>
                <a:spcPts val="300"/>
              </a:spcBef>
              <a:spcAft>
                <a:spcPts val="0"/>
              </a:spcAft>
              <a:buSzPts val="1600"/>
              <a:buChar char="●"/>
              <a:defRPr sz="1600"/>
            </a:lvl4pPr>
            <a:lvl5pPr indent="-330200" lvl="4" marL="2286000" rtl="0" algn="l">
              <a:spcBef>
                <a:spcPts val="300"/>
              </a:spcBef>
              <a:spcAft>
                <a:spcPts val="0"/>
              </a:spcAft>
              <a:buSzPts val="1600"/>
              <a:buChar char="▫"/>
              <a:defRPr sz="1600"/>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70" name="Google Shape;70;p7"/>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7"/>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7"/>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8"/>
          <p:cNvSpPr txBox="1"/>
          <p:nvPr>
            <p:ph type="title"/>
          </p:nvPr>
        </p:nvSpPr>
        <p:spPr>
          <a:xfrm>
            <a:off x="457200" y="1143000"/>
            <a:ext cx="8229600" cy="10698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4000"/>
              <a:buFont typeface="Trebuchet MS"/>
              <a:buNone/>
              <a:defRPr sz="4000">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8"/>
          <p:cNvSpPr txBox="1"/>
          <p:nvPr>
            <p:ph idx="10" type="dt"/>
          </p:nvPr>
        </p:nvSpPr>
        <p:spPr>
          <a:xfrm>
            <a:off x="6583680" y="612648"/>
            <a:ext cx="9573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8"/>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8"/>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9"/>
          <p:cNvSpPr txBox="1"/>
          <p:nvPr>
            <p:ph type="title"/>
          </p:nvPr>
        </p:nvSpPr>
        <p:spPr>
          <a:xfrm>
            <a:off x="5353496" y="1101970"/>
            <a:ext cx="3383400" cy="877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2"/>
              </a:buClr>
              <a:buSzPts val="1800"/>
              <a:buFont typeface="Trebuchet MS"/>
              <a:buNone/>
              <a:defRPr b="1"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9"/>
          <p:cNvSpPr txBox="1"/>
          <p:nvPr>
            <p:ph idx="1" type="body"/>
          </p:nvPr>
        </p:nvSpPr>
        <p:spPr>
          <a:xfrm>
            <a:off x="5353496" y="2010727"/>
            <a:ext cx="3383400" cy="4617600"/>
          </a:xfrm>
          <a:prstGeom prst="rect">
            <a:avLst/>
          </a:prstGeom>
          <a:noFill/>
          <a:ln>
            <a:noFill/>
          </a:ln>
        </p:spPr>
        <p:txBody>
          <a:bodyPr anchorCtr="0" anchor="t" bIns="45700" lIns="91425" spcFirstLastPara="1" rIns="91425" wrap="square" tIns="45700">
            <a:normAutofit/>
          </a:bodyPr>
          <a:lstStyle>
            <a:lvl1pPr indent="-228600" lvl="0" marL="457200" rtl="0" algn="l">
              <a:spcBef>
                <a:spcPts val="300"/>
              </a:spcBef>
              <a:spcAft>
                <a:spcPts val="0"/>
              </a:spcAft>
              <a:buSzPts val="1400"/>
              <a:buNone/>
              <a:defRPr sz="1400"/>
            </a:lvl1pPr>
            <a:lvl2pPr indent="-228600" lvl="1" marL="914400" rtl="0" algn="l">
              <a:spcBef>
                <a:spcPts val="300"/>
              </a:spcBef>
              <a:spcAft>
                <a:spcPts val="0"/>
              </a:spcAft>
              <a:buSzPts val="1200"/>
              <a:buNone/>
              <a:defRPr sz="1200"/>
            </a:lvl2pPr>
            <a:lvl3pPr indent="-228600" lvl="2" marL="1371600" rtl="0" algn="l">
              <a:spcBef>
                <a:spcPts val="300"/>
              </a:spcBef>
              <a:spcAft>
                <a:spcPts val="0"/>
              </a:spcAft>
              <a:buSzPts val="1000"/>
              <a:buNone/>
              <a:defRPr sz="1000"/>
            </a:lvl3pPr>
            <a:lvl4pPr indent="-228600" lvl="3" marL="1828800" rtl="0" algn="l">
              <a:spcBef>
                <a:spcPts val="300"/>
              </a:spcBef>
              <a:spcAft>
                <a:spcPts val="0"/>
              </a:spcAft>
              <a:buSzPts val="900"/>
              <a:buNone/>
              <a:defRPr sz="900"/>
            </a:lvl4pPr>
            <a:lvl5pPr indent="-228600" lvl="4" marL="2286000" rtl="0" algn="l">
              <a:spcBef>
                <a:spcPts val="300"/>
              </a:spcBef>
              <a:spcAft>
                <a:spcPts val="0"/>
              </a:spcAft>
              <a:buSzPts val="900"/>
              <a:buNone/>
              <a:defRPr sz="900"/>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81" name="Google Shape;81;p9"/>
          <p:cNvSpPr txBox="1"/>
          <p:nvPr>
            <p:ph idx="2" type="body"/>
          </p:nvPr>
        </p:nvSpPr>
        <p:spPr>
          <a:xfrm>
            <a:off x="152400" y="776287"/>
            <a:ext cx="5102400" cy="5852100"/>
          </a:xfrm>
          <a:prstGeom prst="rect">
            <a:avLst/>
          </a:prstGeom>
          <a:noFill/>
          <a:ln>
            <a:noFill/>
          </a:ln>
        </p:spPr>
        <p:txBody>
          <a:bodyPr anchorCtr="0" anchor="t" bIns="45700" lIns="91425" spcFirstLastPara="1" rIns="91425" wrap="square" tIns="45700">
            <a:normAutofit/>
          </a:bodyPr>
          <a:lstStyle>
            <a:lvl1pPr indent="-431800" lvl="0" marL="457200" rtl="0" algn="l">
              <a:spcBef>
                <a:spcPts val="300"/>
              </a:spcBef>
              <a:spcAft>
                <a:spcPts val="0"/>
              </a:spcAft>
              <a:buSzPts val="3200"/>
              <a:buChar char="•"/>
              <a:defRPr sz="3200"/>
            </a:lvl1pPr>
            <a:lvl2pPr indent="-406400" lvl="1" marL="914400" rtl="0" algn="l">
              <a:spcBef>
                <a:spcPts val="300"/>
              </a:spcBef>
              <a:spcAft>
                <a:spcPts val="0"/>
              </a:spcAft>
              <a:buSzPts val="2800"/>
              <a:buChar char="▫"/>
              <a:defRPr sz="2800"/>
            </a:lvl2pPr>
            <a:lvl3pPr indent="-381000" lvl="2" marL="1371600" rtl="0" algn="l">
              <a:spcBef>
                <a:spcPts val="300"/>
              </a:spcBef>
              <a:spcAft>
                <a:spcPts val="0"/>
              </a:spcAft>
              <a:buSzPts val="2400"/>
              <a:buChar char="●"/>
              <a:defRPr sz="2400"/>
            </a:lvl3pPr>
            <a:lvl4pPr indent="-355600" lvl="3" marL="1828800" rtl="0" algn="l">
              <a:spcBef>
                <a:spcPts val="300"/>
              </a:spcBef>
              <a:spcAft>
                <a:spcPts val="0"/>
              </a:spcAft>
              <a:buSzPts val="2000"/>
              <a:buChar char="●"/>
              <a:defRPr sz="2000"/>
            </a:lvl4pPr>
            <a:lvl5pPr indent="-355600" lvl="4" marL="2286000" rtl="0" algn="l">
              <a:spcBef>
                <a:spcPts val="300"/>
              </a:spcBef>
              <a:spcAft>
                <a:spcPts val="0"/>
              </a:spcAft>
              <a:buSzPts val="2000"/>
              <a:buChar char="▫"/>
              <a:defRPr sz="2000"/>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82" name="Google Shape;82;p9"/>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9"/>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9"/>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10"/>
          <p:cNvSpPr txBox="1"/>
          <p:nvPr>
            <p:ph type="title"/>
          </p:nvPr>
        </p:nvSpPr>
        <p:spPr>
          <a:xfrm rot="-5400000">
            <a:off x="3393084" y="3156647"/>
            <a:ext cx="4681500" cy="586800"/>
          </a:xfrm>
          <a:prstGeom prst="rect">
            <a:avLst/>
          </a:prstGeom>
          <a:noFill/>
          <a:ln>
            <a:noFill/>
          </a:ln>
        </p:spPr>
        <p:txBody>
          <a:bodyPr anchorCtr="0" anchor="t" bIns="45700" lIns="45700" spcFirstLastPara="1" rIns="45700" wrap="square" tIns="0">
            <a:normAutofit/>
          </a:bodyPr>
          <a:lstStyle>
            <a:lvl1pPr lvl="0" rtl="0" algn="ctr">
              <a:spcBef>
                <a:spcPts val="0"/>
              </a:spcBef>
              <a:spcAft>
                <a:spcPts val="0"/>
              </a:spcAft>
              <a:buClr>
                <a:schemeClr val="dk2"/>
              </a:buClr>
              <a:buSzPts val="2000"/>
              <a:buFont typeface="Trebuchet MS"/>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10"/>
          <p:cNvSpPr/>
          <p:nvPr>
            <p:ph idx="2" type="pic"/>
          </p:nvPr>
        </p:nvSpPr>
        <p:spPr>
          <a:xfrm>
            <a:off x="403671" y="1143000"/>
            <a:ext cx="4572000" cy="45720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10"/>
              </a:srgbClr>
            </a:outerShdw>
          </a:effectLst>
        </p:spPr>
        <p:txBody>
          <a:bodyPr anchorCtr="0" anchor="t" bIns="45700" lIns="91425" spcFirstLastPara="1" rIns="91425" wrap="square" tIns="45700">
            <a:noAutofit/>
          </a:bodyPr>
          <a:lstStyle>
            <a:lvl1pPr lvl="0" marR="0" rtl="0" algn="l">
              <a:spcBef>
                <a:spcPts val="300"/>
              </a:spcBef>
              <a:spcAft>
                <a:spcPts val="0"/>
              </a:spcAft>
              <a:buClr>
                <a:schemeClr val="accent3"/>
              </a:buClr>
              <a:buSzPts val="3200"/>
              <a:buFont typeface="Georgia"/>
              <a:buNone/>
              <a:defRPr b="0" i="0" sz="3200" u="none" cap="none" strike="noStrike">
                <a:solidFill>
                  <a:schemeClr val="dk1"/>
                </a:solidFill>
                <a:latin typeface="Georgia"/>
                <a:ea typeface="Georgia"/>
                <a:cs typeface="Georgia"/>
                <a:sym typeface="Georgia"/>
              </a:defRPr>
            </a:lvl1pPr>
            <a:lvl2pPr lvl="1"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lvl="2"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lvl="3"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lvl="4"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lvl="5"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lvl="6"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lvl="7"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lvl="8"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88" name="Google Shape;88;p10"/>
          <p:cNvSpPr txBox="1"/>
          <p:nvPr>
            <p:ph idx="1" type="body"/>
          </p:nvPr>
        </p:nvSpPr>
        <p:spPr>
          <a:xfrm>
            <a:off x="6088443" y="3274308"/>
            <a:ext cx="2590800" cy="2516400"/>
          </a:xfrm>
          <a:prstGeom prst="rect">
            <a:avLst/>
          </a:prstGeom>
          <a:noFill/>
          <a:ln>
            <a:noFill/>
          </a:ln>
        </p:spPr>
        <p:txBody>
          <a:bodyPr anchorCtr="0" anchor="t" bIns="45700" lIns="0" spcFirstLastPara="1" rIns="45700" wrap="square" tIns="0">
            <a:normAutofit/>
          </a:bodyPr>
          <a:lstStyle>
            <a:lvl1pPr indent="-228600" lvl="0" marL="457200" rtl="0" algn="l">
              <a:lnSpc>
                <a:spcPct val="100000"/>
              </a:lnSpc>
              <a:spcBef>
                <a:spcPts val="0"/>
              </a:spcBef>
              <a:spcAft>
                <a:spcPts val="0"/>
              </a:spcAft>
              <a:buSzPts val="1300"/>
              <a:buFont typeface="Georgia"/>
              <a:buNone/>
              <a:defRPr sz="1300"/>
            </a:lvl1pPr>
            <a:lvl2pPr indent="-228600" lvl="1" marL="914400" rtl="0" algn="l">
              <a:spcBef>
                <a:spcPts val="300"/>
              </a:spcBef>
              <a:spcAft>
                <a:spcPts val="0"/>
              </a:spcAft>
              <a:buSzPts val="1200"/>
              <a:buFont typeface="Georgia"/>
              <a:buNone/>
              <a:defRPr sz="1200"/>
            </a:lvl2pPr>
            <a:lvl3pPr indent="-228600" lvl="2" marL="1371600" rtl="0" algn="l">
              <a:spcBef>
                <a:spcPts val="300"/>
              </a:spcBef>
              <a:spcAft>
                <a:spcPts val="0"/>
              </a:spcAft>
              <a:buSzPts val="1000"/>
              <a:buFont typeface="Georgia"/>
              <a:buNone/>
              <a:defRPr sz="1000"/>
            </a:lvl3pPr>
            <a:lvl4pPr indent="-228600" lvl="3" marL="1828800" rtl="0" algn="l">
              <a:spcBef>
                <a:spcPts val="300"/>
              </a:spcBef>
              <a:spcAft>
                <a:spcPts val="0"/>
              </a:spcAft>
              <a:buSzPts val="900"/>
              <a:buFont typeface="Georgia"/>
              <a:buNone/>
              <a:defRPr sz="900"/>
            </a:lvl4pPr>
            <a:lvl5pPr indent="-228600" lvl="4" marL="2286000" rtl="0" algn="l">
              <a:spcBef>
                <a:spcPts val="300"/>
              </a:spcBef>
              <a:spcAft>
                <a:spcPts val="0"/>
              </a:spcAft>
              <a:buSzPts val="900"/>
              <a:buFont typeface="Georgia"/>
              <a:buNone/>
              <a:defRPr sz="900"/>
            </a:lvl5pPr>
            <a:lvl6pPr indent="-342900" lvl="5" marL="2743200" rtl="0" algn="l">
              <a:spcBef>
                <a:spcPts val="300"/>
              </a:spcBef>
              <a:spcAft>
                <a:spcPts val="0"/>
              </a:spcAft>
              <a:buSzPts val="1800"/>
              <a:buChar char="▫"/>
              <a:defRPr/>
            </a:lvl6pPr>
            <a:lvl7pPr indent="-342900" lvl="6" marL="3200400" rtl="0" algn="l">
              <a:spcBef>
                <a:spcPts val="300"/>
              </a:spcBef>
              <a:spcAft>
                <a:spcPts val="0"/>
              </a:spcAft>
              <a:buSzPts val="1800"/>
              <a:buChar char="▫"/>
              <a:defRPr/>
            </a:lvl7pPr>
            <a:lvl8pPr indent="-342900" lvl="7" marL="3657600" rtl="0" algn="l">
              <a:spcBef>
                <a:spcPts val="300"/>
              </a:spcBef>
              <a:spcAft>
                <a:spcPts val="0"/>
              </a:spcAft>
              <a:buSzPts val="1800"/>
              <a:buChar char="◦"/>
              <a:defRPr/>
            </a:lvl8pPr>
            <a:lvl9pPr indent="-342900" lvl="8" marL="4114800" rtl="0" algn="l">
              <a:spcBef>
                <a:spcPts val="300"/>
              </a:spcBef>
              <a:spcAft>
                <a:spcPts val="0"/>
              </a:spcAft>
              <a:buSzPts val="1800"/>
              <a:buChar char="◦"/>
              <a:defRPr/>
            </a:lvl9pPr>
          </a:lstStyle>
          <a:p/>
        </p:txBody>
      </p:sp>
      <p:sp>
        <p:nvSpPr>
          <p:cNvPr id="89" name="Google Shape;89;p10"/>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0"/>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0"/>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366818"/>
            <a:ext cx="9144000" cy="84300"/>
          </a:xfrm>
          <a:prstGeom prst="rect">
            <a:avLst/>
          </a:prstGeom>
          <a:solidFill>
            <a:schemeClr val="accent2">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7" name="Google Shape;7;p1"/>
          <p:cNvSpPr/>
          <p:nvPr/>
        </p:nvSpPr>
        <p:spPr>
          <a:xfrm>
            <a:off x="0" y="-1"/>
            <a:ext cx="9144000" cy="310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8" name="Google Shape;8;p1"/>
          <p:cNvSpPr/>
          <p:nvPr/>
        </p:nvSpPr>
        <p:spPr>
          <a:xfrm>
            <a:off x="0" y="308276"/>
            <a:ext cx="9144000" cy="91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9" name="Google Shape;9;p1"/>
          <p:cNvSpPr/>
          <p:nvPr/>
        </p:nvSpPr>
        <p:spPr>
          <a:xfrm flipH="1" rot="10800000">
            <a:off x="5410182" y="360133"/>
            <a:ext cx="3733800" cy="91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0" name="Google Shape;10;p1"/>
          <p:cNvSpPr/>
          <p:nvPr/>
        </p:nvSpPr>
        <p:spPr>
          <a:xfrm flipH="1" rot="10800000">
            <a:off x="5410200" y="440147"/>
            <a:ext cx="3733800" cy="180000"/>
          </a:xfrm>
          <a:prstGeom prst="rect">
            <a:avLst/>
          </a:prstGeom>
          <a:solidFill>
            <a:schemeClr val="accent2">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1" name="Google Shape;11;p1"/>
          <p:cNvSpPr/>
          <p:nvPr/>
        </p:nvSpPr>
        <p:spPr>
          <a:xfrm>
            <a:off x="5407339" y="497504"/>
            <a:ext cx="3063300" cy="273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2" name="Google Shape;12;p1"/>
          <p:cNvSpPr/>
          <p:nvPr/>
        </p:nvSpPr>
        <p:spPr>
          <a:xfrm>
            <a:off x="7373646" y="588943"/>
            <a:ext cx="1600200" cy="366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3" name="Google Shape;13;p1"/>
          <p:cNvSpPr/>
          <p:nvPr/>
        </p:nvSpPr>
        <p:spPr>
          <a:xfrm>
            <a:off x="9084966" y="-2001"/>
            <a:ext cx="57600" cy="621900"/>
          </a:xfrm>
          <a:prstGeom prst="rect">
            <a:avLst/>
          </a:prstGeom>
          <a:solidFill>
            <a:srgbClr val="FFFFFF">
              <a:alpha val="6470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 name="Google Shape;14;p1"/>
          <p:cNvSpPr/>
          <p:nvPr/>
        </p:nvSpPr>
        <p:spPr>
          <a:xfrm>
            <a:off x="9044481" y="-2001"/>
            <a:ext cx="27300" cy="621900"/>
          </a:xfrm>
          <a:prstGeom prst="rect">
            <a:avLst/>
          </a:prstGeom>
          <a:solidFill>
            <a:srgbClr val="FFFFFF">
              <a:alpha val="6470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5" name="Google Shape;15;p1"/>
          <p:cNvSpPr/>
          <p:nvPr/>
        </p:nvSpPr>
        <p:spPr>
          <a:xfrm>
            <a:off x="9025428" y="-2001"/>
            <a:ext cx="9000" cy="621900"/>
          </a:xfrm>
          <a:prstGeom prst="rect">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 name="Google Shape;16;p1"/>
          <p:cNvSpPr/>
          <p:nvPr/>
        </p:nvSpPr>
        <p:spPr>
          <a:xfrm>
            <a:off x="8975423" y="-2001"/>
            <a:ext cx="27300" cy="621900"/>
          </a:xfrm>
          <a:prstGeom prst="rect">
            <a:avLst/>
          </a:prstGeom>
          <a:solidFill>
            <a:srgbClr val="FFFFFF">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7" name="Google Shape;17;p1"/>
          <p:cNvSpPr/>
          <p:nvPr/>
        </p:nvSpPr>
        <p:spPr>
          <a:xfrm>
            <a:off x="8915677" y="380"/>
            <a:ext cx="54900" cy="585300"/>
          </a:xfrm>
          <a:prstGeom prst="rect">
            <a:avLst/>
          </a:prstGeom>
          <a:solidFill>
            <a:srgbClr val="FFFFF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8" name="Google Shape;18;p1"/>
          <p:cNvSpPr/>
          <p:nvPr/>
        </p:nvSpPr>
        <p:spPr>
          <a:xfrm>
            <a:off x="8873475" y="380"/>
            <a:ext cx="9000" cy="585300"/>
          </a:xfrm>
          <a:prstGeom prst="rect">
            <a:avLst/>
          </a:prstGeom>
          <a:solidFill>
            <a:srgbClr val="FFFFFF">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9" name="Google Shape;19;p1"/>
          <p:cNvSpPr txBox="1"/>
          <p:nvPr>
            <p:ph type="title"/>
          </p:nvPr>
        </p:nvSpPr>
        <p:spPr>
          <a:xfrm>
            <a:off x="457200" y="1143000"/>
            <a:ext cx="8229600" cy="10668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Trebuchet MS"/>
              <a:buNone/>
              <a:defRPr b="0" i="0" sz="4000" u="none" cap="none" strike="noStrike">
                <a:solidFill>
                  <a:schemeClr val="dk2"/>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0" name="Google Shape;20;p1"/>
          <p:cNvSpPr txBox="1"/>
          <p:nvPr>
            <p:ph idx="1" type="body"/>
          </p:nvPr>
        </p:nvSpPr>
        <p:spPr>
          <a:xfrm>
            <a:off x="457200" y="2249424"/>
            <a:ext cx="8229600" cy="4325100"/>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300"/>
              </a:spcBef>
              <a:spcAft>
                <a:spcPts val="0"/>
              </a:spcAft>
              <a:buClr>
                <a:schemeClr val="accent3"/>
              </a:buClr>
              <a:buSzPts val="2800"/>
              <a:buFont typeface="Georgia"/>
              <a:buChar char="•"/>
              <a:defRPr b="0" i="0" sz="2800" u="none" cap="none" strike="noStrike">
                <a:solidFill>
                  <a:schemeClr val="dk1"/>
                </a:solidFill>
                <a:latin typeface="Georgia"/>
                <a:ea typeface="Georgia"/>
                <a:cs typeface="Georgia"/>
                <a:sym typeface="Georgia"/>
              </a:defRPr>
            </a:lvl1pPr>
            <a:lvl2pPr indent="-393700" lvl="1" marL="914400" marR="0" rtl="0" algn="l">
              <a:spcBef>
                <a:spcPts val="300"/>
              </a:spcBef>
              <a:spcAft>
                <a:spcPts val="0"/>
              </a:spcAft>
              <a:buClr>
                <a:schemeClr val="accent2"/>
              </a:buClr>
              <a:buSzPts val="2600"/>
              <a:buFont typeface="Georgia"/>
              <a:buChar char="▫"/>
              <a:defRPr b="0" i="0" sz="2600" u="none" cap="none" strike="noStrike">
                <a:solidFill>
                  <a:schemeClr val="accent2"/>
                </a:solidFill>
                <a:latin typeface="Georgia"/>
                <a:ea typeface="Georgia"/>
                <a:cs typeface="Georgia"/>
                <a:sym typeface="Georgia"/>
              </a:defRPr>
            </a:lvl2pPr>
            <a:lvl3pPr indent="-381000" lvl="2" marL="1371600" marR="0" rtl="0" algn="l">
              <a:spcBef>
                <a:spcPts val="300"/>
              </a:spcBef>
              <a:spcAft>
                <a:spcPts val="0"/>
              </a:spcAft>
              <a:buClr>
                <a:schemeClr val="accent1"/>
              </a:buClr>
              <a:buSzPts val="2400"/>
              <a:buFont typeface="Noto Sans Symbols"/>
              <a:buChar char="●"/>
              <a:defRPr b="0" i="0" sz="2400" u="none" cap="none" strike="noStrike">
                <a:solidFill>
                  <a:schemeClr val="accent1"/>
                </a:solidFill>
                <a:latin typeface="Georgia"/>
                <a:ea typeface="Georgia"/>
                <a:cs typeface="Georgia"/>
                <a:sym typeface="Georgia"/>
              </a:defRPr>
            </a:lvl3pPr>
            <a:lvl4pPr indent="-368300" lvl="3" marL="1828800" marR="0" rtl="0" algn="l">
              <a:spcBef>
                <a:spcPts val="300"/>
              </a:spcBef>
              <a:spcAft>
                <a:spcPts val="0"/>
              </a:spcAft>
              <a:buClr>
                <a:schemeClr val="accent1"/>
              </a:buClr>
              <a:buSzPts val="2200"/>
              <a:buFont typeface="Noto Sans Symbols"/>
              <a:buChar char="●"/>
              <a:defRPr b="0" i="0" sz="2200" u="none" cap="none" strike="noStrike">
                <a:solidFill>
                  <a:schemeClr val="accent1"/>
                </a:solidFill>
                <a:latin typeface="Georgia"/>
                <a:ea typeface="Georgia"/>
                <a:cs typeface="Georgia"/>
                <a:sym typeface="Georgia"/>
              </a:defRPr>
            </a:lvl4pPr>
            <a:lvl5pPr indent="-355600" lvl="4" marL="2286000" marR="0" rtl="0" algn="l">
              <a:spcBef>
                <a:spcPts val="300"/>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5pPr>
            <a:lvl6pPr indent="-342900" lvl="5" marL="2743200" marR="0" rtl="0" algn="l">
              <a:spcBef>
                <a:spcPts val="300"/>
              </a:spcBef>
              <a:spcAft>
                <a:spcPts val="0"/>
              </a:spcAft>
              <a:buClr>
                <a:schemeClr val="accent3"/>
              </a:buClr>
              <a:buSzPts val="1800"/>
              <a:buFont typeface="Georgia"/>
              <a:buChar char="▫"/>
              <a:defRPr b="0" i="0" sz="1800" u="none" cap="none" strike="noStrike">
                <a:solidFill>
                  <a:schemeClr val="accent3"/>
                </a:solidFill>
                <a:latin typeface="Georgia"/>
                <a:ea typeface="Georgia"/>
                <a:cs typeface="Georgia"/>
                <a:sym typeface="Georgia"/>
              </a:defRPr>
            </a:lvl6pPr>
            <a:lvl7pPr indent="-330200" lvl="6" marL="3200400" marR="0" rtl="0" algn="l">
              <a:spcBef>
                <a:spcPts val="300"/>
              </a:spcBef>
              <a:spcAft>
                <a:spcPts val="0"/>
              </a:spcAft>
              <a:buClr>
                <a:schemeClr val="accent3"/>
              </a:buClr>
              <a:buSzPts val="1600"/>
              <a:buFont typeface="Georgia"/>
              <a:buChar char="▫"/>
              <a:defRPr b="0" i="0" sz="1600" u="none" cap="none" strike="noStrike">
                <a:solidFill>
                  <a:schemeClr val="accent3"/>
                </a:solidFill>
                <a:latin typeface="Georgia"/>
                <a:ea typeface="Georgia"/>
                <a:cs typeface="Georgia"/>
                <a:sym typeface="Georgia"/>
              </a:defRPr>
            </a:lvl7pPr>
            <a:lvl8pPr indent="-323850" lvl="7" marL="3657600" marR="0" rtl="0" algn="l">
              <a:spcBef>
                <a:spcPts val="300"/>
              </a:spcBef>
              <a:spcAft>
                <a:spcPts val="0"/>
              </a:spcAft>
              <a:buClr>
                <a:schemeClr val="accent3"/>
              </a:buClr>
              <a:buSzPts val="1500"/>
              <a:buFont typeface="Georgia"/>
              <a:buChar char="◦"/>
              <a:defRPr b="0" i="0" sz="1500" u="none" cap="none" strike="noStrike">
                <a:solidFill>
                  <a:schemeClr val="accent3"/>
                </a:solidFill>
                <a:latin typeface="Georgia"/>
                <a:ea typeface="Georgia"/>
                <a:cs typeface="Georgia"/>
                <a:sym typeface="Georgia"/>
              </a:defRPr>
            </a:lvl8pPr>
            <a:lvl9pPr indent="-317500" lvl="8" marL="4114800" marR="0" rtl="0" algn="l">
              <a:spcBef>
                <a:spcPts val="300"/>
              </a:spcBef>
              <a:spcAft>
                <a:spcPts val="0"/>
              </a:spcAft>
              <a:buClr>
                <a:schemeClr val="accent3"/>
              </a:buClr>
              <a:buSzPts val="1400"/>
              <a:buFont typeface="Georgia"/>
              <a:buChar char="◦"/>
              <a:defRPr b="0" i="0" sz="1400" u="none" cap="none" strike="noStrike">
                <a:solidFill>
                  <a:schemeClr val="accent3"/>
                </a:solidFill>
                <a:latin typeface="Georgia"/>
                <a:ea typeface="Georgia"/>
                <a:cs typeface="Georgia"/>
                <a:sym typeface="Georgia"/>
              </a:defRPr>
            </a:lvl9pPr>
          </a:lstStyle>
          <a:p/>
        </p:txBody>
      </p:sp>
      <p:sp>
        <p:nvSpPr>
          <p:cNvPr id="21" name="Google Shape;21;p1"/>
          <p:cNvSpPr txBox="1"/>
          <p:nvPr>
            <p:ph idx="10" type="dt"/>
          </p:nvPr>
        </p:nvSpPr>
        <p:spPr>
          <a:xfrm>
            <a:off x="6586536" y="612648"/>
            <a:ext cx="9573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2" name="Google Shape;22;p1"/>
          <p:cNvSpPr txBox="1"/>
          <p:nvPr>
            <p:ph idx="11" type="ftr"/>
          </p:nvPr>
        </p:nvSpPr>
        <p:spPr>
          <a:xfrm>
            <a:off x="5257800" y="612648"/>
            <a:ext cx="13260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8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23" name="Google Shape;23;p1"/>
          <p:cNvSpPr txBox="1"/>
          <p:nvPr>
            <p:ph idx="12" type="sldNum"/>
          </p:nvPr>
        </p:nvSpPr>
        <p:spPr>
          <a:xfrm>
            <a:off x="8174736" y="2272"/>
            <a:ext cx="762000" cy="3657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800" u="none" cap="none" strike="noStrike">
                <a:solidFill>
                  <a:srgbClr val="FFFFFF"/>
                </a:solidFill>
                <a:latin typeface="Georgia"/>
                <a:ea typeface="Georgia"/>
                <a:cs typeface="Georgia"/>
                <a:sym typeface="Georgia"/>
              </a:defRPr>
            </a:lvl1pPr>
            <a:lvl2pPr indent="0" lvl="1" marL="0" marR="0" rtl="0" algn="r">
              <a:spcBef>
                <a:spcPts val="0"/>
              </a:spcBef>
              <a:buNone/>
              <a:defRPr b="0" i="0" sz="1800" u="none" cap="none" strike="noStrike">
                <a:solidFill>
                  <a:srgbClr val="FFFFFF"/>
                </a:solidFill>
                <a:latin typeface="Georgia"/>
                <a:ea typeface="Georgia"/>
                <a:cs typeface="Georgia"/>
                <a:sym typeface="Georgia"/>
              </a:defRPr>
            </a:lvl2pPr>
            <a:lvl3pPr indent="0" lvl="2" marL="0" marR="0" rtl="0" algn="r">
              <a:spcBef>
                <a:spcPts val="0"/>
              </a:spcBef>
              <a:buNone/>
              <a:defRPr b="0" i="0" sz="1800" u="none" cap="none" strike="noStrike">
                <a:solidFill>
                  <a:srgbClr val="FFFFFF"/>
                </a:solidFill>
                <a:latin typeface="Georgia"/>
                <a:ea typeface="Georgia"/>
                <a:cs typeface="Georgia"/>
                <a:sym typeface="Georgia"/>
              </a:defRPr>
            </a:lvl3pPr>
            <a:lvl4pPr indent="0" lvl="3" marL="0" marR="0" rtl="0" algn="r">
              <a:spcBef>
                <a:spcPts val="0"/>
              </a:spcBef>
              <a:buNone/>
              <a:defRPr b="0" i="0" sz="1800" u="none" cap="none" strike="noStrike">
                <a:solidFill>
                  <a:srgbClr val="FFFFFF"/>
                </a:solidFill>
                <a:latin typeface="Georgia"/>
                <a:ea typeface="Georgia"/>
                <a:cs typeface="Georgia"/>
                <a:sym typeface="Georgia"/>
              </a:defRPr>
            </a:lvl4pPr>
            <a:lvl5pPr indent="0" lvl="4" marL="0" marR="0" rtl="0" algn="r">
              <a:spcBef>
                <a:spcPts val="0"/>
              </a:spcBef>
              <a:buNone/>
              <a:defRPr b="0" i="0" sz="1800" u="none" cap="none" strike="noStrike">
                <a:solidFill>
                  <a:srgbClr val="FFFFFF"/>
                </a:solidFill>
                <a:latin typeface="Georgia"/>
                <a:ea typeface="Georgia"/>
                <a:cs typeface="Georgia"/>
                <a:sym typeface="Georgia"/>
              </a:defRPr>
            </a:lvl5pPr>
            <a:lvl6pPr indent="0" lvl="5" marL="0" marR="0" rtl="0" algn="r">
              <a:spcBef>
                <a:spcPts val="0"/>
              </a:spcBef>
              <a:buNone/>
              <a:defRPr b="0" i="0" sz="1800" u="none" cap="none" strike="noStrike">
                <a:solidFill>
                  <a:srgbClr val="FFFFFF"/>
                </a:solidFill>
                <a:latin typeface="Georgia"/>
                <a:ea typeface="Georgia"/>
                <a:cs typeface="Georgia"/>
                <a:sym typeface="Georgia"/>
              </a:defRPr>
            </a:lvl6pPr>
            <a:lvl7pPr indent="0" lvl="6" marL="0" marR="0" rtl="0" algn="r">
              <a:spcBef>
                <a:spcPts val="0"/>
              </a:spcBef>
              <a:buNone/>
              <a:defRPr b="0" i="0" sz="1800" u="none" cap="none" strike="noStrike">
                <a:solidFill>
                  <a:srgbClr val="FFFFFF"/>
                </a:solidFill>
                <a:latin typeface="Georgia"/>
                <a:ea typeface="Georgia"/>
                <a:cs typeface="Georgia"/>
                <a:sym typeface="Georgia"/>
              </a:defRPr>
            </a:lvl7pPr>
            <a:lvl8pPr indent="0" lvl="7" marL="0" marR="0" rtl="0" algn="r">
              <a:spcBef>
                <a:spcPts val="0"/>
              </a:spcBef>
              <a:buNone/>
              <a:defRPr b="0" i="0" sz="1800" u="none" cap="none" strike="noStrike">
                <a:solidFill>
                  <a:srgbClr val="FFFFFF"/>
                </a:solidFill>
                <a:latin typeface="Georgia"/>
                <a:ea typeface="Georgia"/>
                <a:cs typeface="Georgia"/>
                <a:sym typeface="Georgia"/>
              </a:defRPr>
            </a:lvl8pPr>
            <a:lvl9pPr indent="0" lvl="8" marL="0" marR="0" rtl="0" algn="r">
              <a:spcBef>
                <a:spcPts val="0"/>
              </a:spcBef>
              <a:buNone/>
              <a:defRPr b="0" i="0" sz="18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ctrTitle"/>
          </p:nvPr>
        </p:nvSpPr>
        <p:spPr>
          <a:xfrm>
            <a:off x="533400" y="2743200"/>
            <a:ext cx="8458200" cy="1470025"/>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F2F2F2"/>
              </a:buClr>
              <a:buSzPct val="100000"/>
              <a:buFont typeface="Trebuchet MS"/>
              <a:buNone/>
            </a:pPr>
            <a:br>
              <a:rPr lang="en-US" sz="2000">
                <a:solidFill>
                  <a:srgbClr val="F2F2F2"/>
                </a:solidFill>
              </a:rPr>
            </a:br>
            <a:r>
              <a:rPr lang="en-US" sz="3100">
                <a:solidFill>
                  <a:srgbClr val="F2F2F2"/>
                </a:solidFill>
                <a:latin typeface="Arial"/>
                <a:ea typeface="Arial"/>
                <a:cs typeface="Arial"/>
                <a:sym typeface="Arial"/>
              </a:rPr>
              <a:t>Department of Computer Engineering</a:t>
            </a:r>
            <a:br>
              <a:rPr lang="en-US" sz="3100">
                <a:solidFill>
                  <a:srgbClr val="F2F2F2"/>
                </a:solidFill>
                <a:latin typeface="Arial"/>
                <a:ea typeface="Arial"/>
                <a:cs typeface="Arial"/>
                <a:sym typeface="Arial"/>
              </a:rPr>
            </a:br>
            <a:r>
              <a:rPr lang="en-US" sz="3100">
                <a:solidFill>
                  <a:srgbClr val="F2F2F2"/>
                </a:solidFill>
                <a:latin typeface="Arial"/>
                <a:ea typeface="Arial"/>
                <a:cs typeface="Arial"/>
                <a:sym typeface="Arial"/>
              </a:rPr>
              <a:t>Atharva College of Engineering</a:t>
            </a:r>
            <a:br>
              <a:rPr lang="en-US" sz="3100">
                <a:solidFill>
                  <a:srgbClr val="F2F2F2"/>
                </a:solidFill>
                <a:latin typeface="Arial"/>
                <a:ea typeface="Arial"/>
                <a:cs typeface="Arial"/>
                <a:sym typeface="Arial"/>
              </a:rPr>
            </a:br>
            <a:r>
              <a:rPr lang="en-US" sz="3100">
                <a:solidFill>
                  <a:srgbClr val="F2F2F2"/>
                </a:solidFill>
                <a:latin typeface="Arial"/>
                <a:ea typeface="Arial"/>
                <a:cs typeface="Arial"/>
                <a:sym typeface="Arial"/>
              </a:rPr>
              <a:t>Mumbai.</a:t>
            </a:r>
            <a:br>
              <a:rPr lang="en-US" sz="2000">
                <a:solidFill>
                  <a:srgbClr val="F2F2F2"/>
                </a:solidFill>
              </a:rPr>
            </a:br>
            <a:br>
              <a:rPr lang="en-US" sz="2000">
                <a:solidFill>
                  <a:srgbClr val="F2F2F2"/>
                </a:solidFill>
              </a:rPr>
            </a:br>
            <a:br>
              <a:rPr lang="en-US" sz="2000">
                <a:solidFill>
                  <a:srgbClr val="F2F2F2"/>
                </a:solidFill>
              </a:rPr>
            </a:br>
            <a:endParaRPr sz="2000">
              <a:solidFill>
                <a:srgbClr val="F2F2F2"/>
              </a:solidFill>
            </a:endParaRPr>
          </a:p>
        </p:txBody>
      </p:sp>
      <p:sp>
        <p:nvSpPr>
          <p:cNvPr id="109" name="Google Shape;109;p13"/>
          <p:cNvSpPr txBox="1"/>
          <p:nvPr>
            <p:ph idx="1" type="subTitle"/>
          </p:nvPr>
        </p:nvSpPr>
        <p:spPr>
          <a:xfrm>
            <a:off x="332232" y="3886200"/>
            <a:ext cx="4953000" cy="1752600"/>
          </a:xfrm>
          <a:prstGeom prst="rect">
            <a:avLst/>
          </a:prstGeom>
          <a:noFill/>
          <a:ln>
            <a:noFill/>
          </a:ln>
        </p:spPr>
        <p:txBody>
          <a:bodyPr anchorCtr="0" anchor="t" bIns="45700" lIns="91425" spcFirstLastPara="1" rIns="91425" wrap="square" tIns="45700">
            <a:noAutofit/>
          </a:bodyPr>
          <a:lstStyle/>
          <a:p>
            <a:pPr indent="0" lvl="0" marL="64008" rtl="0" algn="l">
              <a:spcBef>
                <a:spcPts val="0"/>
              </a:spcBef>
              <a:spcAft>
                <a:spcPts val="0"/>
              </a:spcAft>
              <a:buSzPts val="3200"/>
              <a:buNone/>
            </a:pPr>
            <a:r>
              <a:rPr lang="en-US" sz="3200">
                <a:latin typeface="Quicksand"/>
                <a:ea typeface="Quicksand"/>
                <a:cs typeface="Quicksand"/>
                <a:sym typeface="Quicksand"/>
              </a:rPr>
              <a:t>Presented By</a:t>
            </a:r>
            <a:endParaRPr sz="3200">
              <a:latin typeface="Quicksand"/>
              <a:ea typeface="Quicksand"/>
              <a:cs typeface="Quicksand"/>
              <a:sym typeface="Quicksand"/>
            </a:endParaRPr>
          </a:p>
          <a:p>
            <a:pPr indent="0" lvl="0" marL="64008" rtl="0" algn="l">
              <a:spcBef>
                <a:spcPts val="300"/>
              </a:spcBef>
              <a:spcAft>
                <a:spcPts val="0"/>
              </a:spcAft>
              <a:buSzPts val="2000"/>
              <a:buNone/>
            </a:pPr>
            <a:r>
              <a:rPr lang="en-US" sz="2000">
                <a:latin typeface="Quicksand"/>
                <a:ea typeface="Quicksand"/>
                <a:cs typeface="Quicksand"/>
                <a:sym typeface="Quicksand"/>
              </a:rPr>
              <a:t>Syamantak Dhavle</a:t>
            </a:r>
            <a:endParaRPr sz="2000">
              <a:latin typeface="Quicksand"/>
              <a:ea typeface="Quicksand"/>
              <a:cs typeface="Quicksand"/>
              <a:sym typeface="Quicksand"/>
            </a:endParaRPr>
          </a:p>
          <a:p>
            <a:pPr indent="0" lvl="0" marL="64008" rtl="0" algn="l">
              <a:spcBef>
                <a:spcPts val="300"/>
              </a:spcBef>
              <a:spcAft>
                <a:spcPts val="0"/>
              </a:spcAft>
              <a:buSzPts val="2000"/>
              <a:buNone/>
            </a:pPr>
            <a:r>
              <a:rPr lang="en-US" sz="2000">
                <a:latin typeface="Quicksand"/>
                <a:ea typeface="Quicksand"/>
                <a:cs typeface="Quicksand"/>
                <a:sym typeface="Quicksand"/>
              </a:rPr>
              <a:t>Mohammad Qais</a:t>
            </a:r>
            <a:endParaRPr sz="2000">
              <a:latin typeface="Quicksand"/>
              <a:ea typeface="Quicksand"/>
              <a:cs typeface="Quicksand"/>
              <a:sym typeface="Quicksand"/>
            </a:endParaRPr>
          </a:p>
          <a:p>
            <a:pPr indent="0" lvl="0" marL="64008" rtl="0" algn="l">
              <a:spcBef>
                <a:spcPts val="300"/>
              </a:spcBef>
              <a:spcAft>
                <a:spcPts val="0"/>
              </a:spcAft>
              <a:buSzPts val="2000"/>
              <a:buNone/>
            </a:pPr>
            <a:r>
              <a:rPr lang="en-US" sz="2000">
                <a:latin typeface="Quicksand"/>
                <a:ea typeface="Quicksand"/>
                <a:cs typeface="Quicksand"/>
                <a:sym typeface="Quicksand"/>
              </a:rPr>
              <a:t>Khan Mohd Saif  </a:t>
            </a:r>
            <a:endParaRPr sz="2000">
              <a:latin typeface="Quicksand"/>
              <a:ea typeface="Quicksand"/>
              <a:cs typeface="Quicksand"/>
              <a:sym typeface="Quicksand"/>
            </a:endParaRPr>
          </a:p>
          <a:p>
            <a:pPr indent="0" lvl="0" marL="64008" rtl="0" algn="l">
              <a:spcBef>
                <a:spcPts val="300"/>
              </a:spcBef>
              <a:spcAft>
                <a:spcPts val="0"/>
              </a:spcAft>
              <a:buSzPts val="2000"/>
              <a:buNone/>
            </a:pPr>
            <a:r>
              <a:t/>
            </a:r>
            <a:endParaRPr sz="2000">
              <a:latin typeface="Quicksand"/>
              <a:ea typeface="Quicksand"/>
              <a:cs typeface="Quicksand"/>
              <a:sym typeface="Quicksand"/>
            </a:endParaRPr>
          </a:p>
          <a:p>
            <a:pPr indent="0" lvl="0" marL="64008" rtl="0" algn="l">
              <a:spcBef>
                <a:spcPts val="300"/>
              </a:spcBef>
              <a:spcAft>
                <a:spcPts val="0"/>
              </a:spcAft>
              <a:buSzPts val="2000"/>
              <a:buNone/>
            </a:pPr>
            <a:r>
              <a:t/>
            </a:r>
            <a:endParaRPr sz="2000">
              <a:latin typeface="Quicksand"/>
              <a:ea typeface="Quicksand"/>
              <a:cs typeface="Quicksand"/>
              <a:sym typeface="Quicksand"/>
            </a:endParaRPr>
          </a:p>
        </p:txBody>
      </p:sp>
      <p:sp>
        <p:nvSpPr>
          <p:cNvPr id="110" name="Google Shape;110;p13"/>
          <p:cNvSpPr txBox="1"/>
          <p:nvPr/>
        </p:nvSpPr>
        <p:spPr>
          <a:xfrm>
            <a:off x="1752600" y="604095"/>
            <a:ext cx="6019800" cy="7410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0"/>
              </a:spcBef>
              <a:spcAft>
                <a:spcPts val="800"/>
              </a:spcAft>
              <a:buClr>
                <a:schemeClr val="dk1"/>
              </a:buClr>
              <a:buSzPts val="1100"/>
              <a:buFont typeface="Arial"/>
              <a:buNone/>
            </a:pPr>
            <a:r>
              <a:rPr lang="en-US" sz="2300">
                <a:solidFill>
                  <a:srgbClr val="FFFFFF"/>
                </a:solidFill>
              </a:rPr>
              <a:t>FURNITURE E-COMMERCE STORE BASED ON AUGMENTED REALITY</a:t>
            </a:r>
            <a:endParaRPr i="0" sz="2700" u="sng" cap="none" strike="noStrike">
              <a:solidFill>
                <a:srgbClr val="FFFFFF"/>
              </a:solidFill>
            </a:endParaRPr>
          </a:p>
        </p:txBody>
      </p:sp>
      <p:pic>
        <p:nvPicPr>
          <p:cNvPr descr="https://lh6.googleusercontent.com/cyW7SphDOdDYtYwvzK9J68b6XgYrWkQtzJDBqP8u4e1APo4xT04iJW_fSSee4RAipD9lUkaLaFEyM-isJQDzrNfLIWFMs13t_2S7HeWJzCo4KiiIMOQ0piC9k_YzlSp19bTpWH8jPz1mkXmQ1w" id="111" name="Google Shape;111;p13"/>
          <p:cNvPicPr preferRelativeResize="0"/>
          <p:nvPr/>
        </p:nvPicPr>
        <p:blipFill rotWithShape="1">
          <a:blip r:embed="rId3">
            <a:alphaModFix/>
          </a:blip>
          <a:srcRect b="0" l="0" r="80134" t="0"/>
          <a:stretch/>
        </p:blipFill>
        <p:spPr>
          <a:xfrm>
            <a:off x="228600" y="289368"/>
            <a:ext cx="1409659" cy="1247776"/>
          </a:xfrm>
          <a:prstGeom prst="rect">
            <a:avLst/>
          </a:prstGeom>
          <a:noFill/>
          <a:ln>
            <a:noFill/>
          </a:ln>
        </p:spPr>
      </p:pic>
      <p:sp>
        <p:nvSpPr>
          <p:cNvPr id="112" name="Google Shape;112;p13"/>
          <p:cNvSpPr txBox="1"/>
          <p:nvPr/>
        </p:nvSpPr>
        <p:spPr>
          <a:xfrm>
            <a:off x="5285232" y="4419600"/>
            <a:ext cx="3477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3200" u="none" cap="none" strike="noStrike">
                <a:solidFill>
                  <a:srgbClr val="3F3F3F"/>
                </a:solidFill>
                <a:latin typeface="Quicksand"/>
                <a:ea typeface="Quicksand"/>
                <a:cs typeface="Quicksand"/>
                <a:sym typeface="Quicksand"/>
              </a:rPr>
              <a:t>Guided By</a:t>
            </a:r>
            <a:endParaRPr>
              <a:latin typeface="Quicksand"/>
              <a:ea typeface="Quicksand"/>
              <a:cs typeface="Quicksand"/>
              <a:sym typeface="Quicksand"/>
            </a:endParaRPr>
          </a:p>
          <a:p>
            <a:pPr indent="0" lvl="0" marL="0" marR="0" rtl="0" algn="l">
              <a:spcBef>
                <a:spcPts val="0"/>
              </a:spcBef>
              <a:spcAft>
                <a:spcPts val="0"/>
              </a:spcAft>
              <a:buNone/>
            </a:pPr>
            <a:r>
              <a:rPr lang="en-US" sz="2000">
                <a:solidFill>
                  <a:srgbClr val="3F3F3F"/>
                </a:solidFill>
                <a:latin typeface="Quicksand"/>
                <a:ea typeface="Quicksand"/>
                <a:cs typeface="Quicksand"/>
                <a:sym typeface="Quicksand"/>
              </a:rPr>
              <a:t>Prof. Bhavna Arora</a:t>
            </a:r>
            <a:endParaRPr sz="2000">
              <a:solidFill>
                <a:srgbClr val="3F3F3F"/>
              </a:solidFill>
              <a:latin typeface="Quicksand"/>
              <a:ea typeface="Quicksand"/>
              <a:cs typeface="Quicksand"/>
              <a:sym typeface="Quicksand"/>
            </a:endParaRPr>
          </a:p>
          <a:p>
            <a:pPr indent="0" lvl="0" marL="0" marR="0" rtl="0" algn="l">
              <a:spcBef>
                <a:spcPts val="0"/>
              </a:spcBef>
              <a:spcAft>
                <a:spcPts val="0"/>
              </a:spcAft>
              <a:buNone/>
            </a:pPr>
            <a:r>
              <a:t/>
            </a:r>
            <a:endParaRPr sz="2000">
              <a:solidFill>
                <a:srgbClr val="3F3F3F"/>
              </a:solidFill>
              <a:latin typeface="Quicksand"/>
              <a:ea typeface="Quicksand"/>
              <a:cs typeface="Quicksand"/>
              <a:sym typeface="Quicksand"/>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nvSpPr>
        <p:spPr>
          <a:xfrm>
            <a:off x="230425" y="623450"/>
            <a:ext cx="470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Quicksand"/>
                <a:ea typeface="Quicksand"/>
                <a:cs typeface="Quicksand"/>
                <a:sym typeface="Quicksand"/>
              </a:rPr>
              <a:t>7</a:t>
            </a:r>
            <a:r>
              <a:rPr b="1" lang="en-US" sz="1800">
                <a:solidFill>
                  <a:schemeClr val="dk1"/>
                </a:solidFill>
                <a:latin typeface="Quicksand"/>
                <a:ea typeface="Quicksand"/>
                <a:cs typeface="Quicksand"/>
                <a:sym typeface="Quicksand"/>
              </a:rPr>
              <a:t>.1) Block Diagram (Admin)</a:t>
            </a:r>
            <a:endParaRPr b="1" sz="1800">
              <a:solidFill>
                <a:schemeClr val="dk1"/>
              </a:solidFill>
              <a:latin typeface="Quicksand"/>
              <a:ea typeface="Quicksand"/>
              <a:cs typeface="Quicksand"/>
              <a:sym typeface="Quicksand"/>
            </a:endParaRPr>
          </a:p>
        </p:txBody>
      </p:sp>
      <p:pic>
        <p:nvPicPr>
          <p:cNvPr id="168" name="Google Shape;168;p22"/>
          <p:cNvPicPr preferRelativeResize="0"/>
          <p:nvPr/>
        </p:nvPicPr>
        <p:blipFill>
          <a:blip r:embed="rId3">
            <a:alphaModFix/>
          </a:blip>
          <a:stretch>
            <a:fillRect/>
          </a:stretch>
        </p:blipFill>
        <p:spPr>
          <a:xfrm>
            <a:off x="152400" y="1237550"/>
            <a:ext cx="8839200" cy="497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nvSpPr>
        <p:spPr>
          <a:xfrm>
            <a:off x="304800" y="533400"/>
            <a:ext cx="8305800" cy="2739900"/>
          </a:xfrm>
          <a:prstGeom prst="rect">
            <a:avLst/>
          </a:prstGeom>
          <a:noFill/>
          <a:ln>
            <a:noFill/>
          </a:ln>
        </p:spPr>
        <p:txBody>
          <a:bodyPr anchorCtr="0" anchor="t" bIns="45700" lIns="91425" spcFirstLastPara="1" rIns="91425" wrap="square" tIns="45700">
            <a:spAutoFit/>
          </a:bodyPr>
          <a:lstStyle/>
          <a:p>
            <a:pPr indent="-228600" lvl="0" marL="342900" marR="0" rtl="0" algn="l">
              <a:spcBef>
                <a:spcPts val="0"/>
              </a:spcBef>
              <a:spcAft>
                <a:spcPts val="0"/>
              </a:spcAft>
              <a:buClr>
                <a:schemeClr val="dk1"/>
              </a:buClr>
              <a:buSzPts val="1800"/>
              <a:buFont typeface="Georgia"/>
              <a:buNone/>
            </a:pPr>
            <a:r>
              <a:rPr lang="en-US" sz="2500">
                <a:solidFill>
                  <a:schemeClr val="dk1"/>
                </a:solidFill>
                <a:latin typeface="Quicksand"/>
                <a:ea typeface="Quicksand"/>
                <a:cs typeface="Quicksand"/>
                <a:sym typeface="Quicksand"/>
              </a:rPr>
              <a:t>8) Implementation</a:t>
            </a:r>
            <a:endParaRPr sz="2500">
              <a:solidFill>
                <a:schemeClr val="dk1"/>
              </a:solidFill>
              <a:latin typeface="Quicksand"/>
              <a:ea typeface="Quicksand"/>
              <a:cs typeface="Quicksand"/>
              <a:sym typeface="Quicksand"/>
            </a:endParaRPr>
          </a:p>
          <a:p>
            <a:pPr indent="-228600" lvl="0" marL="342900" marR="0" rtl="0" algn="l">
              <a:spcBef>
                <a:spcPts val="0"/>
              </a:spcBef>
              <a:spcAft>
                <a:spcPts val="0"/>
              </a:spcAft>
              <a:buClr>
                <a:schemeClr val="dk1"/>
              </a:buClr>
              <a:buSzPts val="1800"/>
              <a:buFont typeface="Georgia"/>
              <a:buNone/>
            </a:pPr>
            <a:r>
              <a:t/>
            </a:r>
            <a:endParaRPr sz="21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1800"/>
              <a:buFont typeface="Quicksand"/>
              <a:buAutoNum type="arabicPeriod"/>
            </a:pPr>
            <a:r>
              <a:rPr b="1" lang="en-US" sz="1800">
                <a:solidFill>
                  <a:schemeClr val="dk1"/>
                </a:solidFill>
                <a:latin typeface="Quicksand"/>
                <a:ea typeface="Quicksand"/>
                <a:cs typeface="Quicksand"/>
                <a:sym typeface="Quicksand"/>
              </a:rPr>
              <a:t>Creation &amp; Collection of 3d Models.</a:t>
            </a:r>
            <a:endParaRPr>
              <a:latin typeface="Quicksand"/>
              <a:ea typeface="Quicksand"/>
              <a:cs typeface="Quicksand"/>
              <a:sym typeface="Quicksand"/>
            </a:endParaRPr>
          </a:p>
          <a:p>
            <a:pPr indent="-228600" lvl="0" marL="342900" marR="0" rtl="0" algn="l">
              <a:spcBef>
                <a:spcPts val="0"/>
              </a:spcBef>
              <a:spcAft>
                <a:spcPts val="0"/>
              </a:spcAft>
              <a:buClr>
                <a:schemeClr val="dk1"/>
              </a:buClr>
              <a:buSzPts val="1800"/>
              <a:buFont typeface="Georgia"/>
              <a:buNone/>
            </a:pPr>
            <a:r>
              <a:t/>
            </a:r>
            <a:endParaRPr sz="1800">
              <a:solidFill>
                <a:schemeClr val="dk1"/>
              </a:solidFill>
              <a:latin typeface="Quicksand"/>
              <a:ea typeface="Quicksand"/>
              <a:cs typeface="Quicksand"/>
              <a:sym typeface="Quicksand"/>
            </a:endParaRPr>
          </a:p>
          <a:p>
            <a:pPr indent="-342900" lvl="0" marL="457200" marR="0" rtl="0" algn="l">
              <a:spcBef>
                <a:spcPts val="0"/>
              </a:spcBef>
              <a:spcAft>
                <a:spcPts val="0"/>
              </a:spcAft>
              <a:buClr>
                <a:schemeClr val="dk1"/>
              </a:buClr>
              <a:buSzPts val="1800"/>
              <a:buFont typeface="Quicksand"/>
              <a:buAutoNum type="arabicParenR"/>
            </a:pPr>
            <a:r>
              <a:rPr lang="en-US" sz="1800">
                <a:solidFill>
                  <a:schemeClr val="dk1"/>
                </a:solidFill>
                <a:latin typeface="Quicksand"/>
                <a:ea typeface="Quicksand"/>
                <a:cs typeface="Quicksand"/>
                <a:sym typeface="Quicksand"/>
              </a:rPr>
              <a:t>The models required for the application were created using c4d &amp; some of them were collected from various sources.</a:t>
            </a:r>
            <a:endParaRPr sz="1800">
              <a:solidFill>
                <a:schemeClr val="dk1"/>
              </a:solidFill>
              <a:latin typeface="Quicksand"/>
              <a:ea typeface="Quicksand"/>
              <a:cs typeface="Quicksand"/>
              <a:sym typeface="Quicksand"/>
            </a:endParaRPr>
          </a:p>
          <a:p>
            <a:pPr indent="-342900" lvl="0" marL="457200" marR="0" rtl="0" algn="l">
              <a:spcBef>
                <a:spcPts val="0"/>
              </a:spcBef>
              <a:spcAft>
                <a:spcPts val="0"/>
              </a:spcAft>
              <a:buClr>
                <a:schemeClr val="dk1"/>
              </a:buClr>
              <a:buSzPts val="1800"/>
              <a:buFont typeface="Quicksand"/>
              <a:buAutoNum type="arabicParenR"/>
            </a:pPr>
            <a:r>
              <a:rPr lang="en-US" sz="1800">
                <a:solidFill>
                  <a:schemeClr val="dk1"/>
                </a:solidFill>
                <a:latin typeface="Quicksand"/>
                <a:ea typeface="Quicksand"/>
                <a:cs typeface="Quicksand"/>
                <a:sym typeface="Quicksand"/>
              </a:rPr>
              <a:t>The sceneform plugin uses GLB models, which can be rendered directly at runtime along with the textures unlike the FBX or OBJ formats.</a:t>
            </a:r>
            <a:endParaRPr sz="1800">
              <a:solidFill>
                <a:schemeClr val="dk1"/>
              </a:solidFill>
              <a:latin typeface="Quicksand"/>
              <a:ea typeface="Quicksand"/>
              <a:cs typeface="Quicksand"/>
              <a:sym typeface="Quicksand"/>
            </a:endParaRPr>
          </a:p>
          <a:p>
            <a:pPr indent="-342900" lvl="0" marL="342900" marR="0" rtl="0" algn="l">
              <a:spcBef>
                <a:spcPts val="0"/>
              </a:spcBef>
              <a:spcAft>
                <a:spcPts val="0"/>
              </a:spcAft>
              <a:buNone/>
            </a:pPr>
            <a:r>
              <a:rPr lang="en-US" sz="1800">
                <a:solidFill>
                  <a:schemeClr val="dk1"/>
                </a:solidFill>
                <a:latin typeface="Quicksand"/>
                <a:ea typeface="Quicksand"/>
                <a:cs typeface="Quicksand"/>
                <a:sym typeface="Quicksand"/>
              </a:rPr>
              <a:t>      </a:t>
            </a:r>
            <a:endParaRPr sz="1800">
              <a:solidFill>
                <a:schemeClr val="dk1"/>
              </a:solidFill>
              <a:latin typeface="Quicksand"/>
              <a:ea typeface="Quicksand"/>
              <a:cs typeface="Quicksand"/>
              <a:sym typeface="Quicksand"/>
            </a:endParaRPr>
          </a:p>
        </p:txBody>
      </p:sp>
      <p:sp>
        <p:nvSpPr>
          <p:cNvPr id="174" name="Google Shape;174;p23"/>
          <p:cNvSpPr txBox="1"/>
          <p:nvPr/>
        </p:nvSpPr>
        <p:spPr>
          <a:xfrm>
            <a:off x="457200" y="2743200"/>
            <a:ext cx="7620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mbria"/>
              <a:ea typeface="Cambria"/>
              <a:cs typeface="Cambria"/>
              <a:sym typeface="Cambria"/>
            </a:endParaRPr>
          </a:p>
        </p:txBody>
      </p:sp>
      <p:pic>
        <p:nvPicPr>
          <p:cNvPr id="175" name="Google Shape;175;p23"/>
          <p:cNvPicPr preferRelativeResize="0"/>
          <p:nvPr/>
        </p:nvPicPr>
        <p:blipFill>
          <a:blip r:embed="rId3">
            <a:alphaModFix/>
          </a:blip>
          <a:stretch>
            <a:fillRect/>
          </a:stretch>
        </p:blipFill>
        <p:spPr>
          <a:xfrm>
            <a:off x="1881450" y="3112500"/>
            <a:ext cx="5204992" cy="2903426"/>
          </a:xfrm>
          <a:prstGeom prst="rect">
            <a:avLst/>
          </a:prstGeom>
          <a:noFill/>
          <a:ln>
            <a:noFill/>
          </a:ln>
        </p:spPr>
      </p:pic>
      <p:sp>
        <p:nvSpPr>
          <p:cNvPr id="176" name="Google Shape;176;p23"/>
          <p:cNvSpPr txBox="1"/>
          <p:nvPr/>
        </p:nvSpPr>
        <p:spPr>
          <a:xfrm>
            <a:off x="3196350" y="6296900"/>
            <a:ext cx="27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eorgia"/>
                <a:ea typeface="Georgia"/>
                <a:cs typeface="Georgia"/>
                <a:sym typeface="Georgia"/>
              </a:rPr>
              <a:t>Raw model of a table in C4d</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nvSpPr>
        <p:spPr>
          <a:xfrm>
            <a:off x="533400" y="2057400"/>
            <a:ext cx="792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mbria"/>
              <a:ea typeface="Cambria"/>
              <a:cs typeface="Cambria"/>
              <a:sym typeface="Cambria"/>
            </a:endParaRPr>
          </a:p>
        </p:txBody>
      </p:sp>
      <p:pic>
        <p:nvPicPr>
          <p:cNvPr id="182" name="Google Shape;182;p24"/>
          <p:cNvPicPr preferRelativeResize="0"/>
          <p:nvPr/>
        </p:nvPicPr>
        <p:blipFill rotWithShape="1">
          <a:blip r:embed="rId3">
            <a:alphaModFix/>
          </a:blip>
          <a:srcRect b="21438" l="20336" r="50300" t="23534"/>
          <a:stretch/>
        </p:blipFill>
        <p:spPr>
          <a:xfrm>
            <a:off x="623150" y="2125150"/>
            <a:ext cx="3724901" cy="3846449"/>
          </a:xfrm>
          <a:prstGeom prst="rect">
            <a:avLst/>
          </a:prstGeom>
          <a:noFill/>
          <a:ln>
            <a:noFill/>
          </a:ln>
        </p:spPr>
      </p:pic>
      <p:sp>
        <p:nvSpPr>
          <p:cNvPr id="183" name="Google Shape;183;p24"/>
          <p:cNvSpPr txBox="1"/>
          <p:nvPr/>
        </p:nvSpPr>
        <p:spPr>
          <a:xfrm>
            <a:off x="352075" y="712900"/>
            <a:ext cx="8175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US" sz="1800">
                <a:solidFill>
                  <a:schemeClr val="dk1"/>
                </a:solidFill>
                <a:latin typeface="Quicksand"/>
                <a:ea typeface="Quicksand"/>
                <a:cs typeface="Quicksand"/>
                <a:sym typeface="Quicksand"/>
              </a:rPr>
              <a:t>2) Database Creation on firebase</a:t>
            </a:r>
            <a:endParaRPr b="1" sz="1800">
              <a:solidFill>
                <a:schemeClr val="dk1"/>
              </a:solidFill>
              <a:latin typeface="Quicksand"/>
              <a:ea typeface="Quicksand"/>
              <a:cs typeface="Quicksand"/>
              <a:sym typeface="Quicksand"/>
            </a:endParaRPr>
          </a:p>
          <a:p>
            <a:pPr indent="0" lvl="0" marL="0" rtl="0" algn="l">
              <a:spcBef>
                <a:spcPts val="0"/>
              </a:spcBef>
              <a:spcAft>
                <a:spcPts val="0"/>
              </a:spcAft>
              <a:buNone/>
            </a:pPr>
            <a:r>
              <a:t/>
            </a:r>
            <a:endParaRPr b="1">
              <a:latin typeface="Quicksand"/>
              <a:ea typeface="Quicksand"/>
              <a:cs typeface="Quicksand"/>
              <a:sym typeface="Quicksand"/>
            </a:endParaRPr>
          </a:p>
        </p:txBody>
      </p:sp>
      <p:sp>
        <p:nvSpPr>
          <p:cNvPr id="184" name="Google Shape;184;p24"/>
          <p:cNvSpPr txBox="1"/>
          <p:nvPr/>
        </p:nvSpPr>
        <p:spPr>
          <a:xfrm>
            <a:off x="558400" y="1363475"/>
            <a:ext cx="782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icksand"/>
                <a:ea typeface="Quicksand"/>
                <a:cs typeface="Quicksand"/>
                <a:sym typeface="Quicksand"/>
              </a:rPr>
              <a:t>Database required for the application is created on the firebase platform. The structure of the database is given below-</a:t>
            </a:r>
            <a:endParaRPr>
              <a:latin typeface="Quicksand"/>
              <a:ea typeface="Quicksand"/>
              <a:cs typeface="Quicksand"/>
              <a:sym typeface="Quicksand"/>
            </a:endParaRPr>
          </a:p>
          <a:p>
            <a:pPr indent="0" lvl="0" marL="0" rtl="0" algn="l">
              <a:spcBef>
                <a:spcPts val="0"/>
              </a:spcBef>
              <a:spcAft>
                <a:spcPts val="0"/>
              </a:spcAft>
              <a:buNone/>
            </a:pPr>
            <a:r>
              <a:t/>
            </a:r>
            <a:endParaRPr>
              <a:latin typeface="Quicksand"/>
              <a:ea typeface="Quicksand"/>
              <a:cs typeface="Quicksand"/>
              <a:sym typeface="Quicksand"/>
            </a:endParaRPr>
          </a:p>
        </p:txBody>
      </p:sp>
      <p:sp>
        <p:nvSpPr>
          <p:cNvPr id="185" name="Google Shape;185;p24"/>
          <p:cNvSpPr txBox="1"/>
          <p:nvPr/>
        </p:nvSpPr>
        <p:spPr>
          <a:xfrm>
            <a:off x="4637950" y="5049975"/>
            <a:ext cx="437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icksand"/>
                <a:ea typeface="Quicksand"/>
                <a:cs typeface="Quicksand"/>
                <a:sym typeface="Quicksand"/>
              </a:rPr>
              <a:t>Along with this database, the product images and AR model GLB files are added to firebase storage, as they are not traditional database records to be added to a realtime database.</a:t>
            </a:r>
            <a:endParaRPr>
              <a:latin typeface="Quicksand"/>
              <a:ea typeface="Quicksand"/>
              <a:cs typeface="Quicksand"/>
              <a:sym typeface="Quicksand"/>
            </a:endParaRPr>
          </a:p>
        </p:txBody>
      </p:sp>
      <p:sp>
        <p:nvSpPr>
          <p:cNvPr id="186" name="Google Shape;186;p24"/>
          <p:cNvSpPr txBox="1"/>
          <p:nvPr/>
        </p:nvSpPr>
        <p:spPr>
          <a:xfrm>
            <a:off x="4572000" y="1935900"/>
            <a:ext cx="4443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icksand"/>
                <a:ea typeface="Quicksand"/>
                <a:cs typeface="Quicksand"/>
                <a:sym typeface="Quicksand"/>
              </a:rPr>
              <a:t>This realtime database consists of 4 Parent nodes.</a:t>
            </a:r>
            <a:endParaRPr>
              <a:latin typeface="Quicksand"/>
              <a:ea typeface="Quicksand"/>
              <a:cs typeface="Quicksand"/>
              <a:sym typeface="Quicksand"/>
            </a:endParaRPr>
          </a:p>
          <a:p>
            <a:pPr indent="-317500" lvl="0" marL="457200" rtl="0" algn="l">
              <a:spcBef>
                <a:spcPts val="0"/>
              </a:spcBef>
              <a:spcAft>
                <a:spcPts val="0"/>
              </a:spcAft>
              <a:buSzPts val="1400"/>
              <a:buFont typeface="Quicksand"/>
              <a:buChar char="●"/>
            </a:pPr>
            <a:r>
              <a:rPr lang="en-US">
                <a:latin typeface="Quicksand"/>
                <a:ea typeface="Quicksand"/>
                <a:cs typeface="Quicksand"/>
                <a:sym typeface="Quicksand"/>
              </a:rPr>
              <a:t>The Admin node consists of the users who have the permission to upload any product data.</a:t>
            </a:r>
            <a:endParaRPr>
              <a:latin typeface="Quicksand"/>
              <a:ea typeface="Quicksand"/>
              <a:cs typeface="Quicksand"/>
              <a:sym typeface="Quicksand"/>
            </a:endParaRPr>
          </a:p>
          <a:p>
            <a:pPr indent="-317500" lvl="0" marL="457200" rtl="0" algn="l">
              <a:spcBef>
                <a:spcPts val="0"/>
              </a:spcBef>
              <a:spcAft>
                <a:spcPts val="0"/>
              </a:spcAft>
              <a:buSzPts val="1400"/>
              <a:buFont typeface="Quicksand"/>
              <a:buChar char="●"/>
            </a:pPr>
            <a:r>
              <a:rPr lang="en-US">
                <a:latin typeface="Quicksand"/>
                <a:ea typeface="Quicksand"/>
                <a:cs typeface="Quicksand"/>
                <a:sym typeface="Quicksand"/>
              </a:rPr>
              <a:t>The products node consists of the product name, description &amp; price.</a:t>
            </a:r>
            <a:endParaRPr>
              <a:latin typeface="Quicksand"/>
              <a:ea typeface="Quicksand"/>
              <a:cs typeface="Quicksand"/>
              <a:sym typeface="Quicksand"/>
            </a:endParaRPr>
          </a:p>
          <a:p>
            <a:pPr indent="-317500" lvl="0" marL="457200" rtl="0" algn="l">
              <a:spcBef>
                <a:spcPts val="0"/>
              </a:spcBef>
              <a:spcAft>
                <a:spcPts val="0"/>
              </a:spcAft>
              <a:buSzPts val="1400"/>
              <a:buFont typeface="Quicksand"/>
              <a:buChar char="●"/>
            </a:pPr>
            <a:r>
              <a:rPr lang="en-US">
                <a:latin typeface="Quicksand"/>
                <a:ea typeface="Quicksand"/>
                <a:cs typeface="Quicksand"/>
                <a:sym typeface="Quicksand"/>
              </a:rPr>
              <a:t>The users node contains the data of the customers accessing the app.</a:t>
            </a:r>
            <a:endParaRPr>
              <a:latin typeface="Quicksand"/>
              <a:ea typeface="Quicksand"/>
              <a:cs typeface="Quicksand"/>
              <a:sym typeface="Quicksand"/>
            </a:endParaRPr>
          </a:p>
          <a:p>
            <a:pPr indent="-317500" lvl="0" marL="457200" rtl="0" algn="l">
              <a:spcBef>
                <a:spcPts val="0"/>
              </a:spcBef>
              <a:spcAft>
                <a:spcPts val="0"/>
              </a:spcAft>
              <a:buSzPts val="1400"/>
              <a:buFont typeface="Quicksand"/>
              <a:buChar char="●"/>
            </a:pPr>
            <a:r>
              <a:rPr lang="en-US">
                <a:latin typeface="Quicksand"/>
                <a:ea typeface="Quicksand"/>
                <a:cs typeface="Quicksand"/>
                <a:sym typeface="Quicksand"/>
              </a:rPr>
              <a:t>The Cart List database consists of the data about the products added to cart by any user.</a:t>
            </a:r>
            <a:endParaRPr>
              <a:latin typeface="Quicksand"/>
              <a:ea typeface="Quicksand"/>
              <a:cs typeface="Quicksand"/>
              <a:sym typeface="Quicksand"/>
            </a:endParaRPr>
          </a:p>
          <a:p>
            <a:pPr indent="-317500" lvl="0" marL="457200" rtl="0" algn="l">
              <a:spcBef>
                <a:spcPts val="0"/>
              </a:spcBef>
              <a:spcAft>
                <a:spcPts val="0"/>
              </a:spcAft>
              <a:buSzPts val="1400"/>
              <a:buFont typeface="Quicksand"/>
              <a:buChar char="●"/>
            </a:pPr>
            <a:r>
              <a:rPr lang="en-US">
                <a:latin typeface="Quicksand"/>
                <a:ea typeface="Quicksand"/>
                <a:cs typeface="Quicksand"/>
                <a:sym typeface="Quicksand"/>
              </a:rPr>
              <a:t>All of the products consists of a unique product id, which is the timestamp of when the products were added to the database, which allows to uniquely identify each product.</a:t>
            </a:r>
            <a:endParaRPr>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nvSpPr>
        <p:spPr>
          <a:xfrm>
            <a:off x="162650" y="6234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Quicksand"/>
                <a:ea typeface="Quicksand"/>
                <a:cs typeface="Quicksand"/>
                <a:sym typeface="Quicksand"/>
              </a:rPr>
              <a:t>3.0) Creation of the User Interface</a:t>
            </a:r>
            <a:endParaRPr b="1" sz="1800">
              <a:solidFill>
                <a:schemeClr val="dk1"/>
              </a:solidFill>
              <a:latin typeface="Quicksand"/>
              <a:ea typeface="Quicksand"/>
              <a:cs typeface="Quicksand"/>
              <a:sym typeface="Quicksand"/>
            </a:endParaRPr>
          </a:p>
        </p:txBody>
      </p:sp>
      <p:pic>
        <p:nvPicPr>
          <p:cNvPr id="192" name="Google Shape;192;p25"/>
          <p:cNvPicPr preferRelativeResize="0"/>
          <p:nvPr/>
        </p:nvPicPr>
        <p:blipFill rotWithShape="1">
          <a:blip r:embed="rId3">
            <a:alphaModFix/>
          </a:blip>
          <a:srcRect b="4380" l="8243" r="5169" t="3589"/>
          <a:stretch/>
        </p:blipFill>
        <p:spPr>
          <a:xfrm>
            <a:off x="241916" y="1362350"/>
            <a:ext cx="2475784" cy="5232699"/>
          </a:xfrm>
          <a:prstGeom prst="rect">
            <a:avLst/>
          </a:prstGeom>
          <a:noFill/>
          <a:ln>
            <a:noFill/>
          </a:ln>
        </p:spPr>
      </p:pic>
      <p:pic>
        <p:nvPicPr>
          <p:cNvPr id="193" name="Google Shape;193;p25"/>
          <p:cNvPicPr preferRelativeResize="0"/>
          <p:nvPr/>
        </p:nvPicPr>
        <p:blipFill rotWithShape="1">
          <a:blip r:embed="rId4">
            <a:alphaModFix/>
          </a:blip>
          <a:srcRect b="4168" l="0" r="0" t="4205"/>
          <a:stretch/>
        </p:blipFill>
        <p:spPr>
          <a:xfrm>
            <a:off x="3059725" y="1362350"/>
            <a:ext cx="2603397" cy="5168101"/>
          </a:xfrm>
          <a:prstGeom prst="rect">
            <a:avLst/>
          </a:prstGeom>
          <a:noFill/>
          <a:ln>
            <a:noFill/>
          </a:ln>
          <a:effectLst>
            <a:outerShdw blurRad="57150" rotWithShape="0" algn="bl" dir="5400000" dist="19050">
              <a:srgbClr val="000000">
                <a:alpha val="50000"/>
              </a:srgbClr>
            </a:outerShdw>
          </a:effectLst>
        </p:spPr>
      </p:pic>
      <p:sp>
        <p:nvSpPr>
          <p:cNvPr id="194" name="Google Shape;194;p25"/>
          <p:cNvSpPr txBox="1"/>
          <p:nvPr/>
        </p:nvSpPr>
        <p:spPr>
          <a:xfrm>
            <a:off x="5758075" y="1458350"/>
            <a:ext cx="3162900" cy="461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Quicksand"/>
              <a:buChar char="●"/>
            </a:pPr>
            <a:r>
              <a:rPr lang="en-US" sz="1600">
                <a:latin typeface="Quicksand"/>
                <a:ea typeface="Quicksand"/>
                <a:cs typeface="Quicksand"/>
                <a:sym typeface="Quicksand"/>
              </a:rPr>
              <a:t>The user interface of the application was based on an open source project on Figma.</a:t>
            </a:r>
            <a:endParaRPr sz="1600">
              <a:latin typeface="Quicksand"/>
              <a:ea typeface="Quicksand"/>
              <a:cs typeface="Quicksand"/>
              <a:sym typeface="Quicksand"/>
            </a:endParaRPr>
          </a:p>
          <a:p>
            <a:pPr indent="-330200" lvl="0" marL="457200" rtl="0" algn="l">
              <a:spcBef>
                <a:spcPts val="0"/>
              </a:spcBef>
              <a:spcAft>
                <a:spcPts val="0"/>
              </a:spcAft>
              <a:buSzPts val="1600"/>
              <a:buFont typeface="Quicksand"/>
              <a:buChar char="●"/>
            </a:pPr>
            <a:r>
              <a:rPr lang="en-US" sz="1600">
                <a:latin typeface="Quicksand"/>
                <a:ea typeface="Quicksand"/>
                <a:cs typeface="Quicksand"/>
                <a:sym typeface="Quicksand"/>
              </a:rPr>
              <a:t>The design of the application was inspired by the project whole home page is present on the left</a:t>
            </a:r>
            <a:endParaRPr sz="1600">
              <a:latin typeface="Quicksand"/>
              <a:ea typeface="Quicksand"/>
              <a:cs typeface="Quicksand"/>
              <a:sym typeface="Quicksand"/>
            </a:endParaRPr>
          </a:p>
          <a:p>
            <a:pPr indent="-330200" lvl="0" marL="457200" rtl="0" algn="l">
              <a:spcBef>
                <a:spcPts val="0"/>
              </a:spcBef>
              <a:spcAft>
                <a:spcPts val="0"/>
              </a:spcAft>
              <a:buSzPts val="1600"/>
              <a:buFont typeface="Quicksand"/>
              <a:buChar char="●"/>
            </a:pPr>
            <a:r>
              <a:rPr lang="en-US" sz="1600">
                <a:latin typeface="Quicksand"/>
                <a:ea typeface="Quicksand"/>
                <a:cs typeface="Quicksand"/>
                <a:sym typeface="Quicksand"/>
              </a:rPr>
              <a:t>The final ui turned out pretty </a:t>
            </a:r>
            <a:r>
              <a:rPr lang="en-US" sz="1600">
                <a:latin typeface="Quicksand"/>
                <a:ea typeface="Quicksand"/>
                <a:cs typeface="Quicksand"/>
                <a:sym typeface="Quicksand"/>
              </a:rPr>
              <a:t>similar to the e-commerce ui project on figma, but there were certain changes made like the colour scheme and the font of the application</a:t>
            </a:r>
            <a:endParaRPr sz="1600">
              <a:latin typeface="Quicksand"/>
              <a:ea typeface="Quicksand"/>
              <a:cs typeface="Quicksand"/>
              <a:sym typeface="Quicksand"/>
            </a:endParaRPr>
          </a:p>
          <a:p>
            <a:pPr indent="-330200" lvl="0" marL="457200" rtl="0" algn="l">
              <a:spcBef>
                <a:spcPts val="0"/>
              </a:spcBef>
              <a:spcAft>
                <a:spcPts val="0"/>
              </a:spcAft>
              <a:buSzPts val="1600"/>
              <a:buFont typeface="Quicksand"/>
              <a:buChar char="●"/>
            </a:pPr>
            <a:r>
              <a:rPr lang="en-US" sz="1600">
                <a:latin typeface="Quicksand"/>
                <a:ea typeface="Quicksand"/>
                <a:cs typeface="Quicksand"/>
                <a:sym typeface="Quicksand"/>
              </a:rPr>
              <a:t>Further pages of the application can be found on the next slide.</a:t>
            </a:r>
            <a:endParaRPr sz="1600">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nvSpPr>
        <p:spPr>
          <a:xfrm>
            <a:off x="225613" y="627975"/>
            <a:ext cx="769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Quicksand"/>
                <a:ea typeface="Quicksand"/>
                <a:cs typeface="Quicksand"/>
                <a:sym typeface="Quicksand"/>
              </a:rPr>
              <a:t>3.1) Creation of the User Interface</a:t>
            </a:r>
            <a:endParaRPr b="1" sz="1800">
              <a:solidFill>
                <a:schemeClr val="dk1"/>
              </a:solidFill>
              <a:latin typeface="Quicksand"/>
              <a:ea typeface="Quicksand"/>
              <a:cs typeface="Quicksand"/>
              <a:sym typeface="Quicksand"/>
            </a:endParaRPr>
          </a:p>
        </p:txBody>
      </p:sp>
      <p:pic>
        <p:nvPicPr>
          <p:cNvPr id="200" name="Google Shape;200;p26"/>
          <p:cNvPicPr preferRelativeResize="0"/>
          <p:nvPr/>
        </p:nvPicPr>
        <p:blipFill>
          <a:blip r:embed="rId3">
            <a:alphaModFix/>
          </a:blip>
          <a:stretch>
            <a:fillRect/>
          </a:stretch>
        </p:blipFill>
        <p:spPr>
          <a:xfrm>
            <a:off x="138050" y="1529000"/>
            <a:ext cx="1992550" cy="4134025"/>
          </a:xfrm>
          <a:prstGeom prst="rect">
            <a:avLst/>
          </a:prstGeom>
          <a:noFill/>
          <a:ln>
            <a:noFill/>
          </a:ln>
          <a:effectLst>
            <a:outerShdw blurRad="57150" rotWithShape="0" algn="bl" dir="5400000" dist="19050">
              <a:srgbClr val="000000">
                <a:alpha val="50000"/>
              </a:srgbClr>
            </a:outerShdw>
          </a:effectLst>
        </p:spPr>
      </p:pic>
      <p:pic>
        <p:nvPicPr>
          <p:cNvPr id="201" name="Google Shape;201;p26"/>
          <p:cNvPicPr preferRelativeResize="0"/>
          <p:nvPr/>
        </p:nvPicPr>
        <p:blipFill>
          <a:blip r:embed="rId4">
            <a:alphaModFix/>
          </a:blip>
          <a:stretch>
            <a:fillRect/>
          </a:stretch>
        </p:blipFill>
        <p:spPr>
          <a:xfrm>
            <a:off x="4719400" y="1431525"/>
            <a:ext cx="1992550" cy="4170096"/>
          </a:xfrm>
          <a:prstGeom prst="rect">
            <a:avLst/>
          </a:prstGeom>
          <a:noFill/>
          <a:ln>
            <a:noFill/>
          </a:ln>
          <a:effectLst>
            <a:outerShdw blurRad="57150" rotWithShape="0" algn="bl" dir="5400000" dist="19050">
              <a:srgbClr val="000000">
                <a:alpha val="50000"/>
              </a:srgbClr>
            </a:outerShdw>
          </a:effectLst>
        </p:spPr>
      </p:pic>
      <p:pic>
        <p:nvPicPr>
          <p:cNvPr id="202" name="Google Shape;202;p26"/>
          <p:cNvPicPr preferRelativeResize="0"/>
          <p:nvPr/>
        </p:nvPicPr>
        <p:blipFill>
          <a:blip r:embed="rId5">
            <a:alphaModFix/>
          </a:blip>
          <a:stretch>
            <a:fillRect/>
          </a:stretch>
        </p:blipFill>
        <p:spPr>
          <a:xfrm>
            <a:off x="6887850" y="1294004"/>
            <a:ext cx="2076675" cy="4285947"/>
          </a:xfrm>
          <a:prstGeom prst="rect">
            <a:avLst/>
          </a:prstGeom>
          <a:noFill/>
          <a:ln>
            <a:noFill/>
          </a:ln>
          <a:effectLst>
            <a:outerShdw blurRad="57150" rotWithShape="0" algn="bl" dir="5400000" dist="19050">
              <a:srgbClr val="000000">
                <a:alpha val="50000"/>
              </a:srgbClr>
            </a:outerShdw>
          </a:effectLst>
        </p:spPr>
      </p:pic>
      <p:sp>
        <p:nvSpPr>
          <p:cNvPr id="203" name="Google Shape;203;p26"/>
          <p:cNvSpPr txBox="1"/>
          <p:nvPr/>
        </p:nvSpPr>
        <p:spPr>
          <a:xfrm>
            <a:off x="178900" y="5876725"/>
            <a:ext cx="87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eorgia"/>
              <a:ea typeface="Georgia"/>
              <a:cs typeface="Georgia"/>
              <a:sym typeface="Georgia"/>
            </a:endParaRPr>
          </a:p>
        </p:txBody>
      </p:sp>
      <p:sp>
        <p:nvSpPr>
          <p:cNvPr id="204" name="Google Shape;204;p26"/>
          <p:cNvSpPr txBox="1"/>
          <p:nvPr/>
        </p:nvSpPr>
        <p:spPr>
          <a:xfrm>
            <a:off x="477025" y="6035875"/>
            <a:ext cx="13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Quicksand"/>
                <a:ea typeface="Quicksand"/>
                <a:cs typeface="Quicksand"/>
                <a:sym typeface="Quicksand"/>
              </a:rPr>
              <a:t>Login Page</a:t>
            </a:r>
            <a:endParaRPr b="1">
              <a:latin typeface="Quicksand"/>
              <a:ea typeface="Quicksand"/>
              <a:cs typeface="Quicksand"/>
              <a:sym typeface="Quicksand"/>
            </a:endParaRPr>
          </a:p>
        </p:txBody>
      </p:sp>
      <p:sp>
        <p:nvSpPr>
          <p:cNvPr id="205" name="Google Shape;205;p26"/>
          <p:cNvSpPr txBox="1"/>
          <p:nvPr/>
        </p:nvSpPr>
        <p:spPr>
          <a:xfrm>
            <a:off x="2713488" y="6035875"/>
            <a:ext cx="131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Quicksand"/>
                <a:ea typeface="Quicksand"/>
                <a:cs typeface="Quicksand"/>
                <a:sym typeface="Quicksand"/>
              </a:rPr>
              <a:t>Home Page	</a:t>
            </a:r>
            <a:endParaRPr b="1">
              <a:latin typeface="Quicksand"/>
              <a:ea typeface="Quicksand"/>
              <a:cs typeface="Quicksand"/>
              <a:sym typeface="Quicksand"/>
            </a:endParaRPr>
          </a:p>
        </p:txBody>
      </p:sp>
      <p:sp>
        <p:nvSpPr>
          <p:cNvPr id="206" name="Google Shape;206;p26"/>
          <p:cNvSpPr txBox="1"/>
          <p:nvPr/>
        </p:nvSpPr>
        <p:spPr>
          <a:xfrm>
            <a:off x="4645063" y="6035875"/>
            <a:ext cx="181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Quicksand"/>
                <a:ea typeface="Quicksand"/>
                <a:cs typeface="Quicksand"/>
                <a:sym typeface="Quicksand"/>
              </a:rPr>
              <a:t>Product Description Page</a:t>
            </a:r>
            <a:endParaRPr b="1">
              <a:latin typeface="Quicksand"/>
              <a:ea typeface="Quicksand"/>
              <a:cs typeface="Quicksand"/>
              <a:sym typeface="Quicksand"/>
            </a:endParaRPr>
          </a:p>
        </p:txBody>
      </p:sp>
      <p:sp>
        <p:nvSpPr>
          <p:cNvPr id="207" name="Google Shape;207;p26"/>
          <p:cNvSpPr txBox="1"/>
          <p:nvPr/>
        </p:nvSpPr>
        <p:spPr>
          <a:xfrm>
            <a:off x="7268863" y="6035875"/>
            <a:ext cx="131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Quicksand"/>
                <a:ea typeface="Quicksand"/>
                <a:cs typeface="Quicksand"/>
                <a:sym typeface="Quicksand"/>
              </a:rPr>
              <a:t>AR Fragment</a:t>
            </a:r>
            <a:endParaRPr b="1">
              <a:latin typeface="Quicksand"/>
              <a:ea typeface="Quicksand"/>
              <a:cs typeface="Quicksand"/>
              <a:sym typeface="Quicksand"/>
            </a:endParaRPr>
          </a:p>
          <a:p>
            <a:pPr indent="0" lvl="0" marL="0" rtl="0" algn="l">
              <a:spcBef>
                <a:spcPts val="0"/>
              </a:spcBef>
              <a:spcAft>
                <a:spcPts val="0"/>
              </a:spcAft>
              <a:buNone/>
            </a:pPr>
            <a:r>
              <a:rPr b="1" lang="en-US">
                <a:latin typeface="Quicksand"/>
                <a:ea typeface="Quicksand"/>
                <a:cs typeface="Quicksand"/>
                <a:sym typeface="Quicksand"/>
              </a:rPr>
              <a:t>Page</a:t>
            </a:r>
            <a:endParaRPr b="1">
              <a:latin typeface="Quicksand"/>
              <a:ea typeface="Quicksand"/>
              <a:cs typeface="Quicksand"/>
              <a:sym typeface="Quicksand"/>
            </a:endParaRPr>
          </a:p>
        </p:txBody>
      </p:sp>
      <p:pic>
        <p:nvPicPr>
          <p:cNvPr id="208" name="Google Shape;208;p26"/>
          <p:cNvPicPr preferRelativeResize="0"/>
          <p:nvPr/>
        </p:nvPicPr>
        <p:blipFill rotWithShape="1">
          <a:blip r:embed="rId6">
            <a:alphaModFix/>
          </a:blip>
          <a:srcRect b="4168" l="0" r="0" t="4205"/>
          <a:stretch/>
        </p:blipFill>
        <p:spPr>
          <a:xfrm>
            <a:off x="2332475" y="1455325"/>
            <a:ext cx="2076675" cy="41225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nvSpPr>
        <p:spPr>
          <a:xfrm>
            <a:off x="130925" y="555675"/>
            <a:ext cx="3000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500">
                <a:solidFill>
                  <a:schemeClr val="dk1"/>
                </a:solidFill>
                <a:latin typeface="Quicksand"/>
                <a:ea typeface="Quicksand"/>
                <a:cs typeface="Quicksand"/>
                <a:sym typeface="Quicksand"/>
              </a:rPr>
              <a:t>9</a:t>
            </a:r>
            <a:r>
              <a:rPr lang="en-US" sz="2500">
                <a:solidFill>
                  <a:schemeClr val="dk1"/>
                </a:solidFill>
                <a:latin typeface="Quicksand"/>
                <a:ea typeface="Quicksand"/>
                <a:cs typeface="Quicksand"/>
                <a:sym typeface="Quicksand"/>
              </a:rPr>
              <a:t>) Deployment</a:t>
            </a:r>
            <a:endParaRPr sz="2500">
              <a:solidFill>
                <a:schemeClr val="dk1"/>
              </a:solidFill>
              <a:latin typeface="Quicksand"/>
              <a:ea typeface="Quicksand"/>
              <a:cs typeface="Quicksand"/>
              <a:sym typeface="Quicksand"/>
            </a:endParaRPr>
          </a:p>
        </p:txBody>
      </p:sp>
      <p:pic>
        <p:nvPicPr>
          <p:cNvPr id="214" name="Google Shape;214;p27"/>
          <p:cNvPicPr preferRelativeResize="0"/>
          <p:nvPr/>
        </p:nvPicPr>
        <p:blipFill rotWithShape="1">
          <a:blip r:embed="rId3">
            <a:alphaModFix/>
          </a:blip>
          <a:srcRect b="40151" l="5570" r="33143" t="2290"/>
          <a:stretch/>
        </p:blipFill>
        <p:spPr>
          <a:xfrm>
            <a:off x="3906075" y="716525"/>
            <a:ext cx="4540375" cy="5883976"/>
          </a:xfrm>
          <a:prstGeom prst="rect">
            <a:avLst/>
          </a:prstGeom>
          <a:noFill/>
          <a:ln cap="flat" cmpd="sng" w="9525">
            <a:solidFill>
              <a:schemeClr val="dk2"/>
            </a:solidFill>
            <a:prstDash val="solid"/>
            <a:round/>
            <a:headEnd len="sm" w="sm" type="none"/>
            <a:tailEnd len="sm" w="sm" type="none"/>
          </a:ln>
        </p:spPr>
      </p:pic>
      <p:sp>
        <p:nvSpPr>
          <p:cNvPr id="215" name="Google Shape;215;p27"/>
          <p:cNvSpPr txBox="1"/>
          <p:nvPr/>
        </p:nvSpPr>
        <p:spPr>
          <a:xfrm>
            <a:off x="271075" y="132822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latin typeface="Quicksand"/>
                <a:ea typeface="Quicksand"/>
                <a:cs typeface="Quicksand"/>
                <a:sym typeface="Quicksand"/>
              </a:rPr>
              <a:t>9.0) Flowchart of AR session</a:t>
            </a:r>
            <a:endParaRPr b="1" sz="1600">
              <a:solidFill>
                <a:schemeClr val="dk1"/>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nvSpPr>
        <p:spPr>
          <a:xfrm>
            <a:off x="203300" y="487925"/>
            <a:ext cx="393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latin typeface="Quicksand"/>
                <a:ea typeface="Quicksand"/>
                <a:cs typeface="Quicksand"/>
                <a:sym typeface="Quicksand"/>
              </a:rPr>
              <a:t>9.1</a:t>
            </a:r>
            <a:r>
              <a:rPr b="1" lang="en-US" sz="1600">
                <a:solidFill>
                  <a:schemeClr val="dk1"/>
                </a:solidFill>
                <a:latin typeface="Quicksand"/>
                <a:ea typeface="Quicksand"/>
                <a:cs typeface="Quicksand"/>
                <a:sym typeface="Quicksand"/>
              </a:rPr>
              <a:t>) Block Diagram of AR session</a:t>
            </a:r>
            <a:endParaRPr b="1" sz="1600">
              <a:solidFill>
                <a:schemeClr val="dk1"/>
              </a:solidFill>
              <a:latin typeface="Quicksand"/>
              <a:ea typeface="Quicksand"/>
              <a:cs typeface="Quicksand"/>
              <a:sym typeface="Quicksand"/>
            </a:endParaRPr>
          </a:p>
        </p:txBody>
      </p:sp>
      <p:pic>
        <p:nvPicPr>
          <p:cNvPr id="221" name="Google Shape;221;p28"/>
          <p:cNvPicPr preferRelativeResize="0"/>
          <p:nvPr/>
        </p:nvPicPr>
        <p:blipFill>
          <a:blip r:embed="rId3">
            <a:alphaModFix/>
          </a:blip>
          <a:stretch>
            <a:fillRect/>
          </a:stretch>
        </p:blipFill>
        <p:spPr>
          <a:xfrm>
            <a:off x="152400" y="1317425"/>
            <a:ext cx="8839200" cy="497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nvSpPr>
        <p:spPr>
          <a:xfrm>
            <a:off x="1094232" y="542699"/>
            <a:ext cx="67056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Quicksand"/>
                <a:ea typeface="Quicksand"/>
                <a:cs typeface="Quicksand"/>
                <a:sym typeface="Quicksand"/>
              </a:rPr>
              <a:t>10</a:t>
            </a:r>
            <a:r>
              <a:rPr lang="en-US" sz="3600">
                <a:solidFill>
                  <a:schemeClr val="dk1"/>
                </a:solidFill>
                <a:latin typeface="Quicksand"/>
                <a:ea typeface="Quicksand"/>
                <a:cs typeface="Quicksand"/>
                <a:sym typeface="Quicksand"/>
              </a:rPr>
              <a:t>) Prototype</a:t>
            </a:r>
            <a:endParaRPr sz="3600">
              <a:solidFill>
                <a:schemeClr val="dk1"/>
              </a:solidFill>
              <a:latin typeface="Quicksand"/>
              <a:ea typeface="Quicksand"/>
              <a:cs typeface="Quicksand"/>
              <a:sym typeface="Quicksand"/>
            </a:endParaRPr>
          </a:p>
        </p:txBody>
      </p:sp>
      <p:pic>
        <p:nvPicPr>
          <p:cNvPr id="227" name="Google Shape;227;p29"/>
          <p:cNvPicPr preferRelativeResize="0"/>
          <p:nvPr/>
        </p:nvPicPr>
        <p:blipFill rotWithShape="1">
          <a:blip r:embed="rId3">
            <a:alphaModFix/>
          </a:blip>
          <a:srcRect b="0" l="0" r="0" t="3688"/>
          <a:stretch/>
        </p:blipFill>
        <p:spPr>
          <a:xfrm>
            <a:off x="6147625" y="996000"/>
            <a:ext cx="2403975" cy="4873971"/>
          </a:xfrm>
          <a:prstGeom prst="rect">
            <a:avLst/>
          </a:prstGeom>
          <a:noFill/>
          <a:ln>
            <a:noFill/>
          </a:ln>
        </p:spPr>
      </p:pic>
      <p:sp>
        <p:nvSpPr>
          <p:cNvPr id="228" name="Google Shape;228;p29"/>
          <p:cNvSpPr txBox="1"/>
          <p:nvPr/>
        </p:nvSpPr>
        <p:spPr>
          <a:xfrm>
            <a:off x="6274288" y="5962075"/>
            <a:ext cx="227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icksand"/>
                <a:ea typeface="Quicksand"/>
                <a:cs typeface="Quicksand"/>
                <a:sym typeface="Quicksand"/>
              </a:rPr>
              <a:t>Candolim chair GLB model </a:t>
            </a:r>
            <a:endParaRPr>
              <a:latin typeface="Quicksand"/>
              <a:ea typeface="Quicksand"/>
              <a:cs typeface="Quicksand"/>
              <a:sym typeface="Quicksand"/>
            </a:endParaRPr>
          </a:p>
        </p:txBody>
      </p:sp>
      <p:sp>
        <p:nvSpPr>
          <p:cNvPr id="229" name="Google Shape;229;p29"/>
          <p:cNvSpPr txBox="1"/>
          <p:nvPr/>
        </p:nvSpPr>
        <p:spPr>
          <a:xfrm>
            <a:off x="729675" y="5962075"/>
            <a:ext cx="227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icksand"/>
                <a:ea typeface="Quicksand"/>
                <a:cs typeface="Quicksand"/>
                <a:sym typeface="Quicksand"/>
              </a:rPr>
              <a:t>Table model (uncoloured) </a:t>
            </a:r>
            <a:endParaRPr>
              <a:latin typeface="Quicksand"/>
              <a:ea typeface="Quicksand"/>
              <a:cs typeface="Quicksand"/>
              <a:sym typeface="Quicksand"/>
            </a:endParaRPr>
          </a:p>
        </p:txBody>
      </p:sp>
      <p:pic>
        <p:nvPicPr>
          <p:cNvPr id="230" name="Google Shape;230;p29"/>
          <p:cNvPicPr preferRelativeResize="0"/>
          <p:nvPr/>
        </p:nvPicPr>
        <p:blipFill rotWithShape="1">
          <a:blip r:embed="rId4">
            <a:alphaModFix/>
          </a:blip>
          <a:srcRect b="0" l="0" r="0" t="7740"/>
          <a:stretch/>
        </p:blipFill>
        <p:spPr>
          <a:xfrm>
            <a:off x="631850" y="1056550"/>
            <a:ext cx="2375125" cy="4869632"/>
          </a:xfrm>
          <a:prstGeom prst="rect">
            <a:avLst/>
          </a:prstGeom>
          <a:noFill/>
          <a:ln>
            <a:noFill/>
          </a:ln>
        </p:spPr>
      </p:pic>
      <p:sp>
        <p:nvSpPr>
          <p:cNvPr id="231" name="Google Shape;231;p29"/>
          <p:cNvSpPr txBox="1"/>
          <p:nvPr/>
        </p:nvSpPr>
        <p:spPr>
          <a:xfrm>
            <a:off x="3311250" y="1255050"/>
            <a:ext cx="2530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Quicksand"/>
                <a:ea typeface="Quicksand"/>
                <a:cs typeface="Quicksand"/>
                <a:sym typeface="Quicksand"/>
              </a:rPr>
              <a:t>The models used in this project are in the .gltf/.glb format, due to the following factors- </a:t>
            </a:r>
            <a:endParaRPr sz="1500">
              <a:latin typeface="Quicksand"/>
              <a:ea typeface="Quicksand"/>
              <a:cs typeface="Quicksand"/>
              <a:sym typeface="Quicksand"/>
            </a:endParaRPr>
          </a:p>
          <a:p>
            <a:pPr indent="-323850" lvl="0" marL="457200" rtl="0" algn="l">
              <a:spcBef>
                <a:spcPts val="0"/>
              </a:spcBef>
              <a:spcAft>
                <a:spcPts val="0"/>
              </a:spcAft>
              <a:buSzPts val="1500"/>
              <a:buFont typeface="Quicksand"/>
              <a:buChar char="●"/>
            </a:pPr>
            <a:r>
              <a:rPr lang="en-US" sz="1500">
                <a:latin typeface="Quicksand"/>
                <a:ea typeface="Quicksand"/>
                <a:cs typeface="Quicksand"/>
                <a:sym typeface="Quicksand"/>
              </a:rPr>
              <a:t>Compatible with sceneform</a:t>
            </a:r>
            <a:endParaRPr sz="1500">
              <a:latin typeface="Quicksand"/>
              <a:ea typeface="Quicksand"/>
              <a:cs typeface="Quicksand"/>
              <a:sym typeface="Quicksand"/>
            </a:endParaRPr>
          </a:p>
          <a:p>
            <a:pPr indent="-323850" lvl="0" marL="457200" rtl="0" algn="l">
              <a:spcBef>
                <a:spcPts val="0"/>
              </a:spcBef>
              <a:spcAft>
                <a:spcPts val="0"/>
              </a:spcAft>
              <a:buSzPts val="1500"/>
              <a:buFont typeface="Quicksand"/>
              <a:buChar char="●"/>
            </a:pPr>
            <a:r>
              <a:rPr lang="en-US" sz="1500">
                <a:latin typeface="Quicksand"/>
                <a:ea typeface="Quicksand"/>
                <a:cs typeface="Quicksand"/>
                <a:sym typeface="Quicksand"/>
              </a:rPr>
              <a:t>Model is built faster at runtime</a:t>
            </a:r>
            <a:endParaRPr sz="1500">
              <a:latin typeface="Quicksand"/>
              <a:ea typeface="Quicksand"/>
              <a:cs typeface="Quicksand"/>
              <a:sym typeface="Quicksand"/>
            </a:endParaRPr>
          </a:p>
          <a:p>
            <a:pPr indent="-323850" lvl="0" marL="457200" rtl="0" algn="l">
              <a:spcBef>
                <a:spcPts val="0"/>
              </a:spcBef>
              <a:spcAft>
                <a:spcPts val="0"/>
              </a:spcAft>
              <a:buSzPts val="1500"/>
              <a:buFont typeface="Quicksand"/>
              <a:buChar char="●"/>
            </a:pPr>
            <a:r>
              <a:rPr lang="en-US" sz="1500">
                <a:latin typeface="Quicksand"/>
                <a:ea typeface="Quicksand"/>
                <a:cs typeface="Quicksand"/>
                <a:sym typeface="Quicksand"/>
              </a:rPr>
              <a:t>Can be packed with textures and colours in the same file.</a:t>
            </a:r>
            <a:endParaRPr sz="1500">
              <a:latin typeface="Quicksand"/>
              <a:ea typeface="Quicksand"/>
              <a:cs typeface="Quicksand"/>
              <a:sym typeface="Quicksand"/>
            </a:endParaRPr>
          </a:p>
          <a:p>
            <a:pPr indent="0" lvl="0" marL="0" rtl="0" algn="l">
              <a:spcBef>
                <a:spcPts val="0"/>
              </a:spcBef>
              <a:spcAft>
                <a:spcPts val="0"/>
              </a:spcAft>
              <a:buNone/>
            </a:pPr>
            <a:r>
              <a:rPr lang="en-US" sz="1500">
                <a:latin typeface="Quicksand"/>
                <a:ea typeface="Quicksand"/>
                <a:cs typeface="Quicksand"/>
                <a:sym typeface="Quicksand"/>
              </a:rPr>
              <a:t>If .fbx or .obj models are used, they have a chance of appearing without their colours, like in the table image.</a:t>
            </a:r>
            <a:endParaRPr sz="1500">
              <a:latin typeface="Quicksand"/>
              <a:ea typeface="Quicksand"/>
              <a:cs typeface="Quicksand"/>
              <a:sym typeface="Quicksand"/>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nvSpPr>
        <p:spPr>
          <a:xfrm>
            <a:off x="328000" y="726450"/>
            <a:ext cx="80913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600">
                <a:latin typeface="Quicksand"/>
                <a:ea typeface="Quicksand"/>
                <a:cs typeface="Quicksand"/>
                <a:sym typeface="Quicksand"/>
              </a:rPr>
              <a:t>11) Future </a:t>
            </a:r>
            <a:r>
              <a:rPr lang="en-US" sz="2500">
                <a:latin typeface="Quicksand"/>
                <a:ea typeface="Quicksand"/>
                <a:cs typeface="Quicksand"/>
                <a:sym typeface="Quicksand"/>
              </a:rPr>
              <a:t>Scope</a:t>
            </a:r>
            <a:endParaRPr sz="2500">
              <a:latin typeface="Quicksand"/>
              <a:ea typeface="Quicksand"/>
              <a:cs typeface="Quicksand"/>
              <a:sym typeface="Quicksand"/>
            </a:endParaRPr>
          </a:p>
        </p:txBody>
      </p:sp>
      <p:sp>
        <p:nvSpPr>
          <p:cNvPr id="237" name="Google Shape;237;p30"/>
          <p:cNvSpPr txBox="1"/>
          <p:nvPr/>
        </p:nvSpPr>
        <p:spPr>
          <a:xfrm>
            <a:off x="328000" y="1856800"/>
            <a:ext cx="8240400" cy="45714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0"/>
              </a:spcBef>
              <a:spcAft>
                <a:spcPts val="0"/>
              </a:spcAft>
              <a:buClr>
                <a:schemeClr val="dk1"/>
              </a:buClr>
              <a:buSzPts val="1500"/>
              <a:buFont typeface="Quicksand"/>
              <a:buChar char="●"/>
            </a:pPr>
            <a:r>
              <a:rPr lang="en-US" sz="1500">
                <a:solidFill>
                  <a:schemeClr val="dk1"/>
                </a:solidFill>
                <a:highlight>
                  <a:srgbClr val="FFFFFF"/>
                </a:highlight>
                <a:latin typeface="Quicksand"/>
                <a:ea typeface="Quicksand"/>
                <a:cs typeface="Quicksand"/>
                <a:sym typeface="Quicksand"/>
              </a:rPr>
              <a:t>AR is currently used mostly for entertainment purposes, which is hardly using the technology to its full potential. This app is created to promote the use of AR in the field of business, thus it can be extended to a lot of other industries like Textiles, Aviation, Electronics etc.</a:t>
            </a:r>
            <a:endParaRPr sz="1500">
              <a:solidFill>
                <a:schemeClr val="dk1"/>
              </a:solidFill>
              <a:highlight>
                <a:srgbClr val="FFFFFF"/>
              </a:highlight>
              <a:latin typeface="Quicksand"/>
              <a:ea typeface="Quicksand"/>
              <a:cs typeface="Quicksand"/>
              <a:sym typeface="Quicksand"/>
            </a:endParaRPr>
          </a:p>
          <a:p>
            <a:pPr indent="-323850" lvl="0" marL="457200" rtl="0" algn="just">
              <a:lnSpc>
                <a:spcPct val="150000"/>
              </a:lnSpc>
              <a:spcBef>
                <a:spcPts val="0"/>
              </a:spcBef>
              <a:spcAft>
                <a:spcPts val="0"/>
              </a:spcAft>
              <a:buClr>
                <a:schemeClr val="dk1"/>
              </a:buClr>
              <a:buSzPts val="1500"/>
              <a:buFont typeface="Quicksand"/>
              <a:buChar char="●"/>
            </a:pPr>
            <a:r>
              <a:rPr lang="en-US" sz="1500">
                <a:solidFill>
                  <a:schemeClr val="dk1"/>
                </a:solidFill>
                <a:highlight>
                  <a:srgbClr val="FFFFFF"/>
                </a:highlight>
                <a:latin typeface="Quicksand"/>
                <a:ea typeface="Quicksand"/>
                <a:cs typeface="Quicksand"/>
                <a:sym typeface="Quicksand"/>
              </a:rPr>
              <a:t>The introduction of LIDAR sensor in iphone devices is a game changer for the mobile cameras industry, which also helps the growth of AR applications all around the world, and would increase this app’s compatibility with different types of devices.</a:t>
            </a:r>
            <a:endParaRPr sz="1500">
              <a:solidFill>
                <a:schemeClr val="dk1"/>
              </a:solidFill>
              <a:highlight>
                <a:srgbClr val="FFFFFF"/>
              </a:highlight>
              <a:latin typeface="Quicksand"/>
              <a:ea typeface="Quicksand"/>
              <a:cs typeface="Quicksand"/>
              <a:sym typeface="Quicksand"/>
            </a:endParaRPr>
          </a:p>
          <a:p>
            <a:pPr indent="-323850" lvl="0" marL="457200" rtl="0" algn="just">
              <a:lnSpc>
                <a:spcPct val="150000"/>
              </a:lnSpc>
              <a:spcBef>
                <a:spcPts val="0"/>
              </a:spcBef>
              <a:spcAft>
                <a:spcPts val="0"/>
              </a:spcAft>
              <a:buClr>
                <a:schemeClr val="dk1"/>
              </a:buClr>
              <a:buSzPts val="1500"/>
              <a:buFont typeface="Quicksand"/>
              <a:buChar char="●"/>
            </a:pPr>
            <a:r>
              <a:rPr lang="en-US" sz="1500">
                <a:solidFill>
                  <a:schemeClr val="dk1"/>
                </a:solidFill>
                <a:highlight>
                  <a:srgbClr val="FFFFFF"/>
                </a:highlight>
                <a:latin typeface="Quicksand"/>
                <a:ea typeface="Quicksand"/>
                <a:cs typeface="Quicksand"/>
                <a:sym typeface="Quicksand"/>
              </a:rPr>
              <a:t>A technique called photogrammetry is used to create 3d models with the highest complexity and quality. Though it is currently an expensive process, we hope that there are softwares built in the future which would enable this application to add 3d models to it with the best possible quality, which can be adapted by a lot of furniture store chains.</a:t>
            </a:r>
            <a:endParaRPr sz="1500">
              <a:solidFill>
                <a:schemeClr val="dk1"/>
              </a:solidFill>
              <a:highlight>
                <a:srgbClr val="FFFFFF"/>
              </a:highlight>
              <a:latin typeface="Quicksand"/>
              <a:ea typeface="Quicksand"/>
              <a:cs typeface="Quicksand"/>
              <a:sym typeface="Quicksand"/>
            </a:endParaRPr>
          </a:p>
          <a:p>
            <a:pPr indent="0" lvl="0" marL="0" rtl="0" algn="just">
              <a:lnSpc>
                <a:spcPct val="150000"/>
              </a:lnSpc>
              <a:spcBef>
                <a:spcPts val="0"/>
              </a:spcBef>
              <a:spcAft>
                <a:spcPts val="0"/>
              </a:spcAft>
              <a:buNone/>
            </a:pPr>
            <a:r>
              <a:t/>
            </a:r>
            <a:endParaRPr sz="1500">
              <a:solidFill>
                <a:schemeClr val="dk1"/>
              </a:solidFill>
              <a:highlight>
                <a:srgbClr val="FFFFFF"/>
              </a:highlight>
              <a:latin typeface="Quicksand"/>
              <a:ea typeface="Quicksand"/>
              <a:cs typeface="Quicksand"/>
              <a:sym typeface="Quicksa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nvSpPr>
        <p:spPr>
          <a:xfrm>
            <a:off x="477075" y="889575"/>
            <a:ext cx="84384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Quicksand"/>
                <a:ea typeface="Quicksand"/>
                <a:cs typeface="Quicksand"/>
                <a:sym typeface="Quicksand"/>
              </a:rPr>
              <a:t>12) </a:t>
            </a:r>
            <a:r>
              <a:rPr lang="en-US" sz="3200">
                <a:solidFill>
                  <a:schemeClr val="dk1"/>
                </a:solidFill>
                <a:latin typeface="Quicksand"/>
                <a:ea typeface="Quicksand"/>
                <a:cs typeface="Quicksand"/>
                <a:sym typeface="Quicksand"/>
              </a:rPr>
              <a:t>Details of Software and Hardware used</a:t>
            </a:r>
            <a:endParaRPr sz="3200">
              <a:solidFill>
                <a:schemeClr val="dk1"/>
              </a:solidFill>
              <a:latin typeface="Quicksand"/>
              <a:ea typeface="Quicksand"/>
              <a:cs typeface="Quicksand"/>
              <a:sym typeface="Quicksand"/>
            </a:endParaRPr>
          </a:p>
        </p:txBody>
      </p:sp>
      <p:sp>
        <p:nvSpPr>
          <p:cNvPr id="243" name="Google Shape;243;p31"/>
          <p:cNvSpPr txBox="1"/>
          <p:nvPr/>
        </p:nvSpPr>
        <p:spPr>
          <a:xfrm>
            <a:off x="624000" y="1973350"/>
            <a:ext cx="7896000" cy="320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Software</a:t>
            </a:r>
            <a:endParaRPr>
              <a:latin typeface="Quicksand"/>
              <a:ea typeface="Quicksand"/>
              <a:cs typeface="Quicksand"/>
              <a:sym typeface="Quicksand"/>
            </a:endParaRPr>
          </a:p>
          <a:p>
            <a:pPr indent="-285750" lvl="0" marL="285750" marR="0" rtl="0" algn="l">
              <a:spcBef>
                <a:spcPts val="0"/>
              </a:spcBef>
              <a:spcAft>
                <a:spcPts val="0"/>
              </a:spcAft>
              <a:buClr>
                <a:schemeClr val="dk1"/>
              </a:buClr>
              <a:buSzPts val="1800"/>
              <a:buFont typeface="Quicksand"/>
              <a:buChar char="•"/>
            </a:pPr>
            <a:r>
              <a:rPr lang="en-US" sz="1800">
                <a:solidFill>
                  <a:schemeClr val="dk1"/>
                </a:solidFill>
                <a:latin typeface="Quicksand"/>
                <a:ea typeface="Quicksand"/>
                <a:cs typeface="Quicksand"/>
                <a:sym typeface="Quicksand"/>
              </a:rPr>
              <a:t>Android Studio</a:t>
            </a:r>
            <a:endParaRPr>
              <a:latin typeface="Quicksand"/>
              <a:ea typeface="Quicksand"/>
              <a:cs typeface="Quicksand"/>
              <a:sym typeface="Quicksand"/>
            </a:endParaRPr>
          </a:p>
          <a:p>
            <a:pPr indent="-285750" lvl="0" marL="285750" marR="0" rtl="0" algn="l">
              <a:spcBef>
                <a:spcPts val="0"/>
              </a:spcBef>
              <a:spcAft>
                <a:spcPts val="0"/>
              </a:spcAft>
              <a:buClr>
                <a:schemeClr val="dk1"/>
              </a:buClr>
              <a:buSzPts val="1800"/>
              <a:buFont typeface="Quicksand"/>
              <a:buChar char="•"/>
            </a:pPr>
            <a:r>
              <a:rPr lang="en-US" sz="1800">
                <a:solidFill>
                  <a:schemeClr val="dk1"/>
                </a:solidFill>
                <a:latin typeface="Quicksand"/>
                <a:ea typeface="Quicksand"/>
                <a:cs typeface="Quicksand"/>
                <a:sym typeface="Quicksand"/>
              </a:rPr>
              <a:t>Cinema 4d</a:t>
            </a:r>
            <a:endParaRPr>
              <a:latin typeface="Quicksand"/>
              <a:ea typeface="Quicksand"/>
              <a:cs typeface="Quicksand"/>
              <a:sym typeface="Quicksand"/>
            </a:endParaRPr>
          </a:p>
          <a:p>
            <a:pPr indent="-285750" lvl="0" marL="285750" marR="0" rtl="0" algn="l">
              <a:spcBef>
                <a:spcPts val="0"/>
              </a:spcBef>
              <a:spcAft>
                <a:spcPts val="0"/>
              </a:spcAft>
              <a:buClr>
                <a:schemeClr val="dk1"/>
              </a:buClr>
              <a:buSzPts val="1800"/>
              <a:buFont typeface="Quicksand"/>
              <a:buChar char="•"/>
            </a:pPr>
            <a:r>
              <a:rPr lang="en-US" sz="1800">
                <a:solidFill>
                  <a:schemeClr val="dk1"/>
                </a:solidFill>
                <a:latin typeface="Quicksand"/>
                <a:ea typeface="Quicksand"/>
                <a:cs typeface="Quicksand"/>
                <a:sym typeface="Quicksand"/>
              </a:rPr>
              <a:t>Sceneform Plugin</a:t>
            </a:r>
            <a:endParaRPr>
              <a:latin typeface="Quicksand"/>
              <a:ea typeface="Quicksand"/>
              <a:cs typeface="Quicksand"/>
              <a:sym typeface="Quicksand"/>
            </a:endParaRPr>
          </a:p>
          <a:p>
            <a:pPr indent="-285750" lvl="0" marL="285750" marR="0" rtl="0" algn="l">
              <a:spcBef>
                <a:spcPts val="0"/>
              </a:spcBef>
              <a:spcAft>
                <a:spcPts val="0"/>
              </a:spcAft>
              <a:buClr>
                <a:schemeClr val="dk1"/>
              </a:buClr>
              <a:buSzPts val="1800"/>
              <a:buFont typeface="Quicksand"/>
              <a:buChar char="•"/>
            </a:pPr>
            <a:r>
              <a:rPr lang="en-US" sz="1800">
                <a:solidFill>
                  <a:schemeClr val="dk1"/>
                </a:solidFill>
                <a:latin typeface="Quicksand"/>
                <a:ea typeface="Quicksand"/>
                <a:cs typeface="Quicksand"/>
                <a:sym typeface="Quicksand"/>
              </a:rPr>
              <a:t>ARCore Plugin</a:t>
            </a:r>
            <a:endParaRPr sz="1800">
              <a:solidFill>
                <a:schemeClr val="dk1"/>
              </a:solidFill>
              <a:latin typeface="Quicksand"/>
              <a:ea typeface="Quicksand"/>
              <a:cs typeface="Quicksand"/>
              <a:sym typeface="Quicksand"/>
            </a:endParaRPr>
          </a:p>
          <a:p>
            <a:pPr indent="-285750" lvl="0" marL="285750" marR="0" rtl="0" algn="l">
              <a:spcBef>
                <a:spcPts val="0"/>
              </a:spcBef>
              <a:spcAft>
                <a:spcPts val="0"/>
              </a:spcAft>
              <a:buClr>
                <a:schemeClr val="dk1"/>
              </a:buClr>
              <a:buSzPts val="1800"/>
              <a:buFont typeface="Quicksand"/>
              <a:buChar char="•"/>
            </a:pPr>
            <a:r>
              <a:rPr lang="en-US" sz="1800">
                <a:solidFill>
                  <a:schemeClr val="dk1"/>
                </a:solidFill>
                <a:latin typeface="Quicksand"/>
                <a:ea typeface="Quicksand"/>
                <a:cs typeface="Quicksand"/>
                <a:sym typeface="Quicksand"/>
              </a:rPr>
              <a:t>Figma (referred for UI)</a:t>
            </a:r>
            <a:endParaRPr sz="1800">
              <a:solidFill>
                <a:schemeClr val="dk1"/>
              </a:solidFill>
              <a:latin typeface="Quicksand"/>
              <a:ea typeface="Quicksand"/>
              <a:cs typeface="Quicksand"/>
              <a:sym typeface="Quicksand"/>
            </a:endParaRPr>
          </a:p>
          <a:p>
            <a:pPr indent="-285750" lvl="0" marL="285750" marR="0" rtl="0" algn="l">
              <a:spcBef>
                <a:spcPts val="0"/>
              </a:spcBef>
              <a:spcAft>
                <a:spcPts val="0"/>
              </a:spcAft>
              <a:buClr>
                <a:schemeClr val="dk1"/>
              </a:buClr>
              <a:buSzPts val="1800"/>
              <a:buFont typeface="Quicksand"/>
              <a:buChar char="•"/>
            </a:pPr>
            <a:r>
              <a:rPr lang="en-US" sz="1800">
                <a:solidFill>
                  <a:schemeClr val="dk1"/>
                </a:solidFill>
                <a:latin typeface="Quicksand"/>
                <a:ea typeface="Quicksand"/>
                <a:cs typeface="Quicksand"/>
                <a:sym typeface="Quicksand"/>
              </a:rPr>
              <a:t>Java JRE</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8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Hardware-</a:t>
            </a:r>
            <a:endParaRPr sz="2000">
              <a:solidFill>
                <a:schemeClr val="dk1"/>
              </a:solidFill>
              <a:latin typeface="Quicksand"/>
              <a:ea typeface="Quicksand"/>
              <a:cs typeface="Quicksand"/>
              <a:sym typeface="Quicksand"/>
            </a:endParaRPr>
          </a:p>
          <a:p>
            <a:pPr indent="0" lvl="0" marL="0" marR="0" rtl="0" algn="l">
              <a:spcBef>
                <a:spcPts val="0"/>
              </a:spcBef>
              <a:spcAft>
                <a:spcPts val="0"/>
              </a:spcAft>
              <a:buNone/>
            </a:pPr>
            <a:r>
              <a:rPr lang="en-US" sz="1800">
                <a:solidFill>
                  <a:schemeClr val="dk1"/>
                </a:solidFill>
                <a:latin typeface="Quicksand"/>
                <a:ea typeface="Quicksand"/>
                <a:cs typeface="Quicksand"/>
                <a:sym typeface="Quicksand"/>
              </a:rPr>
              <a:t>The system will work on mobile devices, tablets, and AR compatible devices.</a:t>
            </a:r>
            <a:endParaRPr sz="1800">
              <a:solidFill>
                <a:schemeClr val="dk1"/>
              </a:solidFill>
              <a:latin typeface="Quicksand"/>
              <a:ea typeface="Quicksand"/>
              <a:cs typeface="Quicksand"/>
              <a:sym typeface="Quicksand"/>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nvSpPr>
        <p:spPr>
          <a:xfrm>
            <a:off x="1219200" y="597850"/>
            <a:ext cx="6705600" cy="630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500">
                <a:solidFill>
                  <a:schemeClr val="dk1"/>
                </a:solidFill>
                <a:latin typeface="Quicksand"/>
                <a:ea typeface="Quicksand"/>
                <a:cs typeface="Quicksand"/>
                <a:sym typeface="Quicksand"/>
              </a:rPr>
              <a:t>Index</a:t>
            </a:r>
            <a:endParaRPr b="1" sz="3500">
              <a:solidFill>
                <a:schemeClr val="dk1"/>
              </a:solidFill>
              <a:latin typeface="Quicksand"/>
              <a:ea typeface="Quicksand"/>
              <a:cs typeface="Quicksand"/>
              <a:sym typeface="Quicksand"/>
            </a:endParaRPr>
          </a:p>
        </p:txBody>
      </p:sp>
      <p:sp>
        <p:nvSpPr>
          <p:cNvPr id="118" name="Google Shape;118;p14"/>
          <p:cNvSpPr txBox="1"/>
          <p:nvPr/>
        </p:nvSpPr>
        <p:spPr>
          <a:xfrm>
            <a:off x="289200" y="1228750"/>
            <a:ext cx="8565600" cy="52641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Abstract</a:t>
            </a:r>
            <a:endParaRPr sz="1000">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Introduction</a:t>
            </a:r>
            <a:endParaRPr sz="1000">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Aims and Objectives</a:t>
            </a:r>
            <a:endParaRPr sz="1000">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Literature Survey</a:t>
            </a:r>
            <a:endParaRPr sz="1000">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Problem Statement</a:t>
            </a:r>
            <a:endParaRPr sz="1000">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Scope Of Project</a:t>
            </a:r>
            <a:endParaRPr sz="2400">
              <a:solidFill>
                <a:schemeClr val="dk1"/>
              </a:solidFill>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Block Diagram</a:t>
            </a:r>
            <a:endParaRPr sz="2400">
              <a:solidFill>
                <a:schemeClr val="dk1"/>
              </a:solidFill>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Implementation</a:t>
            </a:r>
            <a:endParaRPr sz="2400">
              <a:solidFill>
                <a:schemeClr val="dk1"/>
              </a:solidFill>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Deployment</a:t>
            </a:r>
            <a:endParaRPr sz="2400">
              <a:solidFill>
                <a:schemeClr val="dk1"/>
              </a:solidFill>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Prototype</a:t>
            </a:r>
            <a:endParaRPr sz="2400">
              <a:solidFill>
                <a:schemeClr val="dk1"/>
              </a:solidFill>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Future Scope</a:t>
            </a:r>
            <a:endParaRPr sz="2400">
              <a:solidFill>
                <a:schemeClr val="dk1"/>
              </a:solidFill>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Details of Hardware &amp; Software used</a:t>
            </a:r>
            <a:endParaRPr sz="1000">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Conclusion</a:t>
            </a:r>
            <a:endParaRPr sz="2400">
              <a:solidFill>
                <a:schemeClr val="dk1"/>
              </a:solidFill>
              <a:latin typeface="Quicksand"/>
              <a:ea typeface="Quicksand"/>
              <a:cs typeface="Quicksand"/>
              <a:sym typeface="Quicksand"/>
            </a:endParaRPr>
          </a:p>
          <a:p>
            <a:pPr indent="-381000" lvl="0" marL="457200" marR="0" rtl="0" algn="l">
              <a:spcBef>
                <a:spcPts val="0"/>
              </a:spcBef>
              <a:spcAft>
                <a:spcPts val="0"/>
              </a:spcAft>
              <a:buClr>
                <a:schemeClr val="dk1"/>
              </a:buClr>
              <a:buSzPts val="2400"/>
              <a:buFont typeface="Quicksand"/>
              <a:buAutoNum type="arabicPeriod"/>
            </a:pPr>
            <a:r>
              <a:rPr lang="en-US" sz="2400">
                <a:solidFill>
                  <a:schemeClr val="dk1"/>
                </a:solidFill>
                <a:latin typeface="Quicksand"/>
                <a:ea typeface="Quicksand"/>
                <a:cs typeface="Quicksand"/>
                <a:sym typeface="Quicksand"/>
              </a:rPr>
              <a:t>References</a:t>
            </a:r>
            <a:endParaRPr sz="2400">
              <a:solidFill>
                <a:schemeClr val="dk1"/>
              </a:solidFill>
              <a:latin typeface="Quicksand"/>
              <a:ea typeface="Quicksand"/>
              <a:cs typeface="Quicksand"/>
              <a:sym typeface="Quicksand"/>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nvSpPr>
        <p:spPr>
          <a:xfrm>
            <a:off x="1075266" y="716687"/>
            <a:ext cx="6705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Quicksand"/>
                <a:ea typeface="Quicksand"/>
                <a:cs typeface="Quicksand"/>
                <a:sym typeface="Quicksand"/>
              </a:rPr>
              <a:t>13) </a:t>
            </a:r>
            <a:r>
              <a:rPr lang="en-US" sz="3200">
                <a:solidFill>
                  <a:schemeClr val="dk1"/>
                </a:solidFill>
                <a:latin typeface="Quicksand"/>
                <a:ea typeface="Quicksand"/>
                <a:cs typeface="Quicksand"/>
                <a:sym typeface="Quicksand"/>
              </a:rPr>
              <a:t>Conclusion</a:t>
            </a:r>
            <a:endParaRPr sz="3200">
              <a:solidFill>
                <a:schemeClr val="dk1"/>
              </a:solidFill>
              <a:latin typeface="Quicksand"/>
              <a:ea typeface="Quicksand"/>
              <a:cs typeface="Quicksand"/>
              <a:sym typeface="Quicksand"/>
            </a:endParaRPr>
          </a:p>
        </p:txBody>
      </p:sp>
      <p:sp>
        <p:nvSpPr>
          <p:cNvPr id="249" name="Google Shape;249;p32"/>
          <p:cNvSpPr txBox="1"/>
          <p:nvPr/>
        </p:nvSpPr>
        <p:spPr>
          <a:xfrm>
            <a:off x="667775" y="1443450"/>
            <a:ext cx="37263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Quicksand"/>
                <a:ea typeface="Quicksand"/>
                <a:cs typeface="Quicksand"/>
                <a:sym typeface="Quicksand"/>
              </a:rPr>
              <a:t>This app will let you see potential new furniture in your actual room using Augmented Reality. Just pick whatever item you are thinking of buying and tap on the camera.</a:t>
            </a:r>
            <a:r>
              <a:rPr lang="en-US" sz="2100">
                <a:latin typeface="Quicksand"/>
                <a:ea typeface="Quicksand"/>
                <a:cs typeface="Quicksand"/>
                <a:sym typeface="Quicksand"/>
              </a:rPr>
              <a:t> </a:t>
            </a:r>
            <a:r>
              <a:rPr lang="en-US" sz="2100">
                <a:highlight>
                  <a:srgbClr val="FFFFFF"/>
                </a:highlight>
                <a:latin typeface="Quicksand"/>
                <a:ea typeface="Quicksand"/>
                <a:cs typeface="Quicksand"/>
                <a:sym typeface="Quicksand"/>
              </a:rPr>
              <a:t>Point the camera wherever you are thinking of placing the furniture in the room and a life-size version will appear in that spot.</a:t>
            </a:r>
            <a:endParaRPr sz="2100">
              <a:latin typeface="Quicksand"/>
              <a:ea typeface="Quicksand"/>
              <a:cs typeface="Quicksand"/>
              <a:sym typeface="Quicksand"/>
            </a:endParaRPr>
          </a:p>
        </p:txBody>
      </p:sp>
      <p:pic>
        <p:nvPicPr>
          <p:cNvPr id="250" name="Google Shape;250;p32"/>
          <p:cNvPicPr preferRelativeResize="0"/>
          <p:nvPr/>
        </p:nvPicPr>
        <p:blipFill rotWithShape="1">
          <a:blip r:embed="rId3">
            <a:alphaModFix/>
          </a:blip>
          <a:srcRect b="0" l="0" r="0" t="3688"/>
          <a:stretch/>
        </p:blipFill>
        <p:spPr>
          <a:xfrm>
            <a:off x="5499824" y="1301675"/>
            <a:ext cx="2586102" cy="5243174"/>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nvSpPr>
        <p:spPr>
          <a:xfrm>
            <a:off x="2438400" y="685800"/>
            <a:ext cx="42672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Quicksand"/>
                <a:ea typeface="Quicksand"/>
                <a:cs typeface="Quicksand"/>
                <a:sym typeface="Quicksand"/>
              </a:rPr>
              <a:t>14) </a:t>
            </a:r>
            <a:r>
              <a:rPr lang="en-US" sz="3200">
                <a:solidFill>
                  <a:schemeClr val="dk1"/>
                </a:solidFill>
                <a:latin typeface="Quicksand"/>
                <a:ea typeface="Quicksand"/>
                <a:cs typeface="Quicksand"/>
                <a:sym typeface="Quicksand"/>
              </a:rPr>
              <a:t>References</a:t>
            </a:r>
            <a:endParaRPr sz="3200">
              <a:solidFill>
                <a:schemeClr val="dk1"/>
              </a:solidFill>
              <a:latin typeface="Quicksand"/>
              <a:ea typeface="Quicksand"/>
              <a:cs typeface="Quicksand"/>
              <a:sym typeface="Quicksand"/>
            </a:endParaRPr>
          </a:p>
        </p:txBody>
      </p:sp>
      <p:sp>
        <p:nvSpPr>
          <p:cNvPr id="256" name="Google Shape;256;p33"/>
          <p:cNvSpPr txBox="1"/>
          <p:nvPr/>
        </p:nvSpPr>
        <p:spPr>
          <a:xfrm>
            <a:off x="607400" y="1270800"/>
            <a:ext cx="7793700" cy="54768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US" sz="1300">
                <a:solidFill>
                  <a:schemeClr val="dk1"/>
                </a:solidFill>
                <a:latin typeface="Quicksand"/>
                <a:ea typeface="Quicksand"/>
                <a:cs typeface="Quicksand"/>
                <a:sym typeface="Quicksand"/>
              </a:rPr>
              <a:t>1. Augmented Reality Web Applications with Mobile Agents in the Internet of Things-IEEE 2014 | Authors:Teemu Leppänen; Arto Heikkinen; Antti Karhu; Erkki Harjula; Jukka Riekki; Timo Koskela </a:t>
            </a:r>
            <a:endParaRPr sz="1300">
              <a:solidFill>
                <a:schemeClr val="dk1"/>
              </a:solidFill>
              <a:latin typeface="Quicksand"/>
              <a:ea typeface="Quicksand"/>
              <a:cs typeface="Quicksand"/>
              <a:sym typeface="Quicksand"/>
            </a:endParaRPr>
          </a:p>
          <a:p>
            <a:pPr indent="-226289" lvl="0" marL="458939" marR="84787" rtl="0" algn="just">
              <a:lnSpc>
                <a:spcPct val="142851"/>
              </a:lnSpc>
              <a:spcBef>
                <a:spcPts val="136"/>
              </a:spcBef>
              <a:spcAft>
                <a:spcPts val="0"/>
              </a:spcAft>
              <a:buClr>
                <a:schemeClr val="dk1"/>
              </a:buClr>
              <a:buSzPts val="1100"/>
              <a:buFont typeface="Arial"/>
              <a:buNone/>
            </a:pPr>
            <a:r>
              <a:t/>
            </a:r>
            <a:endParaRPr sz="1300">
              <a:solidFill>
                <a:schemeClr val="dk1"/>
              </a:solidFill>
              <a:latin typeface="Quicksand"/>
              <a:ea typeface="Quicksand"/>
              <a:cs typeface="Quicksand"/>
              <a:sym typeface="Quicksand"/>
            </a:endParaRPr>
          </a:p>
          <a:p>
            <a:pPr indent="0" lvl="0" marL="0" marR="84787" rtl="0" algn="just">
              <a:lnSpc>
                <a:spcPct val="142851"/>
              </a:lnSpc>
              <a:spcBef>
                <a:spcPts val="136"/>
              </a:spcBef>
              <a:spcAft>
                <a:spcPts val="0"/>
              </a:spcAft>
              <a:buClr>
                <a:schemeClr val="dk1"/>
              </a:buClr>
              <a:buSzPts val="1100"/>
              <a:buFont typeface="Arial"/>
              <a:buNone/>
            </a:pPr>
            <a:r>
              <a:rPr lang="en-US" sz="1300">
                <a:solidFill>
                  <a:schemeClr val="dk1"/>
                </a:solidFill>
                <a:latin typeface="Quicksand"/>
                <a:ea typeface="Quicksand"/>
                <a:cs typeface="Quicksand"/>
                <a:sym typeface="Quicksand"/>
              </a:rPr>
              <a:t>2. Research on the technology of LIDAR data processing: IEEE 2018 | Authors:Dekui Lv; Xiaxin Ying; Yanjun Cui; Jianyu Song; Kuidong Qian; Maolin Li </a:t>
            </a:r>
            <a:endParaRPr sz="1300">
              <a:solidFill>
                <a:schemeClr val="dk1"/>
              </a:solidFill>
              <a:latin typeface="Quicksand"/>
              <a:ea typeface="Quicksand"/>
              <a:cs typeface="Quicksand"/>
              <a:sym typeface="Quicksand"/>
            </a:endParaRPr>
          </a:p>
          <a:p>
            <a:pPr indent="4443" lvl="0" marL="231761" marR="137779" rtl="0" algn="just">
              <a:lnSpc>
                <a:spcPct val="142851"/>
              </a:lnSpc>
              <a:spcBef>
                <a:spcPts val="242"/>
              </a:spcBef>
              <a:spcAft>
                <a:spcPts val="0"/>
              </a:spcAft>
              <a:buClr>
                <a:schemeClr val="dk1"/>
              </a:buClr>
              <a:buSzPts val="1100"/>
              <a:buFont typeface="Arial"/>
              <a:buNone/>
            </a:pPr>
            <a:r>
              <a:t/>
            </a:r>
            <a:endParaRPr sz="1300">
              <a:solidFill>
                <a:schemeClr val="dk1"/>
              </a:solidFill>
              <a:latin typeface="Quicksand"/>
              <a:ea typeface="Quicksand"/>
              <a:cs typeface="Quicksand"/>
              <a:sym typeface="Quicksand"/>
            </a:endParaRPr>
          </a:p>
          <a:p>
            <a:pPr indent="0" lvl="0" marL="0" marR="137779" rtl="0" algn="just">
              <a:lnSpc>
                <a:spcPct val="142851"/>
              </a:lnSpc>
              <a:spcBef>
                <a:spcPts val="242"/>
              </a:spcBef>
              <a:spcAft>
                <a:spcPts val="0"/>
              </a:spcAft>
              <a:buClr>
                <a:schemeClr val="dk1"/>
              </a:buClr>
              <a:buSzPts val="1100"/>
              <a:buFont typeface="Arial"/>
              <a:buNone/>
            </a:pPr>
            <a:r>
              <a:rPr lang="en-US" sz="1300">
                <a:solidFill>
                  <a:schemeClr val="dk1"/>
                </a:solidFill>
                <a:latin typeface="Quicksand"/>
                <a:ea typeface="Quicksand"/>
                <a:cs typeface="Quicksand"/>
                <a:sym typeface="Quicksand"/>
              </a:rPr>
              <a:t>3. Using the unity® game engine as a platform for advanced real time cinema image processing: IEEE 2018 | Author:Timothée de Goussencourt; Pascal Bertolino 4. ARKit and ARCore in serve to augmented reality-IEEE 2020 | Authors: Zainab Oufqir; Abdellatif El Abderrahmani; Khalid Satori </a:t>
            </a:r>
            <a:endParaRPr sz="1300">
              <a:solidFill>
                <a:schemeClr val="dk1"/>
              </a:solidFill>
              <a:latin typeface="Quicksand"/>
              <a:ea typeface="Quicksand"/>
              <a:cs typeface="Quicksand"/>
              <a:sym typeface="Quicksand"/>
            </a:endParaRPr>
          </a:p>
          <a:p>
            <a:pPr indent="0" lvl="0" marL="0" rtl="0" algn="just">
              <a:spcBef>
                <a:spcPts val="167"/>
              </a:spcBef>
              <a:spcAft>
                <a:spcPts val="0"/>
              </a:spcAft>
              <a:buClr>
                <a:schemeClr val="dk1"/>
              </a:buClr>
              <a:buSzPts val="1100"/>
              <a:buFont typeface="Arial"/>
              <a:buNone/>
            </a:pPr>
            <a:r>
              <a:t/>
            </a:r>
            <a:endParaRPr sz="1300">
              <a:solidFill>
                <a:schemeClr val="dk1"/>
              </a:solidFill>
              <a:latin typeface="Quicksand"/>
              <a:ea typeface="Quicksand"/>
              <a:cs typeface="Quicksand"/>
              <a:sym typeface="Quicksand"/>
            </a:endParaRPr>
          </a:p>
          <a:p>
            <a:pPr indent="0" lvl="0" marL="0" rtl="0" algn="just">
              <a:spcBef>
                <a:spcPts val="167"/>
              </a:spcBef>
              <a:spcAft>
                <a:spcPts val="0"/>
              </a:spcAft>
              <a:buClr>
                <a:schemeClr val="dk1"/>
              </a:buClr>
              <a:buSzPts val="1100"/>
              <a:buFont typeface="Arial"/>
              <a:buNone/>
            </a:pPr>
            <a:r>
              <a:rPr lang="en-US" sz="1300">
                <a:solidFill>
                  <a:schemeClr val="dk1"/>
                </a:solidFill>
                <a:latin typeface="Quicksand"/>
                <a:ea typeface="Quicksand"/>
                <a:cs typeface="Quicksand"/>
                <a:sym typeface="Quicksand"/>
              </a:rPr>
              <a:t>5. Getting started with AR development in Unity : </a:t>
            </a:r>
            <a:endParaRPr sz="1300">
              <a:solidFill>
                <a:schemeClr val="dk1"/>
              </a:solidFill>
              <a:latin typeface="Quicksand"/>
              <a:ea typeface="Quicksand"/>
              <a:cs typeface="Quicksand"/>
              <a:sym typeface="Quicksand"/>
            </a:endParaRPr>
          </a:p>
          <a:p>
            <a:pPr indent="0" lvl="0" marL="0" rtl="0" algn="just">
              <a:spcBef>
                <a:spcPts val="767"/>
              </a:spcBef>
              <a:spcAft>
                <a:spcPts val="0"/>
              </a:spcAft>
              <a:buClr>
                <a:schemeClr val="dk1"/>
              </a:buClr>
              <a:buSzPts val="1100"/>
              <a:buFont typeface="Arial"/>
              <a:buNone/>
            </a:pPr>
            <a:r>
              <a:rPr lang="en-US" sz="1300">
                <a:solidFill>
                  <a:schemeClr val="dk1"/>
                </a:solidFill>
                <a:latin typeface="Quicksand"/>
                <a:ea typeface="Quicksand"/>
                <a:cs typeface="Quicksand"/>
                <a:sym typeface="Quicksand"/>
              </a:rPr>
              <a:t>https://docs.unity3d.com/Manual/AROverview.html </a:t>
            </a:r>
            <a:endParaRPr sz="1300">
              <a:solidFill>
                <a:schemeClr val="dk1"/>
              </a:solidFill>
              <a:latin typeface="Quicksand"/>
              <a:ea typeface="Quicksand"/>
              <a:cs typeface="Quicksand"/>
              <a:sym typeface="Quicksand"/>
            </a:endParaRPr>
          </a:p>
          <a:p>
            <a:pPr indent="0" lvl="0" marL="236560" rtl="0" algn="just">
              <a:spcBef>
                <a:spcPts val="842"/>
              </a:spcBef>
              <a:spcAft>
                <a:spcPts val="0"/>
              </a:spcAft>
              <a:buClr>
                <a:schemeClr val="dk1"/>
              </a:buClr>
              <a:buSzPts val="1100"/>
              <a:buFont typeface="Arial"/>
              <a:buNone/>
            </a:pPr>
            <a:r>
              <a:t/>
            </a:r>
            <a:endParaRPr sz="1300">
              <a:solidFill>
                <a:schemeClr val="dk1"/>
              </a:solidFill>
              <a:latin typeface="Quicksand"/>
              <a:ea typeface="Quicksand"/>
              <a:cs typeface="Quicksand"/>
              <a:sym typeface="Quicksand"/>
            </a:endParaRPr>
          </a:p>
          <a:p>
            <a:pPr indent="0" lvl="0" marL="0" rtl="0" algn="just">
              <a:spcBef>
                <a:spcPts val="842"/>
              </a:spcBef>
              <a:spcAft>
                <a:spcPts val="0"/>
              </a:spcAft>
              <a:buClr>
                <a:schemeClr val="dk1"/>
              </a:buClr>
              <a:buSzPts val="1100"/>
              <a:buFont typeface="Arial"/>
              <a:buNone/>
            </a:pPr>
            <a:r>
              <a:rPr lang="en-US" sz="1300">
                <a:solidFill>
                  <a:schemeClr val="dk1"/>
                </a:solidFill>
                <a:latin typeface="Quicksand"/>
                <a:ea typeface="Quicksand"/>
                <a:cs typeface="Quicksand"/>
                <a:sym typeface="Quicksand"/>
              </a:rPr>
              <a:t>6. ARCore overview: https://developers.google.com/ar/discover </a:t>
            </a:r>
            <a:endParaRPr sz="1300">
              <a:solidFill>
                <a:schemeClr val="dk1"/>
              </a:solidFill>
              <a:latin typeface="Quicksand"/>
              <a:ea typeface="Quicksand"/>
              <a:cs typeface="Quicksand"/>
              <a:sym typeface="Quicksand"/>
            </a:endParaRPr>
          </a:p>
          <a:p>
            <a:pPr indent="0" lvl="0" marL="235493" rtl="0" algn="just">
              <a:spcBef>
                <a:spcPts val="767"/>
              </a:spcBef>
              <a:spcAft>
                <a:spcPts val="0"/>
              </a:spcAft>
              <a:buClr>
                <a:schemeClr val="dk1"/>
              </a:buClr>
              <a:buSzPts val="1100"/>
              <a:buFont typeface="Arial"/>
              <a:buNone/>
            </a:pPr>
            <a:r>
              <a:t/>
            </a:r>
            <a:endParaRPr sz="1300">
              <a:solidFill>
                <a:schemeClr val="dk1"/>
              </a:solidFill>
              <a:latin typeface="Quicksand"/>
              <a:ea typeface="Quicksand"/>
              <a:cs typeface="Quicksand"/>
              <a:sym typeface="Quicksand"/>
            </a:endParaRPr>
          </a:p>
          <a:p>
            <a:pPr indent="0" lvl="0" marL="0" rtl="0" algn="just">
              <a:spcBef>
                <a:spcPts val="767"/>
              </a:spcBef>
              <a:spcAft>
                <a:spcPts val="0"/>
              </a:spcAft>
              <a:buClr>
                <a:schemeClr val="dk1"/>
              </a:buClr>
              <a:buSzPts val="1100"/>
              <a:buFont typeface="Arial"/>
              <a:buNone/>
            </a:pPr>
            <a:r>
              <a:rPr lang="en-US" sz="1300">
                <a:solidFill>
                  <a:schemeClr val="dk1"/>
                </a:solidFill>
                <a:latin typeface="Quicksand"/>
                <a:ea typeface="Quicksand"/>
                <a:cs typeface="Quicksand"/>
                <a:sym typeface="Quicksand"/>
              </a:rPr>
              <a:t>7. Top 6 e-commerce furniture sites in india : </a:t>
            </a:r>
            <a:endParaRPr sz="1300">
              <a:solidFill>
                <a:schemeClr val="dk1"/>
              </a:solidFill>
              <a:latin typeface="Quicksand"/>
              <a:ea typeface="Quicksand"/>
              <a:cs typeface="Quicksand"/>
              <a:sym typeface="Quicksand"/>
            </a:endParaRPr>
          </a:p>
          <a:p>
            <a:pPr indent="0" lvl="0" marL="0" marR="20643" rtl="0" algn="just">
              <a:lnSpc>
                <a:spcPct val="142851"/>
              </a:lnSpc>
              <a:spcBef>
                <a:spcPts val="767"/>
              </a:spcBef>
              <a:spcAft>
                <a:spcPts val="0"/>
              </a:spcAft>
              <a:buClr>
                <a:schemeClr val="dk1"/>
              </a:buClr>
              <a:buSzPts val="1100"/>
              <a:buFont typeface="Arial"/>
              <a:buNone/>
            </a:pPr>
            <a:r>
              <a:rPr lang="en-US" sz="1300">
                <a:solidFill>
                  <a:schemeClr val="dk1"/>
                </a:solidFill>
                <a:latin typeface="Quicksand"/>
                <a:ea typeface="Quicksand"/>
                <a:cs typeface="Quicksand"/>
                <a:sym typeface="Quicksand"/>
              </a:rPr>
              <a:t>https://www.business-standard.com/article/companies/the-top-6-online-furniture-ec ommerce-sites-in-india-115110401480_1.html </a:t>
            </a:r>
            <a:endParaRPr sz="1300">
              <a:solidFill>
                <a:schemeClr val="dk1"/>
              </a:solidFill>
              <a:latin typeface="Quicksand"/>
              <a:ea typeface="Quicksand"/>
              <a:cs typeface="Quicksand"/>
              <a:sym typeface="Quicksand"/>
            </a:endParaRPr>
          </a:p>
          <a:p>
            <a:pPr indent="0" lvl="0" marL="0" marR="0" rtl="0" algn="just">
              <a:spcBef>
                <a:spcPts val="0"/>
              </a:spcBef>
              <a:spcAft>
                <a:spcPts val="0"/>
              </a:spcAft>
              <a:buNone/>
            </a:pPr>
            <a:r>
              <a:t/>
            </a:r>
            <a:endParaRPr sz="1700">
              <a:solidFill>
                <a:schemeClr val="dk1"/>
              </a:solidFill>
              <a:latin typeface="Quicksand"/>
              <a:ea typeface="Quicksand"/>
              <a:cs typeface="Quicksand"/>
              <a:sym typeface="Quicksand"/>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nvSpPr>
        <p:spPr>
          <a:xfrm>
            <a:off x="1143000" y="533400"/>
            <a:ext cx="6705600" cy="646500"/>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Clr>
                <a:schemeClr val="dk1"/>
              </a:buClr>
              <a:buSzPts val="3600"/>
              <a:buFont typeface="Quicksand"/>
              <a:buAutoNum type="arabicParenR"/>
            </a:pPr>
            <a:r>
              <a:rPr lang="en-US" sz="3600">
                <a:solidFill>
                  <a:schemeClr val="dk1"/>
                </a:solidFill>
                <a:latin typeface="Quicksand"/>
                <a:ea typeface="Quicksand"/>
                <a:cs typeface="Quicksand"/>
                <a:sym typeface="Quicksand"/>
              </a:rPr>
              <a:t>Abstract</a:t>
            </a:r>
            <a:endParaRPr sz="3600">
              <a:solidFill>
                <a:schemeClr val="dk1"/>
              </a:solidFill>
              <a:latin typeface="Quicksand"/>
              <a:ea typeface="Quicksand"/>
              <a:cs typeface="Quicksand"/>
              <a:sym typeface="Quicksand"/>
            </a:endParaRPr>
          </a:p>
        </p:txBody>
      </p:sp>
      <p:sp>
        <p:nvSpPr>
          <p:cNvPr id="124" name="Google Shape;124;p15"/>
          <p:cNvSpPr txBox="1"/>
          <p:nvPr/>
        </p:nvSpPr>
        <p:spPr>
          <a:xfrm>
            <a:off x="838200" y="1710630"/>
            <a:ext cx="7620000" cy="1950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0"/>
              </a:spcBef>
              <a:spcAft>
                <a:spcPts val="0"/>
              </a:spcAft>
              <a:buClr>
                <a:schemeClr val="dk1"/>
              </a:buClr>
              <a:buSzPts val="1400"/>
              <a:buFont typeface="Quicksand"/>
              <a:buChar char="●"/>
            </a:pPr>
            <a:r>
              <a:rPr lang="en-US" sz="1700">
                <a:solidFill>
                  <a:schemeClr val="dk1"/>
                </a:solidFill>
                <a:latin typeface="Quicksand"/>
                <a:ea typeface="Quicksand"/>
                <a:cs typeface="Quicksand"/>
                <a:sym typeface="Quicksand"/>
              </a:rPr>
              <a:t>This app will be using augmented reality to implement detailed concept of furniture. The concept will be explained with the help of an app, which containing a lots of furniture based products. All the while involving the user to choose a different types of furniture as per their requirements. More functionality will be added in as the project progresses.</a:t>
            </a:r>
            <a:r>
              <a:rPr lang="en-US" sz="2300">
                <a:solidFill>
                  <a:schemeClr val="dk1"/>
                </a:solidFill>
                <a:latin typeface="Quicksand"/>
                <a:ea typeface="Quicksand"/>
                <a:cs typeface="Quicksand"/>
                <a:sym typeface="Quicksand"/>
              </a:rPr>
              <a:t> </a:t>
            </a:r>
            <a:endParaRPr sz="2300">
              <a:solidFill>
                <a:schemeClr val="dk1"/>
              </a:solidFill>
              <a:latin typeface="Quicksand"/>
              <a:ea typeface="Quicksand"/>
              <a:cs typeface="Quicksand"/>
              <a:sym typeface="Quicksand"/>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nvSpPr>
        <p:spPr>
          <a:xfrm>
            <a:off x="1066800" y="685800"/>
            <a:ext cx="67056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Quicksand"/>
                <a:ea typeface="Quicksand"/>
                <a:cs typeface="Quicksand"/>
                <a:sym typeface="Quicksand"/>
              </a:rPr>
              <a:t>2) </a:t>
            </a:r>
            <a:r>
              <a:rPr lang="en-US" sz="3600">
                <a:solidFill>
                  <a:schemeClr val="dk1"/>
                </a:solidFill>
                <a:latin typeface="Quicksand"/>
                <a:ea typeface="Quicksand"/>
                <a:cs typeface="Quicksand"/>
                <a:sym typeface="Quicksand"/>
              </a:rPr>
              <a:t>Introduction</a:t>
            </a:r>
            <a:endParaRPr sz="3600">
              <a:solidFill>
                <a:schemeClr val="dk1"/>
              </a:solidFill>
              <a:latin typeface="Quicksand"/>
              <a:ea typeface="Quicksand"/>
              <a:cs typeface="Quicksand"/>
              <a:sym typeface="Quicksand"/>
            </a:endParaRPr>
          </a:p>
        </p:txBody>
      </p:sp>
      <p:sp>
        <p:nvSpPr>
          <p:cNvPr id="130" name="Google Shape;130;p16"/>
          <p:cNvSpPr txBox="1"/>
          <p:nvPr/>
        </p:nvSpPr>
        <p:spPr>
          <a:xfrm>
            <a:off x="740625" y="1676400"/>
            <a:ext cx="7705800" cy="4489500"/>
          </a:xfrm>
          <a:prstGeom prst="rect">
            <a:avLst/>
          </a:prstGeom>
          <a:noFill/>
          <a:ln>
            <a:noFill/>
          </a:ln>
        </p:spPr>
        <p:txBody>
          <a:bodyPr anchorCtr="0" anchor="t" bIns="45700" lIns="91425" spcFirstLastPara="1" rIns="91425" wrap="square" tIns="45700">
            <a:spAutoFit/>
          </a:bodyPr>
          <a:lstStyle/>
          <a:p>
            <a:pPr indent="-336550" lvl="0" marL="457200" rtl="0" algn="just">
              <a:lnSpc>
                <a:spcPct val="150000"/>
              </a:lnSpc>
              <a:spcBef>
                <a:spcPts val="0"/>
              </a:spcBef>
              <a:spcAft>
                <a:spcPts val="0"/>
              </a:spcAft>
              <a:buSzPts val="1700"/>
              <a:buFont typeface="Quicksand"/>
              <a:buChar char="●"/>
            </a:pPr>
            <a:r>
              <a:rPr lang="en-US" sz="1700">
                <a:latin typeface="Quicksand"/>
                <a:ea typeface="Quicksand"/>
                <a:cs typeface="Quicksand"/>
                <a:sym typeface="Quicksand"/>
              </a:rPr>
              <a:t>The modern home decor and furniture lessens your stress after spending with a hectic schedule at the office. As vast changes have occurred in the furniture world, many innovative startups are accommodating to the huge demand.</a:t>
            </a:r>
            <a:endParaRPr sz="1700">
              <a:latin typeface="Quicksand"/>
              <a:ea typeface="Quicksand"/>
              <a:cs typeface="Quicksand"/>
              <a:sym typeface="Quicksand"/>
            </a:endParaRPr>
          </a:p>
          <a:p>
            <a:pPr indent="-336550" lvl="0" marL="457200" rtl="0" algn="just">
              <a:lnSpc>
                <a:spcPct val="150000"/>
              </a:lnSpc>
              <a:spcBef>
                <a:spcPts val="0"/>
              </a:spcBef>
              <a:spcAft>
                <a:spcPts val="0"/>
              </a:spcAft>
              <a:buSzPts val="1700"/>
              <a:buFont typeface="Quicksand"/>
              <a:buChar char="●"/>
            </a:pPr>
            <a:r>
              <a:rPr lang="en-US" sz="1700">
                <a:latin typeface="Quicksand"/>
                <a:ea typeface="Quicksand"/>
                <a:cs typeface="Quicksand"/>
                <a:sym typeface="Quicksand"/>
              </a:rPr>
              <a:t>In the beginning, except a few organized players like Home Stop, and HomeTown; none other brands in the furniture retail space have controlled to create a large chain of stores. But, a group of online furniture marketers has come out in the last few years, providing new business models for a company which is certain to grow as India’s middle-class broadens and spending hikes.</a:t>
            </a:r>
            <a:endParaRPr sz="1700">
              <a:latin typeface="Quicksand"/>
              <a:ea typeface="Quicksand"/>
              <a:cs typeface="Quicksand"/>
              <a:sym typeface="Quicksand"/>
            </a:endParaRPr>
          </a:p>
          <a:p>
            <a:pPr indent="0" lvl="0" marL="0" marR="0" rtl="0" algn="l">
              <a:spcBef>
                <a:spcPts val="800"/>
              </a:spcBef>
              <a:spcAft>
                <a:spcPts val="0"/>
              </a:spcAft>
              <a:buNone/>
            </a:pPr>
            <a:r>
              <a:t/>
            </a:r>
            <a:endParaRPr sz="2400">
              <a:latin typeface="Quicksand"/>
              <a:ea typeface="Quicksand"/>
              <a:cs typeface="Quicksand"/>
              <a:sym typeface="Quicksand"/>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nvSpPr>
        <p:spPr>
          <a:xfrm>
            <a:off x="1155192" y="649301"/>
            <a:ext cx="67056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Quicksand"/>
                <a:ea typeface="Quicksand"/>
                <a:cs typeface="Quicksand"/>
                <a:sym typeface="Quicksand"/>
              </a:rPr>
              <a:t>3) </a:t>
            </a:r>
            <a:r>
              <a:rPr lang="en-US" sz="3600">
                <a:solidFill>
                  <a:schemeClr val="dk1"/>
                </a:solidFill>
                <a:latin typeface="Quicksand"/>
                <a:ea typeface="Quicksand"/>
                <a:cs typeface="Quicksand"/>
                <a:sym typeface="Quicksand"/>
              </a:rPr>
              <a:t>Aim and objectives</a:t>
            </a:r>
            <a:endParaRPr sz="3600">
              <a:solidFill>
                <a:schemeClr val="dk1"/>
              </a:solidFill>
              <a:latin typeface="Quicksand"/>
              <a:ea typeface="Quicksand"/>
              <a:cs typeface="Quicksand"/>
              <a:sym typeface="Quicksand"/>
            </a:endParaRPr>
          </a:p>
        </p:txBody>
      </p:sp>
      <p:sp>
        <p:nvSpPr>
          <p:cNvPr id="136" name="Google Shape;136;p17"/>
          <p:cNvSpPr txBox="1"/>
          <p:nvPr/>
        </p:nvSpPr>
        <p:spPr>
          <a:xfrm>
            <a:off x="165350" y="1295800"/>
            <a:ext cx="8891100" cy="510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Quicksand"/>
                <a:ea typeface="Quicksand"/>
                <a:cs typeface="Quicksand"/>
                <a:sym typeface="Quicksand"/>
              </a:rPr>
              <a:t>Aim:</a:t>
            </a:r>
            <a:r>
              <a:rPr lang="en-US" sz="2200">
                <a:solidFill>
                  <a:schemeClr val="dk1"/>
                </a:solidFill>
                <a:latin typeface="Quicksand"/>
                <a:ea typeface="Quicksand"/>
                <a:cs typeface="Quicksand"/>
                <a:sym typeface="Quicksand"/>
              </a:rPr>
              <a:t> </a:t>
            </a:r>
            <a:r>
              <a:rPr lang="en-US" sz="1700">
                <a:solidFill>
                  <a:schemeClr val="dk1"/>
                </a:solidFill>
                <a:latin typeface="Quicksand"/>
                <a:ea typeface="Quicksand"/>
                <a:cs typeface="Quicksand"/>
                <a:sym typeface="Quicksand"/>
              </a:rPr>
              <a:t>Our aim is to create the most realistic rendition of the furniture products present in the e-commerce store. We plan to import the objects created on</a:t>
            </a:r>
            <a:endParaRPr sz="1700">
              <a:solidFill>
                <a:schemeClr val="dk1"/>
              </a:solidFill>
              <a:latin typeface="Quicksand"/>
              <a:ea typeface="Quicksand"/>
              <a:cs typeface="Quicksand"/>
              <a:sym typeface="Quicksand"/>
            </a:endParaRPr>
          </a:p>
          <a:p>
            <a:pPr indent="0" lvl="0" marL="0" marR="0" rtl="0" algn="l">
              <a:spcBef>
                <a:spcPts val="0"/>
              </a:spcBef>
              <a:spcAft>
                <a:spcPts val="0"/>
              </a:spcAft>
              <a:buNone/>
            </a:pPr>
            <a:r>
              <a:rPr lang="en-US" sz="1700">
                <a:solidFill>
                  <a:schemeClr val="dk1"/>
                </a:solidFill>
                <a:latin typeface="Quicksand"/>
                <a:ea typeface="Quicksand"/>
                <a:cs typeface="Quicksand"/>
                <a:sym typeface="Quicksand"/>
              </a:rPr>
              <a:t> Android studio and create an app which includes an e-commerce store with AR functionality. </a:t>
            </a:r>
            <a:r>
              <a:rPr lang="en-US" sz="1700">
                <a:solidFill>
                  <a:schemeClr val="dk1"/>
                </a:solidFill>
                <a:latin typeface="Quicksand"/>
                <a:ea typeface="Quicksand"/>
                <a:cs typeface="Quicksand"/>
                <a:sym typeface="Quicksand"/>
              </a:rPr>
              <a:t>This app will provide users with a more accurate representation of the said products and will reduce the rate of returns, thereby saving shipping costs.</a:t>
            </a:r>
            <a:endParaRPr sz="21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b="1" sz="2200" u="sng">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200" u="sng">
                <a:solidFill>
                  <a:schemeClr val="dk1"/>
                </a:solidFill>
                <a:latin typeface="Quicksand"/>
                <a:ea typeface="Quicksand"/>
                <a:cs typeface="Quicksand"/>
                <a:sym typeface="Quicksand"/>
              </a:rPr>
              <a:t>Objectives-</a:t>
            </a:r>
            <a:endParaRPr u="sng">
              <a:latin typeface="Quicksand"/>
              <a:ea typeface="Quicksand"/>
              <a:cs typeface="Quicksand"/>
              <a:sym typeface="Quicksand"/>
            </a:endParaRPr>
          </a:p>
          <a:p>
            <a:pPr indent="-330200" lvl="0" marL="457200" marR="226921" rtl="0" algn="l">
              <a:lnSpc>
                <a:spcPct val="135844"/>
              </a:lnSpc>
              <a:spcBef>
                <a:spcPts val="1542"/>
              </a:spcBef>
              <a:spcAft>
                <a:spcPts val="0"/>
              </a:spcAft>
              <a:buClr>
                <a:schemeClr val="dk1"/>
              </a:buClr>
              <a:buSzPts val="1600"/>
              <a:buFont typeface="Quicksand"/>
              <a:buChar char="●"/>
            </a:pPr>
            <a:r>
              <a:rPr lang="en-US" sz="1500">
                <a:solidFill>
                  <a:schemeClr val="dk1"/>
                </a:solidFill>
                <a:latin typeface="Quicksand"/>
                <a:ea typeface="Quicksand"/>
                <a:cs typeface="Quicksand"/>
                <a:sym typeface="Quicksand"/>
              </a:rPr>
              <a:t>Use of this application will enable the user to visualize how the furniture would look in the real world, offering preview of furniture in one’s real environment. </a:t>
            </a:r>
            <a:endParaRPr sz="1500">
              <a:solidFill>
                <a:schemeClr val="dk1"/>
              </a:solidFill>
              <a:latin typeface="Quicksand"/>
              <a:ea typeface="Quicksand"/>
              <a:cs typeface="Quicksand"/>
              <a:sym typeface="Quicksand"/>
            </a:endParaRPr>
          </a:p>
          <a:p>
            <a:pPr indent="-323850" lvl="0" marL="457200" rtl="0" algn="l">
              <a:spcBef>
                <a:spcPts val="0"/>
              </a:spcBef>
              <a:spcAft>
                <a:spcPts val="0"/>
              </a:spcAft>
              <a:buClr>
                <a:schemeClr val="dk1"/>
              </a:buClr>
              <a:buSzPts val="1500"/>
              <a:buFont typeface="Quicksand"/>
              <a:buChar char="●"/>
            </a:pPr>
            <a:r>
              <a:rPr lang="en-US" sz="1500">
                <a:solidFill>
                  <a:schemeClr val="dk1"/>
                </a:solidFill>
                <a:latin typeface="Quicksand"/>
                <a:ea typeface="Quicksand"/>
                <a:cs typeface="Quicksand"/>
                <a:sym typeface="Quicksand"/>
              </a:rPr>
              <a:t>By the usage of this application, the furniture sellers can win competitive edge in the market. </a:t>
            </a:r>
            <a:endParaRPr sz="1500">
              <a:solidFill>
                <a:schemeClr val="dk1"/>
              </a:solidFill>
              <a:latin typeface="Quicksand"/>
              <a:ea typeface="Quicksand"/>
              <a:cs typeface="Quicksand"/>
              <a:sym typeface="Quicksand"/>
            </a:endParaRPr>
          </a:p>
          <a:p>
            <a:pPr indent="-323850" lvl="0" marL="457200" marR="366153" rtl="0" algn="l">
              <a:lnSpc>
                <a:spcPct val="141278"/>
              </a:lnSpc>
              <a:spcBef>
                <a:spcPts val="0"/>
              </a:spcBef>
              <a:spcAft>
                <a:spcPts val="0"/>
              </a:spcAft>
              <a:buClr>
                <a:schemeClr val="dk1"/>
              </a:buClr>
              <a:buSzPts val="1500"/>
              <a:buFont typeface="Quicksand"/>
              <a:buChar char="●"/>
            </a:pPr>
            <a:r>
              <a:rPr lang="en-US" sz="1500">
                <a:solidFill>
                  <a:schemeClr val="dk1"/>
                </a:solidFill>
                <a:latin typeface="Quicksand"/>
                <a:ea typeface="Quicksand"/>
                <a:cs typeface="Quicksand"/>
                <a:sym typeface="Quicksand"/>
              </a:rPr>
              <a:t>It also aims to prevent revenue loss to the business, spoilt brand image of the store, customer attrition and deterioration of stakeholders’ interests as the customers can try visualizations of furniture placements in the available space before purchasing them. </a:t>
            </a:r>
            <a:endParaRPr sz="1500">
              <a:solidFill>
                <a:schemeClr val="dk1"/>
              </a:solidFill>
              <a:latin typeface="Quicksand"/>
              <a:ea typeface="Quicksand"/>
              <a:cs typeface="Quicksand"/>
              <a:sym typeface="Quicksand"/>
            </a:endParaRPr>
          </a:p>
          <a:p>
            <a:pPr indent="-323850" lvl="0" marL="457200" rtl="0" algn="l">
              <a:spcBef>
                <a:spcPts val="0"/>
              </a:spcBef>
              <a:spcAft>
                <a:spcPts val="0"/>
              </a:spcAft>
              <a:buClr>
                <a:schemeClr val="dk1"/>
              </a:buClr>
              <a:buSzPts val="1500"/>
              <a:buFont typeface="Quicksand"/>
              <a:buChar char="●"/>
            </a:pPr>
            <a:r>
              <a:rPr lang="en-US" sz="1500">
                <a:solidFill>
                  <a:schemeClr val="dk1"/>
                </a:solidFill>
                <a:latin typeface="Quicksand"/>
                <a:ea typeface="Quicksand"/>
                <a:cs typeface="Quicksand"/>
                <a:sym typeface="Quicksand"/>
              </a:rPr>
              <a:t>It aims to put the sentence “What you see is what you get” in practice.</a:t>
            </a:r>
            <a:endParaRPr sz="1500">
              <a:solidFill>
                <a:schemeClr val="dk1"/>
              </a:solidFill>
              <a:latin typeface="Quicksand"/>
              <a:ea typeface="Quicksand"/>
              <a:cs typeface="Quicksand"/>
              <a:sym typeface="Quicksand"/>
            </a:endParaRPr>
          </a:p>
          <a:p>
            <a:pPr indent="-203200" lvl="0" marL="342900" marR="0" rtl="0" algn="l">
              <a:spcBef>
                <a:spcPts val="0"/>
              </a:spcBef>
              <a:spcAft>
                <a:spcPts val="0"/>
              </a:spcAft>
              <a:buClr>
                <a:schemeClr val="dk1"/>
              </a:buClr>
              <a:buSzPts val="2200"/>
              <a:buFont typeface="Arial"/>
              <a:buNone/>
            </a:pPr>
            <a:r>
              <a:t/>
            </a:r>
            <a:endParaRPr sz="21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2200">
              <a:solidFill>
                <a:schemeClr val="dk1"/>
              </a:solidFill>
              <a:latin typeface="Quicksand"/>
              <a:ea typeface="Quicksand"/>
              <a:cs typeface="Quicksand"/>
              <a:sym typeface="Quicksand"/>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nvSpPr>
        <p:spPr>
          <a:xfrm>
            <a:off x="1143000" y="381000"/>
            <a:ext cx="67056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Quicksand"/>
                <a:ea typeface="Quicksand"/>
                <a:cs typeface="Quicksand"/>
                <a:sym typeface="Quicksand"/>
              </a:rPr>
              <a:t>4) </a:t>
            </a:r>
            <a:r>
              <a:rPr lang="en-US" sz="3600">
                <a:solidFill>
                  <a:schemeClr val="dk1"/>
                </a:solidFill>
                <a:latin typeface="Quicksand"/>
                <a:ea typeface="Quicksand"/>
                <a:cs typeface="Quicksand"/>
                <a:sym typeface="Quicksand"/>
              </a:rPr>
              <a:t>Literature Survey</a:t>
            </a:r>
            <a:endParaRPr sz="3600">
              <a:solidFill>
                <a:schemeClr val="dk1"/>
              </a:solidFill>
              <a:latin typeface="Quicksand"/>
              <a:ea typeface="Quicksand"/>
              <a:cs typeface="Quicksand"/>
              <a:sym typeface="Quicksand"/>
            </a:endParaRPr>
          </a:p>
        </p:txBody>
      </p:sp>
      <p:graphicFrame>
        <p:nvGraphicFramePr>
          <p:cNvPr id="142" name="Google Shape;142;p18"/>
          <p:cNvGraphicFramePr/>
          <p:nvPr/>
        </p:nvGraphicFramePr>
        <p:xfrm>
          <a:off x="73624" y="1027308"/>
          <a:ext cx="3000000" cy="3000000"/>
        </p:xfrm>
        <a:graphic>
          <a:graphicData uri="http://schemas.openxmlformats.org/drawingml/2006/table">
            <a:tbl>
              <a:tblPr bandRow="1">
                <a:noFill/>
                <a:tableStyleId>{74472A2C-F332-4D87-8D58-0E1500EAD9B0}</a:tableStyleId>
              </a:tblPr>
              <a:tblGrid>
                <a:gridCol w="688225"/>
                <a:gridCol w="1819600"/>
                <a:gridCol w="1771725"/>
                <a:gridCol w="838775"/>
                <a:gridCol w="3742550"/>
              </a:tblGrid>
              <a:tr h="405050">
                <a:tc>
                  <a:txBody>
                    <a:bodyPr/>
                    <a:lstStyle/>
                    <a:p>
                      <a:pPr indent="0" lvl="0" marL="0" marR="0" rtl="0" algn="ctr">
                        <a:spcBef>
                          <a:spcPts val="0"/>
                        </a:spcBef>
                        <a:spcAft>
                          <a:spcPts val="0"/>
                        </a:spcAft>
                        <a:buNone/>
                      </a:pPr>
                      <a:r>
                        <a:rPr b="1" lang="en-US" sz="1100" u="none" cap="none" strike="noStrike">
                          <a:latin typeface="Quicksand"/>
                          <a:ea typeface="Quicksand"/>
                          <a:cs typeface="Quicksand"/>
                          <a:sym typeface="Quicksand"/>
                        </a:rPr>
                        <a:t>Sr. No</a:t>
                      </a:r>
                      <a:endParaRPr b="1" sz="1100" u="none" cap="none" strike="noStrike">
                        <a:latin typeface="Quicksand"/>
                        <a:ea typeface="Quicksand"/>
                        <a:cs typeface="Quicksand"/>
                        <a:sym typeface="Quicksand"/>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latin typeface="Quicksand"/>
                          <a:ea typeface="Quicksand"/>
                          <a:cs typeface="Quicksand"/>
                          <a:sym typeface="Quicksand"/>
                        </a:rPr>
                        <a:t>Title</a:t>
                      </a:r>
                      <a:endParaRPr b="1" sz="1100" u="none" cap="none" strike="noStrike">
                        <a:latin typeface="Quicksand"/>
                        <a:ea typeface="Quicksand"/>
                        <a:cs typeface="Quicksand"/>
                        <a:sym typeface="Quicksand"/>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latin typeface="Quicksand"/>
                          <a:ea typeface="Quicksand"/>
                          <a:cs typeface="Quicksand"/>
                          <a:sym typeface="Quicksand"/>
                        </a:rPr>
                        <a:t>Author</a:t>
                      </a:r>
                      <a:endParaRPr b="1" sz="1100" u="none" cap="none" strike="noStrike">
                        <a:latin typeface="Quicksand"/>
                        <a:ea typeface="Quicksand"/>
                        <a:cs typeface="Quicksand"/>
                        <a:sym typeface="Quicksand"/>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latin typeface="Quicksand"/>
                          <a:ea typeface="Quicksand"/>
                          <a:cs typeface="Quicksand"/>
                          <a:sym typeface="Quicksand"/>
                        </a:rPr>
                        <a:t>Publication</a:t>
                      </a:r>
                      <a:endParaRPr b="1" sz="1100" u="none" cap="none" strike="noStrike">
                        <a:latin typeface="Quicksand"/>
                        <a:ea typeface="Quicksand"/>
                        <a:cs typeface="Quicksand"/>
                        <a:sym typeface="Quicksand"/>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spcBef>
                          <a:spcPts val="0"/>
                        </a:spcBef>
                        <a:spcAft>
                          <a:spcPts val="0"/>
                        </a:spcAft>
                        <a:buNone/>
                      </a:pPr>
                      <a:r>
                        <a:rPr b="1" lang="en-US" sz="1100" u="none" cap="none" strike="noStrike">
                          <a:latin typeface="Quicksand"/>
                          <a:ea typeface="Quicksand"/>
                          <a:cs typeface="Quicksand"/>
                          <a:sym typeface="Quicksand"/>
                        </a:rPr>
                        <a:t>Approach</a:t>
                      </a:r>
                      <a:endParaRPr b="1" sz="1100" u="none" cap="none" strike="noStrike">
                        <a:latin typeface="Quicksand"/>
                        <a:ea typeface="Quicksand"/>
                        <a:cs typeface="Quicksand"/>
                        <a:sym typeface="Quicksand"/>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434343"/>
                      </a:solidFill>
                      <a:prstDash val="solid"/>
                      <a:round/>
                      <a:headEnd len="sm" w="sm" type="none"/>
                      <a:tailEnd len="sm" w="sm" type="none"/>
                    </a:lnB>
                  </a:tcPr>
                </a:tc>
              </a:tr>
              <a:tr h="1112225">
                <a:tc>
                  <a:txBody>
                    <a:bodyPr/>
                    <a:lstStyle/>
                    <a:p>
                      <a:pPr indent="0" lvl="0" marL="0" marR="0" rtl="0" algn="ctr">
                        <a:spcBef>
                          <a:spcPts val="0"/>
                        </a:spcBef>
                        <a:spcAft>
                          <a:spcPts val="0"/>
                        </a:spcAft>
                        <a:buNone/>
                      </a:pPr>
                      <a:r>
                        <a:rPr lang="en-US" sz="1100" u="none" cap="none" strike="noStrike">
                          <a:latin typeface="Quicksand"/>
                          <a:ea typeface="Quicksand"/>
                          <a:cs typeface="Quicksand"/>
                          <a:sym typeface="Quicksand"/>
                        </a:rPr>
                        <a:t>1.</a:t>
                      </a:r>
                      <a:endParaRPr sz="1100" u="none" cap="none" strike="noStrike">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ctr">
                        <a:spcBef>
                          <a:spcPts val="0"/>
                        </a:spcBef>
                        <a:spcAft>
                          <a:spcPts val="0"/>
                        </a:spcAft>
                        <a:buNone/>
                      </a:pPr>
                      <a:r>
                        <a:rPr lang="en-US" sz="1100">
                          <a:solidFill>
                            <a:schemeClr val="dk1"/>
                          </a:solidFill>
                          <a:latin typeface="Quicksand"/>
                          <a:ea typeface="Quicksand"/>
                          <a:cs typeface="Quicksand"/>
                          <a:sym typeface="Quicksand"/>
                        </a:rPr>
                        <a:t>Augmented Reality Web Applications with Mobile Agents in the Internet of Things-IEEE 2014.</a:t>
                      </a:r>
                      <a:br>
                        <a:rPr lang="en-US" sz="1100" u="none" cap="none" strike="noStrike">
                          <a:latin typeface="Quicksand"/>
                          <a:ea typeface="Quicksand"/>
                          <a:cs typeface="Quicksand"/>
                          <a:sym typeface="Quicksand"/>
                        </a:rPr>
                      </a:br>
                      <a:endParaRPr sz="1100" u="none" cap="none" strike="noStrike">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SzPts val="1100"/>
                        <a:buNone/>
                      </a:pPr>
                      <a:r>
                        <a:rPr lang="en-US" sz="1100" u="sng">
                          <a:solidFill>
                            <a:schemeClr val="dk1"/>
                          </a:solidFill>
                          <a:latin typeface="Quicksand"/>
                          <a:ea typeface="Quicksand"/>
                          <a:cs typeface="Quicksand"/>
                          <a:sym typeface="Quicksand"/>
                        </a:rPr>
                        <a:t>Teemu Lappanen,</a:t>
                      </a:r>
                      <a:endParaRPr sz="1100" u="sng">
                        <a:solidFill>
                          <a:schemeClr val="dk1"/>
                        </a:solidFill>
                        <a:latin typeface="Quicksand"/>
                        <a:ea typeface="Quicksand"/>
                        <a:cs typeface="Quicksand"/>
                        <a:sym typeface="Quicksand"/>
                      </a:endParaRPr>
                    </a:p>
                    <a:p>
                      <a:pPr indent="0" lvl="0" marL="0" rtl="0" algn="l">
                        <a:spcBef>
                          <a:spcPts val="0"/>
                        </a:spcBef>
                        <a:spcAft>
                          <a:spcPts val="0"/>
                        </a:spcAft>
                        <a:buSzPts val="1100"/>
                        <a:buNone/>
                      </a:pPr>
                      <a:r>
                        <a:rPr lang="en-US" sz="1100" u="sng">
                          <a:solidFill>
                            <a:schemeClr val="dk1"/>
                          </a:solidFill>
                          <a:latin typeface="Quicksand"/>
                          <a:ea typeface="Quicksand"/>
                          <a:cs typeface="Quicksand"/>
                          <a:sym typeface="Quicksand"/>
                        </a:rPr>
                        <a:t>Arto heikkenen,</a:t>
                      </a:r>
                      <a:endParaRPr sz="1100" u="sng">
                        <a:solidFill>
                          <a:schemeClr val="dk1"/>
                        </a:solidFill>
                        <a:latin typeface="Quicksand"/>
                        <a:ea typeface="Quicksand"/>
                        <a:cs typeface="Quicksand"/>
                        <a:sym typeface="Quicksand"/>
                      </a:endParaRPr>
                    </a:p>
                    <a:p>
                      <a:pPr indent="0" lvl="0" marL="0" rtl="0" algn="l">
                        <a:spcBef>
                          <a:spcPts val="0"/>
                        </a:spcBef>
                        <a:spcAft>
                          <a:spcPts val="0"/>
                        </a:spcAft>
                        <a:buSzPts val="1100"/>
                        <a:buNone/>
                      </a:pPr>
                      <a:r>
                        <a:rPr lang="en-US" sz="1100" u="sng">
                          <a:solidFill>
                            <a:schemeClr val="dk1"/>
                          </a:solidFill>
                          <a:latin typeface="Quicksand"/>
                          <a:ea typeface="Quicksand"/>
                          <a:cs typeface="Quicksand"/>
                          <a:sym typeface="Quicksand"/>
                        </a:rPr>
                        <a:t>Antti Krrhu.</a:t>
                      </a:r>
                      <a:endParaRPr sz="1100" u="sng">
                        <a:solidFill>
                          <a:schemeClr val="dk1"/>
                        </a:solidFill>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spcBef>
                          <a:spcPts val="0"/>
                        </a:spcBef>
                        <a:spcAft>
                          <a:spcPts val="0"/>
                        </a:spcAft>
                        <a:buNone/>
                      </a:pPr>
                      <a:r>
                        <a:rPr lang="en-US" sz="1100" u="none" cap="none" strike="noStrike">
                          <a:latin typeface="Quicksand"/>
                          <a:ea typeface="Quicksand"/>
                          <a:cs typeface="Quicksand"/>
                          <a:sym typeface="Quicksand"/>
                        </a:rPr>
                        <a:t>IEEE 20</a:t>
                      </a:r>
                      <a:r>
                        <a:rPr lang="en-US" sz="1100">
                          <a:latin typeface="Quicksand"/>
                          <a:ea typeface="Quicksand"/>
                          <a:cs typeface="Quicksand"/>
                          <a:sym typeface="Quicksand"/>
                        </a:rPr>
                        <a:t>14</a:t>
                      </a:r>
                      <a:endParaRPr sz="1100" u="none" cap="none" strike="noStrike">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lnSpc>
                          <a:spcPct val="90600"/>
                        </a:lnSpc>
                        <a:spcBef>
                          <a:spcPts val="0"/>
                        </a:spcBef>
                        <a:spcAft>
                          <a:spcPts val="0"/>
                        </a:spcAft>
                        <a:buSzPts val="1100"/>
                        <a:buNone/>
                      </a:pPr>
                      <a:r>
                        <a:rPr lang="en-US" sz="1100">
                          <a:solidFill>
                            <a:schemeClr val="dk1"/>
                          </a:solidFill>
                          <a:highlight>
                            <a:srgbClr val="FFFFFF"/>
                          </a:highlight>
                          <a:latin typeface="Quicksand"/>
                          <a:ea typeface="Quicksand"/>
                          <a:cs typeface="Quicksand"/>
                          <a:sym typeface="Quicksand"/>
                        </a:rPr>
                        <a:t>A mobile code-based approach</a:t>
                      </a:r>
                      <a:endParaRPr sz="1100">
                        <a:solidFill>
                          <a:schemeClr val="dk1"/>
                        </a:solidFill>
                        <a:highlight>
                          <a:srgbClr val="FFFFFF"/>
                        </a:highlight>
                        <a:latin typeface="Quicksand"/>
                        <a:ea typeface="Quicksand"/>
                        <a:cs typeface="Quicksand"/>
                        <a:sym typeface="Quicksand"/>
                      </a:endParaRPr>
                    </a:p>
                    <a:p>
                      <a:pPr indent="0" lvl="0" marL="0" rtl="0" algn="l">
                        <a:lnSpc>
                          <a:spcPct val="90600"/>
                        </a:lnSpc>
                        <a:spcBef>
                          <a:spcPts val="0"/>
                        </a:spcBef>
                        <a:spcAft>
                          <a:spcPts val="0"/>
                        </a:spcAft>
                        <a:buSzPts val="1100"/>
                        <a:buNone/>
                      </a:pPr>
                      <a:r>
                        <a:rPr lang="en-US" sz="1100">
                          <a:solidFill>
                            <a:schemeClr val="dk1"/>
                          </a:solidFill>
                          <a:highlight>
                            <a:srgbClr val="FFFFFF"/>
                          </a:highlight>
                          <a:latin typeface="Quicksand"/>
                          <a:ea typeface="Quicksand"/>
                          <a:cs typeface="Quicksand"/>
                          <a:sym typeface="Quicksand"/>
                        </a:rPr>
                        <a:t>for AR applications, based on battery-operated active tags</a:t>
                      </a:r>
                      <a:endParaRPr sz="1100">
                        <a:solidFill>
                          <a:schemeClr val="dk1"/>
                        </a:solidFill>
                        <a:highlight>
                          <a:srgbClr val="FFFFFF"/>
                        </a:highlight>
                        <a:latin typeface="Quicksand"/>
                        <a:ea typeface="Quicksand"/>
                        <a:cs typeface="Quicksand"/>
                        <a:sym typeface="Quicksand"/>
                      </a:endParaRPr>
                    </a:p>
                    <a:p>
                      <a:pPr indent="0" lvl="0" marL="0" rtl="0" algn="l">
                        <a:lnSpc>
                          <a:spcPct val="90600"/>
                        </a:lnSpc>
                        <a:spcBef>
                          <a:spcPts val="0"/>
                        </a:spcBef>
                        <a:spcAft>
                          <a:spcPts val="0"/>
                        </a:spcAft>
                        <a:buSzPts val="1100"/>
                        <a:buNone/>
                      </a:pPr>
                      <a:r>
                        <a:rPr lang="en-US" sz="1100">
                          <a:solidFill>
                            <a:schemeClr val="dk1"/>
                          </a:solidFill>
                          <a:highlight>
                            <a:srgbClr val="FFFFFF"/>
                          </a:highlight>
                          <a:latin typeface="Quicksand"/>
                          <a:ea typeface="Quicksand"/>
                          <a:cs typeface="Quicksand"/>
                          <a:sym typeface="Quicksand"/>
                        </a:rPr>
                        <a:t>containing links to the mobile code. When an AR tag is</a:t>
                      </a:r>
                      <a:endParaRPr sz="1100">
                        <a:solidFill>
                          <a:schemeClr val="dk1"/>
                        </a:solidFill>
                        <a:highlight>
                          <a:srgbClr val="FFFFFF"/>
                        </a:highlight>
                        <a:latin typeface="Quicksand"/>
                        <a:ea typeface="Quicksand"/>
                        <a:cs typeface="Quicksand"/>
                        <a:sym typeface="Quicksand"/>
                      </a:endParaRPr>
                    </a:p>
                    <a:p>
                      <a:pPr indent="0" lvl="0" marL="0" rtl="0" algn="l">
                        <a:lnSpc>
                          <a:spcPct val="90600"/>
                        </a:lnSpc>
                        <a:spcBef>
                          <a:spcPts val="0"/>
                        </a:spcBef>
                        <a:spcAft>
                          <a:spcPts val="0"/>
                        </a:spcAft>
                        <a:buSzPts val="1100"/>
                        <a:buNone/>
                      </a:pPr>
                      <a:r>
                        <a:rPr lang="en-US" sz="1100">
                          <a:solidFill>
                            <a:schemeClr val="dk1"/>
                          </a:solidFill>
                          <a:highlight>
                            <a:srgbClr val="FFFFFF"/>
                          </a:highlight>
                          <a:latin typeface="Quicksand"/>
                          <a:ea typeface="Quicksand"/>
                          <a:cs typeface="Quicksand"/>
                          <a:sym typeface="Quicksand"/>
                        </a:rPr>
                        <a:t>accessed, the code is downloaded using short-range communication </a:t>
                      </a:r>
                      <a:r>
                        <a:rPr lang="en-US" sz="1100">
                          <a:solidFill>
                            <a:schemeClr val="dk1"/>
                          </a:solidFill>
                          <a:highlight>
                            <a:srgbClr val="FFFFFF"/>
                          </a:highlight>
                          <a:latin typeface="Quicksand"/>
                          <a:ea typeface="Quicksand"/>
                          <a:cs typeface="Quicksand"/>
                          <a:sym typeface="Quicksand"/>
                        </a:rPr>
                        <a:t>protocol</a:t>
                      </a:r>
                      <a:r>
                        <a:rPr lang="en-US" sz="1100">
                          <a:solidFill>
                            <a:schemeClr val="dk1"/>
                          </a:solidFill>
                          <a:highlight>
                            <a:srgbClr val="FFFFFF"/>
                          </a:highlight>
                          <a:latin typeface="Quicksand"/>
                          <a:ea typeface="Quicksand"/>
                          <a:cs typeface="Quicksand"/>
                          <a:sym typeface="Quicksand"/>
                        </a:rPr>
                        <a:t> in AR.</a:t>
                      </a:r>
                      <a:endParaRPr sz="1100">
                        <a:solidFill>
                          <a:schemeClr val="dk1"/>
                        </a:solidFill>
                        <a:highlight>
                          <a:srgbClr val="FFFFFF"/>
                        </a:highlight>
                        <a:latin typeface="Quicksand"/>
                        <a:ea typeface="Quicksand"/>
                        <a:cs typeface="Quicksand"/>
                        <a:sym typeface="Quicksand"/>
                      </a:endParaRPr>
                    </a:p>
                    <a:p>
                      <a:pPr indent="0" lvl="0" marL="0" rtl="0" algn="l">
                        <a:lnSpc>
                          <a:spcPct val="90600"/>
                        </a:lnSpc>
                        <a:spcBef>
                          <a:spcPts val="0"/>
                        </a:spcBef>
                        <a:spcAft>
                          <a:spcPts val="0"/>
                        </a:spcAft>
                        <a:buClr>
                          <a:schemeClr val="dk1"/>
                        </a:buClr>
                        <a:buSzPts val="1100"/>
                        <a:buFont typeface="Arial"/>
                        <a:buNone/>
                      </a:pPr>
                      <a:r>
                        <a:t/>
                      </a:r>
                      <a:endParaRPr sz="3000">
                        <a:solidFill>
                          <a:schemeClr val="dk1"/>
                        </a:solidFill>
                        <a:highlight>
                          <a:srgbClr val="FFFFFF"/>
                        </a:highlight>
                        <a:latin typeface="Quicksand"/>
                        <a:ea typeface="Quicksand"/>
                        <a:cs typeface="Quicksand"/>
                        <a:sym typeface="Quicksand"/>
                      </a:endParaRPr>
                    </a:p>
                    <a:p>
                      <a:pPr indent="0" lvl="0" marL="0" marR="0" rtl="0" algn="l">
                        <a:spcBef>
                          <a:spcPts val="0"/>
                        </a:spcBef>
                        <a:spcAft>
                          <a:spcPts val="0"/>
                        </a:spcAft>
                        <a:buNone/>
                      </a:pPr>
                      <a:r>
                        <a:rPr i="0" lang="en-US" sz="1100" u="none" cap="none" strike="noStrike">
                          <a:solidFill>
                            <a:schemeClr val="dk1"/>
                          </a:solidFill>
                          <a:latin typeface="Quicksand"/>
                          <a:ea typeface="Quicksand"/>
                          <a:cs typeface="Quicksand"/>
                          <a:sym typeface="Quicksand"/>
                        </a:rPr>
                        <a:t> </a:t>
                      </a:r>
                      <a:endParaRPr sz="1100" u="none" cap="none" strike="noStrike">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048800">
                <a:tc>
                  <a:txBody>
                    <a:bodyPr/>
                    <a:lstStyle/>
                    <a:p>
                      <a:pPr indent="0" lvl="0" marL="0" marR="0" rtl="0" algn="ctr">
                        <a:spcBef>
                          <a:spcPts val="0"/>
                        </a:spcBef>
                        <a:spcAft>
                          <a:spcPts val="0"/>
                        </a:spcAft>
                        <a:buNone/>
                      </a:pPr>
                      <a:r>
                        <a:rPr lang="en-US" sz="1100" u="none" cap="none" strike="noStrike">
                          <a:latin typeface="Quicksand"/>
                          <a:ea typeface="Quicksand"/>
                          <a:cs typeface="Quicksand"/>
                          <a:sym typeface="Quicksand"/>
                        </a:rPr>
                        <a:t>2.</a:t>
                      </a:r>
                      <a:endParaRPr sz="1100" u="none" cap="none" strike="noStrike">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84787" rtl="0" algn="l">
                        <a:lnSpc>
                          <a:spcPct val="142851"/>
                        </a:lnSpc>
                        <a:spcBef>
                          <a:spcPts val="136"/>
                        </a:spcBef>
                        <a:spcAft>
                          <a:spcPts val="0"/>
                        </a:spcAft>
                        <a:buClr>
                          <a:schemeClr val="dk1"/>
                        </a:buClr>
                        <a:buSzPts val="1100"/>
                        <a:buFont typeface="Arial"/>
                        <a:buNone/>
                      </a:pPr>
                      <a:r>
                        <a:rPr lang="en-US" sz="1100">
                          <a:solidFill>
                            <a:schemeClr val="dk1"/>
                          </a:solidFill>
                          <a:latin typeface="Quicksand"/>
                          <a:ea typeface="Quicksand"/>
                          <a:cs typeface="Quicksand"/>
                          <a:sym typeface="Quicksand"/>
                        </a:rPr>
                        <a:t> Research on the technology of LIDAR data processing.</a:t>
                      </a:r>
                      <a:endParaRPr sz="1100">
                        <a:latin typeface="Quicksand"/>
                        <a:ea typeface="Quicksand"/>
                        <a:cs typeface="Quicksand"/>
                        <a:sym typeface="Quicksand"/>
                      </a:endParaRPr>
                    </a:p>
                    <a:p>
                      <a:pPr indent="0" lvl="0" marL="0" marR="0" rtl="0" algn="ctr">
                        <a:lnSpc>
                          <a:spcPct val="100000"/>
                        </a:lnSpc>
                        <a:spcBef>
                          <a:spcPts val="0"/>
                        </a:spcBef>
                        <a:spcAft>
                          <a:spcPts val="0"/>
                        </a:spcAft>
                        <a:buClr>
                          <a:schemeClr val="dk1"/>
                        </a:buClr>
                        <a:buSzPts val="1100"/>
                        <a:buFont typeface="Georgia"/>
                        <a:buNone/>
                      </a:pPr>
                      <a:r>
                        <a:t/>
                      </a:r>
                      <a:endParaRPr sz="1100" u="none" cap="none" strike="noStrike">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spcBef>
                          <a:spcPts val="0"/>
                        </a:spcBef>
                        <a:spcAft>
                          <a:spcPts val="0"/>
                        </a:spcAft>
                        <a:buNone/>
                      </a:pPr>
                      <a:r>
                        <a:rPr lang="en-US" sz="1100">
                          <a:solidFill>
                            <a:schemeClr val="dk1"/>
                          </a:solidFill>
                          <a:latin typeface="Quicksand"/>
                          <a:ea typeface="Quicksand"/>
                          <a:cs typeface="Quicksand"/>
                          <a:sym typeface="Quicksand"/>
                        </a:rPr>
                        <a:t>Dekui Lv</a:t>
                      </a:r>
                      <a:r>
                        <a:rPr i="0" lang="en-US" sz="1100" u="none" cap="none" strike="noStrike">
                          <a:solidFill>
                            <a:schemeClr val="dk1"/>
                          </a:solidFill>
                          <a:latin typeface="Quicksand"/>
                          <a:ea typeface="Quicksand"/>
                          <a:cs typeface="Quicksand"/>
                          <a:sym typeface="Quicksand"/>
                        </a:rPr>
                        <a:t> ,</a:t>
                      </a:r>
                      <a:endParaRPr i="0" sz="1100" u="none" cap="none" strike="noStrike">
                        <a:solidFill>
                          <a:schemeClr val="dk1"/>
                        </a:solidFill>
                        <a:latin typeface="Quicksand"/>
                        <a:ea typeface="Quicksand"/>
                        <a:cs typeface="Quicksand"/>
                        <a:sym typeface="Quicksand"/>
                      </a:endParaRPr>
                    </a:p>
                    <a:p>
                      <a:pPr indent="0" lvl="0" marL="0" marR="0" rtl="0" algn="l">
                        <a:spcBef>
                          <a:spcPts val="0"/>
                        </a:spcBef>
                        <a:spcAft>
                          <a:spcPts val="0"/>
                        </a:spcAft>
                        <a:buNone/>
                      </a:pPr>
                      <a:r>
                        <a:rPr lang="en-US" sz="1100">
                          <a:solidFill>
                            <a:schemeClr val="dk1"/>
                          </a:solidFill>
                          <a:latin typeface="Quicksand"/>
                          <a:ea typeface="Quicksand"/>
                          <a:cs typeface="Quicksand"/>
                          <a:sym typeface="Quicksand"/>
                        </a:rPr>
                        <a:t>Maolin Li,</a:t>
                      </a:r>
                      <a:endParaRPr sz="1100">
                        <a:solidFill>
                          <a:schemeClr val="dk1"/>
                        </a:solidFill>
                        <a:latin typeface="Quicksand"/>
                        <a:ea typeface="Quicksand"/>
                        <a:cs typeface="Quicksand"/>
                        <a:sym typeface="Quicksand"/>
                      </a:endParaRPr>
                    </a:p>
                    <a:p>
                      <a:pPr indent="0" lvl="0" marL="0" marR="0" rtl="0" algn="l">
                        <a:spcBef>
                          <a:spcPts val="0"/>
                        </a:spcBef>
                        <a:spcAft>
                          <a:spcPts val="0"/>
                        </a:spcAft>
                        <a:buNone/>
                      </a:pPr>
                      <a:r>
                        <a:rPr lang="en-US" sz="1100">
                          <a:solidFill>
                            <a:schemeClr val="dk1"/>
                          </a:solidFill>
                          <a:latin typeface="Quicksand"/>
                          <a:ea typeface="Quicksand"/>
                          <a:cs typeface="Quicksand"/>
                          <a:sym typeface="Quicksand"/>
                        </a:rPr>
                        <a:t>Xiaxin Ying,</a:t>
                      </a:r>
                      <a:endParaRPr sz="1100">
                        <a:solidFill>
                          <a:schemeClr val="dk1"/>
                        </a:solidFill>
                        <a:latin typeface="Quicksand"/>
                        <a:ea typeface="Quicksand"/>
                        <a:cs typeface="Quicksand"/>
                        <a:sym typeface="Quicksand"/>
                      </a:endParaRPr>
                    </a:p>
                    <a:p>
                      <a:pPr indent="0" lvl="0" marL="0" marR="0" rtl="0" algn="l">
                        <a:spcBef>
                          <a:spcPts val="0"/>
                        </a:spcBef>
                        <a:spcAft>
                          <a:spcPts val="0"/>
                        </a:spcAft>
                        <a:buNone/>
                      </a:pPr>
                      <a:r>
                        <a:rPr lang="en-US" sz="1100">
                          <a:solidFill>
                            <a:schemeClr val="dk1"/>
                          </a:solidFill>
                          <a:latin typeface="Quicksand"/>
                          <a:ea typeface="Quicksand"/>
                          <a:cs typeface="Quicksand"/>
                          <a:sym typeface="Quicksand"/>
                        </a:rPr>
                        <a:t>Yanjum Sui.</a:t>
                      </a:r>
                      <a:endParaRPr sz="1100">
                        <a:solidFill>
                          <a:schemeClr val="dk1"/>
                        </a:solidFill>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spcBef>
                          <a:spcPts val="0"/>
                        </a:spcBef>
                        <a:spcAft>
                          <a:spcPts val="0"/>
                        </a:spcAft>
                        <a:buNone/>
                      </a:pPr>
                      <a:r>
                        <a:rPr lang="en-US" sz="1100" u="none" cap="none" strike="noStrike">
                          <a:latin typeface="Quicksand"/>
                          <a:ea typeface="Quicksand"/>
                          <a:cs typeface="Quicksand"/>
                          <a:sym typeface="Quicksand"/>
                        </a:rPr>
                        <a:t>IEEE 20</a:t>
                      </a:r>
                      <a:r>
                        <a:rPr lang="en-US" sz="1100">
                          <a:latin typeface="Quicksand"/>
                          <a:ea typeface="Quicksand"/>
                          <a:cs typeface="Quicksand"/>
                          <a:sym typeface="Quicksand"/>
                        </a:rPr>
                        <a:t>18</a:t>
                      </a:r>
                      <a:endParaRPr sz="1100" u="none" cap="none" strike="noStrike">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Georgia"/>
                        <a:buNone/>
                      </a:pPr>
                      <a:r>
                        <a:rPr lang="en-US" sz="1100">
                          <a:highlight>
                            <a:srgbClr val="FFFFFF"/>
                          </a:highlight>
                          <a:latin typeface="Quicksand"/>
                          <a:ea typeface="Quicksand"/>
                          <a:cs typeface="Quicksand"/>
                          <a:sym typeface="Quicksand"/>
                        </a:rPr>
                        <a:t>LIDAR (Light Detection And Ranging) is described as a new high resolution earth space information technology, has the characteristics of short data production cycle, little influence by different weather, high degree of automation etc.</a:t>
                      </a:r>
                      <a:r>
                        <a:rPr lang="en-US" sz="1150">
                          <a:solidFill>
                            <a:srgbClr val="333333"/>
                          </a:solidFill>
                          <a:highlight>
                            <a:srgbClr val="FFFFFF"/>
                          </a:highlight>
                          <a:latin typeface="Quicksand"/>
                          <a:ea typeface="Quicksand"/>
                          <a:cs typeface="Quicksand"/>
                          <a:sym typeface="Quicksand"/>
                        </a:rPr>
                        <a:t> </a:t>
                      </a:r>
                      <a:endParaRPr sz="1100" u="none" cap="none" strike="noStrike">
                        <a:latin typeface="Quicksand"/>
                        <a:ea typeface="Quicksand"/>
                        <a:cs typeface="Quicksand"/>
                        <a:sym typeface="Quicksand"/>
                      </a:endParaRPr>
                    </a:p>
                    <a:p>
                      <a:pPr indent="0" lvl="0" marL="0" marR="0" rtl="0" algn="l">
                        <a:lnSpc>
                          <a:spcPct val="100000"/>
                        </a:lnSpc>
                        <a:spcBef>
                          <a:spcPts val="0"/>
                        </a:spcBef>
                        <a:spcAft>
                          <a:spcPts val="0"/>
                        </a:spcAft>
                        <a:buClr>
                          <a:schemeClr val="dk1"/>
                        </a:buClr>
                        <a:buSzPts val="1100"/>
                        <a:buFont typeface="Georgia"/>
                        <a:buNone/>
                      </a:pPr>
                      <a:r>
                        <a:t/>
                      </a:r>
                      <a:endParaRPr sz="1100" u="none" cap="none" strike="noStrike">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1259625">
                <a:tc>
                  <a:txBody>
                    <a:bodyPr/>
                    <a:lstStyle/>
                    <a:p>
                      <a:pPr indent="0" lvl="0" marL="0" marR="0" rtl="0" algn="ctr">
                        <a:spcBef>
                          <a:spcPts val="0"/>
                        </a:spcBef>
                        <a:spcAft>
                          <a:spcPts val="0"/>
                        </a:spcAft>
                        <a:buNone/>
                      </a:pPr>
                      <a:r>
                        <a:rPr lang="en-US" sz="1200" u="none" cap="none" strike="noStrike">
                          <a:latin typeface="Quicksand"/>
                          <a:ea typeface="Quicksand"/>
                          <a:cs typeface="Quicksand"/>
                          <a:sym typeface="Quicksand"/>
                        </a:rPr>
                        <a:t>3.</a:t>
                      </a:r>
                      <a:endParaRPr sz="1200" u="none" cap="none" strike="noStrike">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427723" rtl="0" algn="l">
                        <a:spcBef>
                          <a:spcPts val="2091"/>
                        </a:spcBef>
                        <a:spcAft>
                          <a:spcPts val="0"/>
                        </a:spcAft>
                        <a:buClr>
                          <a:schemeClr val="dk1"/>
                        </a:buClr>
                        <a:buSzPts val="1100"/>
                        <a:buFont typeface="Arial"/>
                        <a:buNone/>
                      </a:pPr>
                      <a:r>
                        <a:rPr lang="en-US" sz="1100">
                          <a:solidFill>
                            <a:schemeClr val="dk1"/>
                          </a:solidFill>
                          <a:latin typeface="Quicksand"/>
                          <a:ea typeface="Quicksand"/>
                          <a:cs typeface="Quicksand"/>
                          <a:sym typeface="Quicksand"/>
                        </a:rPr>
                        <a:t>ARKit and ARCore in serve to augmented reality</a:t>
                      </a:r>
                      <a:endParaRPr sz="1300" u="none" cap="none" strike="noStrike">
                        <a:latin typeface="Quicksand"/>
                        <a:ea typeface="Quicksand"/>
                        <a:cs typeface="Quicksand"/>
                        <a:sym typeface="Quicksa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000">
                          <a:latin typeface="Quicksand"/>
                          <a:ea typeface="Quicksand"/>
                          <a:cs typeface="Quicksand"/>
                          <a:sym typeface="Quicksand"/>
                        </a:rPr>
                        <a:t>Zainab Oufqir, </a:t>
                      </a:r>
                      <a:endParaRPr sz="1000">
                        <a:latin typeface="Quicksand"/>
                        <a:ea typeface="Quicksand"/>
                        <a:cs typeface="Quicksand"/>
                        <a:sym typeface="Quicksand"/>
                      </a:endParaRPr>
                    </a:p>
                    <a:p>
                      <a:pPr indent="0" lvl="0" marL="0" rtl="0" algn="l">
                        <a:spcBef>
                          <a:spcPts val="0"/>
                        </a:spcBef>
                        <a:spcAft>
                          <a:spcPts val="0"/>
                        </a:spcAft>
                        <a:buNone/>
                      </a:pPr>
                      <a:r>
                        <a:rPr lang="en-US" sz="1000">
                          <a:latin typeface="Quicksand"/>
                          <a:ea typeface="Quicksand"/>
                          <a:cs typeface="Quicksand"/>
                          <a:sym typeface="Quicksand"/>
                        </a:rPr>
                        <a:t>Abdellatif El Abderrahmani,Khalid Sator</a:t>
                      </a:r>
                      <a:r>
                        <a:rPr lang="en-US" sz="1000"/>
                        <a:t>i</a:t>
                      </a:r>
                      <a:endParaRPr sz="13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Quicksand"/>
                          <a:ea typeface="Quicksand"/>
                          <a:cs typeface="Quicksand"/>
                          <a:sym typeface="Quicksand"/>
                        </a:rPr>
                        <a:t>ICSV 2020</a:t>
                      </a:r>
                      <a:endParaRPr sz="1300" u="none" cap="none" strike="noStrike">
                        <a:latin typeface="Quicksand"/>
                        <a:ea typeface="Quicksand"/>
                        <a:cs typeface="Quicksand"/>
                        <a:sym typeface="Quicksa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100">
                          <a:solidFill>
                            <a:schemeClr val="dk1"/>
                          </a:solidFill>
                          <a:latin typeface="Quicksand"/>
                          <a:ea typeface="Quicksand"/>
                          <a:cs typeface="Quicksand"/>
                          <a:sym typeface="Quicksand"/>
                        </a:rPr>
                        <a:t>In this paper we understand the basic understanding about the open-source libraries to be used in building this project, their main features and functionalities for a better implementation in the real world</a:t>
                      </a: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9E9E9E"/>
                      </a:solidFill>
                      <a:prstDash val="solid"/>
                      <a:round/>
                      <a:headEnd len="sm" w="sm" type="none"/>
                      <a:tailEnd len="sm" w="sm" type="none"/>
                    </a:lnB>
                  </a:tcPr>
                </a:tc>
              </a:tr>
              <a:tr h="946625">
                <a:tc>
                  <a:txBody>
                    <a:bodyPr/>
                    <a:lstStyle/>
                    <a:p>
                      <a:pPr indent="0" lvl="0" marL="0" marR="0" rtl="0" algn="ctr">
                        <a:spcBef>
                          <a:spcPts val="0"/>
                        </a:spcBef>
                        <a:spcAft>
                          <a:spcPts val="0"/>
                        </a:spcAft>
                        <a:buNone/>
                      </a:pPr>
                      <a:r>
                        <a:rPr lang="en-US" sz="1200">
                          <a:latin typeface="Quicksand"/>
                          <a:ea typeface="Quicksand"/>
                          <a:cs typeface="Quicksand"/>
                          <a:sym typeface="Quicksand"/>
                        </a:rPr>
                        <a:t>4</a:t>
                      </a:r>
                      <a:endParaRPr sz="1200" u="none" cap="none" strike="noStrike">
                        <a:latin typeface="Quicksand"/>
                        <a:ea typeface="Quicksand"/>
                        <a:cs typeface="Quicksand"/>
                        <a:sym typeface="Quicksand"/>
                      </a:endParaRPr>
                    </a:p>
                  </a:txBody>
                  <a:tcPr marT="45725" marB="45725" marR="91450" marL="91450" anchor="ctr">
                    <a:lnL cap="flat" cmpd="sng" w="9525">
                      <a:solidFill>
                        <a:srgbClr val="434343"/>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416445" rtl="0" algn="l">
                        <a:spcBef>
                          <a:spcPts val="2575"/>
                        </a:spcBef>
                        <a:spcAft>
                          <a:spcPts val="0"/>
                        </a:spcAft>
                        <a:buClr>
                          <a:schemeClr val="dk1"/>
                        </a:buClr>
                        <a:buSzPts val="1100"/>
                        <a:buFont typeface="Arial"/>
                        <a:buNone/>
                      </a:pPr>
                      <a:r>
                        <a:rPr lang="en-US" sz="1100">
                          <a:solidFill>
                            <a:schemeClr val="dk1"/>
                          </a:solidFill>
                          <a:latin typeface="Quicksand"/>
                          <a:ea typeface="Quicksand"/>
                          <a:cs typeface="Quicksand"/>
                          <a:sym typeface="Quicksand"/>
                        </a:rPr>
                        <a:t>The Use of ARCore Technology for Online Control Simulations</a:t>
                      </a:r>
                      <a:endParaRPr sz="1300">
                        <a:solidFill>
                          <a:schemeClr val="dk1"/>
                        </a:solidFill>
                        <a:latin typeface="Quicksand"/>
                        <a:ea typeface="Quicksand"/>
                        <a:cs typeface="Quicksand"/>
                        <a:sym typeface="Quicksa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Quicksand"/>
                          <a:ea typeface="Quicksand"/>
                          <a:cs typeface="Quicksand"/>
                          <a:sym typeface="Quicksand"/>
                        </a:rPr>
                        <a:t>Xiaochen Zhang,</a:t>
                      </a:r>
                      <a:endParaRPr sz="1000">
                        <a:latin typeface="Quicksand"/>
                        <a:ea typeface="Quicksand"/>
                        <a:cs typeface="Quicksand"/>
                        <a:sym typeface="Quicksand"/>
                      </a:endParaRPr>
                    </a:p>
                    <a:p>
                      <a:pPr indent="0" lvl="0" marL="0" rtl="0" algn="l">
                        <a:spcBef>
                          <a:spcPts val="0"/>
                        </a:spcBef>
                        <a:spcAft>
                          <a:spcPts val="0"/>
                        </a:spcAft>
                        <a:buNone/>
                      </a:pPr>
                      <a:r>
                        <a:rPr lang="en-US" sz="1000">
                          <a:latin typeface="Quicksand"/>
                          <a:ea typeface="Quicksand"/>
                          <a:cs typeface="Quicksand"/>
                          <a:sym typeface="Quicksand"/>
                        </a:rPr>
                        <a:t>Yi Zhu;</a:t>
                      </a:r>
                      <a:endParaRPr sz="1000">
                        <a:latin typeface="Quicksand"/>
                        <a:ea typeface="Quicksand"/>
                        <a:cs typeface="Quicksand"/>
                        <a:sym typeface="Quicksand"/>
                      </a:endParaRPr>
                    </a:p>
                    <a:p>
                      <a:pPr indent="0" lvl="0" marL="0" rtl="0" algn="l">
                        <a:spcBef>
                          <a:spcPts val="0"/>
                        </a:spcBef>
                        <a:spcAft>
                          <a:spcPts val="0"/>
                        </a:spcAft>
                        <a:buNone/>
                      </a:pPr>
                      <a:r>
                        <a:rPr lang="en-US" sz="1000">
                          <a:latin typeface="Quicksand"/>
                          <a:ea typeface="Quicksand"/>
                          <a:cs typeface="Quicksand"/>
                          <a:sym typeface="Quicksand"/>
                        </a:rPr>
                        <a:t>Xiaoyu Yao</a:t>
                      </a:r>
                      <a:endParaRPr sz="1000">
                        <a:latin typeface="Quicksand"/>
                        <a:ea typeface="Quicksand"/>
                        <a:cs typeface="Quicksand"/>
                        <a:sym typeface="Quicksa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300"/>
                        <a:t>  </a:t>
                      </a:r>
                      <a:r>
                        <a:rPr lang="en-US" sz="1000">
                          <a:latin typeface="Quicksand"/>
                          <a:ea typeface="Quicksand"/>
                          <a:cs typeface="Quicksand"/>
                          <a:sym typeface="Quicksand"/>
                        </a:rPr>
                        <a:t>Ieee March  2019</a:t>
                      </a:r>
                      <a:endParaRPr sz="1000">
                        <a:latin typeface="Quicksand"/>
                        <a:ea typeface="Quicksand"/>
                        <a:cs typeface="Quicksand"/>
                        <a:sym typeface="Quicksa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1100"/>
                        </a:lnSpc>
                        <a:spcBef>
                          <a:spcPts val="0"/>
                        </a:spcBef>
                        <a:spcAft>
                          <a:spcPts val="0"/>
                        </a:spcAft>
                        <a:buClr>
                          <a:schemeClr val="dk1"/>
                        </a:buClr>
                        <a:buSzPts val="1100"/>
                        <a:buFont typeface="Arial"/>
                        <a:buNone/>
                      </a:pPr>
                      <a:r>
                        <a:rPr lang="en-US" sz="1000">
                          <a:solidFill>
                            <a:schemeClr val="dk1"/>
                          </a:solidFill>
                          <a:highlight>
                            <a:srgbClr val="FFFFFF"/>
                          </a:highlight>
                          <a:latin typeface="Quicksand"/>
                          <a:ea typeface="Quicksand"/>
                          <a:cs typeface="Quicksand"/>
                          <a:sym typeface="Quicksand"/>
                        </a:rPr>
                        <a:t>In this work, we understand a developed technology, called assistive navigation system for visually impaired people</a:t>
                      </a:r>
                      <a:endParaRPr sz="1000">
                        <a:solidFill>
                          <a:schemeClr val="dk1"/>
                        </a:solidFill>
                        <a:highlight>
                          <a:srgbClr val="FFFFFF"/>
                        </a:highlight>
                        <a:latin typeface="Quicksand"/>
                        <a:ea typeface="Quicksand"/>
                        <a:cs typeface="Quicksand"/>
                        <a:sym typeface="Quicksand"/>
                      </a:endParaRPr>
                    </a:p>
                    <a:p>
                      <a:pPr indent="0" lvl="0" marL="0" rtl="0" algn="l">
                        <a:lnSpc>
                          <a:spcPct val="101100"/>
                        </a:lnSpc>
                        <a:spcBef>
                          <a:spcPts val="0"/>
                        </a:spcBef>
                        <a:spcAft>
                          <a:spcPts val="0"/>
                        </a:spcAft>
                        <a:buClr>
                          <a:schemeClr val="dk1"/>
                        </a:buClr>
                        <a:buSzPts val="1100"/>
                        <a:buFont typeface="Arial"/>
                        <a:buNone/>
                      </a:pPr>
                      <a:r>
                        <a:rPr lang="en-US" sz="1000">
                          <a:solidFill>
                            <a:schemeClr val="dk1"/>
                          </a:solidFill>
                          <a:highlight>
                            <a:srgbClr val="FFFFFF"/>
                          </a:highlight>
                          <a:latin typeface="Quicksand"/>
                          <a:ea typeface="Quicksand"/>
                          <a:cs typeface="Quicksand"/>
                          <a:sym typeface="Quicksand"/>
                        </a:rPr>
                        <a:t>(ANSVIP) that takes advantage of ARCore to acquire robust computer vision-based localization.</a:t>
                      </a:r>
                      <a:endParaRPr sz="1000">
                        <a:solidFill>
                          <a:schemeClr val="dk1"/>
                        </a:solidFill>
                        <a:highlight>
                          <a:srgbClr val="FFFFFF"/>
                        </a:highlight>
                        <a:latin typeface="Quicksand"/>
                        <a:ea typeface="Quicksand"/>
                        <a:cs typeface="Quicksand"/>
                        <a:sym typeface="Quicksand"/>
                      </a:endParaRPr>
                    </a:p>
                    <a:p>
                      <a:pPr indent="0" lvl="0" marL="0" rtl="0" algn="l">
                        <a:spcBef>
                          <a:spcPts val="0"/>
                        </a:spcBef>
                        <a:spcAft>
                          <a:spcPts val="0"/>
                        </a:spcAft>
                        <a:buNone/>
                      </a:pPr>
                      <a:r>
                        <a:t/>
                      </a:r>
                      <a:endParaRPr sz="1300">
                        <a:solidFill>
                          <a:schemeClr val="dk1"/>
                        </a:solidFill>
                        <a:latin typeface="Quicksand"/>
                        <a:ea typeface="Quicksand"/>
                        <a:cs typeface="Quicksand"/>
                        <a:sym typeface="Quicksa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nvSpPr>
        <p:spPr>
          <a:xfrm>
            <a:off x="609600" y="766475"/>
            <a:ext cx="55599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Quicksand"/>
                <a:ea typeface="Quicksand"/>
                <a:cs typeface="Quicksand"/>
                <a:sym typeface="Quicksand"/>
              </a:rPr>
              <a:t>5) </a:t>
            </a:r>
            <a:r>
              <a:rPr lang="en-US" sz="3200">
                <a:solidFill>
                  <a:schemeClr val="dk1"/>
                </a:solidFill>
                <a:latin typeface="Quicksand"/>
                <a:ea typeface="Quicksand"/>
                <a:cs typeface="Quicksand"/>
                <a:sym typeface="Quicksand"/>
              </a:rPr>
              <a:t>Problem Statement</a:t>
            </a:r>
            <a:endParaRPr sz="3200">
              <a:solidFill>
                <a:schemeClr val="dk1"/>
              </a:solidFill>
              <a:latin typeface="Quicksand"/>
              <a:ea typeface="Quicksand"/>
              <a:cs typeface="Quicksand"/>
              <a:sym typeface="Quicksand"/>
            </a:endParaRPr>
          </a:p>
        </p:txBody>
      </p:sp>
      <p:sp>
        <p:nvSpPr>
          <p:cNvPr id="148" name="Google Shape;148;p19"/>
          <p:cNvSpPr txBox="1"/>
          <p:nvPr/>
        </p:nvSpPr>
        <p:spPr>
          <a:xfrm>
            <a:off x="633984" y="3505200"/>
            <a:ext cx="32004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Cambria"/>
              <a:ea typeface="Cambria"/>
              <a:cs typeface="Cambria"/>
              <a:sym typeface="Cambria"/>
            </a:endParaRPr>
          </a:p>
        </p:txBody>
      </p:sp>
      <p:sp>
        <p:nvSpPr>
          <p:cNvPr id="149" name="Google Shape;149;p19"/>
          <p:cNvSpPr txBox="1"/>
          <p:nvPr/>
        </p:nvSpPr>
        <p:spPr>
          <a:xfrm>
            <a:off x="609609" y="1568100"/>
            <a:ext cx="7367100" cy="4941000"/>
          </a:xfrm>
          <a:prstGeom prst="rect">
            <a:avLst/>
          </a:prstGeom>
          <a:noFill/>
          <a:ln>
            <a:noFill/>
          </a:ln>
        </p:spPr>
        <p:txBody>
          <a:bodyPr anchorCtr="0" anchor="t" bIns="45700" lIns="91425" spcFirstLastPara="1" rIns="91425" wrap="square" tIns="45700">
            <a:spAutoFit/>
          </a:bodyPr>
          <a:lstStyle/>
          <a:p>
            <a:pPr indent="-342900" lvl="0" marL="457200" rtl="0" algn="just">
              <a:lnSpc>
                <a:spcPct val="150000"/>
              </a:lnSpc>
              <a:spcBef>
                <a:spcPts val="0"/>
              </a:spcBef>
              <a:spcAft>
                <a:spcPts val="0"/>
              </a:spcAft>
              <a:buClr>
                <a:schemeClr val="dk1"/>
              </a:buClr>
              <a:buSzPts val="1800"/>
              <a:buFont typeface="Quicksand"/>
              <a:buChar char="●"/>
            </a:pPr>
            <a:r>
              <a:rPr lang="en-US" sz="1800">
                <a:solidFill>
                  <a:schemeClr val="dk1"/>
                </a:solidFill>
                <a:latin typeface="Quicksand"/>
                <a:ea typeface="Quicksand"/>
                <a:cs typeface="Quicksand"/>
                <a:sym typeface="Quicksand"/>
              </a:rPr>
              <a:t>Purchasing products for interior design is a challenging task. </a:t>
            </a:r>
            <a:endParaRPr sz="1800">
              <a:solidFill>
                <a:schemeClr val="dk1"/>
              </a:solidFill>
              <a:latin typeface="Quicksand"/>
              <a:ea typeface="Quicksand"/>
              <a:cs typeface="Quicksand"/>
              <a:sym typeface="Quicksand"/>
            </a:endParaRPr>
          </a:p>
          <a:p>
            <a:pPr indent="-342900" lvl="0" marL="457200" rtl="0" algn="just">
              <a:lnSpc>
                <a:spcPct val="150000"/>
              </a:lnSpc>
              <a:spcBef>
                <a:spcPts val="0"/>
              </a:spcBef>
              <a:spcAft>
                <a:spcPts val="0"/>
              </a:spcAft>
              <a:buClr>
                <a:schemeClr val="dk1"/>
              </a:buClr>
              <a:buSzPts val="1800"/>
              <a:buFont typeface="Quicksand"/>
              <a:buChar char="●"/>
            </a:pPr>
            <a:r>
              <a:rPr lang="en-US" sz="1800">
                <a:solidFill>
                  <a:schemeClr val="dk1"/>
                </a:solidFill>
                <a:latin typeface="Quicksand"/>
                <a:ea typeface="Quicksand"/>
                <a:cs typeface="Quicksand"/>
                <a:sym typeface="Quicksand"/>
              </a:rPr>
              <a:t>The problem is concerned with the fact that the product cannot be put into its place before it is purchased. </a:t>
            </a:r>
            <a:endParaRPr sz="1800">
              <a:solidFill>
                <a:schemeClr val="dk1"/>
              </a:solidFill>
              <a:latin typeface="Quicksand"/>
              <a:ea typeface="Quicksand"/>
              <a:cs typeface="Quicksand"/>
              <a:sym typeface="Quicksand"/>
            </a:endParaRPr>
          </a:p>
          <a:p>
            <a:pPr indent="-342900" lvl="0" marL="457200" rtl="0" algn="just">
              <a:lnSpc>
                <a:spcPct val="150000"/>
              </a:lnSpc>
              <a:spcBef>
                <a:spcPts val="0"/>
              </a:spcBef>
              <a:spcAft>
                <a:spcPts val="0"/>
              </a:spcAft>
              <a:buClr>
                <a:schemeClr val="dk1"/>
              </a:buClr>
              <a:buSzPts val="1800"/>
              <a:buFont typeface="Quicksand"/>
              <a:buChar char="●"/>
            </a:pPr>
            <a:r>
              <a:rPr lang="en-US" sz="1800">
                <a:solidFill>
                  <a:schemeClr val="dk1"/>
                </a:solidFill>
                <a:latin typeface="Quicksand"/>
                <a:ea typeface="Quicksand"/>
                <a:cs typeface="Quicksand"/>
                <a:sym typeface="Quicksand"/>
              </a:rPr>
              <a:t>Customers may wonder how the furniture would look in its tentative place, People end up buying furniture with incorrect dimensions, inaccurate colours or different designs from the ones that they see in the product images. </a:t>
            </a:r>
            <a:endParaRPr sz="1800">
              <a:solidFill>
                <a:schemeClr val="dk1"/>
              </a:solidFill>
              <a:latin typeface="Quicksand"/>
              <a:ea typeface="Quicksand"/>
              <a:cs typeface="Quicksand"/>
              <a:sym typeface="Quicksand"/>
            </a:endParaRPr>
          </a:p>
          <a:p>
            <a:pPr indent="-342900" lvl="0" marL="457200" rtl="0" algn="just">
              <a:lnSpc>
                <a:spcPct val="150000"/>
              </a:lnSpc>
              <a:spcBef>
                <a:spcPts val="0"/>
              </a:spcBef>
              <a:spcAft>
                <a:spcPts val="0"/>
              </a:spcAft>
              <a:buClr>
                <a:schemeClr val="dk1"/>
              </a:buClr>
              <a:buSzPts val="1800"/>
              <a:buFont typeface="Quicksand"/>
              <a:buChar char="●"/>
            </a:pPr>
            <a:r>
              <a:rPr lang="en-US" sz="1800">
                <a:solidFill>
                  <a:schemeClr val="dk1"/>
                </a:solidFill>
                <a:latin typeface="Quicksand"/>
                <a:ea typeface="Quicksand"/>
                <a:cs typeface="Quicksand"/>
                <a:sym typeface="Quicksand"/>
              </a:rPr>
              <a:t>This creates a problem for customers as returns in such online stores is also a hassle and generally a bad idea, since it is not easy to ship furniture due to the high prices involved in shipping. </a:t>
            </a:r>
            <a:endParaRPr sz="1800">
              <a:solidFill>
                <a:schemeClr val="dk1"/>
              </a:solidFill>
              <a:latin typeface="Quicksand"/>
              <a:ea typeface="Quicksand"/>
              <a:cs typeface="Quicksand"/>
              <a:sym typeface="Quicksand"/>
            </a:endParaRPr>
          </a:p>
          <a:p>
            <a:pPr indent="-342900" lvl="0" marL="457200" rtl="0" algn="just">
              <a:lnSpc>
                <a:spcPct val="150000"/>
              </a:lnSpc>
              <a:spcBef>
                <a:spcPts val="0"/>
              </a:spcBef>
              <a:spcAft>
                <a:spcPts val="0"/>
              </a:spcAft>
              <a:buClr>
                <a:schemeClr val="dk1"/>
              </a:buClr>
              <a:buSzPts val="1800"/>
              <a:buFont typeface="Quicksand"/>
              <a:buChar char="●"/>
            </a:pPr>
            <a:r>
              <a:rPr lang="en-US" sz="1800">
                <a:solidFill>
                  <a:schemeClr val="dk1"/>
                </a:solidFill>
                <a:latin typeface="Quicksand"/>
                <a:ea typeface="Quicksand"/>
                <a:cs typeface="Quicksand"/>
                <a:sym typeface="Quicksand"/>
              </a:rPr>
              <a:t>Visualizing the furniture in the real world can be made possible through Augmented Reality applications.</a:t>
            </a:r>
            <a:endParaRPr sz="2200">
              <a:solidFill>
                <a:schemeClr val="dk1"/>
              </a:solidFill>
              <a:latin typeface="Quicksand"/>
              <a:ea typeface="Quicksand"/>
              <a:cs typeface="Quicksand"/>
              <a:sym typeface="Quicksand"/>
            </a:endParaRPr>
          </a:p>
        </p:txBody>
      </p:sp>
      <p:sp>
        <p:nvSpPr>
          <p:cNvPr id="150" name="Google Shape;150;p19"/>
          <p:cNvSpPr txBox="1"/>
          <p:nvPr/>
        </p:nvSpPr>
        <p:spPr>
          <a:xfrm>
            <a:off x="634021" y="4334256"/>
            <a:ext cx="73671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chemeClr val="dk1"/>
              </a:solidFill>
              <a:latin typeface="Cambria"/>
              <a:ea typeface="Cambria"/>
              <a:cs typeface="Cambria"/>
              <a:sym typeface="Cambria"/>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nvSpPr>
        <p:spPr>
          <a:xfrm>
            <a:off x="920200" y="1166875"/>
            <a:ext cx="7371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sz="3200">
                <a:solidFill>
                  <a:schemeClr val="dk1"/>
                </a:solidFill>
                <a:latin typeface="Quicksand"/>
                <a:ea typeface="Quicksand"/>
                <a:cs typeface="Quicksand"/>
                <a:sym typeface="Quicksand"/>
              </a:rPr>
              <a:t>6) </a:t>
            </a:r>
            <a:r>
              <a:rPr lang="en-US" sz="3200">
                <a:solidFill>
                  <a:schemeClr val="dk1"/>
                </a:solidFill>
                <a:latin typeface="Quicksand"/>
                <a:ea typeface="Quicksand"/>
                <a:cs typeface="Quicksand"/>
                <a:sym typeface="Quicksand"/>
              </a:rPr>
              <a:t>Scope of Project</a:t>
            </a:r>
            <a:endParaRPr>
              <a:latin typeface="Quicksand"/>
              <a:ea typeface="Quicksand"/>
              <a:cs typeface="Quicksand"/>
              <a:sym typeface="Quicksand"/>
            </a:endParaRPr>
          </a:p>
        </p:txBody>
      </p:sp>
      <p:sp>
        <p:nvSpPr>
          <p:cNvPr id="156" name="Google Shape;156;p20"/>
          <p:cNvSpPr txBox="1"/>
          <p:nvPr/>
        </p:nvSpPr>
        <p:spPr>
          <a:xfrm>
            <a:off x="886200" y="2193975"/>
            <a:ext cx="7371600" cy="2719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US" sz="1600">
                <a:solidFill>
                  <a:schemeClr val="dk1"/>
                </a:solidFill>
                <a:latin typeface="Quicksand"/>
                <a:ea typeface="Quicksand"/>
                <a:cs typeface="Quicksand"/>
                <a:sym typeface="Quicksand"/>
              </a:rPr>
              <a:t>The developed system has a wide range of applications. Due to the growth of the e-commerce platforms, the developed system has applications in a lot of sectors, especially in cities like Mumbai, Delhi and Bangalore. The application will provide any shopper a true sense of your product with augmented reality, which will provide a revolutionary way of shopping to any and all customers of the store..</a:t>
            </a:r>
            <a:endParaRPr i="1" sz="1600">
              <a:solidFill>
                <a:schemeClr val="dk1"/>
              </a:solidFill>
              <a:latin typeface="Quicksand"/>
              <a:ea typeface="Quicksand"/>
              <a:cs typeface="Quicksand"/>
              <a:sym typeface="Quicksand"/>
            </a:endParaRPr>
          </a:p>
          <a:p>
            <a:pPr indent="0" lvl="0" marL="0" rtl="0" algn="l">
              <a:spcBef>
                <a:spcPts val="800"/>
              </a:spcBef>
              <a:spcAft>
                <a:spcPts val="0"/>
              </a:spcAft>
              <a:buNone/>
            </a:pPr>
            <a:r>
              <a:t/>
            </a:r>
            <a:endParaRPr>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nvSpPr>
        <p:spPr>
          <a:xfrm>
            <a:off x="112025" y="639050"/>
            <a:ext cx="403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Quicksand"/>
                <a:ea typeface="Quicksand"/>
                <a:cs typeface="Quicksand"/>
                <a:sym typeface="Quicksand"/>
              </a:rPr>
              <a:t>7.0)</a:t>
            </a:r>
            <a:r>
              <a:rPr b="1" lang="en-US" sz="1800">
                <a:solidFill>
                  <a:schemeClr val="dk1"/>
                </a:solidFill>
                <a:latin typeface="Quicksand"/>
                <a:ea typeface="Quicksand"/>
                <a:cs typeface="Quicksand"/>
                <a:sym typeface="Quicksand"/>
              </a:rPr>
              <a:t> Block Diagram (User)</a:t>
            </a:r>
            <a:endParaRPr b="1" sz="1800">
              <a:solidFill>
                <a:schemeClr val="dk1"/>
              </a:solidFill>
              <a:latin typeface="Quicksand"/>
              <a:ea typeface="Quicksand"/>
              <a:cs typeface="Quicksand"/>
              <a:sym typeface="Quicksand"/>
            </a:endParaRPr>
          </a:p>
        </p:txBody>
      </p:sp>
      <p:pic>
        <p:nvPicPr>
          <p:cNvPr id="162" name="Google Shape;162;p21"/>
          <p:cNvPicPr preferRelativeResize="0"/>
          <p:nvPr/>
        </p:nvPicPr>
        <p:blipFill>
          <a:blip r:embed="rId3">
            <a:alphaModFix/>
          </a:blip>
          <a:stretch>
            <a:fillRect/>
          </a:stretch>
        </p:blipFill>
        <p:spPr>
          <a:xfrm>
            <a:off x="152400" y="1160750"/>
            <a:ext cx="8839200" cy="497205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