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4" r:id="rId2"/>
    <p:sldId id="282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D5B9C-8CBA-48DF-A905-E379D3A8B687}" v="20" dt="2024-05-31T16:53:2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ka Jadhav" userId="d9a455ed37c227c2" providerId="LiveId" clId="{844D5B9C-8CBA-48DF-A905-E379D3A8B687}"/>
    <pc:docChg chg="addSld delSld modSld modMainMaster">
      <pc:chgData name="Anushka Jadhav" userId="d9a455ed37c227c2" providerId="LiveId" clId="{844D5B9C-8CBA-48DF-A905-E379D3A8B687}" dt="2024-05-31T16:53:25.323" v="21"/>
      <pc:docMkLst>
        <pc:docMk/>
      </pc:docMkLst>
      <pc:sldChg chg="del">
        <pc:chgData name="Anushka Jadhav" userId="d9a455ed37c227c2" providerId="LiveId" clId="{844D5B9C-8CBA-48DF-A905-E379D3A8B687}" dt="2024-05-31T16:51:06.262" v="2" actId="47"/>
        <pc:sldMkLst>
          <pc:docMk/>
          <pc:sldMk cId="288670709" sldId="256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2929857749" sldId="259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474339568" sldId="261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811151085" sldId="262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2921590197" sldId="263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443973585" sldId="264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894359041" sldId="265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3433017271" sldId="266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770507758" sldId="267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614796424" sldId="268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3115943054" sldId="269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099298658" sldId="270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3315219871" sldId="271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656014101" sldId="272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3396294194" sldId="273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3450949548" sldId="274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977512976" sldId="275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672919303" sldId="276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2767338768" sldId="277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658829760" sldId="278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291541460" sldId="279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3570084747" sldId="280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645551281" sldId="281"/>
        </pc:sldMkLst>
      </pc:sldChg>
      <pc:sldChg chg="modTransition">
        <pc:chgData name="Anushka Jadhav" userId="d9a455ed37c227c2" providerId="LiveId" clId="{844D5B9C-8CBA-48DF-A905-E379D3A8B687}" dt="2024-05-31T16:53:25.323" v="21"/>
        <pc:sldMkLst>
          <pc:docMk/>
          <pc:sldMk cId="1329265158" sldId="282"/>
        </pc:sldMkLst>
      </pc:sldChg>
      <pc:sldChg chg="modTransition">
        <pc:chgData name="Anushka Jadhav" userId="d9a455ed37c227c2" providerId="LiveId" clId="{844D5B9C-8CBA-48DF-A905-E379D3A8B687}" dt="2024-05-31T16:52:47.702" v="18"/>
        <pc:sldMkLst>
          <pc:docMk/>
          <pc:sldMk cId="1930992988" sldId="283"/>
        </pc:sldMkLst>
      </pc:sldChg>
      <pc:sldChg chg="addSp modSp new modTransition">
        <pc:chgData name="Anushka Jadhav" userId="d9a455ed37c227c2" providerId="LiveId" clId="{844D5B9C-8CBA-48DF-A905-E379D3A8B687}" dt="2024-05-31T16:53:21.302" v="20"/>
        <pc:sldMkLst>
          <pc:docMk/>
          <pc:sldMk cId="4239957681" sldId="284"/>
        </pc:sldMkLst>
        <pc:picChg chg="add mod">
          <ac:chgData name="Anushka Jadhav" userId="d9a455ed37c227c2" providerId="LiveId" clId="{844D5B9C-8CBA-48DF-A905-E379D3A8B687}" dt="2024-05-31T16:51:03.682" v="1"/>
          <ac:picMkLst>
            <pc:docMk/>
            <pc:sldMk cId="4239957681" sldId="284"/>
            <ac:picMk id="2" creationId="{E39EA5AD-C05E-62EB-5069-F2E01BACE294}"/>
          </ac:picMkLst>
        </pc:picChg>
      </pc:sldChg>
      <pc:sldMasterChg chg="modTransition modSldLayout">
        <pc:chgData name="Anushka Jadhav" userId="d9a455ed37c227c2" providerId="LiveId" clId="{844D5B9C-8CBA-48DF-A905-E379D3A8B687}" dt="2024-05-31T16:52:47.702" v="18"/>
        <pc:sldMasterMkLst>
          <pc:docMk/>
          <pc:sldMasterMk cId="4185697374" sldId="2147483696"/>
        </pc:sldMasterMkLst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1668421627" sldId="2147483697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3345618519" sldId="2147483698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1297771291" sldId="2147483699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49024680" sldId="2147483700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2960038747" sldId="2147483701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159486488" sldId="2147483702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3303662530" sldId="2147483703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4122726465" sldId="2147483704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961913409" sldId="2147483705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3955188395" sldId="2147483706"/>
          </pc:sldLayoutMkLst>
        </pc:sldLayoutChg>
        <pc:sldLayoutChg chg="modTransition">
          <pc:chgData name="Anushka Jadhav" userId="d9a455ed37c227c2" providerId="LiveId" clId="{844D5B9C-8CBA-48DF-A905-E379D3A8B687}" dt="2024-05-31T16:52:47.702" v="18"/>
          <pc:sldLayoutMkLst>
            <pc:docMk/>
            <pc:sldMasterMk cId="4185697374" sldId="2147483696"/>
            <pc:sldLayoutMk cId="391611133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2162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18839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1113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61851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7129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246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03874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864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66253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7264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9134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9E4F-0F1A-4CDC-A74B-BDAA51CF8F00}" type="datetimeFigureOut">
              <a:rPr lang="en-IN" smtClean="0"/>
              <a:t>03-06-2024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3B3AEB-F9FA-4264-8EB3-AA2E7B8F6E0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EA5AD-C05E-62EB-5069-F2E01BAC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5F9-49D8-A1A8-1D07-A98378EA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 of the Donors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CBE4B8-5023-D47D-C263-65CEF04BB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001" y="1846263"/>
            <a:ext cx="684232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B068F-E9BF-13B6-AA62-3DF2D57F42EB}"/>
              </a:ext>
            </a:extLst>
          </p:cNvPr>
          <p:cNvSpPr txBox="1"/>
          <p:nvPr/>
        </p:nvSpPr>
        <p:spPr>
          <a:xfrm>
            <a:off x="1007706" y="1222310"/>
            <a:ext cx="103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 Select*from Donors;</a:t>
            </a:r>
          </a:p>
        </p:txBody>
      </p:sp>
    </p:spTree>
    <p:extLst>
      <p:ext uri="{BB962C8B-B14F-4D97-AF65-F5344CB8AC3E}">
        <p14:creationId xmlns:p14="http://schemas.microsoft.com/office/powerpoint/2010/main" val="17705077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5F9-49D8-A1A8-1D07-A98378EA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 of the Hospitals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133FB0-15D6-432F-C0F3-BF068CC40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038" y="2838450"/>
            <a:ext cx="8096250" cy="2038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B068F-E9BF-13B6-AA62-3DF2D57F42EB}"/>
              </a:ext>
            </a:extLst>
          </p:cNvPr>
          <p:cNvSpPr txBox="1"/>
          <p:nvPr/>
        </p:nvSpPr>
        <p:spPr>
          <a:xfrm>
            <a:off x="1007706" y="1222310"/>
            <a:ext cx="103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 Select*from Hospitals;</a:t>
            </a:r>
          </a:p>
        </p:txBody>
      </p:sp>
    </p:spTree>
    <p:extLst>
      <p:ext uri="{BB962C8B-B14F-4D97-AF65-F5344CB8AC3E}">
        <p14:creationId xmlns:p14="http://schemas.microsoft.com/office/powerpoint/2010/main" val="6147964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5F9-49D8-A1A8-1D07-A98378EA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 of the Donation Events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50AC2D-59FE-A240-F095-A86BDB31B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25" y="2900363"/>
            <a:ext cx="8067675" cy="1914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B068F-E9BF-13B6-AA62-3DF2D57F42EB}"/>
              </a:ext>
            </a:extLst>
          </p:cNvPr>
          <p:cNvSpPr txBox="1"/>
          <p:nvPr/>
        </p:nvSpPr>
        <p:spPr>
          <a:xfrm>
            <a:off x="1007706" y="1222310"/>
            <a:ext cx="103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 Select*from DonationEvents;</a:t>
            </a:r>
          </a:p>
        </p:txBody>
      </p:sp>
    </p:spTree>
    <p:extLst>
      <p:ext uri="{BB962C8B-B14F-4D97-AF65-F5344CB8AC3E}">
        <p14:creationId xmlns:p14="http://schemas.microsoft.com/office/powerpoint/2010/main" val="31159430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5F9-49D8-A1A8-1D07-A98378EA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 of the Event Participation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496E3F-3B0D-72F8-2B16-91BE717A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768" y="1846263"/>
            <a:ext cx="6494790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B068F-E9BF-13B6-AA62-3DF2D57F42EB}"/>
              </a:ext>
            </a:extLst>
          </p:cNvPr>
          <p:cNvSpPr txBox="1"/>
          <p:nvPr/>
        </p:nvSpPr>
        <p:spPr>
          <a:xfrm>
            <a:off x="1007706" y="1222310"/>
            <a:ext cx="103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 Select*from EventParticipation;</a:t>
            </a:r>
          </a:p>
        </p:txBody>
      </p:sp>
    </p:spTree>
    <p:extLst>
      <p:ext uri="{BB962C8B-B14F-4D97-AF65-F5344CB8AC3E}">
        <p14:creationId xmlns:p14="http://schemas.microsoft.com/office/powerpoint/2010/main" val="109929865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5F9-49D8-A1A8-1D07-A98378EA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 of the Donation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A7C912-D455-443B-EE86-4E4E98E7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22" y="1846263"/>
            <a:ext cx="632248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B068F-E9BF-13B6-AA62-3DF2D57F42EB}"/>
              </a:ext>
            </a:extLst>
          </p:cNvPr>
          <p:cNvSpPr txBox="1"/>
          <p:nvPr/>
        </p:nvSpPr>
        <p:spPr>
          <a:xfrm>
            <a:off x="1007706" y="1222310"/>
            <a:ext cx="103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 Select*from Donations;</a:t>
            </a:r>
          </a:p>
        </p:txBody>
      </p:sp>
    </p:spTree>
    <p:extLst>
      <p:ext uri="{BB962C8B-B14F-4D97-AF65-F5344CB8AC3E}">
        <p14:creationId xmlns:p14="http://schemas.microsoft.com/office/powerpoint/2010/main" val="33152198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705D6-E14B-0316-68DF-C66F6282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IN" dirty="0"/>
              <a:t>Sub queries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7B5CF6-D5F9-976C-551F-541B7B90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66006"/>
            <a:ext cx="4438650" cy="44386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C63B2F0-F7BB-98F0-7223-B68F6591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782" y="5603875"/>
            <a:ext cx="3932237" cy="530225"/>
          </a:xfrm>
        </p:spPr>
        <p:txBody>
          <a:bodyPr>
            <a:normAutofit/>
          </a:bodyPr>
          <a:lstStyle/>
          <a:p>
            <a:r>
              <a:rPr lang="en-IN" dirty="0"/>
              <a:t>Sub-Query</a:t>
            </a:r>
          </a:p>
        </p:txBody>
      </p:sp>
    </p:spTree>
    <p:extLst>
      <p:ext uri="{BB962C8B-B14F-4D97-AF65-F5344CB8AC3E}">
        <p14:creationId xmlns:p14="http://schemas.microsoft.com/office/powerpoint/2010/main" val="165601410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1A09-B713-EB49-D584-8B26A385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25" y="685387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Sub-Query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9F3ABB-878F-18C4-A04A-89E15D14B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15612"/>
            <a:ext cx="6492875" cy="42902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5D6D-E795-F2EB-4D6A-275CFBCC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894" y="1598581"/>
            <a:ext cx="3932237" cy="4881563"/>
          </a:xfrm>
        </p:spPr>
        <p:txBody>
          <a:bodyPr/>
          <a:lstStyle/>
          <a:p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Display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the names and contact information of donors who have donated more than 300 ml of blood in a single donation.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 SELECT name, contact_info FROM Donors WHERE donor_id IN (    SELECT donor_id     FROM Donations     WHERE quantity_ml &gt; 300);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9419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1A09-B713-EB49-D584-8B26A385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Sub-Query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231A23-AFDC-70D6-336D-11A001229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517" y="2248483"/>
            <a:ext cx="6162675" cy="1381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5D6D-E795-F2EB-4D6A-275CFBCC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74" y="1663895"/>
            <a:ext cx="3932237" cy="4881563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Show the names of hospitals that have organized donation events in ‘Thane’.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 SELECT name FROM Hospitals WHERE hospital_id IN (    SELECT hospital_id     FROM DonationEvents     WHERE location IN ('Thane'));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94954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1A09-B713-EB49-D584-8B26A385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Sub-Query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929AED-4E08-F6C4-D710-188C4A698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2466904"/>
            <a:ext cx="6492875" cy="17876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5D6D-E795-F2EB-4D6A-275CFBCC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637" y="1631238"/>
            <a:ext cx="3932237" cy="4881563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Find the names of donors who have donated blood for a specific blood type  'A+'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 SELECT name FROM Donors WHERE blood_type_id = (SELECT blood_type_id    FROM BloodTypes  WHERE blood_type = 'A+');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51297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1A09-B713-EB49-D584-8B26A385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Sub-Query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8CAE9B-3500-43F1-E014-2D05C4C1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2354855"/>
            <a:ext cx="6492875" cy="20117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5D6D-E795-F2EB-4D6A-275CFBCC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59" y="1609466"/>
            <a:ext cx="3932237" cy="4881563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Find the names of donors who have participated in the ‘Summer Blood Drive' event.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 SELECT name FROM Donors WHERE donor_id IN (    SELECT donor_id     FROM EventParticipation     WHERE event_id = (        SELECT event_id         FROM DonationEvents         WHERE event_name = 'Summer Blood Drive'    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9193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987C-C075-7B61-45B0-5E964692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9" y="82678"/>
            <a:ext cx="7363406" cy="66926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F5D826-B6B8-0916-FDBC-4E7BDEA43872}"/>
              </a:ext>
            </a:extLst>
          </p:cNvPr>
          <p:cNvSpPr txBox="1">
            <a:spLocks/>
          </p:cNvSpPr>
          <p:nvPr/>
        </p:nvSpPr>
        <p:spPr>
          <a:xfrm>
            <a:off x="468085" y="2428954"/>
            <a:ext cx="6313715" cy="807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32926515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B30-E4F9-5D84-CD31-4300A5FC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BBA8FC-814A-05EE-1BF6-A21BBB1A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87" y="979488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276733876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B30-E4F9-5D84-CD31-4300A5FC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D8AB907-A93A-65EB-3077-46AC4A339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433794"/>
            <a:ext cx="6492875" cy="38538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EF108-70A7-EACE-2CEF-549B0CAF3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Find the names of donors along with their corresponding blood types.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Syntax:SELECT Donors.name, BloodTypes.blood_typeFROM DonorsINNER JOIN BloodTypes ON Donors.blood_type_id = BloodTypes.blood_type_id;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82976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B30-E4F9-5D84-CD31-4300A5FC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8767AC-BCBC-D053-5823-ADAEF55D3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2641952"/>
            <a:ext cx="6492875" cy="14375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EF108-70A7-EACE-2CEF-549B0CAF3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Find out the hospitals that have organized blood donation events and their corresponding event details, including events without any associated hospital.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br>
              <a:rPr lang="en-IN" dirty="0"/>
            </a:br>
            <a:r>
              <a:rPr lang="en-IN" b="1" dirty="0"/>
              <a:t>Syntax:SELECT Hospitals.name AS hospital_name, DonationEvents.event_name, DonationEvents.event_dateFROM HospitalsLEFT JOIN DonationEvents ON Hospitals.hospital_id = DonationEvents.hospital_id;</a:t>
            </a:r>
          </a:p>
        </p:txBody>
      </p:sp>
    </p:spTree>
    <p:extLst>
      <p:ext uri="{BB962C8B-B14F-4D97-AF65-F5344CB8AC3E}">
        <p14:creationId xmlns:p14="http://schemas.microsoft.com/office/powerpoint/2010/main" val="29154146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B30-E4F9-5D84-CD31-4300A5FC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EF108-70A7-EACE-2CEF-549B0CAF3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Get all donors and their donations :</a:t>
            </a:r>
          </a:p>
          <a:p>
            <a:br>
              <a:rPr lang="en-IN" dirty="0"/>
            </a:br>
            <a:r>
              <a:rPr lang="en-IN" b="1" dirty="0" err="1"/>
              <a:t>Syntax:SELECT</a:t>
            </a:r>
            <a:r>
              <a:rPr lang="en-IN" b="1" dirty="0"/>
              <a:t>    Donors.name,    </a:t>
            </a:r>
            <a:r>
              <a:rPr lang="en-IN" b="1" dirty="0" err="1"/>
              <a:t>Donations.donation_date</a:t>
            </a:r>
            <a:r>
              <a:rPr lang="en-IN" b="1" dirty="0"/>
              <a:t>,    </a:t>
            </a:r>
            <a:r>
              <a:rPr lang="en-IN" b="1" dirty="0" err="1"/>
              <a:t>Donations.quantity_mlFROM</a:t>
            </a:r>
            <a:r>
              <a:rPr lang="en-IN" b="1" dirty="0"/>
              <a:t>     </a:t>
            </a:r>
            <a:r>
              <a:rPr lang="en-IN" b="1" dirty="0" err="1"/>
              <a:t>DonorsRIGHT</a:t>
            </a:r>
            <a:r>
              <a:rPr lang="en-IN" b="1" dirty="0"/>
              <a:t> JOIN     Donations ON </a:t>
            </a:r>
            <a:r>
              <a:rPr lang="en-IN" b="1" dirty="0" err="1"/>
              <a:t>Donors.donor_id</a:t>
            </a:r>
            <a:r>
              <a:rPr lang="en-IN" b="1" dirty="0"/>
              <a:t> = </a:t>
            </a:r>
            <a:r>
              <a:rPr lang="en-IN" b="1" dirty="0" err="1"/>
              <a:t>Donations.donor_id</a:t>
            </a:r>
            <a:r>
              <a:rPr lang="en-IN" b="1" dirty="0"/>
              <a:t>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7380A2-7689-76D8-0683-AFA73724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297" y="1636472"/>
            <a:ext cx="5714552" cy="4364278"/>
          </a:xfrm>
        </p:spPr>
      </p:pic>
    </p:spTree>
    <p:extLst>
      <p:ext uri="{BB962C8B-B14F-4D97-AF65-F5344CB8AC3E}">
        <p14:creationId xmlns:p14="http://schemas.microsoft.com/office/powerpoint/2010/main" val="357008474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B30-E4F9-5D84-CD31-4300A5FC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EF108-70A7-EACE-2CEF-549B0CAF3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Get the blood type and how much blood stored(quantity).:</a:t>
            </a:r>
          </a:p>
          <a:p>
            <a:br>
              <a:rPr lang="en-IN" dirty="0"/>
            </a:br>
            <a:r>
              <a:rPr lang="en-IN" b="1" dirty="0"/>
              <a:t>Syntax:</a:t>
            </a:r>
            <a:r>
              <a:rPr lang="en-US" b="1" dirty="0"/>
              <a:t> SELECT     </a:t>
            </a:r>
            <a:r>
              <a:rPr lang="en-US" b="1" dirty="0" err="1"/>
              <a:t>BloodTypes.blood_type</a:t>
            </a:r>
            <a:r>
              <a:rPr lang="en-US" b="1" dirty="0"/>
              <a:t>,    SUM(</a:t>
            </a:r>
            <a:r>
              <a:rPr lang="en-US" b="1" dirty="0" err="1"/>
              <a:t>Donations.quantity_ml</a:t>
            </a:r>
            <a:r>
              <a:rPr lang="en-US" b="1" dirty="0"/>
              <a:t>) AS </a:t>
            </a:r>
            <a:r>
              <a:rPr lang="en-US" b="1" dirty="0" err="1"/>
              <a:t>total_quantityFROM</a:t>
            </a:r>
            <a:r>
              <a:rPr lang="en-US" b="1" dirty="0"/>
              <a:t>     </a:t>
            </a:r>
            <a:r>
              <a:rPr lang="en-US" b="1" dirty="0" err="1"/>
              <a:t>BloodTypesLEFT</a:t>
            </a:r>
            <a:r>
              <a:rPr lang="en-US" b="1" dirty="0"/>
              <a:t> JOIN     Donations ON </a:t>
            </a:r>
            <a:r>
              <a:rPr lang="en-US" b="1" dirty="0" err="1"/>
              <a:t>BloodTypes.blood_type_id</a:t>
            </a:r>
            <a:r>
              <a:rPr lang="en-US" b="1" dirty="0"/>
              <a:t> = </a:t>
            </a:r>
            <a:r>
              <a:rPr lang="en-US" b="1" dirty="0" err="1"/>
              <a:t>Donations.blood_type_id</a:t>
            </a:r>
            <a:br>
              <a:rPr lang="en-US" b="1" dirty="0"/>
            </a:br>
            <a:r>
              <a:rPr lang="en-US" b="1" dirty="0"/>
              <a:t>GROUP BY     </a:t>
            </a:r>
            <a:r>
              <a:rPr lang="en-US" b="1" dirty="0" err="1"/>
              <a:t>BloodTypes.blood_type</a:t>
            </a:r>
            <a:r>
              <a:rPr lang="en-US" b="1" dirty="0"/>
              <a:t>;</a:t>
            </a:r>
            <a:endParaRPr lang="en-IN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C1575B1-A885-A0F2-CCEC-54146A9D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613" y="2260446"/>
            <a:ext cx="6382687" cy="2803043"/>
          </a:xfrm>
        </p:spPr>
      </p:pic>
    </p:spTree>
    <p:extLst>
      <p:ext uri="{BB962C8B-B14F-4D97-AF65-F5344CB8AC3E}">
        <p14:creationId xmlns:p14="http://schemas.microsoft.com/office/powerpoint/2010/main" val="164555128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FFE0-78BE-1E72-FF13-58242E26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4661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PREPARED BY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CF51B-908E-FD88-8FE2-C7D38525E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696547"/>
            <a:ext cx="3200400" cy="3608656"/>
          </a:xfrm>
        </p:spPr>
        <p:txBody>
          <a:bodyPr/>
          <a:lstStyle/>
          <a:p>
            <a:r>
              <a:rPr lang="en-IN" sz="2400" dirty="0"/>
              <a:t>SAUMYA KIRAN JADHAV</a:t>
            </a:r>
          </a:p>
          <a:p>
            <a:r>
              <a:rPr lang="en-IN" sz="2400" dirty="0"/>
              <a:t>IT VEDANT</a:t>
            </a:r>
          </a:p>
          <a:p>
            <a:r>
              <a:rPr lang="en-IN" sz="2400" dirty="0"/>
              <a:t>DS_DA 3-5pm/3</a:t>
            </a:r>
            <a:r>
              <a:rPr lang="en-IN" sz="2400" baseline="30000" dirty="0"/>
              <a:t>rd</a:t>
            </a:r>
            <a:r>
              <a:rPr lang="en-IN" sz="2400" dirty="0"/>
              <a:t> June</a:t>
            </a:r>
            <a:endParaRPr lang="en-IN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BE3E9C7-D098-6C33-71F2-529B44EC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89" y="1240971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169163392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8FAD-A936-BE73-E600-54340F03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394" y="628323"/>
            <a:ext cx="10058400" cy="3566160"/>
          </a:xfrm>
        </p:spPr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309929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B5A-5D3A-BFB6-566D-96CE3CE4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73" y="545874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the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E06230-57F8-7E9F-CBEB-72D42923E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778" y="2112800"/>
            <a:ext cx="5648325" cy="1076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A37-95B2-1FD1-BB85-031C3A92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17" y="1629746"/>
            <a:ext cx="3932237" cy="4152155"/>
          </a:xfrm>
        </p:spPr>
        <p:txBody>
          <a:bodyPr/>
          <a:lstStyle/>
          <a:p>
            <a:r>
              <a:rPr lang="en-IN" dirty="0"/>
              <a:t>Blood types Table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table lists all possible blood types.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Table incudes Bloodtype id and Blood type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Syntax; Desc BloodTypes;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8577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B5A-5D3A-BFB6-566D-96CE3CE4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84" y="566057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the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F2AB43-DC50-529C-B3E4-A1AF63379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830759"/>
            <a:ext cx="5610225" cy="1962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A37-95B2-1FD1-BB85-031C3A92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302" y="1716831"/>
            <a:ext cx="3932237" cy="4152155"/>
          </a:xfrm>
        </p:spPr>
        <p:txBody>
          <a:bodyPr/>
          <a:lstStyle/>
          <a:p>
            <a:r>
              <a:rPr lang="en-IN" dirty="0"/>
              <a:t>Donors Table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table stores detailed information about each blood donor.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Table incudes donor-id,name,age,gender,bloodtype-id and contactinfo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Syntax:Desc Donors;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3395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B5A-5D3A-BFB6-566D-96CE3CE4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0" y="576943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the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6B986-ACB0-8C38-4C4E-DEFAC9EF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902" y="2112898"/>
            <a:ext cx="5572125" cy="1409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A37-95B2-1FD1-BB85-031C3A92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874" y="1662405"/>
            <a:ext cx="3932237" cy="4152155"/>
          </a:xfrm>
        </p:spPr>
        <p:txBody>
          <a:bodyPr/>
          <a:lstStyle/>
          <a:p>
            <a:r>
              <a:rPr lang="en-IN" dirty="0"/>
              <a:t>Hospitals Table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table contains information about hospitals participating in the blood donation program.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Table incudes Hospital-id,name,location.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Syntax:Desc Hospitals;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1510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B5A-5D3A-BFB6-566D-96CE3CE4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02" y="522514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the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70904B-E1AE-41EF-9C34-775CDC821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888" y="2169951"/>
            <a:ext cx="5638800" cy="1762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A37-95B2-1FD1-BB85-031C3A92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302" y="1749489"/>
            <a:ext cx="3932237" cy="4152155"/>
          </a:xfrm>
        </p:spPr>
        <p:txBody>
          <a:bodyPr/>
          <a:lstStyle/>
          <a:p>
            <a:r>
              <a:rPr lang="en-IN" dirty="0"/>
              <a:t>DonationEventsTable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table details blood donation events organized by hospital.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Table incudes Event-id, Event-name, Event-date,location,hospital-id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Syntax:Desc DonationEvents;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5901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B5A-5D3A-BFB6-566D-96CE3CE4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59" y="620486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the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A5A37A-BA37-1E22-24DC-AF0C505FC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626" y="2143125"/>
            <a:ext cx="5629275" cy="1285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A37-95B2-1FD1-BB85-031C3A92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759" y="1640632"/>
            <a:ext cx="3932237" cy="4152155"/>
          </a:xfrm>
        </p:spPr>
        <p:txBody>
          <a:bodyPr/>
          <a:lstStyle/>
          <a:p>
            <a:r>
              <a:rPr lang="en-IN" dirty="0"/>
              <a:t>EventParticipation Table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table links donors to specific donation events they have participated in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Table incudes Event-id, Donor id</a:t>
            </a:r>
            <a:b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</a:b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Syntax:Desc EventParticipation;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9735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B5A-5D3A-BFB6-566D-96CE3CE4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73" y="587829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the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6DECAB-43A2-F91E-19CB-04CB0AAE8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8083" y="1791186"/>
            <a:ext cx="5686425" cy="1847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A37-95B2-1FD1-BB85-031C3A92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072" y="1562958"/>
            <a:ext cx="3932237" cy="4152155"/>
          </a:xfrm>
        </p:spPr>
        <p:txBody>
          <a:bodyPr/>
          <a:lstStyle/>
          <a:p>
            <a:r>
              <a:rPr lang="en-IN" dirty="0"/>
              <a:t>Donations Table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table records each donation made by donors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Table incudes Donation-id, Donor-id, Donation date, blood-type-id, Quantity-ml</a:t>
            </a:r>
            <a:b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</a:b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Syntax:Desc EventParticipation;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3590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5F9-49D8-A1A8-1D07-A98378EA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 of the Blood Types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C69C54-413C-E594-9467-20E315084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0" y="2405063"/>
            <a:ext cx="8048625" cy="2905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B068F-E9BF-13B6-AA62-3DF2D57F42EB}"/>
              </a:ext>
            </a:extLst>
          </p:cNvPr>
          <p:cNvSpPr txBox="1"/>
          <p:nvPr/>
        </p:nvSpPr>
        <p:spPr>
          <a:xfrm>
            <a:off x="1007706" y="1222310"/>
            <a:ext cx="103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 Select*from Bloodtypes;</a:t>
            </a:r>
          </a:p>
        </p:txBody>
      </p:sp>
    </p:spTree>
    <p:extLst>
      <p:ext uri="{BB962C8B-B14F-4D97-AF65-F5344CB8AC3E}">
        <p14:creationId xmlns:p14="http://schemas.microsoft.com/office/powerpoint/2010/main" val="343301727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3230</TotalTime>
  <Words>708</Words>
  <Application>Microsoft Office PowerPoint</Application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ui-sans-serif</vt:lpstr>
      <vt:lpstr>Retrospect</vt:lpstr>
      <vt:lpstr>PowerPoint Presentation</vt:lpstr>
      <vt:lpstr>PowerPoint Presentation</vt:lpstr>
      <vt:lpstr>Structure of the table</vt:lpstr>
      <vt:lpstr>Structure of the table</vt:lpstr>
      <vt:lpstr>Structure of the table</vt:lpstr>
      <vt:lpstr>Structure of the table</vt:lpstr>
      <vt:lpstr>Structure of the table</vt:lpstr>
      <vt:lpstr>Structure of the table</vt:lpstr>
      <vt:lpstr>Contents of the Blood Types table</vt:lpstr>
      <vt:lpstr>Contents of the Donors table</vt:lpstr>
      <vt:lpstr>Contents of the Hospitals table</vt:lpstr>
      <vt:lpstr>Contents of the Donation Events table</vt:lpstr>
      <vt:lpstr>Contents of the Event Participation table</vt:lpstr>
      <vt:lpstr>Contents of the Donation table</vt:lpstr>
      <vt:lpstr>Sub-Query</vt:lpstr>
      <vt:lpstr>Sub-Query</vt:lpstr>
      <vt:lpstr>Sub-Query</vt:lpstr>
      <vt:lpstr>Sub-Query</vt:lpstr>
      <vt:lpstr>Sub-Query</vt:lpstr>
      <vt:lpstr>Joins</vt:lpstr>
      <vt:lpstr>Joins</vt:lpstr>
      <vt:lpstr>Joins</vt:lpstr>
      <vt:lpstr>Joins</vt:lpstr>
      <vt:lpstr>Joins</vt:lpstr>
      <vt:lpstr>PREPARED BY :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JADHAV SAUMYA KIRAN</dc:creator>
  <cp:lastModifiedBy>Yash Gawade</cp:lastModifiedBy>
  <cp:revision>7</cp:revision>
  <dcterms:created xsi:type="dcterms:W3CDTF">2024-05-29T15:54:35Z</dcterms:created>
  <dcterms:modified xsi:type="dcterms:W3CDTF">2024-06-03T10:58:20Z</dcterms:modified>
</cp:coreProperties>
</file>