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3"/>
  </p:notesMasterIdLst>
  <p:sldIdLst>
    <p:sldId id="256" r:id="rId2"/>
    <p:sldId id="257" r:id="rId3"/>
    <p:sldId id="269" r:id="rId4"/>
    <p:sldId id="258" r:id="rId5"/>
    <p:sldId id="261" r:id="rId6"/>
    <p:sldId id="267" r:id="rId7"/>
    <p:sldId id="270" r:id="rId8"/>
    <p:sldId id="264" r:id="rId9"/>
    <p:sldId id="263" r:id="rId10"/>
    <p:sldId id="260" r:id="rId11"/>
    <p:sldId id="271" r:id="rId12"/>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7" autoAdjust="0"/>
    <p:restoredTop sz="94632" autoAdjust="0"/>
  </p:normalViewPr>
  <p:slideViewPr>
    <p:cSldViewPr>
      <p:cViewPr varScale="1">
        <p:scale>
          <a:sx n="79" d="100"/>
          <a:sy n="79" d="100"/>
        </p:scale>
        <p:origin x="1339" y="6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66D4DBA8-1038-42B3-86BB-8189E4A13E1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41567DAC-9B2E-414C-9B64-D060C4997818}"/>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4C9CC963-6494-40AE-8607-F7B8E257E086}"/>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AF920B08-FFD2-4B55-A5E2-7A4EE3411511}"/>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3355B3CB-D4BA-4BC2-A104-EE4FAA5959E4}"/>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003DE91B-BC9F-4AA9-9258-C186FABFECD7}"/>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C4D570C3-26B9-4D06-B0A1-7222C696DBA0}"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39D99DF9-59D5-433A-B35B-574393EBF8F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EB554BEE-4764-41D2-9CC7-42302A2E41DD}" type="slidenum">
              <a:rPr lang="en-IN" altLang="en-US" sz="1400" smtClean="0"/>
              <a:pPr>
                <a:spcBef>
                  <a:spcPct val="0"/>
                </a:spcBef>
              </a:pPr>
              <a:t>1</a:t>
            </a:fld>
            <a:endParaRPr lang="en-IN" altLang="en-US" sz="1400"/>
          </a:p>
        </p:txBody>
      </p:sp>
      <p:sp>
        <p:nvSpPr>
          <p:cNvPr id="7171" name="Rectangle 1">
            <a:extLst>
              <a:ext uri="{FF2B5EF4-FFF2-40B4-BE49-F238E27FC236}">
                <a16:creationId xmlns:a16="http://schemas.microsoft.com/office/drawing/2014/main" id="{F6C9F3EE-1BCC-47EF-ADA1-FA30798B116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618CC97F-31CF-4EF0-A9AA-59E4BA07F96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26D73966-6FE7-4266-A842-BB9D5D5DD9B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0AA236D-0CA9-4CB0-BADF-AEFD035121D7}" type="slidenum">
              <a:rPr lang="en-IN" altLang="en-US" sz="1400" smtClean="0"/>
              <a:pPr>
                <a:spcBef>
                  <a:spcPct val="0"/>
                </a:spcBef>
              </a:pPr>
              <a:t>10</a:t>
            </a:fld>
            <a:endParaRPr lang="en-IN" altLang="en-US" sz="1400"/>
          </a:p>
        </p:txBody>
      </p:sp>
      <p:sp>
        <p:nvSpPr>
          <p:cNvPr id="25603" name="Rectangle 1">
            <a:extLst>
              <a:ext uri="{FF2B5EF4-FFF2-40B4-BE49-F238E27FC236}">
                <a16:creationId xmlns:a16="http://schemas.microsoft.com/office/drawing/2014/main" id="{22E248FF-353B-4E37-8A4B-0FE0C988C8D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73D1E50F-1419-4B35-AAFA-F659C46EC81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178AC72F-4D55-458A-B849-18CFA1FE3C5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488B5D59-0D55-4CA0-8BEB-F64E04083191}" type="slidenum">
              <a:rPr lang="en-IN" altLang="en-US" sz="1400" smtClean="0"/>
              <a:pPr>
                <a:spcBef>
                  <a:spcPct val="0"/>
                </a:spcBef>
              </a:pPr>
              <a:t>11</a:t>
            </a:fld>
            <a:endParaRPr lang="en-IN" altLang="en-US" sz="1400"/>
          </a:p>
        </p:txBody>
      </p:sp>
      <p:sp>
        <p:nvSpPr>
          <p:cNvPr id="27651" name="Rectangle 1">
            <a:extLst>
              <a:ext uri="{FF2B5EF4-FFF2-40B4-BE49-F238E27FC236}">
                <a16:creationId xmlns:a16="http://schemas.microsoft.com/office/drawing/2014/main" id="{4ACD2ADE-9A57-4C19-BF7B-BA149B935DC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8F3513A1-9F55-4428-96AE-C289349C3DE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33A28C2A-146E-406F-B6C0-A90E41F7326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C9A3EE52-773E-4682-A677-FC4C7A2927D2}" type="slidenum">
              <a:rPr lang="en-IN" altLang="en-US" sz="1400" smtClean="0"/>
              <a:pPr>
                <a:spcBef>
                  <a:spcPct val="0"/>
                </a:spcBef>
              </a:pPr>
              <a:t>2</a:t>
            </a:fld>
            <a:endParaRPr lang="en-IN" altLang="en-US" sz="1400"/>
          </a:p>
        </p:txBody>
      </p:sp>
      <p:sp>
        <p:nvSpPr>
          <p:cNvPr id="9219" name="Rectangle 1">
            <a:extLst>
              <a:ext uri="{FF2B5EF4-FFF2-40B4-BE49-F238E27FC236}">
                <a16:creationId xmlns:a16="http://schemas.microsoft.com/office/drawing/2014/main" id="{2255FB1D-1B59-4F28-BFF1-582A751A70B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B4D099D-4691-4180-9435-BBBDD77DBCC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87E1668E-C828-46EA-A0A1-8C557846021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27252E6E-B5E7-499B-B939-F258547C787B}" type="slidenum">
              <a:rPr lang="en-IN" altLang="en-US" sz="1400" smtClean="0"/>
              <a:pPr>
                <a:spcBef>
                  <a:spcPct val="0"/>
                </a:spcBef>
              </a:pPr>
              <a:t>3</a:t>
            </a:fld>
            <a:endParaRPr lang="en-IN" altLang="en-US" sz="1400"/>
          </a:p>
        </p:txBody>
      </p:sp>
      <p:sp>
        <p:nvSpPr>
          <p:cNvPr id="11267" name="Rectangle 1">
            <a:extLst>
              <a:ext uri="{FF2B5EF4-FFF2-40B4-BE49-F238E27FC236}">
                <a16:creationId xmlns:a16="http://schemas.microsoft.com/office/drawing/2014/main" id="{DF86D4ED-CDE3-4E4E-B0B4-97003075A56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2C7A6CC2-57FD-4C9D-8DB6-0C052DBB462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0D713ACF-B2F6-469C-B264-2459F02AA1C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CB0A352-6CD6-43DC-9D77-579D271FBB06}" type="slidenum">
              <a:rPr lang="en-IN" altLang="en-US" sz="1400" smtClean="0"/>
              <a:pPr>
                <a:spcBef>
                  <a:spcPct val="0"/>
                </a:spcBef>
              </a:pPr>
              <a:t>4</a:t>
            </a:fld>
            <a:endParaRPr lang="en-IN" altLang="en-US" sz="1400"/>
          </a:p>
        </p:txBody>
      </p:sp>
      <p:sp>
        <p:nvSpPr>
          <p:cNvPr id="13315" name="Rectangle 1">
            <a:extLst>
              <a:ext uri="{FF2B5EF4-FFF2-40B4-BE49-F238E27FC236}">
                <a16:creationId xmlns:a16="http://schemas.microsoft.com/office/drawing/2014/main" id="{95EEC2CD-D725-4814-82C0-E6E326433D0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3A95F431-1E4A-4253-BFF1-88B086231BF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7A69AD8B-12A7-499A-83A1-ADE73F241E7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BF4A90EF-45AF-4C6A-8393-7CCEA0981271}" type="slidenum">
              <a:rPr lang="en-IN" altLang="en-US" sz="1400" smtClean="0"/>
              <a:pPr>
                <a:spcBef>
                  <a:spcPct val="0"/>
                </a:spcBef>
              </a:pPr>
              <a:t>5</a:t>
            </a:fld>
            <a:endParaRPr lang="en-IN" altLang="en-US" sz="1400"/>
          </a:p>
        </p:txBody>
      </p:sp>
      <p:sp>
        <p:nvSpPr>
          <p:cNvPr id="15363" name="Rectangle 1">
            <a:extLst>
              <a:ext uri="{FF2B5EF4-FFF2-40B4-BE49-F238E27FC236}">
                <a16:creationId xmlns:a16="http://schemas.microsoft.com/office/drawing/2014/main" id="{ABAC045A-E809-4E09-A8FF-EE880B7A545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2D8C6D42-D46D-4985-81CE-0A5C38B0548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A34B6EBD-FDB1-44E6-9E71-390733C0C9C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34A5F21-6B34-45DC-9B4E-06B105C5938A}" type="slidenum">
              <a:rPr lang="en-IN" altLang="en-US" sz="1400" smtClean="0"/>
              <a:pPr>
                <a:spcBef>
                  <a:spcPct val="0"/>
                </a:spcBef>
              </a:pPr>
              <a:t>6</a:t>
            </a:fld>
            <a:endParaRPr lang="en-IN" altLang="en-US" sz="1400"/>
          </a:p>
        </p:txBody>
      </p:sp>
      <p:sp>
        <p:nvSpPr>
          <p:cNvPr id="17411" name="Rectangle 1">
            <a:extLst>
              <a:ext uri="{FF2B5EF4-FFF2-40B4-BE49-F238E27FC236}">
                <a16:creationId xmlns:a16="http://schemas.microsoft.com/office/drawing/2014/main" id="{CF21AC7B-2B59-4492-BB0F-D2E8BED6331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05109E80-4B02-406A-B591-24AB22E68BE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F59DBD55-931F-44B7-8D8C-382A330037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F439C7F-1F03-4498-A1C3-C3D69428820F}" type="slidenum">
              <a:rPr lang="en-IN" altLang="en-US" sz="1400" smtClean="0"/>
              <a:pPr>
                <a:spcBef>
                  <a:spcPct val="0"/>
                </a:spcBef>
              </a:pPr>
              <a:t>7</a:t>
            </a:fld>
            <a:endParaRPr lang="en-IN" altLang="en-US" sz="1400"/>
          </a:p>
        </p:txBody>
      </p:sp>
      <p:sp>
        <p:nvSpPr>
          <p:cNvPr id="19459" name="Rectangle 1">
            <a:extLst>
              <a:ext uri="{FF2B5EF4-FFF2-40B4-BE49-F238E27FC236}">
                <a16:creationId xmlns:a16="http://schemas.microsoft.com/office/drawing/2014/main" id="{8D6E2F7F-6386-441C-8AC4-13AB0061E28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2AB55229-69FC-469D-A2DC-A84DAD92D29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194FC1A9-821D-4699-BFDA-E954F277E5B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FF63C583-74A1-4C3D-BA96-D098B7A711D2}" type="slidenum">
              <a:rPr lang="en-IN" altLang="en-US" sz="1400" smtClean="0"/>
              <a:pPr>
                <a:spcBef>
                  <a:spcPct val="0"/>
                </a:spcBef>
              </a:pPr>
              <a:t>8</a:t>
            </a:fld>
            <a:endParaRPr lang="en-IN" altLang="en-US" sz="1400"/>
          </a:p>
        </p:txBody>
      </p:sp>
      <p:sp>
        <p:nvSpPr>
          <p:cNvPr id="21507" name="Rectangle 1">
            <a:extLst>
              <a:ext uri="{FF2B5EF4-FFF2-40B4-BE49-F238E27FC236}">
                <a16:creationId xmlns:a16="http://schemas.microsoft.com/office/drawing/2014/main" id="{CB17FAC4-8578-4D3F-B871-11F1C96A560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0ADA2B7B-D956-4C75-906C-FC99D8A4284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4A5EFC7D-BDD6-4DD8-AA7E-CC397B4ABCD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ECB03F3B-DF04-4C50-85AD-A2F9303DAAED}" type="slidenum">
              <a:rPr lang="en-IN" altLang="en-US" sz="1400" smtClean="0"/>
              <a:pPr>
                <a:spcBef>
                  <a:spcPct val="0"/>
                </a:spcBef>
              </a:pPr>
              <a:t>9</a:t>
            </a:fld>
            <a:endParaRPr lang="en-IN" altLang="en-US" sz="1400"/>
          </a:p>
        </p:txBody>
      </p:sp>
      <p:sp>
        <p:nvSpPr>
          <p:cNvPr id="23555" name="Rectangle 1">
            <a:extLst>
              <a:ext uri="{FF2B5EF4-FFF2-40B4-BE49-F238E27FC236}">
                <a16:creationId xmlns:a16="http://schemas.microsoft.com/office/drawing/2014/main" id="{D2775304-13AF-4860-8F1D-016F9FEFF61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FED4BADA-6483-4BAD-9707-5B6D1B852EE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52110879-6CF8-4A9C-BFEA-F9A09A198C92}"/>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33401F8B-02EB-4C5B-A038-1C3E9C03A000}"/>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E7FD38FF-5BE0-46BB-8576-D657ED34A388}"/>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32EC126F-0E05-43F5-9839-30D7FA95AEE8}"/>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12C50221-E25B-4F6D-8F93-8F61B1368DE7}"/>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F4E5AAC2-704F-4A98-B357-E93A0CBD8ACC}"/>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1158F846-B2E9-41ED-B840-A37ACEEEAA73}"/>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875A547E-FED6-4E5F-ADF7-DC7E1F935597}"/>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E0F91C6C-BD97-485E-8FDA-7ECDF28C25AD}"/>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A18F5767-F407-4C6F-B6C5-7F5B26437BCF}"/>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EE36947B-CCAC-4A52-A566-D3BCB2B5CC2F}"/>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77CAE4A4-7882-49D8-9C10-5294205FBA31}"/>
              </a:ext>
            </a:extLst>
          </p:cNvPr>
          <p:cNvSpPr>
            <a:spLocks noGrp="1"/>
          </p:cNvSpPr>
          <p:nvPr>
            <p:ph type="dt" sz="half" idx="10"/>
          </p:nvPr>
        </p:nvSpPr>
        <p:spPr/>
        <p:txBody>
          <a:bodyPr/>
          <a:lstStyle>
            <a:lvl1pPr>
              <a:defRPr/>
            </a:lvl1pPr>
          </a:lstStyle>
          <a:p>
            <a:pPr>
              <a:defRPr/>
            </a:pPr>
            <a:fld id="{F6550E43-2D14-4860-BA71-7D8457FEFD3E}" type="datetimeFigureOut">
              <a:rPr lang="en-US"/>
              <a:pPr>
                <a:defRPr/>
              </a:pPr>
              <a:t>4/19/2023</a:t>
            </a:fld>
            <a:endParaRPr lang="en-US" dirty="0"/>
          </a:p>
        </p:txBody>
      </p:sp>
      <p:sp>
        <p:nvSpPr>
          <p:cNvPr id="16" name="Footer Placeholder 4">
            <a:extLst>
              <a:ext uri="{FF2B5EF4-FFF2-40B4-BE49-F238E27FC236}">
                <a16:creationId xmlns:a16="http://schemas.microsoft.com/office/drawing/2014/main" id="{0F815FEF-2C75-4B14-8057-306A889D7D40}"/>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2328F9DA-E048-4A1E-8610-9A594C2F6332}"/>
              </a:ext>
            </a:extLst>
          </p:cNvPr>
          <p:cNvSpPr>
            <a:spLocks noGrp="1"/>
          </p:cNvSpPr>
          <p:nvPr>
            <p:ph type="sldNum" sz="quarter" idx="12"/>
          </p:nvPr>
        </p:nvSpPr>
        <p:spPr/>
        <p:txBody>
          <a:bodyPr/>
          <a:lstStyle>
            <a:lvl1pPr>
              <a:defRPr/>
            </a:lvl1pPr>
          </a:lstStyle>
          <a:p>
            <a:pPr>
              <a:defRPr/>
            </a:pPr>
            <a:fld id="{B9ED4C71-1BEE-4FDD-B1A2-253875C14625}" type="slidenum">
              <a:rPr lang="en-US" altLang="en-US"/>
              <a:pPr>
                <a:defRPr/>
              </a:pPr>
              <a:t>‹#›</a:t>
            </a:fld>
            <a:endParaRPr lang="en-US" altLang="en-US"/>
          </a:p>
        </p:txBody>
      </p:sp>
    </p:spTree>
    <p:extLst>
      <p:ext uri="{BB962C8B-B14F-4D97-AF65-F5344CB8AC3E}">
        <p14:creationId xmlns:p14="http://schemas.microsoft.com/office/powerpoint/2010/main" val="385681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0DF801-F757-4385-A196-0B25240C8CB4}"/>
              </a:ext>
            </a:extLst>
          </p:cNvPr>
          <p:cNvSpPr>
            <a:spLocks noGrp="1"/>
          </p:cNvSpPr>
          <p:nvPr>
            <p:ph type="dt" sz="half" idx="10"/>
          </p:nvPr>
        </p:nvSpPr>
        <p:spPr/>
        <p:txBody>
          <a:bodyPr/>
          <a:lstStyle>
            <a:lvl1pPr>
              <a:defRPr/>
            </a:lvl1pPr>
          </a:lstStyle>
          <a:p>
            <a:pPr>
              <a:defRPr/>
            </a:pPr>
            <a:fld id="{A9E11968-7921-4DC4-A7E5-B6B004807786}" type="datetimeFigureOut">
              <a:rPr lang="en-US"/>
              <a:pPr>
                <a:defRPr/>
              </a:pPr>
              <a:t>4/19/2023</a:t>
            </a:fld>
            <a:endParaRPr lang="en-US" dirty="0"/>
          </a:p>
        </p:txBody>
      </p:sp>
      <p:sp>
        <p:nvSpPr>
          <p:cNvPr id="5" name="Footer Placeholder 4">
            <a:extLst>
              <a:ext uri="{FF2B5EF4-FFF2-40B4-BE49-F238E27FC236}">
                <a16:creationId xmlns:a16="http://schemas.microsoft.com/office/drawing/2014/main" id="{F4B14706-88F1-4FB4-85C6-977F1A62A7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529A8F-D4F8-4882-8B1C-ACFF7ED398FC}"/>
              </a:ext>
            </a:extLst>
          </p:cNvPr>
          <p:cNvSpPr>
            <a:spLocks noGrp="1"/>
          </p:cNvSpPr>
          <p:nvPr>
            <p:ph type="sldNum" sz="quarter" idx="12"/>
          </p:nvPr>
        </p:nvSpPr>
        <p:spPr/>
        <p:txBody>
          <a:bodyPr/>
          <a:lstStyle>
            <a:lvl1pPr>
              <a:defRPr/>
            </a:lvl1pPr>
          </a:lstStyle>
          <a:p>
            <a:pPr>
              <a:defRPr/>
            </a:pPr>
            <a:fld id="{CFD7B1BC-16BD-45EC-BFDC-2338BA615772}" type="slidenum">
              <a:rPr lang="en-US" altLang="en-US"/>
              <a:pPr>
                <a:defRPr/>
              </a:pPr>
              <a:t>‹#›</a:t>
            </a:fld>
            <a:endParaRPr lang="en-US" altLang="en-US"/>
          </a:p>
        </p:txBody>
      </p:sp>
    </p:spTree>
    <p:extLst>
      <p:ext uri="{BB962C8B-B14F-4D97-AF65-F5344CB8AC3E}">
        <p14:creationId xmlns:p14="http://schemas.microsoft.com/office/powerpoint/2010/main" val="3416837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17E5C-5183-453B-B7AA-EAA251C9E412}"/>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a:extLst>
              <a:ext uri="{FF2B5EF4-FFF2-40B4-BE49-F238E27FC236}">
                <a16:creationId xmlns:a16="http://schemas.microsoft.com/office/drawing/2014/main" id="{7C898FED-AFC2-475C-BA1E-C3BFC75A5DC6}"/>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112DFB6B-3C6E-4E2D-B1BD-933CF3CD91E3}"/>
              </a:ext>
            </a:extLst>
          </p:cNvPr>
          <p:cNvSpPr>
            <a:spLocks noGrp="1"/>
          </p:cNvSpPr>
          <p:nvPr>
            <p:ph type="dt" sz="half" idx="14"/>
          </p:nvPr>
        </p:nvSpPr>
        <p:spPr/>
        <p:txBody>
          <a:bodyPr/>
          <a:lstStyle>
            <a:lvl1pPr>
              <a:defRPr/>
            </a:lvl1pPr>
          </a:lstStyle>
          <a:p>
            <a:pPr>
              <a:defRPr/>
            </a:pPr>
            <a:fld id="{EAA6AB8F-5676-401B-814D-6C407A91A83B}" type="datetimeFigureOut">
              <a:rPr lang="en-US"/>
              <a:pPr>
                <a:defRPr/>
              </a:pPr>
              <a:t>4/19/2023</a:t>
            </a:fld>
            <a:endParaRPr lang="en-US" dirty="0"/>
          </a:p>
        </p:txBody>
      </p:sp>
      <p:sp>
        <p:nvSpPr>
          <p:cNvPr id="8" name="Footer Placeholder 4">
            <a:extLst>
              <a:ext uri="{FF2B5EF4-FFF2-40B4-BE49-F238E27FC236}">
                <a16:creationId xmlns:a16="http://schemas.microsoft.com/office/drawing/2014/main" id="{FF61DC29-4B79-4BAD-9413-D90608F648FF}"/>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3FDCC23-E4D1-4041-B51A-8EDB8888CB9C}"/>
              </a:ext>
            </a:extLst>
          </p:cNvPr>
          <p:cNvSpPr>
            <a:spLocks noGrp="1"/>
          </p:cNvSpPr>
          <p:nvPr>
            <p:ph type="sldNum" sz="quarter" idx="16"/>
          </p:nvPr>
        </p:nvSpPr>
        <p:spPr/>
        <p:txBody>
          <a:bodyPr/>
          <a:lstStyle>
            <a:lvl1pPr>
              <a:defRPr/>
            </a:lvl1pPr>
          </a:lstStyle>
          <a:p>
            <a:pPr>
              <a:defRPr/>
            </a:pPr>
            <a:fld id="{2878AF7C-EA3F-4FD7-9C7F-705B699B9830}" type="slidenum">
              <a:rPr lang="en-US" altLang="en-US"/>
              <a:pPr>
                <a:defRPr/>
              </a:pPr>
              <a:t>‹#›</a:t>
            </a:fld>
            <a:endParaRPr lang="en-US" altLang="en-US"/>
          </a:p>
        </p:txBody>
      </p:sp>
    </p:spTree>
    <p:extLst>
      <p:ext uri="{BB962C8B-B14F-4D97-AF65-F5344CB8AC3E}">
        <p14:creationId xmlns:p14="http://schemas.microsoft.com/office/powerpoint/2010/main" val="3037118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6D3D5-349F-44F4-8C70-776913D096BE}"/>
              </a:ext>
            </a:extLst>
          </p:cNvPr>
          <p:cNvSpPr>
            <a:spLocks noGrp="1"/>
          </p:cNvSpPr>
          <p:nvPr>
            <p:ph type="dt" sz="half" idx="10"/>
          </p:nvPr>
        </p:nvSpPr>
        <p:spPr/>
        <p:txBody>
          <a:bodyPr/>
          <a:lstStyle>
            <a:lvl1pPr>
              <a:defRPr/>
            </a:lvl1pPr>
          </a:lstStyle>
          <a:p>
            <a:pPr>
              <a:defRPr/>
            </a:pPr>
            <a:fld id="{DCAEA9F6-D0CD-46B7-B269-7765647BDDED}" type="datetimeFigureOut">
              <a:rPr lang="en-US"/>
              <a:pPr>
                <a:defRPr/>
              </a:pPr>
              <a:t>4/19/2023</a:t>
            </a:fld>
            <a:endParaRPr lang="en-US" dirty="0"/>
          </a:p>
        </p:txBody>
      </p:sp>
      <p:sp>
        <p:nvSpPr>
          <p:cNvPr id="5" name="Footer Placeholder 4">
            <a:extLst>
              <a:ext uri="{FF2B5EF4-FFF2-40B4-BE49-F238E27FC236}">
                <a16:creationId xmlns:a16="http://schemas.microsoft.com/office/drawing/2014/main" id="{B9C83C24-A65E-4E77-B82F-15CF61A15E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AC551FF-069D-4B5F-9E5A-FA6EDECDE4D8}"/>
              </a:ext>
            </a:extLst>
          </p:cNvPr>
          <p:cNvSpPr>
            <a:spLocks noGrp="1"/>
          </p:cNvSpPr>
          <p:nvPr>
            <p:ph type="sldNum" sz="quarter" idx="12"/>
          </p:nvPr>
        </p:nvSpPr>
        <p:spPr/>
        <p:txBody>
          <a:bodyPr/>
          <a:lstStyle>
            <a:lvl1pPr>
              <a:defRPr/>
            </a:lvl1pPr>
          </a:lstStyle>
          <a:p>
            <a:pPr>
              <a:defRPr/>
            </a:pPr>
            <a:fld id="{8CC6FC7F-DD5F-41F3-B656-7A9D9E34C905}" type="slidenum">
              <a:rPr lang="en-US" altLang="en-US"/>
              <a:pPr>
                <a:defRPr/>
              </a:pPr>
              <a:t>‹#›</a:t>
            </a:fld>
            <a:endParaRPr lang="en-US" altLang="en-US"/>
          </a:p>
        </p:txBody>
      </p:sp>
    </p:spTree>
    <p:extLst>
      <p:ext uri="{BB962C8B-B14F-4D97-AF65-F5344CB8AC3E}">
        <p14:creationId xmlns:p14="http://schemas.microsoft.com/office/powerpoint/2010/main" val="2602303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792961-2308-48DB-9F3B-AD7EBF80532B}"/>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a:extLst>
              <a:ext uri="{FF2B5EF4-FFF2-40B4-BE49-F238E27FC236}">
                <a16:creationId xmlns:a16="http://schemas.microsoft.com/office/drawing/2014/main" id="{E44199EE-D9B6-4D54-97EE-7080BAF11371}"/>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CDCB0B63-B102-4E72-81B5-25B44855B451}"/>
              </a:ext>
            </a:extLst>
          </p:cNvPr>
          <p:cNvSpPr>
            <a:spLocks noGrp="1"/>
          </p:cNvSpPr>
          <p:nvPr>
            <p:ph type="dt" sz="half" idx="14"/>
          </p:nvPr>
        </p:nvSpPr>
        <p:spPr/>
        <p:txBody>
          <a:bodyPr/>
          <a:lstStyle>
            <a:lvl1pPr>
              <a:defRPr/>
            </a:lvl1pPr>
          </a:lstStyle>
          <a:p>
            <a:pPr>
              <a:defRPr/>
            </a:pPr>
            <a:fld id="{01D9C191-FF5A-4FA5-80C1-9DC28E15EA0D}" type="datetimeFigureOut">
              <a:rPr lang="en-US"/>
              <a:pPr>
                <a:defRPr/>
              </a:pPr>
              <a:t>4/19/2023</a:t>
            </a:fld>
            <a:endParaRPr lang="en-US" dirty="0"/>
          </a:p>
        </p:txBody>
      </p:sp>
      <p:sp>
        <p:nvSpPr>
          <p:cNvPr id="8" name="Footer Placeholder 4">
            <a:extLst>
              <a:ext uri="{FF2B5EF4-FFF2-40B4-BE49-F238E27FC236}">
                <a16:creationId xmlns:a16="http://schemas.microsoft.com/office/drawing/2014/main" id="{0C999B9D-D973-4496-AC21-3808836FFCD8}"/>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E79BA64-48EC-4F7C-A3CC-D6EFB43B0BD6}"/>
              </a:ext>
            </a:extLst>
          </p:cNvPr>
          <p:cNvSpPr>
            <a:spLocks noGrp="1"/>
          </p:cNvSpPr>
          <p:nvPr>
            <p:ph type="sldNum" sz="quarter" idx="16"/>
          </p:nvPr>
        </p:nvSpPr>
        <p:spPr/>
        <p:txBody>
          <a:bodyPr/>
          <a:lstStyle>
            <a:lvl1pPr>
              <a:defRPr/>
            </a:lvl1pPr>
          </a:lstStyle>
          <a:p>
            <a:pPr>
              <a:defRPr/>
            </a:pPr>
            <a:fld id="{791C5517-5BDA-401C-9470-75276D5E1BD4}" type="slidenum">
              <a:rPr lang="en-US" altLang="en-US"/>
              <a:pPr>
                <a:defRPr/>
              </a:pPr>
              <a:t>‹#›</a:t>
            </a:fld>
            <a:endParaRPr lang="en-US" altLang="en-US"/>
          </a:p>
        </p:txBody>
      </p:sp>
    </p:spTree>
    <p:extLst>
      <p:ext uri="{BB962C8B-B14F-4D97-AF65-F5344CB8AC3E}">
        <p14:creationId xmlns:p14="http://schemas.microsoft.com/office/powerpoint/2010/main" val="2585074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99FA59D0-1F5B-46EE-BE87-E152A0558E71}"/>
              </a:ext>
            </a:extLst>
          </p:cNvPr>
          <p:cNvSpPr>
            <a:spLocks noGrp="1"/>
          </p:cNvSpPr>
          <p:nvPr>
            <p:ph type="dt" sz="half" idx="14"/>
          </p:nvPr>
        </p:nvSpPr>
        <p:spPr/>
        <p:txBody>
          <a:bodyPr/>
          <a:lstStyle>
            <a:lvl1pPr>
              <a:defRPr/>
            </a:lvl1pPr>
          </a:lstStyle>
          <a:p>
            <a:pPr>
              <a:defRPr/>
            </a:pPr>
            <a:fld id="{D408EF3B-6098-44F0-92D5-6D624F87FCDA}" type="datetimeFigureOut">
              <a:rPr lang="en-US"/>
              <a:pPr>
                <a:defRPr/>
              </a:pPr>
              <a:t>4/19/2023</a:t>
            </a:fld>
            <a:endParaRPr lang="en-US" dirty="0"/>
          </a:p>
        </p:txBody>
      </p:sp>
      <p:sp>
        <p:nvSpPr>
          <p:cNvPr id="6" name="Footer Placeholder 4">
            <a:extLst>
              <a:ext uri="{FF2B5EF4-FFF2-40B4-BE49-F238E27FC236}">
                <a16:creationId xmlns:a16="http://schemas.microsoft.com/office/drawing/2014/main" id="{4C676A2B-D104-4960-BFED-AA0BF0897CE2}"/>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7B2922E-9F38-4B4F-8045-408E00C93839}"/>
              </a:ext>
            </a:extLst>
          </p:cNvPr>
          <p:cNvSpPr>
            <a:spLocks noGrp="1"/>
          </p:cNvSpPr>
          <p:nvPr>
            <p:ph type="sldNum" sz="quarter" idx="16"/>
          </p:nvPr>
        </p:nvSpPr>
        <p:spPr/>
        <p:txBody>
          <a:bodyPr/>
          <a:lstStyle>
            <a:lvl1pPr>
              <a:defRPr/>
            </a:lvl1pPr>
          </a:lstStyle>
          <a:p>
            <a:pPr>
              <a:defRPr/>
            </a:pPr>
            <a:fld id="{7C2D69FC-FCB9-40BA-81DF-0542C125FB90}" type="slidenum">
              <a:rPr lang="en-US" altLang="en-US"/>
              <a:pPr>
                <a:defRPr/>
              </a:pPr>
              <a:t>‹#›</a:t>
            </a:fld>
            <a:endParaRPr lang="en-US" altLang="en-US"/>
          </a:p>
        </p:txBody>
      </p:sp>
    </p:spTree>
    <p:extLst>
      <p:ext uri="{BB962C8B-B14F-4D97-AF65-F5344CB8AC3E}">
        <p14:creationId xmlns:p14="http://schemas.microsoft.com/office/powerpoint/2010/main" val="3057555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29C3122-4C64-4E80-9000-409667A31FEE}"/>
              </a:ext>
            </a:extLst>
          </p:cNvPr>
          <p:cNvSpPr>
            <a:spLocks noGrp="1"/>
          </p:cNvSpPr>
          <p:nvPr>
            <p:ph type="dt" sz="half" idx="10"/>
          </p:nvPr>
        </p:nvSpPr>
        <p:spPr/>
        <p:txBody>
          <a:bodyPr/>
          <a:lstStyle>
            <a:lvl1pPr>
              <a:defRPr/>
            </a:lvl1pPr>
          </a:lstStyle>
          <a:p>
            <a:pPr>
              <a:defRPr/>
            </a:pPr>
            <a:fld id="{37EE57E2-DF77-45E6-9262-9CC126FE95FD}" type="datetimeFigureOut">
              <a:rPr lang="en-US"/>
              <a:pPr>
                <a:defRPr/>
              </a:pPr>
              <a:t>4/19/2023</a:t>
            </a:fld>
            <a:endParaRPr lang="en-US" dirty="0"/>
          </a:p>
        </p:txBody>
      </p:sp>
      <p:sp>
        <p:nvSpPr>
          <p:cNvPr id="5" name="Footer Placeholder 4">
            <a:extLst>
              <a:ext uri="{FF2B5EF4-FFF2-40B4-BE49-F238E27FC236}">
                <a16:creationId xmlns:a16="http://schemas.microsoft.com/office/drawing/2014/main" id="{84D1DE0B-3165-4031-8E78-488E3B72FC5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4E0AD7-536D-4B81-9738-8BAD7D272EC7}"/>
              </a:ext>
            </a:extLst>
          </p:cNvPr>
          <p:cNvSpPr>
            <a:spLocks noGrp="1"/>
          </p:cNvSpPr>
          <p:nvPr>
            <p:ph type="sldNum" sz="quarter" idx="12"/>
          </p:nvPr>
        </p:nvSpPr>
        <p:spPr/>
        <p:txBody>
          <a:bodyPr/>
          <a:lstStyle>
            <a:lvl1pPr>
              <a:defRPr/>
            </a:lvl1pPr>
          </a:lstStyle>
          <a:p>
            <a:pPr>
              <a:defRPr/>
            </a:pPr>
            <a:fld id="{3FB5F441-2E8E-4B7B-990D-F7CD17A74748}" type="slidenum">
              <a:rPr lang="en-US" altLang="en-US"/>
              <a:pPr>
                <a:defRPr/>
              </a:pPr>
              <a:t>‹#›</a:t>
            </a:fld>
            <a:endParaRPr lang="en-US" altLang="en-US"/>
          </a:p>
        </p:txBody>
      </p:sp>
    </p:spTree>
    <p:extLst>
      <p:ext uri="{BB962C8B-B14F-4D97-AF65-F5344CB8AC3E}">
        <p14:creationId xmlns:p14="http://schemas.microsoft.com/office/powerpoint/2010/main" val="287560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45C367-3859-4643-9ACE-90909C124DC7}"/>
              </a:ext>
            </a:extLst>
          </p:cNvPr>
          <p:cNvSpPr>
            <a:spLocks noGrp="1"/>
          </p:cNvSpPr>
          <p:nvPr>
            <p:ph type="dt" sz="half" idx="10"/>
          </p:nvPr>
        </p:nvSpPr>
        <p:spPr/>
        <p:txBody>
          <a:bodyPr/>
          <a:lstStyle>
            <a:lvl1pPr>
              <a:defRPr/>
            </a:lvl1pPr>
          </a:lstStyle>
          <a:p>
            <a:pPr>
              <a:defRPr/>
            </a:pPr>
            <a:fld id="{7C0A2283-130A-427C-9FCE-F51A23AB352B}" type="datetimeFigureOut">
              <a:rPr lang="en-US"/>
              <a:pPr>
                <a:defRPr/>
              </a:pPr>
              <a:t>4/19/2023</a:t>
            </a:fld>
            <a:endParaRPr lang="en-US" dirty="0"/>
          </a:p>
        </p:txBody>
      </p:sp>
      <p:sp>
        <p:nvSpPr>
          <p:cNvPr id="5" name="Footer Placeholder 4">
            <a:extLst>
              <a:ext uri="{FF2B5EF4-FFF2-40B4-BE49-F238E27FC236}">
                <a16:creationId xmlns:a16="http://schemas.microsoft.com/office/drawing/2014/main" id="{B854DED9-271C-4358-90A5-263C1B48AA7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0CA0FB-8607-46AE-8457-88A215F9AC81}"/>
              </a:ext>
            </a:extLst>
          </p:cNvPr>
          <p:cNvSpPr>
            <a:spLocks noGrp="1"/>
          </p:cNvSpPr>
          <p:nvPr>
            <p:ph type="sldNum" sz="quarter" idx="12"/>
          </p:nvPr>
        </p:nvSpPr>
        <p:spPr/>
        <p:txBody>
          <a:bodyPr/>
          <a:lstStyle>
            <a:lvl1pPr>
              <a:defRPr/>
            </a:lvl1pPr>
          </a:lstStyle>
          <a:p>
            <a:pPr>
              <a:defRPr/>
            </a:pPr>
            <a:fld id="{B4848ECA-5704-403F-B3A4-43483784013D}" type="slidenum">
              <a:rPr lang="en-US" altLang="en-US"/>
              <a:pPr>
                <a:defRPr/>
              </a:pPr>
              <a:t>‹#›</a:t>
            </a:fld>
            <a:endParaRPr lang="en-US" altLang="en-US"/>
          </a:p>
        </p:txBody>
      </p:sp>
    </p:spTree>
    <p:extLst>
      <p:ext uri="{BB962C8B-B14F-4D97-AF65-F5344CB8AC3E}">
        <p14:creationId xmlns:p14="http://schemas.microsoft.com/office/powerpoint/2010/main" val="8386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2C6F3CD-807F-4308-BC7A-E383B6F485EC}"/>
              </a:ext>
            </a:extLst>
          </p:cNvPr>
          <p:cNvSpPr>
            <a:spLocks noGrp="1"/>
          </p:cNvSpPr>
          <p:nvPr>
            <p:ph type="dt" sz="half" idx="10"/>
          </p:nvPr>
        </p:nvSpPr>
        <p:spPr/>
        <p:txBody>
          <a:bodyPr/>
          <a:lstStyle>
            <a:lvl1pPr>
              <a:defRPr/>
            </a:lvl1pPr>
          </a:lstStyle>
          <a:p>
            <a:pPr>
              <a:defRPr/>
            </a:pPr>
            <a:fld id="{8FE2A193-C35D-41D4-B48C-1F0C69AE6224}" type="datetimeFigureOut">
              <a:rPr lang="en-US"/>
              <a:pPr>
                <a:defRPr/>
              </a:pPr>
              <a:t>4/19/2023</a:t>
            </a:fld>
            <a:endParaRPr lang="en-US" dirty="0"/>
          </a:p>
        </p:txBody>
      </p:sp>
      <p:sp>
        <p:nvSpPr>
          <p:cNvPr id="5" name="Footer Placeholder 4">
            <a:extLst>
              <a:ext uri="{FF2B5EF4-FFF2-40B4-BE49-F238E27FC236}">
                <a16:creationId xmlns:a16="http://schemas.microsoft.com/office/drawing/2014/main" id="{0715D952-9263-4C92-8A44-1031FD9CCBC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7DE18A3-AD74-470D-AC6E-3C2C7D76B2E8}"/>
              </a:ext>
            </a:extLst>
          </p:cNvPr>
          <p:cNvSpPr>
            <a:spLocks noGrp="1"/>
          </p:cNvSpPr>
          <p:nvPr>
            <p:ph type="sldNum" sz="quarter" idx="12"/>
          </p:nvPr>
        </p:nvSpPr>
        <p:spPr/>
        <p:txBody>
          <a:bodyPr/>
          <a:lstStyle>
            <a:lvl1pPr>
              <a:defRPr/>
            </a:lvl1pPr>
          </a:lstStyle>
          <a:p>
            <a:pPr>
              <a:defRPr/>
            </a:pPr>
            <a:fld id="{CBE2C576-367F-45E3-8FEA-CC57C7ED609D}" type="slidenum">
              <a:rPr lang="en-US" altLang="en-US"/>
              <a:pPr>
                <a:defRPr/>
              </a:pPr>
              <a:t>‹#›</a:t>
            </a:fld>
            <a:endParaRPr lang="en-US" altLang="en-US"/>
          </a:p>
        </p:txBody>
      </p:sp>
    </p:spTree>
    <p:extLst>
      <p:ext uri="{BB962C8B-B14F-4D97-AF65-F5344CB8AC3E}">
        <p14:creationId xmlns:p14="http://schemas.microsoft.com/office/powerpoint/2010/main" val="91677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767EFB-6F7C-4B34-BA8A-5353BB76DE97}"/>
              </a:ext>
            </a:extLst>
          </p:cNvPr>
          <p:cNvSpPr>
            <a:spLocks noGrp="1"/>
          </p:cNvSpPr>
          <p:nvPr>
            <p:ph type="dt" sz="half" idx="10"/>
          </p:nvPr>
        </p:nvSpPr>
        <p:spPr/>
        <p:txBody>
          <a:bodyPr/>
          <a:lstStyle>
            <a:lvl1pPr>
              <a:defRPr/>
            </a:lvl1pPr>
          </a:lstStyle>
          <a:p>
            <a:pPr>
              <a:defRPr/>
            </a:pPr>
            <a:fld id="{2CFCEA6D-0706-4A65-8794-202EC7E5F97E}" type="datetimeFigureOut">
              <a:rPr lang="en-US"/>
              <a:pPr>
                <a:defRPr/>
              </a:pPr>
              <a:t>4/19/2023</a:t>
            </a:fld>
            <a:endParaRPr lang="en-US" dirty="0"/>
          </a:p>
        </p:txBody>
      </p:sp>
      <p:sp>
        <p:nvSpPr>
          <p:cNvPr id="5" name="Footer Placeholder 4">
            <a:extLst>
              <a:ext uri="{FF2B5EF4-FFF2-40B4-BE49-F238E27FC236}">
                <a16:creationId xmlns:a16="http://schemas.microsoft.com/office/drawing/2014/main" id="{B71D8DF1-A092-454A-93DD-4BB5B5F0D58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33DF51E-3352-4541-B35F-1C772CFDB959}"/>
              </a:ext>
            </a:extLst>
          </p:cNvPr>
          <p:cNvSpPr>
            <a:spLocks noGrp="1"/>
          </p:cNvSpPr>
          <p:nvPr>
            <p:ph type="sldNum" sz="quarter" idx="12"/>
          </p:nvPr>
        </p:nvSpPr>
        <p:spPr/>
        <p:txBody>
          <a:bodyPr/>
          <a:lstStyle>
            <a:lvl1pPr>
              <a:defRPr/>
            </a:lvl1pPr>
          </a:lstStyle>
          <a:p>
            <a:pPr>
              <a:defRPr/>
            </a:pPr>
            <a:fld id="{900E6C90-D7EC-4509-A349-76E8388F32B0}" type="slidenum">
              <a:rPr lang="en-US" altLang="en-US"/>
              <a:pPr>
                <a:defRPr/>
              </a:pPr>
              <a:t>‹#›</a:t>
            </a:fld>
            <a:endParaRPr lang="en-US" altLang="en-US"/>
          </a:p>
        </p:txBody>
      </p:sp>
    </p:spTree>
    <p:extLst>
      <p:ext uri="{BB962C8B-B14F-4D97-AF65-F5344CB8AC3E}">
        <p14:creationId xmlns:p14="http://schemas.microsoft.com/office/powerpoint/2010/main" val="69920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DCDBB1C-72C3-402B-AF38-468B5B5AA4C8}"/>
              </a:ext>
            </a:extLst>
          </p:cNvPr>
          <p:cNvSpPr>
            <a:spLocks noGrp="1"/>
          </p:cNvSpPr>
          <p:nvPr>
            <p:ph type="dt" sz="half" idx="10"/>
          </p:nvPr>
        </p:nvSpPr>
        <p:spPr/>
        <p:txBody>
          <a:bodyPr/>
          <a:lstStyle>
            <a:lvl1pPr>
              <a:defRPr/>
            </a:lvl1pPr>
          </a:lstStyle>
          <a:p>
            <a:pPr>
              <a:defRPr/>
            </a:pPr>
            <a:fld id="{AE904960-4B28-4D9B-84C1-5454E483B0D7}" type="datetimeFigureOut">
              <a:rPr lang="en-US"/>
              <a:pPr>
                <a:defRPr/>
              </a:pPr>
              <a:t>4/19/2023</a:t>
            </a:fld>
            <a:endParaRPr lang="en-US" dirty="0"/>
          </a:p>
        </p:txBody>
      </p:sp>
      <p:sp>
        <p:nvSpPr>
          <p:cNvPr id="6" name="Footer Placeholder 4">
            <a:extLst>
              <a:ext uri="{FF2B5EF4-FFF2-40B4-BE49-F238E27FC236}">
                <a16:creationId xmlns:a16="http://schemas.microsoft.com/office/drawing/2014/main" id="{A71425E4-A4C3-483E-B06F-DCBA12B20F4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4D82561-56B6-4F82-9AF1-60D42400474E}"/>
              </a:ext>
            </a:extLst>
          </p:cNvPr>
          <p:cNvSpPr>
            <a:spLocks noGrp="1"/>
          </p:cNvSpPr>
          <p:nvPr>
            <p:ph type="sldNum" sz="quarter" idx="12"/>
          </p:nvPr>
        </p:nvSpPr>
        <p:spPr/>
        <p:txBody>
          <a:bodyPr/>
          <a:lstStyle>
            <a:lvl1pPr>
              <a:defRPr/>
            </a:lvl1pPr>
          </a:lstStyle>
          <a:p>
            <a:pPr>
              <a:defRPr/>
            </a:pPr>
            <a:fld id="{C9C86D9E-5E1D-4651-8348-2F76F0A247B0}" type="slidenum">
              <a:rPr lang="en-US" altLang="en-US"/>
              <a:pPr>
                <a:defRPr/>
              </a:pPr>
              <a:t>‹#›</a:t>
            </a:fld>
            <a:endParaRPr lang="en-US" altLang="en-US"/>
          </a:p>
        </p:txBody>
      </p:sp>
    </p:spTree>
    <p:extLst>
      <p:ext uri="{BB962C8B-B14F-4D97-AF65-F5344CB8AC3E}">
        <p14:creationId xmlns:p14="http://schemas.microsoft.com/office/powerpoint/2010/main" val="155621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8AF7EE5D-28ED-4530-9238-6F2E71BE2DF0}"/>
              </a:ext>
            </a:extLst>
          </p:cNvPr>
          <p:cNvSpPr>
            <a:spLocks noGrp="1"/>
          </p:cNvSpPr>
          <p:nvPr>
            <p:ph type="dt" sz="half" idx="10"/>
          </p:nvPr>
        </p:nvSpPr>
        <p:spPr/>
        <p:txBody>
          <a:bodyPr/>
          <a:lstStyle>
            <a:lvl1pPr>
              <a:defRPr/>
            </a:lvl1pPr>
          </a:lstStyle>
          <a:p>
            <a:pPr>
              <a:defRPr/>
            </a:pPr>
            <a:fld id="{7BA18B75-3FA0-4F2F-B7B3-41E4C4ECF101}" type="datetimeFigureOut">
              <a:rPr lang="en-US"/>
              <a:pPr>
                <a:defRPr/>
              </a:pPr>
              <a:t>4/19/2023</a:t>
            </a:fld>
            <a:endParaRPr lang="en-US" dirty="0"/>
          </a:p>
        </p:txBody>
      </p:sp>
      <p:sp>
        <p:nvSpPr>
          <p:cNvPr id="8" name="Footer Placeholder 4">
            <a:extLst>
              <a:ext uri="{FF2B5EF4-FFF2-40B4-BE49-F238E27FC236}">
                <a16:creationId xmlns:a16="http://schemas.microsoft.com/office/drawing/2014/main" id="{4A121CC4-0ECD-4C4B-B70A-1367C7BADE5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4D5244F-4E51-42C3-9E59-008D47462DB8}"/>
              </a:ext>
            </a:extLst>
          </p:cNvPr>
          <p:cNvSpPr>
            <a:spLocks noGrp="1"/>
          </p:cNvSpPr>
          <p:nvPr>
            <p:ph type="sldNum" sz="quarter" idx="12"/>
          </p:nvPr>
        </p:nvSpPr>
        <p:spPr/>
        <p:txBody>
          <a:bodyPr/>
          <a:lstStyle>
            <a:lvl1pPr>
              <a:defRPr/>
            </a:lvl1pPr>
          </a:lstStyle>
          <a:p>
            <a:pPr>
              <a:defRPr/>
            </a:pPr>
            <a:fld id="{21A8E5FC-3DB2-456F-BE7B-929E5027C421}" type="slidenum">
              <a:rPr lang="en-US" altLang="en-US"/>
              <a:pPr>
                <a:defRPr/>
              </a:pPr>
              <a:t>‹#›</a:t>
            </a:fld>
            <a:endParaRPr lang="en-US" altLang="en-US"/>
          </a:p>
        </p:txBody>
      </p:sp>
    </p:spTree>
    <p:extLst>
      <p:ext uri="{BB962C8B-B14F-4D97-AF65-F5344CB8AC3E}">
        <p14:creationId xmlns:p14="http://schemas.microsoft.com/office/powerpoint/2010/main" val="39185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354D8456-A0EF-49D1-AA36-8BECA216E16E}"/>
              </a:ext>
            </a:extLst>
          </p:cNvPr>
          <p:cNvSpPr>
            <a:spLocks noGrp="1"/>
          </p:cNvSpPr>
          <p:nvPr>
            <p:ph type="dt" sz="half" idx="10"/>
          </p:nvPr>
        </p:nvSpPr>
        <p:spPr/>
        <p:txBody>
          <a:bodyPr/>
          <a:lstStyle>
            <a:lvl1pPr>
              <a:defRPr/>
            </a:lvl1pPr>
          </a:lstStyle>
          <a:p>
            <a:pPr>
              <a:defRPr/>
            </a:pPr>
            <a:fld id="{96FF87F8-1F00-4D59-AF29-0DB6318D4FA2}" type="datetimeFigureOut">
              <a:rPr lang="en-US"/>
              <a:pPr>
                <a:defRPr/>
              </a:pPr>
              <a:t>4/19/2023</a:t>
            </a:fld>
            <a:endParaRPr lang="en-US" dirty="0"/>
          </a:p>
        </p:txBody>
      </p:sp>
      <p:sp>
        <p:nvSpPr>
          <p:cNvPr id="4" name="Footer Placeholder 4">
            <a:extLst>
              <a:ext uri="{FF2B5EF4-FFF2-40B4-BE49-F238E27FC236}">
                <a16:creationId xmlns:a16="http://schemas.microsoft.com/office/drawing/2014/main" id="{39BEDBC9-E96B-4373-A011-1A54C67F1A0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DBD01D7-B3CC-4D45-BF31-CA5D53B222E9}"/>
              </a:ext>
            </a:extLst>
          </p:cNvPr>
          <p:cNvSpPr>
            <a:spLocks noGrp="1"/>
          </p:cNvSpPr>
          <p:nvPr>
            <p:ph type="sldNum" sz="quarter" idx="12"/>
          </p:nvPr>
        </p:nvSpPr>
        <p:spPr/>
        <p:txBody>
          <a:bodyPr/>
          <a:lstStyle>
            <a:lvl1pPr>
              <a:defRPr/>
            </a:lvl1pPr>
          </a:lstStyle>
          <a:p>
            <a:pPr>
              <a:defRPr/>
            </a:pPr>
            <a:fld id="{F8A5AC0B-07FD-4215-886C-CFF9F450FAEE}" type="slidenum">
              <a:rPr lang="en-US" altLang="en-US"/>
              <a:pPr>
                <a:defRPr/>
              </a:pPr>
              <a:t>‹#›</a:t>
            </a:fld>
            <a:endParaRPr lang="en-US" altLang="en-US"/>
          </a:p>
        </p:txBody>
      </p:sp>
    </p:spTree>
    <p:extLst>
      <p:ext uri="{BB962C8B-B14F-4D97-AF65-F5344CB8AC3E}">
        <p14:creationId xmlns:p14="http://schemas.microsoft.com/office/powerpoint/2010/main" val="292904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87CE1F-8C05-434A-9194-B9299B6CCBB3}"/>
              </a:ext>
            </a:extLst>
          </p:cNvPr>
          <p:cNvSpPr>
            <a:spLocks noGrp="1"/>
          </p:cNvSpPr>
          <p:nvPr>
            <p:ph type="dt" sz="half" idx="10"/>
          </p:nvPr>
        </p:nvSpPr>
        <p:spPr/>
        <p:txBody>
          <a:bodyPr/>
          <a:lstStyle>
            <a:lvl1pPr>
              <a:defRPr/>
            </a:lvl1pPr>
          </a:lstStyle>
          <a:p>
            <a:pPr>
              <a:defRPr/>
            </a:pPr>
            <a:fld id="{4648EF1C-285B-45E1-92F5-7D64082FD3E5}" type="datetimeFigureOut">
              <a:rPr lang="en-US"/>
              <a:pPr>
                <a:defRPr/>
              </a:pPr>
              <a:t>4/19/2023</a:t>
            </a:fld>
            <a:endParaRPr lang="en-US" dirty="0"/>
          </a:p>
        </p:txBody>
      </p:sp>
      <p:sp>
        <p:nvSpPr>
          <p:cNvPr id="3" name="Footer Placeholder 4">
            <a:extLst>
              <a:ext uri="{FF2B5EF4-FFF2-40B4-BE49-F238E27FC236}">
                <a16:creationId xmlns:a16="http://schemas.microsoft.com/office/drawing/2014/main" id="{0369C13E-A314-426A-8F99-BB0136BAE46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E398955-F8BC-4C9B-8929-678C0097AE70}"/>
              </a:ext>
            </a:extLst>
          </p:cNvPr>
          <p:cNvSpPr>
            <a:spLocks noGrp="1"/>
          </p:cNvSpPr>
          <p:nvPr>
            <p:ph type="sldNum" sz="quarter" idx="12"/>
          </p:nvPr>
        </p:nvSpPr>
        <p:spPr/>
        <p:txBody>
          <a:bodyPr/>
          <a:lstStyle>
            <a:lvl1pPr>
              <a:defRPr/>
            </a:lvl1pPr>
          </a:lstStyle>
          <a:p>
            <a:pPr>
              <a:defRPr/>
            </a:pPr>
            <a:fld id="{5228ED6B-9274-4A75-80F3-AEADF271A0CE}" type="slidenum">
              <a:rPr lang="en-US" altLang="en-US"/>
              <a:pPr>
                <a:defRPr/>
              </a:pPr>
              <a:t>‹#›</a:t>
            </a:fld>
            <a:endParaRPr lang="en-US" altLang="en-US"/>
          </a:p>
        </p:txBody>
      </p:sp>
    </p:spTree>
    <p:extLst>
      <p:ext uri="{BB962C8B-B14F-4D97-AF65-F5344CB8AC3E}">
        <p14:creationId xmlns:p14="http://schemas.microsoft.com/office/powerpoint/2010/main" val="241493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1335AF1C-34D4-4AE4-A194-0C528E61366A}"/>
              </a:ext>
            </a:extLst>
          </p:cNvPr>
          <p:cNvSpPr>
            <a:spLocks noGrp="1"/>
          </p:cNvSpPr>
          <p:nvPr>
            <p:ph type="dt" sz="half" idx="10"/>
          </p:nvPr>
        </p:nvSpPr>
        <p:spPr/>
        <p:txBody>
          <a:bodyPr/>
          <a:lstStyle>
            <a:lvl1pPr>
              <a:defRPr/>
            </a:lvl1pPr>
          </a:lstStyle>
          <a:p>
            <a:pPr>
              <a:defRPr/>
            </a:pPr>
            <a:fld id="{6FD50C39-7BCD-40FA-96BE-23617D17281C}" type="datetimeFigureOut">
              <a:rPr lang="en-US"/>
              <a:pPr>
                <a:defRPr/>
              </a:pPr>
              <a:t>4/19/2023</a:t>
            </a:fld>
            <a:endParaRPr lang="en-US" dirty="0"/>
          </a:p>
        </p:txBody>
      </p:sp>
      <p:sp>
        <p:nvSpPr>
          <p:cNvPr id="6" name="Footer Placeholder 4">
            <a:extLst>
              <a:ext uri="{FF2B5EF4-FFF2-40B4-BE49-F238E27FC236}">
                <a16:creationId xmlns:a16="http://schemas.microsoft.com/office/drawing/2014/main" id="{3A72B9BA-9B91-4B44-8DE2-E4D77C41B24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DBF14AD-D72B-4EF8-9AE1-6470F2A39884}"/>
              </a:ext>
            </a:extLst>
          </p:cNvPr>
          <p:cNvSpPr>
            <a:spLocks noGrp="1"/>
          </p:cNvSpPr>
          <p:nvPr>
            <p:ph type="sldNum" sz="quarter" idx="12"/>
          </p:nvPr>
        </p:nvSpPr>
        <p:spPr/>
        <p:txBody>
          <a:bodyPr/>
          <a:lstStyle>
            <a:lvl1pPr>
              <a:defRPr/>
            </a:lvl1pPr>
          </a:lstStyle>
          <a:p>
            <a:pPr>
              <a:defRPr/>
            </a:pPr>
            <a:fld id="{3E5A9FF3-2D51-4817-AF79-00D43C606598}" type="slidenum">
              <a:rPr lang="en-US" altLang="en-US"/>
              <a:pPr>
                <a:defRPr/>
              </a:pPr>
              <a:t>‹#›</a:t>
            </a:fld>
            <a:endParaRPr lang="en-US" altLang="en-US"/>
          </a:p>
        </p:txBody>
      </p:sp>
    </p:spTree>
    <p:extLst>
      <p:ext uri="{BB962C8B-B14F-4D97-AF65-F5344CB8AC3E}">
        <p14:creationId xmlns:p14="http://schemas.microsoft.com/office/powerpoint/2010/main" val="109648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88D4ABB4-8C71-49E4-B445-DA49DD96E109}"/>
              </a:ext>
            </a:extLst>
          </p:cNvPr>
          <p:cNvSpPr>
            <a:spLocks noGrp="1"/>
          </p:cNvSpPr>
          <p:nvPr>
            <p:ph type="dt" sz="half" idx="10"/>
          </p:nvPr>
        </p:nvSpPr>
        <p:spPr/>
        <p:txBody>
          <a:bodyPr/>
          <a:lstStyle>
            <a:lvl1pPr>
              <a:defRPr/>
            </a:lvl1pPr>
          </a:lstStyle>
          <a:p>
            <a:pPr>
              <a:defRPr/>
            </a:pPr>
            <a:fld id="{F3977C9B-6A9E-4C51-9F65-82F126B9C040}" type="datetimeFigureOut">
              <a:rPr lang="en-US"/>
              <a:pPr>
                <a:defRPr/>
              </a:pPr>
              <a:t>4/19/2023</a:t>
            </a:fld>
            <a:endParaRPr lang="en-US" dirty="0"/>
          </a:p>
        </p:txBody>
      </p:sp>
      <p:sp>
        <p:nvSpPr>
          <p:cNvPr id="6" name="Footer Placeholder 4">
            <a:extLst>
              <a:ext uri="{FF2B5EF4-FFF2-40B4-BE49-F238E27FC236}">
                <a16:creationId xmlns:a16="http://schemas.microsoft.com/office/drawing/2014/main" id="{E2CE4220-8C4B-4034-99F5-C9F7BBAFE70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C1E187B-6DD4-45A4-9BF8-43D8D4C73E80}"/>
              </a:ext>
            </a:extLst>
          </p:cNvPr>
          <p:cNvSpPr>
            <a:spLocks noGrp="1"/>
          </p:cNvSpPr>
          <p:nvPr>
            <p:ph type="sldNum" sz="quarter" idx="12"/>
          </p:nvPr>
        </p:nvSpPr>
        <p:spPr/>
        <p:txBody>
          <a:bodyPr/>
          <a:lstStyle>
            <a:lvl1pPr>
              <a:defRPr/>
            </a:lvl1pPr>
          </a:lstStyle>
          <a:p>
            <a:pPr>
              <a:defRPr/>
            </a:pPr>
            <a:fld id="{B645F0C6-650E-401C-96DD-3E516F64569D}" type="slidenum">
              <a:rPr lang="en-US" altLang="en-US"/>
              <a:pPr>
                <a:defRPr/>
              </a:pPr>
              <a:t>‹#›</a:t>
            </a:fld>
            <a:endParaRPr lang="en-US" altLang="en-US"/>
          </a:p>
        </p:txBody>
      </p:sp>
    </p:spTree>
    <p:extLst>
      <p:ext uri="{BB962C8B-B14F-4D97-AF65-F5344CB8AC3E}">
        <p14:creationId xmlns:p14="http://schemas.microsoft.com/office/powerpoint/2010/main" val="96270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E4E538BB-7F2E-479B-AC12-1B3FB01B2172}"/>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98D4C6D9-FDB1-4082-A8DA-C923E918059E}"/>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32339EB1-FB7A-4649-BBA0-BDE85692F679}"/>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F30995D-A6E4-43EC-B201-208E1F8ED4BD}"/>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D0D931A1-AE45-4FB8-B6CD-B80765D95C88}"/>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06EDBBE7-5FAD-4998-BFBC-A1741092B7E1}"/>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F8DAA2CD-8A90-41EE-886C-D04AD81CAFEF}"/>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CF5CCE8D-841D-4681-BC06-F15165429EBF}"/>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AE3CA86A-D8D1-46C5-B83D-28A1216E07CD}"/>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84A273FB-3538-4080-9DF1-36A5762CCCF9}"/>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DFAFDB34-EF82-4611-A91E-E369DC5CC0C1}"/>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675AC443-0241-453B-A139-C2B4100E31B3}"/>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D58F2D32-5AC3-4BB4-ABD7-256B2B9CD4ED}"/>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E8ECB53-2929-4F8C-8532-380C83466E12}"/>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3CAD4C8F-DA24-406A-9A26-5CF9F200C4B8}" type="datetimeFigureOut">
              <a:rPr lang="en-US"/>
              <a:pPr>
                <a:defRPr/>
              </a:pPr>
              <a:t>4/19/2023</a:t>
            </a:fld>
            <a:endParaRPr lang="en-US" dirty="0"/>
          </a:p>
        </p:txBody>
      </p:sp>
      <p:sp>
        <p:nvSpPr>
          <p:cNvPr id="5" name="Footer Placeholder 4">
            <a:extLst>
              <a:ext uri="{FF2B5EF4-FFF2-40B4-BE49-F238E27FC236}">
                <a16:creationId xmlns:a16="http://schemas.microsoft.com/office/drawing/2014/main" id="{B2BAECE8-11DB-487A-B78B-7E210E64EFB2}"/>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92DFDA2D-3D8A-41DD-9BD5-ADE9EDD69114}"/>
              </a:ext>
            </a:extLst>
          </p:cNvPr>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1"/>
                </a:solidFill>
              </a:defRPr>
            </a:lvl1pPr>
          </a:lstStyle>
          <a:p>
            <a:pPr>
              <a:defRPr/>
            </a:pPr>
            <a:fld id="{3AF1B548-87CC-4C13-908F-CBC1F554765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53"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54" r:id="rId11"/>
    <p:sldLayoutId id="2147483849" r:id="rId12"/>
    <p:sldLayoutId id="2147483855" r:id="rId13"/>
    <p:sldLayoutId id="2147483850" r:id="rId14"/>
    <p:sldLayoutId id="2147483851" r:id="rId15"/>
    <p:sldLayoutId id="2147483852"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877693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researchgate.net/publication/344981770_Automated_Attendance_System_Using_OpenCV" TargetMode="External"/><Relationship Id="rId4" Type="http://schemas.openxmlformats.org/officeDocument/2006/relationships/hyperlink" Target="https://ieeexplore.ieee.org/document/896984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2E56D48-67EE-4F1D-871B-515FAB9F4EB6}"/>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Developing Real Time and Secure Attendance Management System Using </a:t>
            </a:r>
            <a:r>
              <a:rPr lang="en-US" altLang="en-US" sz="36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BlockChain</a:t>
            </a: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ML</a:t>
            </a:r>
            <a:endParaRPr lang="en-IN" altLang="en-US" sz="3200" b="1" dirty="0">
              <a:latin typeface="Times New Roman" panose="02020603050405020304" pitchFamily="18" charset="0"/>
            </a:endParaRP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No. 14</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Sindura Dasi- 19104015</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Abdul Samad Ansari- 19104022</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Ekta Gujar- 19104026</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 Prof. Yaminee Patil</a:t>
            </a:r>
          </a:p>
          <a:p>
            <a:pPr algn="ctr" eaLnBrk="1" fontAlgn="auto" hangingPunct="1">
              <a:spcBef>
                <a:spcPts val="0"/>
              </a:spcBef>
              <a:spcAft>
                <a:spcPts val="0"/>
              </a:spcAft>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96EA1E98-07CD-46C8-90AA-FFF36440ABC0}"/>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6148" name="Picture 3">
            <a:extLst>
              <a:ext uri="{FF2B5EF4-FFF2-40B4-BE49-F238E27FC236}">
                <a16:creationId xmlns:a16="http://schemas.microsoft.com/office/drawing/2014/main" id="{BE8A65C4-945B-4E39-9B09-5F66A2FC3B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84138"/>
            <a:ext cx="8578850"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578" name="Picture 4" descr="https://lh6.googleusercontent.com/vrxZGu3fE2LJ39MqHExnJxmJeBPyDBshznIQivvE4eq1vwtZOD3D1LEVt_ZOr2cKGlEop6fCyi-kotDH2L5Ej10Og_yHxWx5gBNTIrUPsNiwhwFnsQspA6wTZrr9CchGaLqGA0jkjg1kx8vtpYrcqoZGHTk4evoYYlgAYHjscRO0flA98yA0T89ABg">
            <a:extLst>
              <a:ext uri="{FF2B5EF4-FFF2-40B4-BE49-F238E27FC236}">
                <a16:creationId xmlns:a16="http://schemas.microsoft.com/office/drawing/2014/main" id="{10B18E25-5EEF-4C83-911A-B42172E36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8" y="96838"/>
            <a:ext cx="9577387" cy="742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2BE082AD-189E-4F6D-8A26-E03CA67509FC}"/>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1CCA199-DCE8-432E-8820-A81F38168079}"/>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96C8A033-D9D6-4132-BD9A-E678949BF712}"/>
              </a:ext>
            </a:extLst>
          </p:cNvPr>
          <p:cNvSpPr>
            <a:spLocks noChangeArrowheads="1"/>
          </p:cNvSpPr>
          <p:nvPr/>
        </p:nvSpPr>
        <p:spPr bwMode="auto">
          <a:xfrm>
            <a:off x="377825" y="990600"/>
            <a:ext cx="9323388" cy="5578475"/>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cs typeface="DejaVu Sans" charset="0"/>
              </a:rPr>
              <a:t>Abstract</a:t>
            </a:r>
          </a:p>
          <a:p>
            <a:pPr eaLnBrk="1" hangingPunct="1">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cs typeface="DejaVu Sans" charset="0"/>
              </a:rPr>
              <a:t>Literature Survey</a:t>
            </a:r>
          </a:p>
          <a:p>
            <a:pPr marL="428625" eaLnBrk="1" hangingPunct="1">
              <a:lnSpc>
                <a:spcPct val="93000"/>
              </a:lnSpc>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rPr>
              <a:t>Problem Definition</a:t>
            </a:r>
          </a:p>
          <a:p>
            <a:pPr marL="428625" eaLnBrk="1" hangingPunct="1">
              <a:lnSpc>
                <a:spcPct val="93000"/>
              </a:lnSpc>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rPr>
              <a:t>Technological Stack</a:t>
            </a:r>
          </a:p>
          <a:p>
            <a:pPr marL="428625" eaLnBrk="1" hangingPunct="1">
              <a:lnSpc>
                <a:spcPct val="93000"/>
              </a:lnSpc>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rPr>
              <a:t>Proposed System Architecture/Prototype</a:t>
            </a:r>
          </a:p>
          <a:p>
            <a:pPr marL="106362" indent="0" eaLnBrk="1" hangingPunct="1">
              <a:lnSpc>
                <a:spcPct val="93000"/>
              </a:lnSpc>
              <a:spcAft>
                <a:spcPts val="1413"/>
              </a:spcAft>
              <a:buClr>
                <a:srgbClr val="000000"/>
              </a:buClr>
              <a:buSzPct val="45000"/>
              <a:defRPr/>
            </a:pPr>
            <a:endParaRPr lang="en-IN" altLang="en-US" sz="2400" b="1" dirty="0">
              <a:solidFill>
                <a:srgbClr val="000000"/>
              </a:solidFill>
              <a:latin typeface="Times New Roman" panose="02020603050405020304" pitchFamily="18" charset="0"/>
            </a:endParaRPr>
          </a:p>
          <a:p>
            <a:pPr marL="107950" indent="0" eaLnBrk="1" hangingPunct="1">
              <a:lnSpc>
                <a:spcPct val="150000"/>
              </a:lnSpc>
              <a:spcAft>
                <a:spcPts val="1413"/>
              </a:spcAft>
              <a:buClr>
                <a:srgbClr val="000000"/>
              </a:buClr>
              <a:buSzPct val="45000"/>
              <a:defRPr/>
            </a:pPr>
            <a:endParaRPr lang="en-IN" altLang="en-US" sz="2400" dirty="0">
              <a:solidFill>
                <a:srgbClr val="000000"/>
              </a:solidFill>
              <a:latin typeface="Times New Roman" panose="02020603050405020304" pitchFamily="18" charset="0"/>
              <a:cs typeface="DejaVu Sans" charset="0"/>
            </a:endParaRPr>
          </a:p>
          <a:p>
            <a:pPr eaLnBrk="1" hangingPunct="1">
              <a:lnSpc>
                <a:spcPct val="200000"/>
              </a:lnSpc>
              <a:spcAft>
                <a:spcPts val="1413"/>
              </a:spcAft>
              <a:buClr>
                <a:srgbClr val="000000"/>
              </a:buClr>
              <a:buSzPct val="45000"/>
              <a:buFont typeface="Wingdings" panose="05000000000000000000" pitchFamily="2" charset="2"/>
              <a:buChar char=""/>
              <a:defRPr/>
            </a:pPr>
            <a:endParaRPr lang="en-IN" altLang="en-US" sz="2400" dirty="0">
              <a:solidFill>
                <a:srgbClr val="000000"/>
              </a:solidFill>
              <a:latin typeface="Times New Roman" panose="02020603050405020304" pitchFamily="18"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465B679-A3C9-4A9A-8B31-516E1DF48C2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Abstract</a:t>
            </a:r>
          </a:p>
        </p:txBody>
      </p:sp>
      <p:sp>
        <p:nvSpPr>
          <p:cNvPr id="10243" name="Rectangle 2">
            <a:extLst>
              <a:ext uri="{FF2B5EF4-FFF2-40B4-BE49-F238E27FC236}">
                <a16:creationId xmlns:a16="http://schemas.microsoft.com/office/drawing/2014/main" id="{087E7488-44FD-499A-8A84-9166171570AC}"/>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algn="just"/>
            <a:r>
              <a:rPr lang="en-US" altLang="en-US" sz="2000" dirty="0">
                <a:latin typeface="Times New Roman" panose="02020603050405020304" pitchFamily="18" charset="0"/>
                <a:cs typeface="Times New Roman" panose="02020603050405020304" pitchFamily="18" charset="0"/>
              </a:rPr>
              <a:t>Most sectors employ facial recognition for authentication. Authentication is vital in the Information Age, and the need for faster and safer methods is growing. Face recognition has been boosted by image processing tools like OpenCV. Using blockchain, data may be saved in chunks over a network. It's a disruptive technology that might revolutionize society. This system uses OpenCV, LBPH (local binary pattern histogram) and Haar Cascades to construct a facial detection model for a blockchain-secured Attendance Monitoring System. It will automate attendance and secure the system. This system will use a live camera feed to detect student faces and record attendance and time of entry. The records will be distributed over the blockchain network and will only be accessible to faculty with login credentials. The faculty may see or change records using a UI via a flask-powered web portal. The faculty will just need to record clock-in and clock-out times; the system will manage the rest.</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4F2841D-29CE-4AE3-B021-E0D8DED8076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Introduction</a:t>
            </a:r>
          </a:p>
        </p:txBody>
      </p:sp>
      <p:sp>
        <p:nvSpPr>
          <p:cNvPr id="12291" name="Rectangle 2">
            <a:extLst>
              <a:ext uri="{FF2B5EF4-FFF2-40B4-BE49-F238E27FC236}">
                <a16:creationId xmlns:a16="http://schemas.microsoft.com/office/drawing/2014/main" id="{2A11D247-D0F1-4072-8EE8-8EB7F546FD41}"/>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lnSpc>
                <a:spcPct val="93000"/>
              </a:lnSpc>
              <a:spcAft>
                <a:spcPts val="1413"/>
              </a:spcAft>
              <a:buFont typeface="Arial" panose="020B0604020202020204" pitchFamily="34" charset="0"/>
              <a:buChar char="•"/>
            </a:pPr>
            <a:r>
              <a:rPr lang="en-IN" altLang="en-US" sz="2400" dirty="0">
                <a:solidFill>
                  <a:srgbClr val="000000"/>
                </a:solidFill>
                <a:latin typeface="Times New Roman" panose="02020603050405020304" pitchFamily="18" charset="0"/>
                <a:cs typeface="Times New Roman" panose="02020603050405020304" pitchFamily="18" charset="0"/>
              </a:rPr>
              <a:t>Problem Identified : </a:t>
            </a:r>
          </a:p>
          <a:p>
            <a:pPr lvl="2" algn="just" eaLnBrk="1" hangingPunct="1">
              <a:lnSpc>
                <a:spcPct val="93000"/>
              </a:lnSpc>
              <a:spcAft>
                <a:spcPts val="1413"/>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Traditional methods of conducting attendance is inefficient, inaccurate and time consuming</a:t>
            </a:r>
            <a:endParaRPr lang="en-IN" altLang="en-US" sz="2400" dirty="0">
              <a:solidFill>
                <a:srgbClr val="000000"/>
              </a:solidFill>
              <a:latin typeface="Times New Roman" panose="02020603050405020304" pitchFamily="18" charset="0"/>
              <a:cs typeface="Times New Roman" panose="02020603050405020304" pitchFamily="18" charset="0"/>
            </a:endParaRPr>
          </a:p>
          <a:p>
            <a:pPr lvl="2" algn="just" eaLnBrk="1" hangingPunct="1">
              <a:lnSpc>
                <a:spcPct val="93000"/>
              </a:lnSpc>
              <a:spcAft>
                <a:spcPts val="1413"/>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Furthermore, the data collected manually has to fed into a machine to safekeep a softcopy in case the physical one is damaged.</a:t>
            </a:r>
            <a:endParaRPr lang="en-IN" altLang="en-US" sz="24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93000"/>
              </a:lnSpc>
              <a:spcAft>
                <a:spcPts val="1413"/>
              </a:spcAft>
              <a:buFont typeface="Arial" panose="020B0604020202020204" pitchFamily="34" charset="0"/>
              <a:buChar char="•"/>
            </a:pPr>
            <a:r>
              <a:rPr lang="en-IN" altLang="en-US" sz="2400" dirty="0">
                <a:solidFill>
                  <a:srgbClr val="000000"/>
                </a:solidFill>
                <a:latin typeface="Times New Roman" panose="02020603050405020304" pitchFamily="18" charset="0"/>
                <a:cs typeface="Times New Roman" panose="02020603050405020304" pitchFamily="18" charset="0"/>
              </a:rPr>
              <a:t>Solution Proposed :</a:t>
            </a:r>
          </a:p>
          <a:p>
            <a:pPr lvl="2" algn="just" eaLnBrk="1" hangingPunct="1">
              <a:lnSpc>
                <a:spcPct val="93000"/>
              </a:lnSpc>
              <a:spcAft>
                <a:spcPts val="1413"/>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A facial detection based attendance system automates the process and solves the issues with inefficiency and inaccuracy.</a:t>
            </a:r>
            <a:endParaRPr lang="en-IN" altLang="en-US" sz="2400" dirty="0">
              <a:solidFill>
                <a:srgbClr val="000000"/>
              </a:solidFill>
              <a:latin typeface="Times New Roman" panose="02020603050405020304" pitchFamily="18" charset="0"/>
              <a:cs typeface="Times New Roman" panose="02020603050405020304" pitchFamily="18" charset="0"/>
            </a:endParaRPr>
          </a:p>
          <a:p>
            <a:pPr lvl="2" algn="just" eaLnBrk="1" hangingPunct="1">
              <a:lnSpc>
                <a:spcPct val="93000"/>
              </a:lnSpc>
              <a:spcAft>
                <a:spcPts val="1413"/>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Storing the data on a blockchain network solves the problems with security.</a:t>
            </a: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CDDBF13-C32B-46C3-A176-A5BBD1BD267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Objectives</a:t>
            </a:r>
          </a:p>
        </p:txBody>
      </p:sp>
      <p:sp>
        <p:nvSpPr>
          <p:cNvPr id="14339" name="Rectangle 2">
            <a:extLst>
              <a:ext uri="{FF2B5EF4-FFF2-40B4-BE49-F238E27FC236}">
                <a16:creationId xmlns:a16="http://schemas.microsoft.com/office/drawing/2014/main" id="{A26B6558-C55B-4381-AC15-4C2B94578CB5}"/>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565150" indent="-4572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lnSpc>
                <a:spcPct val="93000"/>
              </a:lnSpc>
              <a:spcAft>
                <a:spcPts val="1413"/>
              </a:spcAft>
              <a:buFont typeface="Trebuchet MS" panose="020B0603020202020204" pitchFamily="34" charset="0"/>
              <a:buAutoNum type="arabicPeriod"/>
            </a:pPr>
            <a:r>
              <a:rPr lang="en-US" altLang="en-US" sz="2400" dirty="0">
                <a:solidFill>
                  <a:srgbClr val="000000"/>
                </a:solidFill>
                <a:latin typeface="Times New Roman" panose="02020603050405020304" pitchFamily="18" charset="0"/>
                <a:cs typeface="Times New Roman" panose="02020603050405020304" pitchFamily="18" charset="0"/>
              </a:rPr>
              <a:t>To implement a real-time Attendance Monitoring system using OpenCV.</a:t>
            </a:r>
            <a:endParaRPr lang="en-IN" altLang="en-US" sz="24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93000"/>
              </a:lnSpc>
              <a:spcAft>
                <a:spcPts val="1413"/>
              </a:spcAft>
              <a:buFont typeface="Trebuchet MS" panose="020B0603020202020204" pitchFamily="34" charset="0"/>
              <a:buAutoNum type="arabicPeriod"/>
            </a:pPr>
            <a:r>
              <a:rPr lang="en-US" altLang="en-US" sz="2400" dirty="0">
                <a:solidFill>
                  <a:srgbClr val="000000"/>
                </a:solidFill>
                <a:latin typeface="Times New Roman" panose="02020603050405020304" pitchFamily="18" charset="0"/>
                <a:cs typeface="Times New Roman" panose="02020603050405020304" pitchFamily="18" charset="0"/>
              </a:rPr>
              <a:t>To secure the attendance records using blockchain technology using Solidity.</a:t>
            </a:r>
          </a:p>
          <a:p>
            <a:pPr algn="just" eaLnBrk="1" hangingPunct="1">
              <a:lnSpc>
                <a:spcPct val="93000"/>
              </a:lnSpc>
              <a:spcAft>
                <a:spcPts val="1413"/>
              </a:spcAft>
              <a:buFont typeface="Trebuchet MS" panose="020B0603020202020204" pitchFamily="34" charset="0"/>
              <a:buAutoNum type="arabicPeriod"/>
            </a:pPr>
            <a:r>
              <a:rPr lang="en-US" altLang="en-US" sz="2400" dirty="0">
                <a:solidFill>
                  <a:srgbClr val="000000"/>
                </a:solidFill>
                <a:latin typeface="Times New Roman" panose="02020603050405020304" pitchFamily="18" charset="0"/>
                <a:cs typeface="Times New Roman" panose="02020603050405020304" pitchFamily="18" charset="0"/>
              </a:rPr>
              <a:t>To create a dashboard for the faculty to monitor/edit the records.</a:t>
            </a: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2EAF072-DDE9-4F45-AE00-9D8D0053D47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sp>
        <p:nvSpPr>
          <p:cNvPr id="6146" name="Rectangle 2">
            <a:extLst>
              <a:ext uri="{FF2B5EF4-FFF2-40B4-BE49-F238E27FC236}">
                <a16:creationId xmlns:a16="http://schemas.microsoft.com/office/drawing/2014/main" id="{38E687E5-599B-47E0-9E39-A655B3AF9898}"/>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algn="just"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Mayank Srivastava, Amit Kumar, Aditya Dixit, Aman Kumar “</a:t>
            </a:r>
            <a:r>
              <a:rPr lang="en-US" altLang="en-US" sz="2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Real Time Attendance System Using Face Recognition Technology”, Feb 28-29, 2020.</a:t>
            </a:r>
            <a:endParaRPr lang="en-US"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IN" altLang="en-US"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Hasna</a:t>
            </a:r>
            <a:r>
              <a:rPr lang="en-IN"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altLang="en-US"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Ardina</a:t>
            </a:r>
            <a:r>
              <a:rPr lang="en-IN"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I </a:t>
            </a:r>
            <a:r>
              <a:rPr lang="en-IN" altLang="en-US"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Gusti</a:t>
            </a:r>
            <a:r>
              <a:rPr lang="en-IN"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altLang="en-US"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Bagus</a:t>
            </a:r>
            <a:r>
              <a:rPr lang="en-IN"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altLang="en-US"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Baskara</a:t>
            </a:r>
            <a:r>
              <a:rPr lang="en-IN"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altLang="en-US"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Nugraha</a:t>
            </a:r>
            <a:r>
              <a:rPr lang="en-IN"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Design of A Blockchain-based Employee Attendance System”, </a:t>
            </a:r>
            <a:r>
              <a:rPr lang="en-IN"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19-20 November 2019.</a:t>
            </a:r>
            <a:endParaRPr lang="en-IN"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US" altLang="en-US" sz="24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Naman</a:t>
            </a:r>
            <a:r>
              <a:rPr lang="en-US" altLang="en-US" sz="24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Gupta , </a:t>
            </a:r>
            <a:r>
              <a:rPr lang="en-US" altLang="en-US" sz="24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Purshottam</a:t>
            </a:r>
            <a:r>
              <a:rPr lang="en-US" altLang="en-US" sz="24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Sharma, Vikas Vik Deep “Automated Attendance System Using OpenCV”, June 2020</a:t>
            </a:r>
            <a:endParaRPr lang="en-IN" sz="2400" dirty="0">
              <a:solidFill>
                <a:schemeClr val="tx1"/>
              </a:solidFill>
            </a:endParaRPr>
          </a:p>
          <a:p>
            <a:pPr marL="566737" indent="-457200" algn="just" eaLnBrk="1" fontAlgn="auto" hangingPunct="1">
              <a:lnSpc>
                <a:spcPct val="93000"/>
              </a:lnSpc>
              <a:spcBef>
                <a:spcPts val="0"/>
              </a:spcBef>
              <a:spcAft>
                <a:spcPts val="1413"/>
              </a:spcAft>
              <a:buFont typeface="+mj-lt"/>
              <a:buAutoNum type="arabicPeriod"/>
              <a:defRPr/>
            </a:pPr>
            <a:endParaRPr lang="en-I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5ECB15B-21F6-4DB7-B60C-58D400E557B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Problem Definition</a:t>
            </a:r>
          </a:p>
        </p:txBody>
      </p:sp>
      <p:sp>
        <p:nvSpPr>
          <p:cNvPr id="18435" name="Rectangle 2">
            <a:extLst>
              <a:ext uri="{FF2B5EF4-FFF2-40B4-BE49-F238E27FC236}">
                <a16:creationId xmlns:a16="http://schemas.microsoft.com/office/drawing/2014/main" id="{F9FF18F2-D018-427B-933A-4FB708472CEF}"/>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18436" name="Content Placeholder 2">
            <a:extLst>
              <a:ext uri="{FF2B5EF4-FFF2-40B4-BE49-F238E27FC236}">
                <a16:creationId xmlns:a16="http://schemas.microsoft.com/office/drawing/2014/main" id="{23633C6E-5418-458F-88E6-ACC063B22EB7}"/>
              </a:ext>
            </a:extLst>
          </p:cNvPr>
          <p:cNvSpPr>
            <a:spLocks noGrp="1" noChangeArrowheads="1"/>
          </p:cNvSpPr>
          <p:nvPr>
            <p:ph idx="1"/>
          </p:nvPr>
        </p:nvSpPr>
        <p:spPr>
          <a:xfrm>
            <a:off x="360363" y="1670050"/>
            <a:ext cx="9359900" cy="4989513"/>
          </a:xfrm>
        </p:spPr>
        <p:txBody>
          <a:bodyPr/>
          <a:lstStyle/>
          <a:p>
            <a:pPr algn="jus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Inefficient traditional way to conduct attendance and lack of accuracy and security in existing automated attendance monitoring systems.</a:t>
            </a:r>
          </a:p>
          <a:p>
            <a:pPr algn="jus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There is some work being done in to automate this process but all the current systems are either impractical, inaccurate or just too expensive to set up.</a:t>
            </a:r>
          </a:p>
          <a:p>
            <a:pPr algn="jus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They all also have one more major concern, they are not secure enough to be used in a big institution where the students are extremely technically literate.</a:t>
            </a:r>
            <a:endParaRPr lang="en-I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81716A5-C43B-422D-A387-DAF2D6EF803E}"/>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a:extLst>
              <a:ext uri="{FF2B5EF4-FFF2-40B4-BE49-F238E27FC236}">
                <a16:creationId xmlns:a16="http://schemas.microsoft.com/office/drawing/2014/main" id="{72B294CF-746F-4192-A522-E67BDE237013}"/>
              </a:ext>
            </a:extLst>
          </p:cNvPr>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150000"/>
              </a:lnSpc>
              <a:spcBef>
                <a:spcPts val="0"/>
              </a:spcBef>
              <a:spcAft>
                <a:spcPts val="1413"/>
              </a:spcAft>
              <a:buFontTx/>
              <a:buAutoNum type="arabicPeriod"/>
              <a:defRPr/>
            </a:pPr>
            <a:r>
              <a:rPr lang="en-US" altLang="en-US" sz="2400">
                <a:latin typeface="Times New Roman" panose="02020603050405020304" pitchFamily="18" charset="0"/>
                <a:cs typeface="Times New Roman" panose="02020603050405020304" pitchFamily="18" charset="0"/>
              </a:rPr>
              <a:t>O</a:t>
            </a:r>
            <a:r>
              <a:rPr lang="en-IN" altLang="en-US" sz="2400" dirty="0" err="1">
                <a:latin typeface="Times New Roman" panose="02020603050405020304" pitchFamily="18" charset="0"/>
                <a:cs typeface="Times New Roman" panose="02020603050405020304" pitchFamily="18" charset="0"/>
              </a:rPr>
              <a:t>penCV</a:t>
            </a:r>
            <a:r>
              <a:rPr lang="en-IN" altLang="en-US" sz="2400" dirty="0">
                <a:latin typeface="Times New Roman" panose="02020603050405020304" pitchFamily="18" charset="0"/>
                <a:cs typeface="Times New Roman" panose="02020603050405020304" pitchFamily="18" charset="0"/>
              </a:rPr>
              <a:t> (version 4.6.0)</a:t>
            </a:r>
          </a:p>
          <a:p>
            <a:pPr marL="566737" indent="-457200" eaLnBrk="1" fontAlgn="auto" hangingPunct="1">
              <a:lnSpc>
                <a:spcPct val="150000"/>
              </a:lnSpc>
              <a:spcBef>
                <a:spcPts val="0"/>
              </a:spcBef>
              <a:spcAft>
                <a:spcPts val="1413"/>
              </a:spcAft>
              <a:buFontTx/>
              <a:buAutoNum type="arabicPeriod"/>
              <a:defRPr/>
            </a:pPr>
            <a:r>
              <a:rPr lang="en-US" altLang="en-US" sz="2400" dirty="0">
                <a:latin typeface="Times New Roman" panose="02020603050405020304" pitchFamily="18" charset="0"/>
                <a:cs typeface="Times New Roman" panose="02020603050405020304" pitchFamily="18" charset="0"/>
              </a:rPr>
              <a:t>P</a:t>
            </a:r>
            <a:r>
              <a:rPr lang="en-IN" altLang="en-US" sz="2400" dirty="0">
                <a:latin typeface="Times New Roman" panose="02020603050405020304" pitchFamily="18" charset="0"/>
                <a:cs typeface="Times New Roman" panose="02020603050405020304" pitchFamily="18" charset="0"/>
              </a:rPr>
              <a:t>andas (version 1.5.0)</a:t>
            </a:r>
          </a:p>
          <a:p>
            <a:pPr marL="566737" indent="-457200" eaLnBrk="1" fontAlgn="auto" hangingPunct="1">
              <a:lnSpc>
                <a:spcPct val="150000"/>
              </a:lnSpc>
              <a:spcBef>
                <a:spcPts val="0"/>
              </a:spcBef>
              <a:spcAft>
                <a:spcPts val="1413"/>
              </a:spcAft>
              <a:buFontTx/>
              <a:buAutoNum type="arabicPeriod"/>
              <a:defRPr/>
            </a:pPr>
            <a:r>
              <a:rPr lang="en-US" altLang="en-US" sz="2400" dirty="0">
                <a:latin typeface="Times New Roman" panose="02020603050405020304" pitchFamily="18" charset="0"/>
                <a:cs typeface="Times New Roman" panose="02020603050405020304" pitchFamily="18" charset="0"/>
              </a:rPr>
              <a:t>Solidity (version 0.8)</a:t>
            </a:r>
          </a:p>
          <a:p>
            <a:pPr marL="566737" indent="-457200" eaLnBrk="1" fontAlgn="auto" hangingPunct="1">
              <a:lnSpc>
                <a:spcPct val="150000"/>
              </a:lnSpc>
              <a:spcBef>
                <a:spcPts val="0"/>
              </a:spcBef>
              <a:spcAft>
                <a:spcPts val="1413"/>
              </a:spcAft>
              <a:buFontTx/>
              <a:buAutoNum type="arabicPeriod"/>
              <a:defRPr/>
            </a:pPr>
            <a:r>
              <a:rPr lang="en-US" altLang="en-US" sz="2400" dirty="0">
                <a:latin typeface="Times New Roman" panose="02020603050405020304" pitchFamily="18" charset="0"/>
                <a:cs typeface="Times New Roman" panose="02020603050405020304" pitchFamily="18" charset="0"/>
              </a:rPr>
              <a:t>Blockchain – Ethereum</a:t>
            </a:r>
          </a:p>
          <a:p>
            <a:pPr marL="566737" indent="-457200" eaLnBrk="1" fontAlgn="auto" hangingPunct="1">
              <a:lnSpc>
                <a:spcPct val="150000"/>
              </a:lnSpc>
              <a:spcBef>
                <a:spcPts val="0"/>
              </a:spcBef>
              <a:spcAft>
                <a:spcPts val="1413"/>
              </a:spcAft>
              <a:buFontTx/>
              <a:buAutoNum type="arabicPeriod"/>
              <a:defRPr/>
            </a:pPr>
            <a:r>
              <a:rPr lang="en-US" altLang="en-US" sz="2400" dirty="0">
                <a:latin typeface="Times New Roman" panose="02020603050405020304" pitchFamily="18" charset="0"/>
                <a:cs typeface="Times New Roman" panose="02020603050405020304" pitchFamily="18" charset="0"/>
              </a:rPr>
              <a:t>Flask (version 2.0)</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B0397F4-012C-42B8-BDA6-010F8E6CE0E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a:t>
            </a:r>
            <a:r>
              <a:rPr lang="en-IN" altLang="en-US" sz="3600" b="1" dirty="0">
                <a:solidFill>
                  <a:srgbClr val="000000"/>
                </a:solidFill>
                <a:latin typeface="Times New Roman" panose="02020603050405020304" pitchFamily="18" charset="0"/>
                <a:cs typeface="DejaVu Sans" charset="0"/>
              </a:rPr>
              <a:t>Proposed System Architecture/Prototype</a:t>
            </a:r>
          </a:p>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a:extLst>
              <a:ext uri="{FF2B5EF4-FFF2-40B4-BE49-F238E27FC236}">
                <a16:creationId xmlns:a16="http://schemas.microsoft.com/office/drawing/2014/main" id="{448F28EA-0D7C-4BB9-9763-4F1A884EE078}"/>
              </a:ext>
            </a:extLst>
          </p:cNvPr>
          <p:cNvSpPr>
            <a:spLocks noChangeArrowheads="1"/>
          </p:cNvSpPr>
          <p:nvPr/>
        </p:nvSpPr>
        <p:spPr bwMode="auto">
          <a:xfrm>
            <a:off x="431800" y="1563688"/>
            <a:ext cx="9070975" cy="498951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algn="just"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Facial Recognition:</a:t>
            </a:r>
          </a:p>
          <a:p>
            <a:pPr marL="1050924" lvl="2" indent="-457200" algn="just" eaLnBrk="1" fontAlgn="auto" hangingPunct="1">
              <a:lnSpc>
                <a:spcPct val="93000"/>
              </a:lnSpc>
              <a:spcBef>
                <a:spcPts val="0"/>
              </a:spcBef>
              <a:spcAft>
                <a:spcPts val="1413"/>
              </a:spcAft>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Facial data of students will be used to train a model and a video feed will be fed to the model to recognize the students present in a given class</a:t>
            </a:r>
            <a:endParaRPr lang="en-IN"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US" altLang="en-US" sz="2400" dirty="0">
                <a:latin typeface="Times New Roman" panose="02020603050405020304" pitchFamily="18" charset="0"/>
                <a:cs typeface="Times New Roman" panose="02020603050405020304" pitchFamily="18" charset="0"/>
              </a:rPr>
              <a:t>Security:</a:t>
            </a:r>
          </a:p>
          <a:p>
            <a:pPr marL="1050924" lvl="2" indent="-457200" algn="just" eaLnBrk="1" fontAlgn="auto" hangingPunct="1">
              <a:lnSpc>
                <a:spcPct val="93000"/>
              </a:lnSpc>
              <a:spcBef>
                <a:spcPts val="0"/>
              </a:spcBef>
              <a:spcAft>
                <a:spcPts val="1413"/>
              </a:spcAft>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Blockchain will be used to store the facial data as well as attendance record to prevent attacks.</a:t>
            </a:r>
          </a:p>
          <a:p>
            <a:pPr marL="566737" indent="-457200" algn="just" eaLnBrk="1" fontAlgn="auto" hangingPunct="1">
              <a:lnSpc>
                <a:spcPct val="93000"/>
              </a:lnSpc>
              <a:spcBef>
                <a:spcPts val="0"/>
              </a:spcBef>
              <a:spcAft>
                <a:spcPts val="1413"/>
              </a:spcAft>
              <a:buFont typeface="+mj-lt"/>
              <a:buAutoNum type="arabicPeriod"/>
              <a:defRPr/>
            </a:pPr>
            <a:r>
              <a:rPr lang="en-US" altLang="en-US" sz="2400" dirty="0">
                <a:latin typeface="Times New Roman" panose="02020603050405020304" pitchFamily="18" charset="0"/>
                <a:cs typeface="Times New Roman" panose="02020603050405020304" pitchFamily="18" charset="0"/>
              </a:rPr>
              <a:t>Dashboard:</a:t>
            </a:r>
          </a:p>
          <a:p>
            <a:pPr marL="1050924" lvl="2" indent="-457200" algn="just" eaLnBrk="1" fontAlgn="auto" hangingPunct="1">
              <a:lnSpc>
                <a:spcPct val="93000"/>
              </a:lnSpc>
              <a:spcBef>
                <a:spcPts val="0"/>
              </a:spcBef>
              <a:spcAft>
                <a:spcPts val="1413"/>
              </a:spcAft>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A web portal will be available to the faculty in order to view or manipulate the data in case the system makes an error.</a:t>
            </a:r>
          </a:p>
          <a:p>
            <a:pPr marL="593724" lvl="2" algn="just" eaLnBrk="1" fontAlgn="auto" hangingPunct="1">
              <a:lnSpc>
                <a:spcPct val="93000"/>
              </a:lnSpc>
              <a:spcBef>
                <a:spcPts val="0"/>
              </a:spcBef>
              <a:spcAft>
                <a:spcPts val="1413"/>
              </a:spcAft>
              <a:defRPr/>
            </a:pPr>
            <a:endParaRPr lang="en-US"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583</TotalTime>
  <Words>617</Words>
  <Application>Microsoft Office PowerPoint</Application>
  <PresentationFormat>Custom</PresentationFormat>
  <Paragraphs>65</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DejaVu Sans</vt:lpstr>
      <vt:lpstr>Noto Sans CJK SC Regular</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Abdul Samad</cp:lastModifiedBy>
  <cp:revision>59</cp:revision>
  <cp:lastPrinted>1601-01-01T00:00:00Z</cp:lastPrinted>
  <dcterms:created xsi:type="dcterms:W3CDTF">2017-10-25T08:22:14Z</dcterms:created>
  <dcterms:modified xsi:type="dcterms:W3CDTF">2023-04-19T08:27:50Z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