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9"/>
  </p:notesMasterIdLst>
  <p:sldIdLst>
    <p:sldId id="256" r:id="rId2"/>
    <p:sldId id="258" r:id="rId3"/>
    <p:sldId id="265" r:id="rId4"/>
    <p:sldId id="266" r:id="rId5"/>
    <p:sldId id="267" r:id="rId6"/>
    <p:sldId id="257"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043BF3-C353-4E23-9547-AFA55A5F7FB3}" type="datetimeFigureOut">
              <a:rPr lang="en-US" smtClean="0"/>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84705B-956D-4C76-B27F-B84ACBF3DD0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9F3B181-DA65-45D5-B7D4-9F52D47C407C}" type="datetimeFigureOut">
              <a:rPr lang="en-US" smtClean="0"/>
              <a:pPr/>
              <a:t>9/26/2023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DB600A6-DF03-4CF0-A5A9-4C5308E9E59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F3B181-DA65-45D5-B7D4-9F52D47C407C}"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F3B181-DA65-45D5-B7D4-9F52D47C407C}"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F3B181-DA65-45D5-B7D4-9F52D47C407C}"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F3B181-DA65-45D5-B7D4-9F52D47C407C}"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3B181-DA65-45D5-B7D4-9F52D47C407C}"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F3B181-DA65-45D5-B7D4-9F52D47C407C}"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F3B181-DA65-45D5-B7D4-9F52D47C407C}"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DB600A6-DF03-4CF0-A5A9-4C5308E9E59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F3B181-DA65-45D5-B7D4-9F52D47C407C}" type="datetimeFigureOut">
              <a:rPr lang="en-US" smtClean="0"/>
              <a:pPr/>
              <a:t>9/26/2023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DB600A6-DF03-4CF0-A5A9-4C5308E9E59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92096"/>
            <a:ext cx="7772400" cy="1975104"/>
          </a:xfrm>
        </p:spPr>
        <p:txBody>
          <a:bodyPr/>
          <a:lstStyle/>
          <a:p>
            <a:pPr algn="ctr"/>
            <a:r>
              <a:rPr lang="en-US" dirty="0" smtClean="0"/>
              <a:t>Air Quality Monitoring System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AQM:</a:t>
            </a:r>
            <a:endParaRPr lang="en-US" dirty="0"/>
          </a:p>
        </p:txBody>
      </p:sp>
      <p:sp>
        <p:nvSpPr>
          <p:cNvPr id="5" name="Content Placeholder 4"/>
          <p:cNvSpPr>
            <a:spLocks noGrp="1"/>
          </p:cNvSpPr>
          <p:nvPr>
            <p:ph idx="1"/>
          </p:nvPr>
        </p:nvSpPr>
        <p:spPr/>
        <p:txBody>
          <a:bodyPr>
            <a:normAutofit/>
          </a:bodyPr>
          <a:lstStyle/>
          <a:p>
            <a:r>
              <a:rPr lang="en-US" dirty="0" smtClean="0"/>
              <a:t>The Air Quality </a:t>
            </a:r>
            <a:r>
              <a:rPr lang="en-US" dirty="0" err="1" smtClean="0"/>
              <a:t>Monitoreing</a:t>
            </a:r>
            <a:r>
              <a:rPr lang="en-US" dirty="0" smtClean="0"/>
              <a:t>(AQM) is </a:t>
            </a:r>
            <a:r>
              <a:rPr lang="en-US" dirty="0" smtClean="0"/>
              <a:t> focuses on the design and implementation of an </a:t>
            </a:r>
            <a:r>
              <a:rPr lang="en-US" dirty="0" err="1" smtClean="0"/>
              <a:t>IoT</a:t>
            </a:r>
            <a:r>
              <a:rPr lang="en-US" dirty="0" smtClean="0"/>
              <a:t> based Air Quality Index Monitoring System that we have intended to develop using ESP 32 microcontroller</a:t>
            </a:r>
            <a:r>
              <a:rPr lang="en-US" dirty="0" smtClean="0"/>
              <a:t>.</a:t>
            </a:r>
          </a:p>
          <a:p>
            <a:r>
              <a:rPr lang="en-US" dirty="0" smtClean="0"/>
              <a:t> </a:t>
            </a:r>
            <a:r>
              <a:rPr lang="en-US" dirty="0" smtClean="0"/>
              <a:t>The setup is going to show the air quality in PPM, temperature, and humidity with the help of various sensors and further, it would be displayed on the </a:t>
            </a:r>
            <a:r>
              <a:rPr lang="en-US" dirty="0" err="1" smtClean="0"/>
              <a:t>IoT</a:t>
            </a:r>
            <a:r>
              <a:rPr lang="en-US" dirty="0" smtClean="0"/>
              <a:t> Platform, </a:t>
            </a:r>
            <a:r>
              <a:rPr lang="en-US" dirty="0" err="1" smtClean="0"/>
              <a:t>ThingSpeak</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Internet Of Things(IOT):</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Internet of Things, or </a:t>
            </a:r>
            <a:r>
              <a:rPr lang="en-US" dirty="0" err="1" smtClean="0"/>
              <a:t>IoT</a:t>
            </a:r>
            <a:r>
              <a:rPr lang="en-US" dirty="0" smtClean="0"/>
              <a:t>, is a network of physical devices. </a:t>
            </a:r>
            <a:endParaRPr lang="en-US" dirty="0" smtClean="0"/>
          </a:p>
          <a:p>
            <a:r>
              <a:rPr lang="en-US" dirty="0" smtClean="0"/>
              <a:t>These </a:t>
            </a:r>
            <a:r>
              <a:rPr lang="en-US" dirty="0" smtClean="0"/>
              <a:t>devices can transfer data to one another without human intervention. </a:t>
            </a:r>
            <a:endParaRPr lang="en-US" dirty="0" smtClean="0"/>
          </a:p>
          <a:p>
            <a:r>
              <a:rPr lang="en-US" dirty="0" err="1" smtClean="0"/>
              <a:t>IoT</a:t>
            </a:r>
            <a:r>
              <a:rPr lang="en-US" dirty="0" smtClean="0"/>
              <a:t> </a:t>
            </a:r>
            <a:r>
              <a:rPr lang="en-US" dirty="0" smtClean="0"/>
              <a:t>devices are not limited to computers or machinery. </a:t>
            </a:r>
            <a:endParaRPr lang="en-US" dirty="0" smtClean="0"/>
          </a:p>
          <a:p>
            <a:r>
              <a:rPr lang="en-US" dirty="0" smtClean="0"/>
              <a:t>The </a:t>
            </a:r>
            <a:r>
              <a:rPr lang="en-US" dirty="0" smtClean="0"/>
              <a:t>Internet of Things can include anything with a sensor that is assigned a unique identifier (UID). </a:t>
            </a:r>
            <a:endParaRPr lang="en-US" dirty="0" smtClean="0"/>
          </a:p>
          <a:p>
            <a:r>
              <a:rPr lang="en-US" dirty="0" smtClean="0"/>
              <a:t>The </a:t>
            </a:r>
            <a:r>
              <a:rPr lang="en-US" dirty="0" smtClean="0"/>
              <a:t>primary goal of the </a:t>
            </a:r>
            <a:r>
              <a:rPr lang="en-US" dirty="0" err="1" smtClean="0"/>
              <a:t>IoT</a:t>
            </a:r>
            <a:r>
              <a:rPr lang="en-US" dirty="0" smtClean="0"/>
              <a:t> is to create self-reporting devices that can communicate with each other </a:t>
            </a:r>
            <a:r>
              <a:rPr lang="en-US" dirty="0" smtClean="0"/>
              <a:t> </a:t>
            </a:r>
            <a:r>
              <a:rPr lang="en-US" dirty="0" smtClean="0"/>
              <a:t>in real time.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 32: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ESP32 is a series of low-cost, low-power system on a chip (</a:t>
            </a:r>
            <a:r>
              <a:rPr lang="en-US" dirty="0" err="1" smtClean="0"/>
              <a:t>SoC</a:t>
            </a:r>
            <a:r>
              <a:rPr lang="en-US" dirty="0" smtClean="0"/>
              <a:t>) microcontrollers </a:t>
            </a:r>
            <a:r>
              <a:rPr lang="en-US" dirty="0" smtClean="0"/>
              <a:t>with integrated Wi-Fi and dual-mode </a:t>
            </a:r>
            <a:r>
              <a:rPr lang="en-US" dirty="0" smtClean="0"/>
              <a:t>Bluetooth.</a:t>
            </a:r>
            <a:r>
              <a:rPr lang="en-US" dirty="0" smtClean="0"/>
              <a:t> </a:t>
            </a:r>
            <a:endParaRPr lang="en-US" dirty="0" smtClean="0"/>
          </a:p>
          <a:p>
            <a:r>
              <a:rPr lang="en-US" dirty="0" smtClean="0"/>
              <a:t>It </a:t>
            </a:r>
            <a:r>
              <a:rPr lang="en-US" dirty="0" smtClean="0"/>
              <a:t>is developed by </a:t>
            </a:r>
            <a:r>
              <a:rPr lang="en-US" dirty="0" err="1" smtClean="0"/>
              <a:t>Espressif</a:t>
            </a:r>
            <a:r>
              <a:rPr lang="en-US" dirty="0" smtClean="0"/>
              <a:t> Systems </a:t>
            </a:r>
            <a:r>
              <a:rPr lang="en-US" dirty="0" smtClean="0"/>
              <a:t>and launched in September </a:t>
            </a:r>
            <a:r>
              <a:rPr lang="en-US" dirty="0" smtClean="0"/>
              <a:t>2016.</a:t>
            </a:r>
          </a:p>
          <a:p>
            <a:r>
              <a:rPr lang="en-US" dirty="0" smtClean="0"/>
              <a:t> It has a dual-core 32-bit </a:t>
            </a:r>
            <a:r>
              <a:rPr lang="en-US" dirty="0" err="1" smtClean="0"/>
              <a:t>Xtensa</a:t>
            </a:r>
            <a:r>
              <a:rPr lang="en-US" dirty="0" smtClean="0"/>
              <a:t> LX6 </a:t>
            </a:r>
            <a:r>
              <a:rPr lang="en-US" dirty="0" smtClean="0"/>
              <a:t>microprocessor and various features such as antenna switches, RF </a:t>
            </a:r>
            <a:r>
              <a:rPr lang="en-US" dirty="0" err="1" smtClean="0"/>
              <a:t>balun</a:t>
            </a:r>
            <a:r>
              <a:rPr lang="en-US" dirty="0" smtClean="0"/>
              <a:t>, </a:t>
            </a:r>
            <a:r>
              <a:rPr lang="en-US" dirty="0" smtClean="0"/>
              <a:t>power amplifier, filters, and power management </a:t>
            </a:r>
            <a:r>
              <a:rPr lang="en-US" dirty="0" smtClean="0"/>
              <a:t>modules.</a:t>
            </a:r>
          </a:p>
          <a:p>
            <a:r>
              <a:rPr lang="en-US" dirty="0" smtClean="0"/>
              <a:t> It is a successor to the ESP8266 </a:t>
            </a:r>
            <a:r>
              <a:rPr lang="en-US" dirty="0" err="1" smtClean="0"/>
              <a:t>SoC</a:t>
            </a:r>
            <a:r>
              <a:rPr lang="en-US" dirty="0" smtClean="0"/>
              <a:t> and </a:t>
            </a:r>
            <a:r>
              <a:rPr lang="en-US" dirty="0" smtClean="0"/>
              <a:t>a popular choice for </a:t>
            </a:r>
            <a:r>
              <a:rPr lang="en-US" dirty="0" err="1" smtClean="0"/>
              <a:t>IoT</a:t>
            </a:r>
            <a:r>
              <a:rPr lang="en-US" dirty="0" smtClean="0"/>
              <a:t> applications.</a:t>
            </a: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984a82cc75f27f4.jpg"/>
          <p:cNvPicPr>
            <a:picLocks noChangeAspect="1"/>
          </p:cNvPicPr>
          <p:nvPr/>
        </p:nvPicPr>
        <p:blipFill>
          <a:blip r:embed="rId2" cstate="print"/>
          <a:stretch>
            <a:fillRect/>
          </a:stretch>
        </p:blipFill>
        <p:spPr>
          <a:xfrm>
            <a:off x="1981200" y="762000"/>
            <a:ext cx="5638800" cy="5791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MQ135:</a:t>
            </a:r>
            <a:endParaRPr lang="en-US" dirty="0"/>
          </a:p>
        </p:txBody>
      </p:sp>
      <p:sp>
        <p:nvSpPr>
          <p:cNvPr id="2" name="Content Placeholder 1"/>
          <p:cNvSpPr>
            <a:spLocks noGrp="1"/>
          </p:cNvSpPr>
          <p:nvPr>
            <p:ph idx="1"/>
          </p:nvPr>
        </p:nvSpPr>
        <p:spPr>
          <a:xfrm>
            <a:off x="457200" y="1981200"/>
            <a:ext cx="8229600" cy="4389120"/>
          </a:xfrm>
        </p:spPr>
        <p:txBody>
          <a:bodyPr/>
          <a:lstStyle/>
          <a:p>
            <a:r>
              <a:rPr lang="en-US" sz="2000" dirty="0" smtClean="0"/>
              <a:t>The MQ135 sensor is a type of air quality gas sensor that is used to detect, measure, and monitor a wide range of gases present in the air like ammonia, alcohol, benzene, smoke, carbon dioxide, etc.</a:t>
            </a:r>
          </a:p>
          <a:p>
            <a:r>
              <a:rPr lang="en-US" sz="2000" dirty="0" smtClean="0"/>
              <a:t> It operates at a 5V supply with 150mA consumption. Preheating of 20 seconds is required before the operation, to obtain the accurate output.</a:t>
            </a:r>
          </a:p>
          <a:p>
            <a:endParaRPr lang="en-US" dirty="0"/>
          </a:p>
        </p:txBody>
      </p:sp>
      <p:pic>
        <p:nvPicPr>
          <p:cNvPr id="6" name="Picture 5" descr="R.jfif"/>
          <p:cNvPicPr>
            <a:picLocks noChangeAspect="1"/>
          </p:cNvPicPr>
          <p:nvPr/>
        </p:nvPicPr>
        <p:blipFill>
          <a:blip r:embed="rId2" cstate="print"/>
          <a:stretch>
            <a:fillRect/>
          </a:stretch>
        </p:blipFill>
        <p:spPr>
          <a:xfrm>
            <a:off x="4800600" y="4419600"/>
            <a:ext cx="3581400" cy="243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lstStyle/>
          <a:p>
            <a:r>
              <a:rPr lang="en-US" dirty="0" smtClean="0"/>
              <a:t>OVERVIEW:</a:t>
            </a:r>
            <a:endParaRPr lang="en-US" dirty="0"/>
          </a:p>
        </p:txBody>
      </p:sp>
      <p:sp>
        <p:nvSpPr>
          <p:cNvPr id="2" name="Content Placeholder 1"/>
          <p:cNvSpPr>
            <a:spLocks noGrp="1"/>
          </p:cNvSpPr>
          <p:nvPr>
            <p:ph idx="1"/>
          </p:nvPr>
        </p:nvSpPr>
        <p:spPr>
          <a:xfrm>
            <a:off x="533400" y="1676400"/>
            <a:ext cx="8229600" cy="4724400"/>
          </a:xfrm>
        </p:spPr>
        <p:txBody>
          <a:bodyPr>
            <a:normAutofit fontScale="55000" lnSpcReduction="20000"/>
          </a:bodyPr>
          <a:lstStyle/>
          <a:p>
            <a:pPr>
              <a:buNone/>
            </a:pPr>
            <a:r>
              <a:rPr lang="en-US" b="1" dirty="0" smtClean="0"/>
              <a:t>1. Home Page:</a:t>
            </a:r>
            <a:endParaRPr lang="en-US" dirty="0" smtClean="0"/>
          </a:p>
          <a:p>
            <a:pPr lvl="0"/>
            <a:r>
              <a:rPr lang="en-US" dirty="0" smtClean="0"/>
              <a:t>A dynamic map showing air quality data from various locations.</a:t>
            </a:r>
          </a:p>
          <a:p>
            <a:pPr lvl="0"/>
            <a:r>
              <a:rPr lang="en-US" dirty="0" smtClean="0"/>
              <a:t>Users can zoom in/out and click on specific locations to get more detailed data.</a:t>
            </a:r>
          </a:p>
          <a:p>
            <a:pPr lvl="0"/>
            <a:r>
              <a:rPr lang="en-US" dirty="0" smtClean="0"/>
              <a:t>A search bar for users to find specific locations.</a:t>
            </a:r>
          </a:p>
          <a:p>
            <a:pPr lvl="0"/>
            <a:r>
              <a:rPr lang="en-US" dirty="0" smtClean="0"/>
              <a:t>Real-time air quality index (AQI) displayed prominently.</a:t>
            </a:r>
          </a:p>
          <a:p>
            <a:pPr>
              <a:buNone/>
            </a:pPr>
            <a:r>
              <a:rPr lang="en-US" b="1" dirty="0" smtClean="0"/>
              <a:t>2. Location-specific Page:</a:t>
            </a:r>
            <a:endParaRPr lang="en-US" dirty="0" smtClean="0"/>
          </a:p>
          <a:p>
            <a:pPr lvl="0"/>
            <a:r>
              <a:rPr lang="en-US" dirty="0" smtClean="0"/>
              <a:t>Detailed air quality data for the selected location, including levels of different pollutants (PM2.5, PM10, NO2, SO2, CO, O3).</a:t>
            </a:r>
          </a:p>
          <a:p>
            <a:pPr lvl="0"/>
            <a:r>
              <a:rPr lang="en-US" dirty="0" smtClean="0"/>
              <a:t>Historical data and trends over time.</a:t>
            </a:r>
          </a:p>
          <a:p>
            <a:pPr lvl="0"/>
            <a:r>
              <a:rPr lang="en-US" dirty="0" smtClean="0"/>
              <a:t>Health advisories based on current air quality.</a:t>
            </a:r>
          </a:p>
          <a:p>
            <a:pPr>
              <a:buNone/>
            </a:pPr>
            <a:r>
              <a:rPr lang="en-US" b="1" dirty="0" smtClean="0"/>
              <a:t>3. Data Page:</a:t>
            </a:r>
            <a:endParaRPr lang="en-US" dirty="0" smtClean="0"/>
          </a:p>
          <a:p>
            <a:pPr lvl="0"/>
            <a:r>
              <a:rPr lang="en-US" dirty="0" smtClean="0"/>
              <a:t>Allows users to download raw data for their own analysis.</a:t>
            </a:r>
          </a:p>
          <a:p>
            <a:pPr lvl="0"/>
            <a:r>
              <a:rPr lang="en-US" dirty="0" smtClean="0"/>
              <a:t>Provides APIs for developers to access and use the data.</a:t>
            </a:r>
          </a:p>
          <a:p>
            <a:pPr>
              <a:buNone/>
            </a:pPr>
            <a:r>
              <a:rPr lang="en-US" b="1" dirty="0" smtClean="0"/>
              <a:t>4. About Page:</a:t>
            </a:r>
            <a:endParaRPr lang="en-US" dirty="0" smtClean="0"/>
          </a:p>
          <a:p>
            <a:pPr lvl="0"/>
            <a:r>
              <a:rPr lang="en-US" dirty="0" smtClean="0"/>
              <a:t>Information about the platform, data sources, how the AQI is calculated, etc.</a:t>
            </a:r>
          </a:p>
          <a:p>
            <a:pPr>
              <a:buNone/>
            </a:pPr>
            <a:r>
              <a:rPr lang="en-US" b="1" dirty="0" smtClean="0"/>
              <a:t>5. User Account:</a:t>
            </a:r>
            <a:endParaRPr lang="en-US" dirty="0" smtClean="0"/>
          </a:p>
          <a:p>
            <a:pPr lvl="0"/>
            <a:r>
              <a:rPr lang="en-US" dirty="0" smtClean="0"/>
              <a:t>Users can create an account to </a:t>
            </a:r>
            <a:r>
              <a:rPr lang="en-US" dirty="0" smtClean="0"/>
              <a:t>save  </a:t>
            </a:r>
            <a:r>
              <a:rPr lang="en-US" dirty="0" smtClean="0"/>
              <a:t>their </a:t>
            </a:r>
            <a:r>
              <a:rPr lang="en-US" dirty="0" smtClean="0"/>
              <a:t> favorite  locations </a:t>
            </a:r>
            <a:r>
              <a:rPr lang="en-US" dirty="0" smtClean="0"/>
              <a:t>and set up notifications for AQI </a:t>
            </a:r>
            <a:r>
              <a:rPr lang="en-US" dirty="0" smtClean="0"/>
              <a:t>changes</a:t>
            </a:r>
            <a:r>
              <a:rPr lang="en-US" dirty="0" smtClean="0"/>
              <a:t> </a:t>
            </a:r>
            <a:r>
              <a:rPr lang="en-US" dirty="0" smtClean="0"/>
              <a:t>and watch it through the  TFT  display .</a:t>
            </a:r>
            <a:endParaRPr lang="en-US" dirty="0" smtClean="0"/>
          </a:p>
          <a:p>
            <a:r>
              <a:rPr lang="en-US" dirty="0" smtClean="0"/>
              <a:t>Remember, this is just a basic design. Depending on your specific needs and resources, you might want to add more features or details. For example, you could add a feature that predicts future air quality based on historical data and weather forecasts. Or you could provide more detailed health advisories, like recommending when to wear masks or when it’s safe to exercise outdoors. You could also consider making the platform mobile-friendly or developing a mobile app version.</a:t>
            </a:r>
            <a:endParaRPr lang="en-US" dirty="0"/>
          </a:p>
        </p:txBody>
      </p:sp>
      <p:pic>
        <p:nvPicPr>
          <p:cNvPr id="4" name="Picture 3" descr="PHI1072026-1.8-TFT-LCD-Display-Module-128px-x-160px-01.jpg"/>
          <p:cNvPicPr>
            <a:picLocks noChangeAspect="1"/>
          </p:cNvPicPr>
          <p:nvPr/>
        </p:nvPicPr>
        <p:blipFill>
          <a:blip r:embed="rId2" cstate="print"/>
          <a:stretch>
            <a:fillRect/>
          </a:stretch>
        </p:blipFill>
        <p:spPr>
          <a:xfrm>
            <a:off x="7315200" y="3810000"/>
            <a:ext cx="1090863" cy="12192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1558</TotalTime>
  <Words>180</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Air Quality Monitoring System</vt:lpstr>
      <vt:lpstr>AQM:</vt:lpstr>
      <vt:lpstr>Internet Of Things(IOT):</vt:lpstr>
      <vt:lpstr>ESP 32:</vt:lpstr>
      <vt:lpstr>Slide 5</vt:lpstr>
      <vt:lpstr>MQ135:</vt:lpstr>
      <vt:lpstr>OVERVIEW:</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dc:creator>HP</dc:creator>
  <cp:lastModifiedBy>e</cp:lastModifiedBy>
  <cp:revision>10</cp:revision>
  <dcterms:created xsi:type="dcterms:W3CDTF">2023-09-27T07:57:09Z</dcterms:created>
  <dcterms:modified xsi:type="dcterms:W3CDTF">2023-09-27T16:44:06Z</dcterms:modified>
</cp:coreProperties>
</file>