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508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855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68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221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855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366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57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768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09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2437-F966-4254-8623-60AC76BC85E2}" type="datetimeFigureOut">
              <a:rPr lang="en-NZ" smtClean="0"/>
              <a:t>17/11/2015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512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en-NZ" dirty="0" smtClean="0"/>
              <a:t>Software Engineering 2015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728413"/>
            <a:ext cx="7859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Project Description</a:t>
            </a:r>
          </a:p>
          <a:p>
            <a:r>
              <a:rPr lang="en-NZ" dirty="0" smtClean="0"/>
              <a:t>What went right</a:t>
            </a:r>
          </a:p>
          <a:p>
            <a:r>
              <a:rPr lang="en-NZ" dirty="0" smtClean="0"/>
              <a:t>What went wrong</a:t>
            </a:r>
          </a:p>
          <a:p>
            <a:r>
              <a:rPr lang="en-NZ" dirty="0" smtClean="0"/>
              <a:t>What we hoped the end product would be</a:t>
            </a:r>
          </a:p>
          <a:p>
            <a:r>
              <a:rPr lang="en-NZ" dirty="0" smtClean="0"/>
              <a:t>What the end product actually looks like</a:t>
            </a:r>
          </a:p>
          <a:p>
            <a:r>
              <a:rPr lang="en-NZ" dirty="0" smtClean="0"/>
              <a:t>Live demonstration</a:t>
            </a:r>
          </a:p>
          <a:p>
            <a:r>
              <a:rPr lang="en-NZ" dirty="0" smtClean="0"/>
              <a:t>How it works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9317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 Description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our project is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8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went right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Things that worked as we expected them to</a:t>
            </a:r>
          </a:p>
          <a:p>
            <a:r>
              <a:rPr lang="en-NZ" dirty="0" smtClean="0"/>
              <a:t>Database, server setup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177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went wrong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Things that didn’t go to plan</a:t>
            </a:r>
          </a:p>
          <a:p>
            <a:r>
              <a:rPr lang="en-NZ" dirty="0" err="1" smtClean="0"/>
              <a:t>Infowindow</a:t>
            </a:r>
            <a:r>
              <a:rPr lang="en-NZ" dirty="0" smtClean="0"/>
              <a:t> styling, server setup, live data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63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What we hoped the product would be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331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end product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Live Demo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481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it works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Explain PHP, </a:t>
            </a:r>
            <a:r>
              <a:rPr lang="en-NZ" dirty="0" err="1" smtClean="0"/>
              <a:t>MySql</a:t>
            </a:r>
            <a:r>
              <a:rPr lang="en-NZ" dirty="0" smtClean="0"/>
              <a:t>, JavaScript, </a:t>
            </a:r>
            <a:r>
              <a:rPr lang="en-NZ" dirty="0" err="1" smtClean="0"/>
              <a:t>json</a:t>
            </a:r>
            <a:r>
              <a:rPr lang="en-NZ" dirty="0" smtClean="0"/>
              <a:t>, Digital Ocean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438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96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Overview</vt:lpstr>
      <vt:lpstr>Project Description</vt:lpstr>
      <vt:lpstr>What went right</vt:lpstr>
      <vt:lpstr>What went wrong</vt:lpstr>
      <vt:lpstr>What we hoped the product would be</vt:lpstr>
      <vt:lpstr>The end product</vt:lpstr>
      <vt:lpstr>How it works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Fletcher (11004572)</dc:creator>
  <cp:lastModifiedBy>Andrew Fletcher (11004572)</cp:lastModifiedBy>
  <cp:revision>2</cp:revision>
  <dcterms:created xsi:type="dcterms:W3CDTF">2015-11-16T20:02:41Z</dcterms:created>
  <dcterms:modified xsi:type="dcterms:W3CDTF">2015-11-16T20:18:38Z</dcterms:modified>
</cp:coreProperties>
</file>