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358" autoAdjust="0"/>
  </p:normalViewPr>
  <p:slideViewPr>
    <p:cSldViewPr snapToGrid="0">
      <p:cViewPr>
        <p:scale>
          <a:sx n="110" d="100"/>
          <a:sy n="110" d="100"/>
        </p:scale>
        <p:origin x="1680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CE36A-6537-48C9-86A7-C5BB40560095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1E7E-CEC6-415A-B3C6-3A55A65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Mason starts the intro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88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endParaRPr lang="en-US" dirty="0" smtClean="0"/>
          </a:p>
          <a:p>
            <a:r>
              <a:rPr lang="en-US" dirty="0" smtClean="0"/>
              <a:t>PHP</a:t>
            </a:r>
            <a:r>
              <a:rPr lang="en-US" baseline="0" dirty="0" smtClean="0"/>
              <a:t> script queries the database and creates an array from each column in the database</a:t>
            </a:r>
          </a:p>
          <a:p>
            <a:r>
              <a:rPr lang="en-US" baseline="0" dirty="0" smtClean="0"/>
              <a:t>This leads to each point in the array being about the same swimming location e.g. the first row of data is held in index [0] in each of the array’s</a:t>
            </a:r>
          </a:p>
          <a:p>
            <a:r>
              <a:rPr lang="en-US" baseline="0" dirty="0" smtClean="0"/>
              <a:t>JSON encoding allows the arrays that PHP made to be readable by the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2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google maps API is</a:t>
            </a:r>
            <a:r>
              <a:rPr lang="en-US" baseline="0" dirty="0" smtClean="0"/>
              <a:t> great for the most part.</a:t>
            </a:r>
          </a:p>
          <a:p>
            <a:r>
              <a:rPr lang="en-US" baseline="0" dirty="0" smtClean="0"/>
              <a:t>We used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</a:t>
            </a:r>
            <a:r>
              <a:rPr lang="en-US" baseline="0" dirty="0" smtClean="0"/>
              <a:t> we will be talking about in this presentation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Quick run down of each topic,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1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Mason</a:t>
            </a:r>
          </a:p>
          <a:p>
            <a:endParaRPr lang="en-US" dirty="0" smtClean="0"/>
          </a:p>
          <a:p>
            <a:r>
              <a:rPr lang="en-US" dirty="0" smtClean="0"/>
              <a:t>Talk about what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swimsafe</a:t>
            </a:r>
            <a:r>
              <a:rPr lang="en-US" baseline="0" dirty="0" smtClean="0"/>
              <a:t> is and what it does</a:t>
            </a:r>
          </a:p>
          <a:p>
            <a:r>
              <a:rPr lang="en-US" baseline="0" dirty="0" err="1" smtClean="0"/>
              <a:t>Swimsafe</a:t>
            </a:r>
            <a:r>
              <a:rPr lang="en-US" baseline="0" dirty="0" smtClean="0"/>
              <a:t> is about preventing accidents while swimming, it can be used by a parent or a someone unfamiliar with the area to easy see safety information about a particular swimming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 / Andrew</a:t>
            </a:r>
          </a:p>
          <a:p>
            <a:endParaRPr lang="en-US" dirty="0" smtClean="0"/>
          </a:p>
          <a:p>
            <a:r>
              <a:rPr lang="en-US" dirty="0" smtClean="0"/>
              <a:t>Google</a:t>
            </a:r>
            <a:r>
              <a:rPr lang="en-US" baseline="0" dirty="0" smtClean="0"/>
              <a:t> maps API is great and easy to work with for the most part</a:t>
            </a:r>
          </a:p>
          <a:p>
            <a:r>
              <a:rPr lang="en-US" baseline="0" dirty="0" smtClean="0"/>
              <a:t>We have no web background. We learned some PHP during the development cycle of this app</a:t>
            </a:r>
          </a:p>
          <a:p>
            <a:r>
              <a:rPr lang="en-US" baseline="0" dirty="0" smtClean="0"/>
              <a:t>We learned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and used it to interface with the Google maps API. It’s used to create markers and </a:t>
            </a:r>
            <a:r>
              <a:rPr lang="en-US" baseline="0" dirty="0" err="1" smtClean="0"/>
              <a:t>infowindows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Our original database design was on point. We got setup with apache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early which provided a good platform to test our project on multiple devices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2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</a:p>
          <a:p>
            <a:endParaRPr lang="en-US" dirty="0" smtClean="0"/>
          </a:p>
          <a:p>
            <a:r>
              <a:rPr lang="en-US" dirty="0" err="1" smtClean="0"/>
              <a:t>Infowindow</a:t>
            </a:r>
            <a:r>
              <a:rPr lang="en-US" baseline="0" dirty="0" smtClean="0"/>
              <a:t> styling is difficult, it requires implementing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, resources online didn’t seem to work in our case. We suspect that the latest version of the google maps API or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has made this more difficult that it used to be.</a:t>
            </a:r>
          </a:p>
          <a:p>
            <a:r>
              <a:rPr lang="en-US" baseline="0" dirty="0" err="1" smtClean="0"/>
              <a:t>Aquiring</a:t>
            </a:r>
            <a:r>
              <a:rPr lang="en-US" baseline="0" dirty="0" smtClean="0"/>
              <a:t> live data was problematic. Andrew says what happened with communications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Whoever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app was meant to be intuitive, quick, easy and it should was to display live water quality / safety information. We achieved this for the most part except for the live data.</a:t>
            </a:r>
          </a:p>
          <a:p>
            <a:r>
              <a:rPr lang="en-US" baseline="0" dirty="0" smtClean="0"/>
              <a:t>The structure is there for live data and we could basically point the app at a different server or periodically update our local server in order to make the system start working with lived data.</a:t>
            </a:r>
          </a:p>
          <a:p>
            <a:r>
              <a:rPr lang="en-US" baseline="0" dirty="0" smtClean="0"/>
              <a:t>The current system is scalable, so adding more data about more swimming spots will be handled automatically.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Someone</a:t>
            </a:r>
            <a:r>
              <a:rPr lang="en-US" baseline="0" dirty="0" smtClean="0"/>
              <a:t> click around talk about </a:t>
            </a:r>
            <a:r>
              <a:rPr lang="en-US" baseline="0" dirty="0" err="1" smtClean="0"/>
              <a:t>colours</a:t>
            </a:r>
            <a:r>
              <a:rPr lang="en-US" baseline="0" dirty="0" smtClean="0"/>
              <a:t> / disclaimer / design. Mention we made the site as simple as possible from a user perspective because it is meant to be used on the go. People don’t want to use an app that bombards them with</a:t>
            </a:r>
          </a:p>
          <a:p>
            <a:r>
              <a:rPr lang="en-US" baseline="0" dirty="0" smtClean="0"/>
              <a:t>Information or w/e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7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endParaRPr lang="en-US" dirty="0" smtClean="0"/>
          </a:p>
          <a:p>
            <a:r>
              <a:rPr lang="en-US" dirty="0" smtClean="0"/>
              <a:t>The system</a:t>
            </a:r>
            <a:r>
              <a:rPr lang="en-US" baseline="0" dirty="0" smtClean="0"/>
              <a:t> uses MySQL as a backend database, the system is hosted on a webserver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0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</a:p>
          <a:p>
            <a:endParaRPr lang="en-US" dirty="0" smtClean="0"/>
          </a:p>
          <a:p>
            <a:r>
              <a:rPr lang="en-US" dirty="0" smtClean="0"/>
              <a:t>(database</a:t>
            </a:r>
            <a:r>
              <a:rPr lang="en-US" baseline="0" dirty="0" smtClean="0"/>
              <a:t> design choice stuff goes 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409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762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308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118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42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133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502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129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27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23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081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B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25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02238"/>
            <a:ext cx="6858000" cy="1655762"/>
          </a:xfrm>
        </p:spPr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Software Engineering 2015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728413"/>
            <a:ext cx="785922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it 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1751"/>
            <a:ext cx="7886700" cy="4351338"/>
          </a:xfrm>
        </p:spPr>
        <p:txBody>
          <a:bodyPr/>
          <a:lstStyle/>
          <a:p>
            <a:endParaRPr lang="en-NZ" b="1" dirty="0" smtClean="0">
              <a:solidFill>
                <a:schemeClr val="bg1"/>
              </a:solidFill>
            </a:endParaRPr>
          </a:p>
          <a:p>
            <a:r>
              <a:rPr lang="en-NZ" b="1" dirty="0" smtClean="0">
                <a:solidFill>
                  <a:schemeClr val="bg1"/>
                </a:solidFill>
              </a:rPr>
              <a:t>PHP</a:t>
            </a:r>
          </a:p>
          <a:p>
            <a:pPr lvl="1"/>
            <a:r>
              <a:rPr lang="en-NZ" dirty="0" smtClean="0">
                <a:solidFill>
                  <a:schemeClr val="bg1"/>
                </a:solidFill>
              </a:rPr>
              <a:t>Retrieves information from the database</a:t>
            </a:r>
          </a:p>
          <a:p>
            <a:pPr lvl="1"/>
            <a:r>
              <a:rPr lang="en-NZ" dirty="0" smtClean="0">
                <a:solidFill>
                  <a:schemeClr val="bg1"/>
                </a:solidFill>
              </a:rPr>
              <a:t>Creates an array for each column in the database</a:t>
            </a:r>
          </a:p>
          <a:p>
            <a:pPr lvl="1"/>
            <a:r>
              <a:rPr lang="en-NZ" dirty="0" smtClean="0">
                <a:solidFill>
                  <a:schemeClr val="bg1"/>
                </a:solidFill>
              </a:rPr>
              <a:t>JSON encoding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6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it 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b="1" dirty="0" smtClean="0">
              <a:solidFill>
                <a:schemeClr val="bg1"/>
              </a:solidFill>
            </a:endParaRPr>
          </a:p>
          <a:p>
            <a:r>
              <a:rPr lang="en-NZ" b="1" dirty="0" smtClean="0">
                <a:solidFill>
                  <a:schemeClr val="bg1"/>
                </a:solidFill>
              </a:rPr>
              <a:t>JavaScript</a:t>
            </a:r>
            <a:endParaRPr lang="en-NZ" b="1" dirty="0">
              <a:solidFill>
                <a:schemeClr val="bg1"/>
              </a:solidFill>
            </a:endParaRPr>
          </a:p>
          <a:p>
            <a:pPr lvl="1"/>
            <a:r>
              <a:rPr lang="en-NZ" dirty="0">
                <a:solidFill>
                  <a:schemeClr val="bg1"/>
                </a:solidFill>
              </a:rPr>
              <a:t>Google Maps </a:t>
            </a:r>
            <a:r>
              <a:rPr lang="en-NZ" dirty="0" smtClean="0">
                <a:solidFill>
                  <a:schemeClr val="bg1"/>
                </a:solidFill>
              </a:rPr>
              <a:t>API</a:t>
            </a:r>
          </a:p>
          <a:p>
            <a:pPr lvl="1"/>
            <a:r>
              <a:rPr lang="en-NZ" dirty="0" err="1" smtClean="0">
                <a:solidFill>
                  <a:schemeClr val="bg1"/>
                </a:solidFill>
              </a:rPr>
              <a:t>GeoLocation</a:t>
            </a:r>
            <a:endParaRPr lang="en-NZ" dirty="0" smtClean="0">
              <a:solidFill>
                <a:schemeClr val="bg1"/>
              </a:solidFill>
            </a:endParaRPr>
          </a:p>
          <a:p>
            <a:pPr lvl="1"/>
            <a:r>
              <a:rPr lang="en-NZ" dirty="0" smtClean="0">
                <a:solidFill>
                  <a:schemeClr val="bg1"/>
                </a:solidFill>
              </a:rPr>
              <a:t>Marker / </a:t>
            </a:r>
            <a:r>
              <a:rPr lang="en-NZ" dirty="0" err="1" smtClean="0">
                <a:solidFill>
                  <a:schemeClr val="bg1"/>
                </a:solidFill>
              </a:rPr>
              <a:t>InfoWindow</a:t>
            </a:r>
            <a:r>
              <a:rPr lang="en-NZ" dirty="0" smtClean="0">
                <a:solidFill>
                  <a:schemeClr val="bg1"/>
                </a:solidFill>
              </a:rPr>
              <a:t> creation</a:t>
            </a:r>
          </a:p>
          <a:p>
            <a:pPr lvl="1"/>
            <a:r>
              <a:rPr lang="en-NZ" dirty="0" smtClean="0">
                <a:solidFill>
                  <a:schemeClr val="bg1"/>
                </a:solidFill>
              </a:rPr>
              <a:t>Content string</a:t>
            </a:r>
            <a:endParaRPr lang="en-NZ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4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Google Maps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Maps / Markers and </a:t>
            </a:r>
            <a:r>
              <a:rPr lang="en-US" dirty="0" err="1" smtClean="0">
                <a:solidFill>
                  <a:schemeClr val="bg1"/>
                </a:solidFill>
              </a:rPr>
              <a:t>InfoWindows</a:t>
            </a:r>
            <a:r>
              <a:rPr lang="en-US" dirty="0" smtClean="0">
                <a:solidFill>
                  <a:schemeClr val="bg1"/>
                </a:solidFill>
              </a:rPr>
              <a:t> are objects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81762"/>
            <a:ext cx="8125959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3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Google Maps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 string is a string of HTML that will be inserted into the </a:t>
            </a:r>
            <a:r>
              <a:rPr lang="en-US" dirty="0" err="1" smtClean="0">
                <a:solidFill>
                  <a:schemeClr val="bg1"/>
                </a:solidFill>
              </a:rPr>
              <a:t>infowindow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1" y="2484482"/>
            <a:ext cx="800211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5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9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Overview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>
              <a:solidFill>
                <a:schemeClr val="bg1"/>
              </a:solidFill>
            </a:endParaRPr>
          </a:p>
          <a:p>
            <a:r>
              <a:rPr lang="en-NZ" dirty="0" smtClean="0">
                <a:solidFill>
                  <a:schemeClr val="bg1"/>
                </a:solidFill>
              </a:rPr>
              <a:t>Project </a:t>
            </a:r>
            <a:r>
              <a:rPr lang="en-NZ" dirty="0" smtClean="0">
                <a:solidFill>
                  <a:schemeClr val="bg1"/>
                </a:solidFill>
              </a:rPr>
              <a:t>Description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What went right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What went wrong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What we hoped the end product would be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What the end product actually looks like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Live demonstration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How it works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7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What is </a:t>
            </a:r>
            <a:r>
              <a:rPr lang="en-NZ" dirty="0" err="1" smtClean="0">
                <a:solidFill>
                  <a:schemeClr val="bg1"/>
                </a:solidFill>
              </a:rPr>
              <a:t>SwimSafe</a:t>
            </a:r>
            <a:r>
              <a:rPr lang="en-NZ" dirty="0" smtClean="0">
                <a:solidFill>
                  <a:schemeClr val="bg1"/>
                </a:solidFill>
              </a:rPr>
              <a:t>?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>
              <a:solidFill>
                <a:schemeClr val="bg1"/>
              </a:solidFill>
            </a:endParaRPr>
          </a:p>
          <a:p>
            <a:r>
              <a:rPr lang="en-NZ" dirty="0" smtClean="0">
                <a:solidFill>
                  <a:schemeClr val="bg1"/>
                </a:solidFill>
              </a:rPr>
              <a:t>Interactive map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smtClean="0">
                <a:solidFill>
                  <a:schemeClr val="bg1"/>
                </a:solidFill>
              </a:rPr>
              <a:t>Informs users about safe swimming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Displays approximate water quality information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9682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What went right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>
              <a:solidFill>
                <a:schemeClr val="bg1"/>
              </a:solidFill>
            </a:endParaRPr>
          </a:p>
          <a:p>
            <a:r>
              <a:rPr lang="en-NZ" dirty="0" smtClean="0">
                <a:solidFill>
                  <a:schemeClr val="bg1"/>
                </a:solidFill>
              </a:rPr>
              <a:t>Google maps API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PHP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JavaScript</a:t>
            </a:r>
            <a:endParaRPr lang="en-NZ" dirty="0" smtClean="0">
              <a:solidFill>
                <a:schemeClr val="bg1"/>
              </a:solidFill>
            </a:endParaRPr>
          </a:p>
          <a:p>
            <a:r>
              <a:rPr lang="en-NZ" dirty="0" smtClean="0">
                <a:solidFill>
                  <a:schemeClr val="bg1"/>
                </a:solidFill>
              </a:rPr>
              <a:t>Database, server setup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7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What went wrong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>
              <a:solidFill>
                <a:schemeClr val="bg1"/>
              </a:solidFill>
            </a:endParaRPr>
          </a:p>
          <a:p>
            <a:r>
              <a:rPr lang="en-NZ" dirty="0" err="1" smtClean="0">
                <a:solidFill>
                  <a:schemeClr val="bg1"/>
                </a:solidFill>
              </a:rPr>
              <a:t>InfoWindow</a:t>
            </a:r>
            <a:r>
              <a:rPr lang="en-NZ" dirty="0" smtClean="0">
                <a:solidFill>
                  <a:schemeClr val="bg1"/>
                </a:solidFill>
              </a:rPr>
              <a:t> styling</a:t>
            </a:r>
            <a:endParaRPr lang="en-NZ" dirty="0" smtClean="0">
              <a:solidFill>
                <a:schemeClr val="bg1"/>
              </a:solidFill>
            </a:endParaRPr>
          </a:p>
          <a:p>
            <a:r>
              <a:rPr lang="en-NZ" dirty="0" smtClean="0">
                <a:solidFill>
                  <a:schemeClr val="bg1"/>
                </a:solidFill>
              </a:rPr>
              <a:t>Acquiring live data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4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>
                <a:solidFill>
                  <a:schemeClr val="bg1"/>
                </a:solidFill>
              </a:rPr>
              <a:t>What we hoped the product would be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Easy to use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Intuitive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Live data about swimming locations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1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The end product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 smtClean="0">
              <a:solidFill>
                <a:schemeClr val="bg1"/>
              </a:solidFill>
            </a:endParaRPr>
          </a:p>
          <a:p>
            <a:r>
              <a:rPr lang="en-NZ" dirty="0" smtClean="0">
                <a:solidFill>
                  <a:schemeClr val="bg1"/>
                </a:solidFill>
              </a:rPr>
              <a:t>Live </a:t>
            </a:r>
            <a:r>
              <a:rPr lang="en-NZ" dirty="0" smtClean="0">
                <a:solidFill>
                  <a:schemeClr val="bg1"/>
                </a:solidFill>
              </a:rPr>
              <a:t>Demo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1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it 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MySQL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PHP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JavaScript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HTML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2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How it works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b="1" dirty="0" smtClean="0">
              <a:solidFill>
                <a:schemeClr val="bg1"/>
              </a:solidFill>
            </a:endParaRPr>
          </a:p>
          <a:p>
            <a:r>
              <a:rPr lang="en-NZ" b="1" dirty="0" smtClean="0">
                <a:solidFill>
                  <a:schemeClr val="bg1"/>
                </a:solidFill>
              </a:rPr>
              <a:t>MySQL</a:t>
            </a:r>
          </a:p>
          <a:p>
            <a:pPr lvl="1"/>
            <a:r>
              <a:rPr lang="en-NZ" dirty="0" smtClean="0">
                <a:solidFill>
                  <a:schemeClr val="bg1"/>
                </a:solidFill>
              </a:rPr>
              <a:t>Latitude </a:t>
            </a:r>
            <a:r>
              <a:rPr lang="en-NZ" dirty="0">
                <a:solidFill>
                  <a:schemeClr val="bg1"/>
                </a:solidFill>
              </a:rPr>
              <a:t>/ </a:t>
            </a:r>
            <a:r>
              <a:rPr lang="en-NZ" dirty="0" smtClean="0">
                <a:solidFill>
                  <a:schemeClr val="bg1"/>
                </a:solidFill>
              </a:rPr>
              <a:t>longitude</a:t>
            </a:r>
          </a:p>
          <a:p>
            <a:pPr lvl="1"/>
            <a:r>
              <a:rPr lang="en-NZ" dirty="0" smtClean="0">
                <a:solidFill>
                  <a:schemeClr val="bg1"/>
                </a:solidFill>
              </a:rPr>
              <a:t>Quality levels</a:t>
            </a:r>
          </a:p>
          <a:p>
            <a:pPr lvl="1"/>
            <a:r>
              <a:rPr lang="en-NZ" dirty="0" smtClean="0">
                <a:solidFill>
                  <a:schemeClr val="bg1"/>
                </a:solidFill>
              </a:rPr>
              <a:t>Danger levels</a:t>
            </a:r>
          </a:p>
        </p:txBody>
      </p:sp>
    </p:spTree>
    <p:extLst>
      <p:ext uri="{BB962C8B-B14F-4D97-AF65-F5344CB8AC3E}">
        <p14:creationId xmlns:p14="http://schemas.microsoft.com/office/powerpoint/2010/main" val="387438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622</Words>
  <Application>Microsoft Office PowerPoint</Application>
  <PresentationFormat>On-screen Show (4:3)</PresentationFormat>
  <Paragraphs>111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Overview</vt:lpstr>
      <vt:lpstr>What is SwimSafe?</vt:lpstr>
      <vt:lpstr>What went right</vt:lpstr>
      <vt:lpstr>What went wrong</vt:lpstr>
      <vt:lpstr>What we hoped the product would be</vt:lpstr>
      <vt:lpstr>The end product</vt:lpstr>
      <vt:lpstr>How it works</vt:lpstr>
      <vt:lpstr>How it works</vt:lpstr>
      <vt:lpstr>How it works</vt:lpstr>
      <vt:lpstr>How it works</vt:lpstr>
      <vt:lpstr>Google Maps API</vt:lpstr>
      <vt:lpstr>Google Maps API</vt:lpstr>
      <vt:lpstr>Questions?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Fletcher (11004572)</dc:creator>
  <cp:lastModifiedBy>batez1993@gmail.com</cp:lastModifiedBy>
  <cp:revision>13</cp:revision>
  <dcterms:created xsi:type="dcterms:W3CDTF">2015-11-16T20:02:41Z</dcterms:created>
  <dcterms:modified xsi:type="dcterms:W3CDTF">2015-11-18T02:16:56Z</dcterms:modified>
</cp:coreProperties>
</file>