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576"/>
  </p:normalViewPr>
  <p:slideViewPr>
    <p:cSldViewPr snapToGrid="0">
      <p:cViewPr varScale="1">
        <p:scale>
          <a:sx n="138" d="100"/>
          <a:sy n="138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52B6-2F9B-4B59-3F75-66BE7D27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7A15D-E049-648F-1A74-97EB03D7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ADB7-864E-F153-21E2-2D9E97C2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FD09-B32B-DF1E-0A9F-C0B2D4F7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6624-287B-4E8D-0D2A-F814A9FC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9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7225-9225-0D51-A67D-95592BB5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BDFC-E956-34DC-682C-4F75FA75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EFD3-4B1F-A3CE-664F-5EC1F427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094D-035F-09EC-ACE4-3AC63CD0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DC0-982F-3B70-BF69-54B52377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4BB37-80D3-5961-E57D-127B4C74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36B84-B084-1371-AD6A-E263E1C9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4061-A1B0-C6E2-21DB-17E38BAE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B71A-5B20-A935-A527-E5AEA314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4050F-4EA7-9B90-AAFC-828D832B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7B21-1C8D-90A2-D8A6-E44BC36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A14A9-1B5B-502C-E4B7-2A31F530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3BDF-F481-A63F-98E5-7C10099B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35014-F9B9-6025-9236-CD5B6A95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619F-D03A-3571-ECC2-0ACB342D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CBD9-1A65-3F1B-CD97-EBC29738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A74D-0170-DD06-8488-D6309ABB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6F70-65A4-9ABF-7821-546CEBC0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408A7-7DC0-52B4-348E-86959BC7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C3E2-AF65-1B0B-8915-A5E4551D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DB2D-B48A-CAD1-1235-1F99CF1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0D87-1DCD-79CC-25BF-401C3AD6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B507-D117-242F-CE78-3561E523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2C90-378D-E68F-D91F-4B444FA4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D58D0-691C-829D-A079-1E6B54ED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3E0D-628C-9CFD-3706-A924BFD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3753-7C50-6209-C0CE-046AEDC8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64901-5D8D-9164-CCC4-E93775E9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CAB93-AC3C-BBD2-73A3-B87F9D6CB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092B3-8DD0-F945-A7D2-669E24556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2F935-4EB3-BFB7-7A78-F252B9D6B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12FF3-4320-1D3B-BCB2-262AAA90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2E3CD-D931-BF39-1619-9346E0FD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A6300-D5E4-3009-6AAA-FCF95ACA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E33F-FFEC-F480-5903-EF56EFF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D32F-2404-A60E-AA12-29D40CCC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89B6-3A61-B8C2-C128-AAE3D5F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D1B6C-97C0-8009-A9F6-236910BB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F499-B820-FACE-43BC-16953AA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79D7-F034-E38F-3337-6E7E9BC9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18B3B-B4B1-B392-7314-DD613CF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E020-25EB-D580-ACE3-11F0882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FEA1-8910-F702-F40F-6E2B9537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B961E-B846-DFFA-150D-B416396F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29B9-0592-F404-C1E6-B592C45A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E38B-5B73-6F81-EA1A-ABB6C5FC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8F60-9F86-60F3-3027-9999EA3F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1CDD-B7DE-7980-00A6-A2BEDA4C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877CC-856C-2E80-F590-C7141DE28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6AA2A-98C2-7535-107B-32CB309A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CB98-6722-074F-B270-6F478728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AA1A-72BC-7DC4-A7D4-541966E9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582F-B8D1-73D4-9533-D68CFEE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62C95-2080-4B2C-500C-CA033DE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C4D1-3720-A86B-552E-F6808864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EB722-A9C8-6078-B6AB-36FF8FDE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31ED6-AF5B-BA44-A79C-2C2F75B5129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1325-8924-08F4-7CAD-E8F5BF12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0A2F-D19A-FCDF-AE85-440C6E114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FCAE3-AF7C-124A-A016-983C8649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D6D3D6-C38B-8461-B9BB-96260287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" y="428702"/>
            <a:ext cx="3886200" cy="2114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14630-E95E-A9EF-951E-03B27495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29" y="2471044"/>
            <a:ext cx="3890315" cy="2114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91196E-5FC8-10C6-85C3-28D4DF4D62B8}"/>
              </a:ext>
            </a:extLst>
          </p:cNvPr>
          <p:cNvSpPr txBox="1"/>
          <p:nvPr/>
        </p:nvSpPr>
        <p:spPr>
          <a:xfrm>
            <a:off x="4040899" y="428702"/>
            <a:ext cx="6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21331-1064-07FF-FA17-0FDBA77B1169}"/>
              </a:ext>
            </a:extLst>
          </p:cNvPr>
          <p:cNvSpPr txBox="1"/>
          <p:nvPr/>
        </p:nvSpPr>
        <p:spPr>
          <a:xfrm>
            <a:off x="4008748" y="2471044"/>
            <a:ext cx="6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99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48F5-4B30-FEFF-1580-4E5B7911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CF50-DDFD-3886-98F6-70B6D4CB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B09B2-A536-85C5-B4EC-243AB7EE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25400"/>
            <a:ext cx="67945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Claire Lancaster</dc:creator>
  <cp:lastModifiedBy>Claire Lancaster</cp:lastModifiedBy>
  <cp:revision>2</cp:revision>
  <dcterms:created xsi:type="dcterms:W3CDTF">2024-06-12T15:02:14Z</dcterms:created>
  <dcterms:modified xsi:type="dcterms:W3CDTF">2024-10-14T10:29:44Z</dcterms:modified>
</cp:coreProperties>
</file>