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60" r:id="rId2"/>
    <p:sldId id="264" r:id="rId3"/>
    <p:sldId id="279" r:id="rId4"/>
    <p:sldId id="263" r:id="rId5"/>
    <p:sldId id="285" r:id="rId6"/>
    <p:sldId id="265" r:id="rId7"/>
    <p:sldId id="271" r:id="rId8"/>
    <p:sldId id="269" r:id="rId9"/>
    <p:sldId id="273" r:id="rId10"/>
    <p:sldId id="284" r:id="rId11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5280"/>
    <a:srgbClr val="60291F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20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C9CDF-2985-4743-B207-2ECED6420E0D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22D21-508F-48D8-8709-970FEE047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244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22D21-508F-48D8-8709-970FEE047D8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2348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22D21-508F-48D8-8709-970FEE047D8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828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22D21-508F-48D8-8709-970FEE047D8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13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22D21-508F-48D8-8709-970FEE047D8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535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22D21-508F-48D8-8709-970FEE047D8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06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22D21-508F-48D8-8709-970FEE047D8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885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22D21-508F-48D8-8709-970FEE047D8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15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22D21-508F-48D8-8709-970FEE047D8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788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22D21-508F-48D8-8709-970FEE047D8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381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22D21-508F-48D8-8709-970FEE047D8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277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/>
                </a:solidFill>
                <a:latin typeface="迷你简卡通" panose="03000509000000000000" pitchFamily="65" charset="-122"/>
                <a:ea typeface="迷你简卡通" panose="03000509000000000000" pitchFamily="65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/>
                </a:solidFill>
                <a:latin typeface="迷你简卡通" panose="03000509000000000000" pitchFamily="65" charset="-122"/>
                <a:ea typeface="迷你简卡通" panose="03000509000000000000" pitchFamily="65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迷你简卡通" panose="03000509000000000000" pitchFamily="65" charset="-122"/>
                <a:ea typeface="迷你简卡通" panose="03000509000000000000" pitchFamily="65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/>
                </a:solidFill>
                <a:latin typeface="迷你简卡通" panose="03000509000000000000" pitchFamily="65" charset="-122"/>
                <a:ea typeface="迷你简卡通" panose="03000509000000000000" pitchFamily="65" charset="-122"/>
                <a:sym typeface="+mn-ea"/>
              </a:rPr>
              <a:t>ibaotu.com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AF076A2-B860-4BB1-9FFD-6E77DBC3E2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4" r="9758"/>
          <a:stretch/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08DAC25-BAFA-41CE-A19C-A3539221E7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761" y="1290302"/>
            <a:ext cx="2232707" cy="213869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F72F3F5-181D-45D6-8AF6-6659A44618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968" y="2830299"/>
            <a:ext cx="2992521" cy="418634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903F145-9CE4-4257-A777-352E730A862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573" y="1044175"/>
            <a:ext cx="7368204" cy="43850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437745A-D65A-4852-87EE-6ACC823A085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28" t="86828" r="-4560" b="-5040"/>
          <a:stretch/>
        </p:blipFill>
        <p:spPr>
          <a:xfrm>
            <a:off x="2619834" y="1982216"/>
            <a:ext cx="6324600" cy="242331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337EF86-B852-40F6-9629-195341C39610}"/>
              </a:ext>
            </a:extLst>
          </p:cNvPr>
          <p:cNvSpPr txBox="1"/>
          <p:nvPr/>
        </p:nvSpPr>
        <p:spPr>
          <a:xfrm>
            <a:off x="4087378" y="2512291"/>
            <a:ext cx="3818949" cy="844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 smtClean="0">
                <a:solidFill>
                  <a:schemeClr val="bg1"/>
                </a:solidFill>
                <a:latin typeface="Tempus Sans ITC" panose="04020404030D07020202" pitchFamily="82" charset="0"/>
                <a:ea typeface="微軟正黑體" panose="020B0604030504040204" pitchFamily="34" charset="-120"/>
              </a:rPr>
              <a:t>STARLIGHT</a:t>
            </a:r>
            <a:endParaRPr lang="zh-CN" altLang="en-US" sz="4800" b="1" dirty="0">
              <a:solidFill>
                <a:schemeClr val="bg1"/>
              </a:solidFill>
              <a:latin typeface="Tempus Sans ITC" panose="04020404030D07020202" pitchFamily="82" charset="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254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AF076A2-B860-4BB1-9FFD-6E77DBC3E2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4" r="9758"/>
          <a:stretch/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08DAC25-BAFA-41CE-A19C-A3539221E7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761" y="1290302"/>
            <a:ext cx="2232707" cy="213869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F72F3F5-181D-45D6-8AF6-6659A44618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968" y="2830299"/>
            <a:ext cx="2992521" cy="418634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903F145-9CE4-4257-A777-352E730A862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573" y="1044175"/>
            <a:ext cx="7368204" cy="43850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437745A-D65A-4852-87EE-6ACC823A085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28" t="86828" r="-4560" b="-5040"/>
          <a:stretch/>
        </p:blipFill>
        <p:spPr>
          <a:xfrm>
            <a:off x="2619834" y="1982216"/>
            <a:ext cx="6324600" cy="242331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337EF86-B852-40F6-9629-195341C39610}"/>
              </a:ext>
            </a:extLst>
          </p:cNvPr>
          <p:cNvSpPr txBox="1"/>
          <p:nvPr/>
        </p:nvSpPr>
        <p:spPr>
          <a:xfrm>
            <a:off x="4017460" y="2503055"/>
            <a:ext cx="3971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謝謝大家</a:t>
            </a:r>
            <a:r>
              <a:rPr lang="zh-TW" altLang="en-US" sz="48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聆聽</a:t>
            </a:r>
            <a:endParaRPr lang="zh-CN" altLang="en-US" sz="4800" b="1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560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AF076A2-B860-4BB1-9FFD-6E77DBC3E2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4" r="9758"/>
          <a:stretch/>
        </p:blipFill>
        <p:spPr>
          <a:xfrm rot="5400000">
            <a:off x="2667000" y="-2669696"/>
            <a:ext cx="6858000" cy="12192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FAEEC03-AA12-4527-8203-F3085B3028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01" y="1030422"/>
            <a:ext cx="5053166" cy="479715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6A5AE7C-74F4-4B59-9E7A-998D9D70BC0C}"/>
              </a:ext>
            </a:extLst>
          </p:cNvPr>
          <p:cNvSpPr txBox="1"/>
          <p:nvPr/>
        </p:nvSpPr>
        <p:spPr>
          <a:xfrm>
            <a:off x="2213113" y="2367210"/>
            <a:ext cx="2332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200" dirty="0">
                <a:solidFill>
                  <a:schemeClr val="tx2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目錄</a:t>
            </a:r>
            <a:endParaRPr lang="zh-CN" altLang="en-US" sz="7200" dirty="0">
              <a:solidFill>
                <a:schemeClr val="tx2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6242108" y="2243546"/>
            <a:ext cx="4067416" cy="708439"/>
            <a:chOff x="6242108" y="2243546"/>
            <a:chExt cx="4067416" cy="708439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130BFA4-1C08-4BEA-A6F4-8921103959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39" t="6283" r="72507" b="80180"/>
            <a:stretch/>
          </p:blipFill>
          <p:spPr>
            <a:xfrm>
              <a:off x="6242108" y="2243546"/>
              <a:ext cx="785966" cy="649358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AD1E48E-08A2-45E6-AB68-37557073D8AF}"/>
                </a:ext>
              </a:extLst>
            </p:cNvPr>
            <p:cNvSpPr txBox="1"/>
            <p:nvPr/>
          </p:nvSpPr>
          <p:spPr>
            <a:xfrm>
              <a:off x="7149393" y="2367210"/>
              <a:ext cx="31601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200" b="1" u="sng" dirty="0" smtClean="0">
                  <a:solidFill>
                    <a:schemeClr val="bg1">
                      <a:lumMod val="50000"/>
                    </a:schemeClr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工作分配</a:t>
              </a:r>
              <a:endParaRPr lang="zh-CN" altLang="en-US" sz="3200" b="1" u="sng" dirty="0">
                <a:solidFill>
                  <a:schemeClr val="bg1">
                    <a:lumMod val="5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6242108" y="3104376"/>
            <a:ext cx="4065366" cy="678621"/>
            <a:chOff x="6244158" y="3101625"/>
            <a:chExt cx="4065366" cy="678621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6E3BD5A-F963-4325-8AE5-0ADAFC05E2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39" t="6283" r="72507" b="80180"/>
            <a:stretch/>
          </p:blipFill>
          <p:spPr>
            <a:xfrm>
              <a:off x="6244158" y="3101625"/>
              <a:ext cx="785966" cy="649358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4D59CD6-14B9-4F33-9760-2CC3D9A7D0A1}"/>
                </a:ext>
              </a:extLst>
            </p:cNvPr>
            <p:cNvSpPr txBox="1"/>
            <p:nvPr/>
          </p:nvSpPr>
          <p:spPr>
            <a:xfrm>
              <a:off x="7149393" y="3195471"/>
              <a:ext cx="31601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200" b="1" u="sng" dirty="0" smtClean="0">
                  <a:solidFill>
                    <a:schemeClr val="bg1">
                      <a:lumMod val="50000"/>
                    </a:schemeClr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遊戲背景</a:t>
              </a:r>
              <a:endParaRPr lang="zh-CN" altLang="en-US" sz="3200" b="1" u="sng" dirty="0">
                <a:solidFill>
                  <a:schemeClr val="bg1">
                    <a:lumMod val="5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6242108" y="3959704"/>
            <a:ext cx="4065366" cy="678621"/>
            <a:chOff x="6242108" y="3959704"/>
            <a:chExt cx="4065366" cy="678621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AD3C2C9F-E4B2-4F23-9EEB-00A86E894E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39" t="6283" r="72507" b="80180"/>
            <a:stretch/>
          </p:blipFill>
          <p:spPr>
            <a:xfrm>
              <a:off x="6242108" y="3959704"/>
              <a:ext cx="785966" cy="649358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7C8103A-F7AD-4983-BD63-58D72EE79ED9}"/>
                </a:ext>
              </a:extLst>
            </p:cNvPr>
            <p:cNvSpPr txBox="1"/>
            <p:nvPr/>
          </p:nvSpPr>
          <p:spPr>
            <a:xfrm>
              <a:off x="7147343" y="4053550"/>
              <a:ext cx="31601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200" b="1" u="sng" dirty="0" smtClean="0">
                  <a:solidFill>
                    <a:schemeClr val="bg1">
                      <a:lumMod val="50000"/>
                    </a:schemeClr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遊戲玩法</a:t>
              </a:r>
              <a:endParaRPr lang="zh-CN" altLang="en-US" sz="3200" b="1" u="sng" dirty="0">
                <a:solidFill>
                  <a:schemeClr val="bg1">
                    <a:lumMod val="5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427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/>
          <p:cNvGrpSpPr/>
          <p:nvPr/>
        </p:nvGrpSpPr>
        <p:grpSpPr>
          <a:xfrm>
            <a:off x="3426" y="0"/>
            <a:ext cx="12192000" cy="6858000"/>
            <a:chOff x="0" y="0"/>
            <a:chExt cx="12192000" cy="6858000"/>
          </a:xfrm>
        </p:grpSpPr>
        <p:grpSp>
          <p:nvGrpSpPr>
            <p:cNvPr id="7" name="群組 6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pic>
            <p:nvPicPr>
              <p:cNvPr id="2" name="图片 1">
                <a:extLst>
                  <a:ext uri="{FF2B5EF4-FFF2-40B4-BE49-F238E27FC236}">
                    <a16:creationId xmlns:a16="http://schemas.microsoft.com/office/drawing/2014/main" id="{97E5270D-41F8-4FCE-825F-5C315B0F998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824" r="9758"/>
              <a:stretch/>
            </p:blipFill>
            <p:spPr>
              <a:xfrm rot="5400000">
                <a:off x="2667000" y="-2667000"/>
                <a:ext cx="6858000" cy="12192000"/>
              </a:xfrm>
              <a:prstGeom prst="rect">
                <a:avLst/>
              </a:prstGeom>
            </p:spPr>
          </p:pic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A1174191-0C4E-4A09-B4DC-695C4B8FFA4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939" t="6283" r="72507" b="80180"/>
              <a:stretch/>
            </p:blipFill>
            <p:spPr>
              <a:xfrm>
                <a:off x="196245" y="223983"/>
                <a:ext cx="1051944" cy="869107"/>
              </a:xfrm>
              <a:prstGeom prst="rect">
                <a:avLst/>
              </a:prstGeom>
            </p:spPr>
          </p:pic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F8FEEF9-21F8-40B1-96B3-10AE59E6EDFC}"/>
                </a:ext>
              </a:extLst>
            </p:cNvPr>
            <p:cNvSpPr txBox="1"/>
            <p:nvPr/>
          </p:nvSpPr>
          <p:spPr>
            <a:xfrm>
              <a:off x="1256286" y="316819"/>
              <a:ext cx="27240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4000" b="1" dirty="0" smtClean="0">
                  <a:solidFill>
                    <a:schemeClr val="bg1">
                      <a:lumMod val="50000"/>
                    </a:schemeClr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工作分配</a:t>
              </a:r>
              <a:endParaRPr lang="zh-CN" altLang="en-US" sz="4000" b="1" dirty="0">
                <a:solidFill>
                  <a:schemeClr val="bg1">
                    <a:lumMod val="5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-143696" y="2739163"/>
            <a:ext cx="2699641" cy="2533239"/>
            <a:chOff x="653434" y="1629845"/>
            <a:chExt cx="2699641" cy="2533239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1FD3FE0-D6FB-48C8-880A-994FC0EF4384}"/>
                </a:ext>
              </a:extLst>
            </p:cNvPr>
            <p:cNvSpPr txBox="1"/>
            <p:nvPr/>
          </p:nvSpPr>
          <p:spPr>
            <a:xfrm>
              <a:off x="842407" y="3332087"/>
              <a:ext cx="25106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數學二 傅維康</a:t>
              </a:r>
              <a:endParaRPr lang="en-US" altLang="zh-TW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  <a:p>
              <a:pPr algn="ctr"/>
              <a:r>
                <a:rPr lang="zh-TW" altLang="en-US" sz="24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法學一</a:t>
              </a:r>
              <a:r>
                <a:rPr lang="zh-TW" altLang="en-US" sz="2400" dirty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 利婕瑜</a:t>
              </a:r>
              <a:endParaRPr lang="zh-CN" altLang="en-US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6A75201-A086-4EA7-914B-3E187BEAD9BC}"/>
                </a:ext>
              </a:extLst>
            </p:cNvPr>
            <p:cNvSpPr txBox="1"/>
            <p:nvPr/>
          </p:nvSpPr>
          <p:spPr>
            <a:xfrm>
              <a:off x="653434" y="1629845"/>
              <a:ext cx="269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PPT</a:t>
              </a:r>
              <a:endParaRPr lang="zh-CN" altLang="en-US" sz="3200" dirty="0"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68054" y="2179397"/>
              <a:ext cx="1470399" cy="1054851"/>
            </a:xfrm>
            <a:prstGeom prst="rect">
              <a:avLst/>
            </a:prstGeom>
          </p:spPr>
        </p:pic>
      </p:grpSp>
      <p:grpSp>
        <p:nvGrpSpPr>
          <p:cNvPr id="18" name="群組 17"/>
          <p:cNvGrpSpPr/>
          <p:nvPr/>
        </p:nvGrpSpPr>
        <p:grpSpPr>
          <a:xfrm>
            <a:off x="2279693" y="2780784"/>
            <a:ext cx="2840232" cy="2491618"/>
            <a:chOff x="2295551" y="4146164"/>
            <a:chExt cx="2840232" cy="2491618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D579551-1B20-4148-8691-5C9412233EAA}"/>
                </a:ext>
              </a:extLst>
            </p:cNvPr>
            <p:cNvSpPr txBox="1"/>
            <p:nvPr/>
          </p:nvSpPr>
          <p:spPr>
            <a:xfrm>
              <a:off x="2625115" y="5806785"/>
              <a:ext cx="25106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機械一</a:t>
              </a:r>
              <a:r>
                <a:rPr lang="zh-TW" altLang="en-US" sz="2400" dirty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 </a:t>
              </a:r>
              <a:r>
                <a:rPr lang="zh-TW" altLang="en-US" sz="24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張志恆</a:t>
              </a:r>
              <a:endParaRPr lang="en-US" altLang="zh-TW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  <a:p>
              <a:r>
                <a:rPr lang="zh-TW" altLang="en-US" sz="24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資工一</a:t>
              </a:r>
              <a:r>
                <a:rPr lang="zh-TW" altLang="en-US" sz="2400" dirty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 </a:t>
              </a:r>
              <a:r>
                <a:rPr lang="zh-TW" altLang="en-US" sz="24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朱育</a:t>
              </a:r>
              <a:r>
                <a:rPr lang="zh-TW" altLang="en-US" sz="2400" dirty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民</a:t>
              </a:r>
              <a:endParaRPr lang="zh-CN" altLang="en-US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9F44AB0-6843-496F-A076-7C1A76D2B888}"/>
                </a:ext>
              </a:extLst>
            </p:cNvPr>
            <p:cNvSpPr txBox="1"/>
            <p:nvPr/>
          </p:nvSpPr>
          <p:spPr>
            <a:xfrm>
              <a:off x="2295551" y="4146164"/>
              <a:ext cx="269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200" dirty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程式</a:t>
              </a:r>
              <a:endParaRPr lang="zh-CN" altLang="en-US" sz="3200" dirty="0"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95262" y="4680704"/>
              <a:ext cx="1100220" cy="1112311"/>
            </a:xfrm>
            <a:prstGeom prst="rect">
              <a:avLst/>
            </a:prstGeom>
          </p:spPr>
        </p:pic>
      </p:grpSp>
      <p:grpSp>
        <p:nvGrpSpPr>
          <p:cNvPr id="28" name="群組 27"/>
          <p:cNvGrpSpPr/>
          <p:nvPr/>
        </p:nvGrpSpPr>
        <p:grpSpPr>
          <a:xfrm>
            <a:off x="9537636" y="2780784"/>
            <a:ext cx="2699641" cy="2490379"/>
            <a:chOff x="9676679" y="1537028"/>
            <a:chExt cx="2699641" cy="2490379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55F2137-D829-41FC-95F0-758FFB9F90B7}"/>
                </a:ext>
              </a:extLst>
            </p:cNvPr>
            <p:cNvSpPr txBox="1"/>
            <p:nvPr/>
          </p:nvSpPr>
          <p:spPr>
            <a:xfrm>
              <a:off x="9735120" y="3196410"/>
              <a:ext cx="25106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心理三 李志翔</a:t>
              </a:r>
              <a:endParaRPr lang="en-US" altLang="zh-TW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  <a:p>
              <a:pPr algn="ctr"/>
              <a:r>
                <a:rPr lang="zh-TW" altLang="en-US" sz="24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法學一</a:t>
              </a:r>
              <a:r>
                <a:rPr lang="zh-TW" altLang="en-US" sz="2400" dirty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 </a:t>
              </a:r>
              <a:r>
                <a:rPr lang="zh-TW" altLang="en-US" sz="24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李姿</a:t>
              </a:r>
              <a:r>
                <a:rPr lang="zh-TW" altLang="en-US" sz="2400" dirty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儀</a:t>
              </a:r>
              <a:endParaRPr lang="zh-CN" altLang="en-US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9ECD796-E5E0-4777-B6A6-74E53813C3ED}"/>
                </a:ext>
              </a:extLst>
            </p:cNvPr>
            <p:cNvSpPr txBox="1"/>
            <p:nvPr/>
          </p:nvSpPr>
          <p:spPr>
            <a:xfrm>
              <a:off x="9676679" y="1537028"/>
              <a:ext cx="269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2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圖片、</a:t>
              </a:r>
              <a:r>
                <a:rPr lang="zh-TW" altLang="en-US" sz="3200" dirty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音樂</a:t>
              </a:r>
              <a:endParaRPr lang="zh-CN" altLang="en-US" sz="3200" dirty="0"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965240" y="2108578"/>
              <a:ext cx="967131" cy="967131"/>
            </a:xfrm>
            <a:prstGeom prst="rect">
              <a:avLst/>
            </a:prstGeom>
          </p:spPr>
        </p:pic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115316" y="2108578"/>
              <a:ext cx="872520" cy="967131"/>
            </a:xfrm>
            <a:prstGeom prst="rect">
              <a:avLst/>
            </a:prstGeom>
          </p:spPr>
        </p:pic>
      </p:grpSp>
      <p:grpSp>
        <p:nvGrpSpPr>
          <p:cNvPr id="27" name="群組 26"/>
          <p:cNvGrpSpPr/>
          <p:nvPr/>
        </p:nvGrpSpPr>
        <p:grpSpPr>
          <a:xfrm>
            <a:off x="6998293" y="2779286"/>
            <a:ext cx="2699641" cy="2213269"/>
            <a:chOff x="8195940" y="4055181"/>
            <a:chExt cx="2699641" cy="2213269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EA9B6E5-B15D-4F56-B633-CB929D08A0F0}"/>
                </a:ext>
              </a:extLst>
            </p:cNvPr>
            <p:cNvSpPr txBox="1"/>
            <p:nvPr/>
          </p:nvSpPr>
          <p:spPr>
            <a:xfrm>
              <a:off x="8327216" y="5806785"/>
              <a:ext cx="25106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法學一</a:t>
              </a:r>
              <a:r>
                <a:rPr lang="zh-TW" altLang="en-US" sz="2400" dirty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 </a:t>
              </a:r>
              <a:r>
                <a:rPr lang="zh-TW" altLang="en-US" sz="24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賴明</a:t>
              </a:r>
              <a:r>
                <a:rPr lang="zh-TW" altLang="en-US" sz="2400" dirty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祐</a:t>
              </a:r>
              <a:endParaRPr lang="zh-CN" altLang="en-US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2A72CA6-718E-4E00-A962-1236CCC711EF}"/>
                </a:ext>
              </a:extLst>
            </p:cNvPr>
            <p:cNvSpPr txBox="1"/>
            <p:nvPr/>
          </p:nvSpPr>
          <p:spPr>
            <a:xfrm>
              <a:off x="8195940" y="4055181"/>
              <a:ext cx="269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2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測</a:t>
              </a:r>
              <a:r>
                <a:rPr lang="zh-TW" altLang="en-US" sz="3200" dirty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試</a:t>
              </a:r>
              <a:endParaRPr lang="zh-CN" altLang="en-US" sz="3200" dirty="0"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043271" y="4845635"/>
              <a:ext cx="1004981" cy="938719"/>
            </a:xfrm>
            <a:prstGeom prst="rect">
              <a:avLst/>
            </a:prstGeom>
          </p:spPr>
        </p:pic>
      </p:grpSp>
      <p:grpSp>
        <p:nvGrpSpPr>
          <p:cNvPr id="26" name="群組 25"/>
          <p:cNvGrpSpPr/>
          <p:nvPr/>
        </p:nvGrpSpPr>
        <p:grpSpPr>
          <a:xfrm>
            <a:off x="5034371" y="2763405"/>
            <a:ext cx="2151447" cy="2264920"/>
            <a:chOff x="4905305" y="2020214"/>
            <a:chExt cx="2151447" cy="2264920"/>
          </a:xfrm>
        </p:grpSpPr>
        <p:sp>
          <p:nvSpPr>
            <p:cNvPr id="23" name="文字方塊 22"/>
            <p:cNvSpPr txBox="1"/>
            <p:nvPr/>
          </p:nvSpPr>
          <p:spPr>
            <a:xfrm>
              <a:off x="5174366" y="2020214"/>
              <a:ext cx="17179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2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報告</a:t>
              </a:r>
              <a:endParaRPr lang="zh-TW" altLang="en-US" sz="3200" dirty="0"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4905305" y="3823469"/>
              <a:ext cx="21514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數學二 林澤祐</a:t>
              </a:r>
              <a:endParaRPr lang="zh-TW" altLang="en-US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  <p:pic>
          <p:nvPicPr>
            <p:cNvPr id="25" name="圖片 2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560665" y="2817982"/>
              <a:ext cx="929603" cy="929603"/>
            </a:xfrm>
            <a:prstGeom prst="rect">
              <a:avLst/>
            </a:prstGeom>
          </p:spPr>
        </p:pic>
      </p:grpSp>
      <p:cxnSp>
        <p:nvCxnSpPr>
          <p:cNvPr id="9" name="直線接點 8"/>
          <p:cNvCxnSpPr/>
          <p:nvPr/>
        </p:nvCxnSpPr>
        <p:spPr>
          <a:xfrm>
            <a:off x="0" y="1239284"/>
            <a:ext cx="419548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04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AF076A2-B860-4BB1-9FFD-6E77DBC3E2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4" r="9758"/>
          <a:stretch/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24A92CC-CC6F-4496-8E31-BD982157E0E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4" t="68611" r="34566" b="-2222"/>
          <a:stretch/>
        </p:blipFill>
        <p:spPr>
          <a:xfrm>
            <a:off x="1247626" y="624655"/>
            <a:ext cx="2457450" cy="23050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06920C5-EB6C-46D5-B7FE-AD92338D014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4" t="68611" r="34566" b="-2222"/>
          <a:stretch/>
        </p:blipFill>
        <p:spPr>
          <a:xfrm rot="10800000">
            <a:off x="8318552" y="4289016"/>
            <a:ext cx="2457450" cy="230505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9B742B3-5AC0-4471-A92A-0FEE787239F7}"/>
              </a:ext>
            </a:extLst>
          </p:cNvPr>
          <p:cNvSpPr/>
          <p:nvPr/>
        </p:nvSpPr>
        <p:spPr>
          <a:xfrm>
            <a:off x="2663624" y="1777180"/>
            <a:ext cx="6696380" cy="3303639"/>
          </a:xfrm>
          <a:prstGeom prst="rect">
            <a:avLst/>
          </a:prstGeom>
          <a:noFill/>
          <a:ln>
            <a:solidFill>
              <a:srgbClr val="195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0AC9DB-D0FF-4E68-A590-10801BC926B6}"/>
              </a:ext>
            </a:extLst>
          </p:cNvPr>
          <p:cNvSpPr/>
          <p:nvPr/>
        </p:nvSpPr>
        <p:spPr>
          <a:xfrm>
            <a:off x="3184350" y="2166476"/>
            <a:ext cx="5664682" cy="2540409"/>
          </a:xfrm>
          <a:prstGeom prst="rect">
            <a:avLst/>
          </a:prstGeom>
          <a:solidFill>
            <a:srgbClr val="195280"/>
          </a:solidFill>
          <a:ln>
            <a:solidFill>
              <a:srgbClr val="195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12B39A-C1E0-4C5C-B50B-907B4620DCEB}"/>
              </a:ext>
            </a:extLst>
          </p:cNvPr>
          <p:cNvSpPr txBox="1"/>
          <p:nvPr/>
        </p:nvSpPr>
        <p:spPr>
          <a:xfrm>
            <a:off x="3913008" y="3144292"/>
            <a:ext cx="4365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3200" b="1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遊戲</a:t>
            </a:r>
            <a:r>
              <a:rPr lang="zh-TW" altLang="en-US" sz="32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背景</a:t>
            </a:r>
            <a:endParaRPr lang="zh-CN" altLang="en-US" sz="3200" b="1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C6444EA-4DA9-4265-BDC4-B6BB13A93419}"/>
              </a:ext>
            </a:extLst>
          </p:cNvPr>
          <p:cNvSpPr txBox="1"/>
          <p:nvPr/>
        </p:nvSpPr>
        <p:spPr>
          <a:xfrm>
            <a:off x="3828822" y="3457261"/>
            <a:ext cx="458528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79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AF076A2-B860-4BB1-9FFD-6E77DBC3E2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4" r="9758"/>
          <a:stretch/>
        </p:blipFill>
        <p:spPr>
          <a:xfrm rot="5400000">
            <a:off x="2692462" y="-2667000"/>
            <a:ext cx="6858000" cy="12192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C6444EA-4DA9-4265-BDC4-B6BB13A93419}"/>
              </a:ext>
            </a:extLst>
          </p:cNvPr>
          <p:cNvSpPr txBox="1"/>
          <p:nvPr/>
        </p:nvSpPr>
        <p:spPr>
          <a:xfrm>
            <a:off x="3828822" y="3457261"/>
            <a:ext cx="458528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1" name="图片 4">
            <a:extLst>
              <a:ext uri="{FF2B5EF4-FFF2-40B4-BE49-F238E27FC236}">
                <a16:creationId xmlns:a16="http://schemas.microsoft.com/office/drawing/2014/main" id="{A1174191-0C4E-4A09-B4DC-695C4B8FFA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9" t="6283" r="72507" b="80180"/>
          <a:stretch/>
        </p:blipFill>
        <p:spPr>
          <a:xfrm>
            <a:off x="196245" y="170195"/>
            <a:ext cx="1051944" cy="869107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1152857" y="331416"/>
            <a:ext cx="25683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/>
            <a:r>
              <a:rPr lang="zh-TW" altLang="en-US" sz="4000" b="1" dirty="0" smtClean="0">
                <a:solidFill>
                  <a:prstClr val="white">
                    <a:lumMod val="50000"/>
                  </a:prst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遊戲背景</a:t>
            </a:r>
            <a:endParaRPr lang="zh-CN" altLang="en-US" sz="4000" b="1" dirty="0">
              <a:solidFill>
                <a:prstClr val="white">
                  <a:lumMod val="50000"/>
                </a:prst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0" y="1239284"/>
            <a:ext cx="419548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80" b="23529"/>
          <a:stretch/>
        </p:blipFill>
        <p:spPr>
          <a:xfrm rot="20947547">
            <a:off x="6847699" y="1273095"/>
            <a:ext cx="4119341" cy="4064493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591671" y="2017059"/>
            <a:ext cx="539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91671" y="1532965"/>
            <a:ext cx="6051176" cy="4988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295835" y="1627094"/>
            <a:ext cx="545950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鎮長跟我說，一年前，這裡經歷了一場嚴重的災難，強盜們奪走一件件財寶一條條無辜的性命，居民流離失所，無家可歸的人四處逃竄。如今，鎮上的人仍然對那次的夢魘揮之不去，然而，我卻什麼都忘了，留下的也只剩這些零碎的照片以及鎮長口中家人們的信物。我不時仰望這片星空，並試圖想起些什麼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......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477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AF076A2-B860-4BB1-9FFD-6E77DBC3E2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4" r="9758"/>
          <a:stretch/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24A92CC-CC6F-4496-8E31-BD982157E0E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4" t="68611" r="34566" b="-2222"/>
          <a:stretch/>
        </p:blipFill>
        <p:spPr>
          <a:xfrm>
            <a:off x="1247626" y="624655"/>
            <a:ext cx="2457450" cy="23050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06920C5-EB6C-46D5-B7FE-AD92338D014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4" t="68611" r="34566" b="-2222"/>
          <a:stretch/>
        </p:blipFill>
        <p:spPr>
          <a:xfrm rot="10800000">
            <a:off x="8318552" y="4289016"/>
            <a:ext cx="2457450" cy="230505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9B742B3-5AC0-4471-A92A-0FEE787239F7}"/>
              </a:ext>
            </a:extLst>
          </p:cNvPr>
          <p:cNvSpPr/>
          <p:nvPr/>
        </p:nvSpPr>
        <p:spPr>
          <a:xfrm>
            <a:off x="2663624" y="1777180"/>
            <a:ext cx="6696380" cy="3303639"/>
          </a:xfrm>
          <a:prstGeom prst="rect">
            <a:avLst/>
          </a:prstGeom>
          <a:noFill/>
          <a:ln>
            <a:solidFill>
              <a:srgbClr val="195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0AC9DB-D0FF-4E68-A590-10801BC926B6}"/>
              </a:ext>
            </a:extLst>
          </p:cNvPr>
          <p:cNvSpPr/>
          <p:nvPr/>
        </p:nvSpPr>
        <p:spPr>
          <a:xfrm>
            <a:off x="3184350" y="2166476"/>
            <a:ext cx="5664682" cy="2540409"/>
          </a:xfrm>
          <a:prstGeom prst="rect">
            <a:avLst/>
          </a:prstGeom>
          <a:solidFill>
            <a:srgbClr val="195280"/>
          </a:solidFill>
          <a:ln>
            <a:solidFill>
              <a:srgbClr val="195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12B39A-C1E0-4C5C-B50B-907B4620DCEB}"/>
              </a:ext>
            </a:extLst>
          </p:cNvPr>
          <p:cNvSpPr txBox="1"/>
          <p:nvPr/>
        </p:nvSpPr>
        <p:spPr>
          <a:xfrm>
            <a:off x="3913008" y="3144292"/>
            <a:ext cx="4365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3200" b="1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遊戲玩</a:t>
            </a:r>
            <a:r>
              <a:rPr lang="zh-TW" altLang="en-US" sz="32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法</a:t>
            </a:r>
            <a:endParaRPr lang="zh-CN" altLang="en-US" sz="3200" b="1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C6444EA-4DA9-4265-BDC4-B6BB13A93419}"/>
              </a:ext>
            </a:extLst>
          </p:cNvPr>
          <p:cNvSpPr txBox="1"/>
          <p:nvPr/>
        </p:nvSpPr>
        <p:spPr>
          <a:xfrm>
            <a:off x="3828822" y="3457261"/>
            <a:ext cx="458528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98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7E5270D-41F8-4FCE-825F-5C315B0F99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4" r="9758"/>
          <a:stretch/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  <p:pic>
        <p:nvPicPr>
          <p:cNvPr id="11" name="图片 4">
            <a:extLst>
              <a:ext uri="{FF2B5EF4-FFF2-40B4-BE49-F238E27FC236}">
                <a16:creationId xmlns:a16="http://schemas.microsoft.com/office/drawing/2014/main" id="{A1174191-0C4E-4A09-B4DC-695C4B8FFA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9" t="6283" r="72507" b="80180"/>
          <a:stretch/>
        </p:blipFill>
        <p:spPr>
          <a:xfrm>
            <a:off x="196245" y="170195"/>
            <a:ext cx="1051944" cy="869107"/>
          </a:xfrm>
          <a:prstGeom prst="rect">
            <a:avLst/>
          </a:prstGeom>
        </p:spPr>
      </p:pic>
      <p:sp>
        <p:nvSpPr>
          <p:cNvPr id="12" name="文本框 5">
            <a:extLst>
              <a:ext uri="{FF2B5EF4-FFF2-40B4-BE49-F238E27FC236}">
                <a16:creationId xmlns:a16="http://schemas.microsoft.com/office/drawing/2014/main" id="{BF8FEEF9-21F8-40B1-96B3-10AE59E6EDFC}"/>
              </a:ext>
            </a:extLst>
          </p:cNvPr>
          <p:cNvSpPr txBox="1"/>
          <p:nvPr/>
        </p:nvSpPr>
        <p:spPr>
          <a:xfrm>
            <a:off x="1256286" y="316819"/>
            <a:ext cx="2724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4000" b="1" dirty="0" smtClean="0">
                <a:solidFill>
                  <a:schemeClr val="bg1">
                    <a:lumMod val="5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遊戲玩</a:t>
            </a:r>
            <a:r>
              <a:rPr lang="zh-TW" altLang="en-US" sz="4000" b="1" dirty="0">
                <a:solidFill>
                  <a:schemeClr val="bg1">
                    <a:lumMod val="5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法</a:t>
            </a:r>
            <a:endParaRPr lang="zh-CN" altLang="en-US" sz="4000" b="1" dirty="0">
              <a:solidFill>
                <a:schemeClr val="bg1">
                  <a:lumMod val="50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cxnSp>
        <p:nvCxnSpPr>
          <p:cNvPr id="13" name="直線接點 12"/>
          <p:cNvCxnSpPr/>
          <p:nvPr/>
        </p:nvCxnSpPr>
        <p:spPr>
          <a:xfrm>
            <a:off x="0" y="1239284"/>
            <a:ext cx="419548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群組 32"/>
          <p:cNvGrpSpPr/>
          <p:nvPr/>
        </p:nvGrpSpPr>
        <p:grpSpPr>
          <a:xfrm>
            <a:off x="817273" y="2101613"/>
            <a:ext cx="8018370" cy="753911"/>
            <a:chOff x="722217" y="1770683"/>
            <a:chExt cx="8018370" cy="753911"/>
          </a:xfrm>
        </p:grpSpPr>
        <p:grpSp>
          <p:nvGrpSpPr>
            <p:cNvPr id="32" name="群組 31"/>
            <p:cNvGrpSpPr/>
            <p:nvPr/>
          </p:nvGrpSpPr>
          <p:grpSpPr>
            <a:xfrm>
              <a:off x="722217" y="1770683"/>
              <a:ext cx="2365425" cy="753911"/>
              <a:chOff x="722217" y="1770683"/>
              <a:chExt cx="2365425" cy="753911"/>
            </a:xfrm>
          </p:grpSpPr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733D8B7-36FA-461D-A392-EACDB482B525}"/>
                  </a:ext>
                </a:extLst>
              </p:cNvPr>
              <p:cNvSpPr txBox="1"/>
              <p:nvPr/>
            </p:nvSpPr>
            <p:spPr>
              <a:xfrm>
                <a:off x="722217" y="1770683"/>
                <a:ext cx="236542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4000" dirty="0" smtClean="0">
                    <a:solidFill>
                      <a:schemeClr val="tx2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遊戲</a:t>
                </a:r>
                <a:r>
                  <a:rPr lang="zh-TW" altLang="en-US" sz="4000" dirty="0">
                    <a:solidFill>
                      <a:schemeClr val="tx2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理念</a:t>
                </a:r>
                <a:endParaRPr lang="zh-CN" altLang="en-US" sz="4000" dirty="0">
                  <a:solidFill>
                    <a:schemeClr val="tx2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F4A70EA-6EDA-4221-80F1-55DBBDDC3E85}"/>
                  </a:ext>
                </a:extLst>
              </p:cNvPr>
              <p:cNvSpPr/>
              <p:nvPr/>
            </p:nvSpPr>
            <p:spPr>
              <a:xfrm flipV="1">
                <a:off x="817273" y="2478569"/>
                <a:ext cx="2060398" cy="4602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1952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3" name="文字方塊 2"/>
            <p:cNvSpPr txBox="1"/>
            <p:nvPr/>
          </p:nvSpPr>
          <p:spPr>
            <a:xfrm>
              <a:off x="3275900" y="1832238"/>
              <a:ext cx="54646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b="1" dirty="0" smtClean="0">
                  <a:solidFill>
                    <a:schemeClr val="tx2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─以消除全部方塊為目標</a:t>
              </a:r>
              <a:endParaRPr lang="zh-TW" altLang="en-US" sz="3200" b="1" dirty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4" name="文本框 8">
            <a:extLst>
              <a:ext uri="{FF2B5EF4-FFF2-40B4-BE49-F238E27FC236}">
                <a16:creationId xmlns:a16="http://schemas.microsoft.com/office/drawing/2014/main" id="{2A0030CF-6635-4678-852A-4348EA0E6BED}"/>
              </a:ext>
            </a:extLst>
          </p:cNvPr>
          <p:cNvSpPr txBox="1"/>
          <p:nvPr/>
        </p:nvSpPr>
        <p:spPr>
          <a:xfrm>
            <a:off x="817273" y="3594614"/>
            <a:ext cx="100210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600" dirty="0" smtClean="0">
                <a:solidFill>
                  <a:schemeClr val="tx2">
                    <a:lumMod val="5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無論</a:t>
            </a:r>
            <a:r>
              <a:rPr lang="zh-TW" altLang="en-US" sz="2600" dirty="0">
                <a:solidFill>
                  <a:schemeClr val="tx2">
                    <a:lumMod val="5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是否</a:t>
            </a:r>
            <a:r>
              <a:rPr lang="en-US" altLang="zh-TW" sz="2600" dirty="0">
                <a:solidFill>
                  <a:schemeClr val="tx2">
                    <a:lumMod val="5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Clear</a:t>
            </a:r>
            <a:r>
              <a:rPr lang="zh-TW" altLang="en-US" sz="2600" dirty="0">
                <a:solidFill>
                  <a:schemeClr val="tx2">
                    <a:lumMod val="5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都會</a:t>
            </a:r>
            <a:r>
              <a:rPr lang="en-US" altLang="zh-TW" sz="2600" dirty="0">
                <a:solidFill>
                  <a:schemeClr val="tx2">
                    <a:lumMod val="5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+</a:t>
            </a:r>
            <a:r>
              <a:rPr lang="en-US" altLang="zh-TW" sz="2600" dirty="0" smtClean="0">
                <a:solidFill>
                  <a:schemeClr val="tx2">
                    <a:lumMod val="5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1Level</a:t>
            </a:r>
            <a:r>
              <a:rPr lang="zh-TW" altLang="en-US" sz="2600" dirty="0" smtClean="0">
                <a:solidFill>
                  <a:schemeClr val="tx2">
                    <a:lumMod val="5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，玩家同一層層</a:t>
            </a:r>
            <a:r>
              <a:rPr lang="zh-TW" altLang="en-US" sz="2600" dirty="0">
                <a:solidFill>
                  <a:schemeClr val="tx2">
                    <a:lumMod val="5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往上</a:t>
            </a:r>
            <a:r>
              <a:rPr lang="zh-TW" altLang="en-US" sz="2600" dirty="0" smtClean="0">
                <a:solidFill>
                  <a:schemeClr val="tx2">
                    <a:lumMod val="5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爬，遊玩情況有二：</a:t>
            </a:r>
            <a:endParaRPr lang="zh-CN" altLang="en-US" sz="2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8" name="文本框 8">
            <a:extLst>
              <a:ext uri="{FF2B5EF4-FFF2-40B4-BE49-F238E27FC236}">
                <a16:creationId xmlns:a16="http://schemas.microsoft.com/office/drawing/2014/main" id="{2A0030CF-6635-4678-852A-4348EA0E6BED}"/>
              </a:ext>
            </a:extLst>
          </p:cNvPr>
          <p:cNvSpPr txBox="1"/>
          <p:nvPr/>
        </p:nvSpPr>
        <p:spPr>
          <a:xfrm>
            <a:off x="817273" y="4310807"/>
            <a:ext cx="108816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tx2">
                    <a:lumMod val="5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(1)</a:t>
            </a:r>
            <a:r>
              <a:rPr lang="zh-TW" altLang="en-US" sz="2400" dirty="0">
                <a:solidFill>
                  <a:schemeClr val="tx2">
                    <a:lumMod val="5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使用提示</a:t>
            </a:r>
            <a:r>
              <a:rPr lang="zh-TW" altLang="en-US" sz="2400" dirty="0" smtClean="0">
                <a:solidFill>
                  <a:schemeClr val="tx2">
                    <a:lumMod val="5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：分數</a:t>
            </a:r>
            <a:r>
              <a:rPr lang="zh-TW" altLang="en-US" sz="2400" dirty="0" smtClean="0">
                <a:solidFill>
                  <a:schemeClr val="tx2">
                    <a:lumMod val="5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會回到關卡一開始，</a:t>
            </a:r>
            <a:r>
              <a:rPr lang="zh-TW" altLang="en-US" sz="2400" dirty="0" smtClean="0">
                <a:solidFill>
                  <a:schemeClr val="tx2">
                    <a:lumMod val="5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但</a:t>
            </a:r>
            <a:r>
              <a:rPr lang="zh-TW" altLang="en-US" sz="2400" dirty="0">
                <a:solidFill>
                  <a:schemeClr val="tx2">
                    <a:lumMod val="5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能</a:t>
            </a:r>
            <a:r>
              <a:rPr lang="zh-TW" altLang="en-US" sz="2400" dirty="0" smtClean="0">
                <a:solidFill>
                  <a:schemeClr val="tx2">
                    <a:lumMod val="5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有效達到</a:t>
            </a:r>
            <a:r>
              <a:rPr lang="zh-TW" altLang="en-US" sz="2400" dirty="0">
                <a:solidFill>
                  <a:schemeClr val="tx2">
                    <a:lumMod val="5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更高</a:t>
            </a:r>
            <a:r>
              <a:rPr lang="en-US" altLang="zh-TW" sz="2400" dirty="0" smtClean="0">
                <a:solidFill>
                  <a:schemeClr val="tx2">
                    <a:lumMod val="5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Level</a:t>
            </a:r>
            <a:r>
              <a:rPr lang="zh-TW" altLang="en-US" sz="2400" dirty="0" smtClean="0">
                <a:solidFill>
                  <a:schemeClr val="tx2">
                    <a:lumMod val="5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。</a:t>
            </a:r>
            <a:endParaRPr lang="en-US" altLang="zh-TW" sz="2400" dirty="0" smtClean="0">
              <a:solidFill>
                <a:schemeClr val="tx2">
                  <a:lumMod val="50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endParaRPr lang="en-US" altLang="zh-TW" sz="2400" dirty="0" smtClean="0">
              <a:solidFill>
                <a:schemeClr val="tx2">
                  <a:lumMod val="50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en-US" altLang="zh-TW" sz="2400" dirty="0" smtClean="0">
                <a:solidFill>
                  <a:schemeClr val="tx2">
                    <a:lumMod val="5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(2)</a:t>
            </a:r>
            <a:r>
              <a:rPr lang="zh-TW" altLang="en-US" sz="2400" dirty="0" smtClean="0">
                <a:solidFill>
                  <a:schemeClr val="tx2">
                    <a:lumMod val="5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不</a:t>
            </a:r>
            <a:r>
              <a:rPr lang="zh-TW" altLang="en-US" sz="2400" dirty="0">
                <a:solidFill>
                  <a:schemeClr val="tx2">
                    <a:lumMod val="5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使用提示：以較高的分數到達該層，玩家可互相比較</a:t>
            </a:r>
            <a:r>
              <a:rPr lang="en-US" altLang="zh-TW" sz="2400" dirty="0">
                <a:solidFill>
                  <a:schemeClr val="tx2">
                    <a:lumMod val="5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Level</a:t>
            </a:r>
            <a:r>
              <a:rPr lang="zh-TW" altLang="en-US" sz="2400" dirty="0">
                <a:solidFill>
                  <a:schemeClr val="tx2">
                    <a:lumMod val="5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和</a:t>
            </a:r>
            <a:r>
              <a:rPr lang="en-US" altLang="zh-TW" sz="2400" dirty="0">
                <a:solidFill>
                  <a:schemeClr val="tx2">
                    <a:lumMod val="5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Score</a:t>
            </a:r>
            <a:r>
              <a:rPr lang="zh-TW" altLang="en-US" sz="2400" dirty="0">
                <a:solidFill>
                  <a:schemeClr val="tx2">
                    <a:lumMod val="5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。</a:t>
            </a:r>
            <a:endParaRPr lang="zh-CN" altLang="en-US" sz="2400" dirty="0">
              <a:solidFill>
                <a:schemeClr val="tx2">
                  <a:lumMod val="50000"/>
                </a:schemeClr>
              </a:solidFill>
            </a:endParaRPr>
          </a:p>
          <a:p>
            <a:endParaRPr lang="zh-CN" alt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81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7E5270D-41F8-4FCE-825F-5C315B0F99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4" r="9758"/>
          <a:stretch/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56084D0-4A7D-4CDC-B022-CFAEB6807E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801" b="86224"/>
          <a:stretch/>
        </p:blipFill>
        <p:spPr>
          <a:xfrm>
            <a:off x="1256286" y="2218309"/>
            <a:ext cx="2547367" cy="157782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CFE94EB-4CB0-4A75-8B77-7E87778F023C}"/>
              </a:ext>
            </a:extLst>
          </p:cNvPr>
          <p:cNvSpPr txBox="1"/>
          <p:nvPr/>
        </p:nvSpPr>
        <p:spPr>
          <a:xfrm>
            <a:off x="105972" y="4067271"/>
            <a:ext cx="4847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兩個（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含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）以上同顏色的星星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若排在一起則可以消去</a:t>
            </a:r>
            <a:endParaRPr lang="zh-CN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B328AE0-59D9-4814-874D-5896222C7F99}"/>
              </a:ext>
            </a:extLst>
          </p:cNvPr>
          <p:cNvSpPr txBox="1"/>
          <p:nvPr/>
        </p:nvSpPr>
        <p:spPr>
          <a:xfrm>
            <a:off x="4205688" y="4080570"/>
            <a:ext cx="4433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若關卡內的星星全部消完</a:t>
            </a:r>
            <a:endParaRPr lang="en-US" altLang="zh-TW" sz="20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algn="ctr"/>
            <a:r>
              <a:rPr lang="zh-TW" altLang="en-US" sz="20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則血量（一開始為三點）＋１</a:t>
            </a:r>
            <a:endParaRPr lang="zh-CN" altLang="en-US" sz="20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972A18B-2227-458F-9FAA-A69565745BA2}"/>
              </a:ext>
            </a:extLst>
          </p:cNvPr>
          <p:cNvSpPr txBox="1"/>
          <p:nvPr/>
        </p:nvSpPr>
        <p:spPr>
          <a:xfrm>
            <a:off x="8464131" y="3926681"/>
            <a:ext cx="3572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若有剩餘星星且無法再消除</a:t>
            </a:r>
            <a:endParaRPr lang="en-US" altLang="zh-TW" sz="20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algn="ctr"/>
            <a:r>
              <a:rPr lang="zh-TW" altLang="en-US" sz="20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血量－１</a:t>
            </a:r>
            <a:endParaRPr lang="en-US" altLang="zh-TW" sz="20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algn="ctr"/>
            <a:r>
              <a:rPr lang="zh-TW" altLang="en-US" sz="20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血量為</a:t>
            </a:r>
            <a:r>
              <a:rPr lang="en-US" altLang="zh-TW" sz="20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0</a:t>
            </a:r>
            <a:r>
              <a:rPr lang="zh-TW" altLang="en-US" sz="20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又失敗即</a:t>
            </a:r>
            <a:r>
              <a:rPr lang="en-US" altLang="zh-TW" sz="20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game</a:t>
            </a:r>
            <a:r>
              <a:rPr lang="zh-TW" altLang="en-US" sz="20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over</a:t>
            </a:r>
            <a:endParaRPr lang="zh-CN" altLang="en-US" sz="20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13" name="图片 4">
            <a:extLst>
              <a:ext uri="{FF2B5EF4-FFF2-40B4-BE49-F238E27FC236}">
                <a16:creationId xmlns:a16="http://schemas.microsoft.com/office/drawing/2014/main" id="{A1174191-0C4E-4A09-B4DC-695C4B8FFA4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9" t="6283" r="72507" b="80180"/>
          <a:stretch/>
        </p:blipFill>
        <p:spPr>
          <a:xfrm>
            <a:off x="196245" y="223983"/>
            <a:ext cx="1051944" cy="869107"/>
          </a:xfrm>
          <a:prstGeom prst="rect">
            <a:avLst/>
          </a:prstGeom>
        </p:spPr>
      </p:pic>
      <p:sp>
        <p:nvSpPr>
          <p:cNvPr id="14" name="文本框 5">
            <a:extLst>
              <a:ext uri="{FF2B5EF4-FFF2-40B4-BE49-F238E27FC236}">
                <a16:creationId xmlns:a16="http://schemas.microsoft.com/office/drawing/2014/main" id="{BF8FEEF9-21F8-40B1-96B3-10AE59E6EDFC}"/>
              </a:ext>
            </a:extLst>
          </p:cNvPr>
          <p:cNvSpPr txBox="1"/>
          <p:nvPr/>
        </p:nvSpPr>
        <p:spPr>
          <a:xfrm>
            <a:off x="1256286" y="316819"/>
            <a:ext cx="2724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4000" b="1" dirty="0" smtClean="0">
                <a:solidFill>
                  <a:schemeClr val="bg1">
                    <a:lumMod val="5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遊戲玩</a:t>
            </a:r>
            <a:r>
              <a:rPr lang="zh-TW" altLang="en-US" sz="4000" b="1" dirty="0">
                <a:solidFill>
                  <a:schemeClr val="bg1">
                    <a:lumMod val="5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法</a:t>
            </a:r>
            <a:endParaRPr lang="zh-CN" altLang="en-US" sz="4000" b="1" dirty="0">
              <a:solidFill>
                <a:schemeClr val="bg1">
                  <a:lumMod val="50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cxnSp>
        <p:nvCxnSpPr>
          <p:cNvPr id="17" name="直線接點 16"/>
          <p:cNvCxnSpPr/>
          <p:nvPr/>
        </p:nvCxnSpPr>
        <p:spPr>
          <a:xfrm>
            <a:off x="0" y="1239284"/>
            <a:ext cx="419548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6">
            <a:extLst>
              <a:ext uri="{FF2B5EF4-FFF2-40B4-BE49-F238E27FC236}">
                <a16:creationId xmlns:a16="http://schemas.microsoft.com/office/drawing/2014/main" id="{456084D0-4A7D-4CDC-B022-CFAEB6807E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33" b="12250" l="694" r="20694">
                        <a14:foregroundMark x1="833" y1="10253" x2="972" y2="2530"/>
                        <a14:foregroundMark x1="14583" y1="2796" x2="12083" y2="1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6801" b="86224"/>
          <a:stretch/>
        </p:blipFill>
        <p:spPr>
          <a:xfrm>
            <a:off x="5049187" y="2218309"/>
            <a:ext cx="2547367" cy="1577824"/>
          </a:xfrm>
          <a:prstGeom prst="rect">
            <a:avLst/>
          </a:prstGeom>
        </p:spPr>
      </p:pic>
      <p:pic>
        <p:nvPicPr>
          <p:cNvPr id="19" name="图片 6">
            <a:extLst>
              <a:ext uri="{FF2B5EF4-FFF2-40B4-BE49-F238E27FC236}">
                <a16:creationId xmlns:a16="http://schemas.microsoft.com/office/drawing/2014/main" id="{456084D0-4A7D-4CDC-B022-CFAEB6807E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33" b="12250" l="694" r="20694">
                        <a14:foregroundMark x1="833" y1="10253" x2="972" y2="2530"/>
                        <a14:foregroundMark x1="14583" y1="2796" x2="12083" y2="1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6801" b="86224"/>
          <a:stretch/>
        </p:blipFill>
        <p:spPr>
          <a:xfrm>
            <a:off x="8805682" y="2218309"/>
            <a:ext cx="2547367" cy="15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24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7E5270D-41F8-4FCE-825F-5C315B0F99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4" r="9758"/>
          <a:stretch/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193071C-0E6C-46B8-851A-C6FBFA0771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46" t="41822" r="2035" b="39085"/>
          <a:stretch/>
        </p:blipFill>
        <p:spPr>
          <a:xfrm>
            <a:off x="3658439" y="1781995"/>
            <a:ext cx="4617937" cy="415773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F839816-6500-4FCD-8905-815774B3BAA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203" y="2168036"/>
            <a:ext cx="2033277" cy="263371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9B142B8-6044-4198-8EFA-C89B47DF4AA6}"/>
              </a:ext>
            </a:extLst>
          </p:cNvPr>
          <p:cNvSpPr txBox="1"/>
          <p:nvPr/>
        </p:nvSpPr>
        <p:spPr>
          <a:xfrm>
            <a:off x="1002634" y="2544152"/>
            <a:ext cx="25106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顏色會隨著</a:t>
            </a:r>
            <a:r>
              <a:rPr lang="en-US" altLang="zh-TW" sz="20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level</a:t>
            </a:r>
            <a:r>
              <a:rPr lang="zh-TW" altLang="en-US" sz="20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提高而增加，兩種顏色一關，三種顏色兩關</a:t>
            </a:r>
            <a:r>
              <a:rPr lang="en-US" altLang="zh-TW" sz="20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……</a:t>
            </a:r>
            <a:r>
              <a:rPr lang="zh-TW" altLang="en-US" sz="20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以此類推</a:t>
            </a:r>
            <a:r>
              <a:rPr lang="zh-TW" altLang="en-US" sz="20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。</a:t>
            </a:r>
            <a:endParaRPr lang="zh-CN" altLang="en-US" sz="20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4151E23-54CE-42E7-B06F-86AF4CA34D61}"/>
              </a:ext>
            </a:extLst>
          </p:cNvPr>
          <p:cNvSpPr txBox="1"/>
          <p:nvPr/>
        </p:nvSpPr>
        <p:spPr>
          <a:xfrm>
            <a:off x="914736" y="2202271"/>
            <a:ext cx="2699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關卡</a:t>
            </a:r>
            <a:r>
              <a:rPr lang="zh-TW" altLang="en-US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難度</a:t>
            </a:r>
            <a:endParaRPr lang="zh-CN" altLang="en-US" sz="24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1F83A45-9CE7-4CDE-B980-B0509028714F}"/>
              </a:ext>
            </a:extLst>
          </p:cNvPr>
          <p:cNvSpPr txBox="1"/>
          <p:nvPr/>
        </p:nvSpPr>
        <p:spPr>
          <a:xfrm>
            <a:off x="1039650" y="4723327"/>
            <a:ext cx="2882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該次消除方塊</a:t>
            </a:r>
            <a:r>
              <a:rPr lang="zh-TW" altLang="en-US" sz="20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數</a:t>
            </a:r>
            <a:r>
              <a:rPr lang="zh-TW" altLang="en-US" sz="20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的平方</a:t>
            </a:r>
            <a:endParaRPr lang="zh-CN" altLang="en-US" sz="20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B22EC2B-61A0-4BB6-9471-9E59938BE1EA}"/>
              </a:ext>
            </a:extLst>
          </p:cNvPr>
          <p:cNvSpPr txBox="1"/>
          <p:nvPr/>
        </p:nvSpPr>
        <p:spPr>
          <a:xfrm>
            <a:off x="904998" y="4299009"/>
            <a:ext cx="2699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分數</a:t>
            </a:r>
            <a:r>
              <a:rPr lang="zh-TW" altLang="en-US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計算</a:t>
            </a:r>
            <a:endParaRPr lang="zh-CN" altLang="en-US" sz="24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E2FD163-FBFF-4DC2-AACC-74CFC3430083}"/>
              </a:ext>
            </a:extLst>
          </p:cNvPr>
          <p:cNvSpPr txBox="1"/>
          <p:nvPr/>
        </p:nvSpPr>
        <p:spPr>
          <a:xfrm>
            <a:off x="8575606" y="2537421"/>
            <a:ext cx="25106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提示只能使用三次，可以在中途使用，使用後會回到關卡一開始（分數亦然）。</a:t>
            </a:r>
            <a:endParaRPr lang="zh-CN" altLang="en-US" sz="20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7D4E3EC-50EA-44AB-8D8C-CC7A051BA51B}"/>
              </a:ext>
            </a:extLst>
          </p:cNvPr>
          <p:cNvSpPr txBox="1"/>
          <p:nvPr/>
        </p:nvSpPr>
        <p:spPr>
          <a:xfrm>
            <a:off x="8395512" y="2202270"/>
            <a:ext cx="2699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提示設</a:t>
            </a:r>
            <a:r>
              <a:rPr lang="zh-TW" altLang="en-US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計</a:t>
            </a:r>
            <a:endParaRPr lang="zh-CN" altLang="en-US" sz="24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346EF92-1587-40D0-9B2F-C46CCE4C6704}"/>
              </a:ext>
            </a:extLst>
          </p:cNvPr>
          <p:cNvSpPr txBox="1"/>
          <p:nvPr/>
        </p:nvSpPr>
        <p:spPr>
          <a:xfrm>
            <a:off x="8584485" y="4773857"/>
            <a:ext cx="2510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提示</a:t>
            </a:r>
            <a:r>
              <a:rPr lang="en-US" altLang="zh-TW" sz="20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70%</a:t>
            </a:r>
            <a:r>
              <a:rPr lang="zh-TW" altLang="en-US" sz="20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（剩餘</a:t>
            </a:r>
            <a:r>
              <a:rPr lang="en-US" altLang="zh-TW" sz="20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30%</a:t>
            </a:r>
            <a:r>
              <a:rPr lang="zh-TW" altLang="en-US" sz="20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的星星需要玩家自行計算）</a:t>
            </a:r>
            <a:r>
              <a:rPr lang="zh-TW" altLang="en-US" sz="20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。</a:t>
            </a:r>
            <a:endParaRPr lang="zh-CN" altLang="en-US" sz="20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F11D1D6-04A0-4432-8AF0-1D01A4BF4615}"/>
              </a:ext>
            </a:extLst>
          </p:cNvPr>
          <p:cNvSpPr txBox="1"/>
          <p:nvPr/>
        </p:nvSpPr>
        <p:spPr>
          <a:xfrm>
            <a:off x="8386633" y="4299009"/>
            <a:ext cx="2699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提示步數</a:t>
            </a:r>
            <a:endParaRPr lang="zh-CN" altLang="en-US" sz="24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15" name="图片 4">
            <a:extLst>
              <a:ext uri="{FF2B5EF4-FFF2-40B4-BE49-F238E27FC236}">
                <a16:creationId xmlns:a16="http://schemas.microsoft.com/office/drawing/2014/main" id="{A1174191-0C4E-4A09-B4DC-695C4B8FFA4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9" t="6283" r="72507" b="80180"/>
          <a:stretch/>
        </p:blipFill>
        <p:spPr>
          <a:xfrm>
            <a:off x="196245" y="223983"/>
            <a:ext cx="1051944" cy="869107"/>
          </a:xfrm>
          <a:prstGeom prst="rect">
            <a:avLst/>
          </a:prstGeom>
        </p:spPr>
      </p:pic>
      <p:sp>
        <p:nvSpPr>
          <p:cNvPr id="17" name="文本框 5">
            <a:extLst>
              <a:ext uri="{FF2B5EF4-FFF2-40B4-BE49-F238E27FC236}">
                <a16:creationId xmlns:a16="http://schemas.microsoft.com/office/drawing/2014/main" id="{BF8FEEF9-21F8-40B1-96B3-10AE59E6EDFC}"/>
              </a:ext>
            </a:extLst>
          </p:cNvPr>
          <p:cNvSpPr txBox="1"/>
          <p:nvPr/>
        </p:nvSpPr>
        <p:spPr>
          <a:xfrm>
            <a:off x="1256286" y="316819"/>
            <a:ext cx="2724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4000" b="1" dirty="0" smtClean="0">
                <a:solidFill>
                  <a:schemeClr val="bg1">
                    <a:lumMod val="5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遊戲玩</a:t>
            </a:r>
            <a:r>
              <a:rPr lang="zh-TW" altLang="en-US" sz="4000" b="1" dirty="0">
                <a:solidFill>
                  <a:schemeClr val="bg1">
                    <a:lumMod val="5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法</a:t>
            </a:r>
            <a:endParaRPr lang="zh-CN" altLang="en-US" sz="4000" b="1" dirty="0">
              <a:solidFill>
                <a:schemeClr val="bg1">
                  <a:lumMod val="50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cxnSp>
        <p:nvCxnSpPr>
          <p:cNvPr id="18" name="直線接點 17"/>
          <p:cNvCxnSpPr/>
          <p:nvPr/>
        </p:nvCxnSpPr>
        <p:spPr>
          <a:xfrm>
            <a:off x="0" y="1239284"/>
            <a:ext cx="419548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66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6" grpId="0"/>
      <p:bldP spid="20" grpId="0"/>
      <p:bldP spid="21" grpId="0"/>
      <p:bldP spid="23" grpId="0"/>
      <p:bldP spid="24" grpId="0"/>
      <p:bldP spid="2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F37B0616-2764-4036-B6CD-E7CFC0F382C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OeJc0s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DniXNL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OeJc0u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54lzSy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54lzS2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aWGeSz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aWGeS5r5lmRrAAAAawAAABwAAAB1bml2ZXJzYWwvbG9jYWxfc2V0dGluZ3MueG1ss7GvyM1RKEstKs7Mz7NVMtQzUFJIzUvOT8nMS7dVCg1x07VQUiguScxLSczJz0u1VcrLV1Kwt+OyyclPTswJTi0pASosVijISaxMLQpJzQUySlL9EnOBKp/tmfJ8ya5n09qfr9ivpG/HBQB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aWGeS7CHI/RsAQAA9wIAACkAAAB1bml2ZXJzYWwvc2tpbl9jdXN0b21pemF0aW9uX3NldHRpbmdzLnhtbI1S20okMRB99yuCPzBJKreGdiC3lnlR0QGfm+ns0qyml07EZcnHm3Z3GEdHNPVUdU6doiqnTb/GaJ9Snh7Hv30ep3gXch7jz7Q+Q6jdTQ/TfDOHFHJaHSr3Yxym5038MS21Wk25j0M/D3ZB0xqj7vUhJbVyqmbMMIok89Qr5Dy3FWvANWAr5iix7eqdxD/dOexCzKdV29UR+rFhE1OY8yYO4c8ajtlvoeMNLud+GCsvrQVbouynFseWQIxwyX2hGgAEstwRh4uUjdQEecw4hmIUBQqIcE4aUYikHGrWNaKqMN8IxCRj1BXqae1GWhtHbZHQEKLrNK8aW7rOSIwRIQSYK1xAZzCqbKgaGtRyQHBgQBRtNFGAOtuZjhXvvLAcKeoFxoUZAxgfjnvY7u25DtVvr7M/5xeCJ7/gJLp4a3XCXO3uaZ4reRsefz/0OaBxuDi/ufV3/mqrt5vrq/P/vnz18J61mLVu/am3XwBQSwMEFAACAAgAamGeSyTg/xfEDAAAYxkAABcAAAB1bml2ZXJzYWwvdW5pdmVyc2FsLnBuZ+1XaVxT55o/isVOLSBqCrI7ttJFxKgBFJO4AOIom4QisouWyy7IIQYI0UtbBEXa3lvwgiESLAHCTkMwAUJF4NYYUFnCYqSCISSHJGAgIWSbg/bOb2a+zefhw/md8/zf9z3P+n/Oc/L9fU+ZfGT1EQAAJqe9Pc4BgBECADbe/NAYRox/4u+Gbxuunjt1AmgYsBHDwqbY4z7HAaC5aIs2+gNY/rcr3iFXAcC0Z+3a0J9SfQkALFdOexzHXYuQCs7QLwnH+1/rz+YA2GNVJ4ynP3Xbnr8b8bEH7vElhy83eVSctvmi4HNfj022f9n/1/s3HbYN52/e+mLgqGeNq0pJnKAFT4EThvAJ9uqFKwHshPqgoISRaCynNojtXFclLkvpCiEqx2Ppfhj1m8eb7bNhc648NK+1qLWeFafhshd7LaRPYOzMiFnMkfyCMyX7GFs2AkBdoG3qNsQUyUBkw4vdLiPbLSR3q5P3/PmMWZ2rzPiXwNoJb2Fvg0NyzAMHP5oHbAAADw/Y8a3m6+A6uA6ug+vgOrgOroPr4Dq4Dv4/BPdla6TMrwDg+tD/8UfhDS5gcZkf2RiRoxaOzBRhuzLnKvK+xk8RVShacrCgi0UGs9hSAIjqJDzlFzIHbrF0wu8sIsYSws5zR4/E6GQtgzCUZ2Mht0VEwu+QvMqSJ6XMM2qTUwSy5CwAaJ+gUXIyeV2Ee9Wp0UmhTF7rhdmOQgI+QCXeN8lp7KycFtMoySl/MBqS8Ux0jYhC0nu4poj9SKtDkr/5YR5KtCS9gkLn6KQpjvrFIlIYitJDMOhUznJNcARBWEBQ6M5xeYpvQEqhsGtVQv9qtlCB74zko70Gpo+0OalKONrLMxlVs3j2wHTJ3/12bzClvbqN7rtvqderOMxJNP0yCyw6LmDG6r7XvApIjbhVv2ZHvtU9wZUeE0cjRrL+RT3zVeYIAfEpmGMSxZXnqNh/GxKm2XhJNQX5EyL8y9R+YVP1DU278xM5yaBhHD8PjcTVh3ILCcvt1TcyedbYQSiD1f/PkLD+KmF8KPQWag5TiJYHnlRgX9dxlXGfdo9Xu8bbEd78qFxW3k2fxECjh/eA9hRhWVrWKU985cCt5CxfunE0qp0+ZPUA5D6NPzZhsiIhiwkOwSUMrvBHug5j9gwKX/0of5VweKHhep2mNqdhq41q/OZPzWFouz7HYJQ3BRvUvthnPbl/5yjayzfLlmEyI/LhjrgU9SsqqNP8lW8V/hSvjWEpku1/yEDl2HsrXMBI/GSOFXX6733R/872OmbyH6Ibr49galaWh4ktHfL4hXAad4xO6ad9iFqwz121uld0+cm1o8PXieqak7qsISJbhkybgKopUCor6aG5hYIQK13TtPW9pvMaGUppCU5i1zQtsxV1XZG7vjwRc53PKxtx/03h3ku2+ucdfM/hDlmXdUCzTRR/kHuDsJNrNnOALWSaTMAJfgGNgQ+TmM7P0fZmFexkICMw75GNQvV5MYu4H36pF2iJY+o02xAVyG5ollecywox+TSh6/4KCKoEKTsRAqFFQDNbxtowxkOSkA+HpLkhzIHmWmzZpDSXeLPgmeUfoOL7Iw8uCw4gdoB7s/B70XlBeft5u1xJNOqAfZ7bz2p3ROuFHBsMrk9lK+lIDempkuMSM28/4DdDadSNf6wuj4amMBrp/XWTZq3J5BiljC1v00QHc0Jwe2nhos9Y0tPSbQjEx5AeF2uC67e4lCeMKuqp1oXlQqlTw0TkowpjKcjBLRUuWP8YQItZQDcGlhw0G01wwDa22owNtsGJvGq73P5S1BaWELAooTe2iVIyfeYarK/zTHUWqw1Bgq67IGTTuuT8RUGBv8mzvqgksrDCscdtPi5uUpiaER/Jf+152ePx3WAjNbIRY2spGowctvsNWVwmZ5sDYA452aqJr3tFjoTrBfzHblzGQ6eyR3tG0Pb8GgtGEVZ/TXqVJFD/Agfe5Yw+O7Fzw69Lw4F+4eWRnNBZgnPn0gtJvmP5efTqXGWoM+2oZr61xLkyp5z/BRiCavQtUbSJlb11obFlLCdGoYIw4zKaMcxJcJdMkUsjNY055aqYGm69AlK96Rh4Eafs/SGbcwIHbOaj7d2XT6zwXKe0hoMGCf879a9D4a4ANNK8JIDEDaM+MVHhjRBUZYZZiYKEw2VnUSRt8vkc6lu1iEK5hzWe18wp+9e0InlGGqu5QVGh6wCrZjb4yghu8mgbc2NlVTPWxQckMp7GkZUaBHWjW7tM7ZZYWszl0chwqcwRV17nSRPEmHgrI8E5JJLiSr1oN/c1EMZKF7/RmhuheCWtSwPu8nt7D5I+8odGcdFIZzY9mfKUBbbtDEyacksJx91Wk5t9k/Df9d6svXy0UMeOmyJ7oV1YxJb8asC0IQtjWlaF5LhL0/kmx+R79ROBPtwN0pWl+zkyKrUD5rCjqOhGhk+Zcd+MQHPYwas7Pc9TSp10hCssaTYuURFHpd7WuRVHynrSqqur+72Yfi7miO7fwMH+6KFDs/j3XoCNlZraGmMOqt1p9ycS8nIp1iwzwT+smHubK64iOKAxAsupfstcmXBXAFui/H0tYKVw62obUY44boGoFw879UR9i/NRONq3nvT0FCt/30O9mAs3vym6IyX77ZsNSLoiPoJpeoXxLnh9Wtm7LHXKwPRIqGrxsxnknO1x/0CTNkizA1VV6kwbaPxtMVG/4+Jjb/IoCzXy+niMvotFPACNjldVsQQx7AR3vmdvB/mXtoSuOnUTrRQ7aO3Ra/iTRWLc/uHc5SKSdkbSSNJBkuZ+O/ajXDNMO0vaNulbbG7RFK7KtnHxicnBT4hhdrwK0crHUTwK7vYNxX7jzpntecjuCNP7CRMu+8s53UdNiRf03z0gpmsujda3+vjEuPepjkmmUIXEg3p0I7/GoSZu07iW+FP0/FTrnYLMRHjf9oDmBYpBGwuKyPjyb0+i/fkPry1O/36AkVg/FP7JQuv/rKBO/Sr0roImDt0P9/LcmefkZFgd2mc0o95eBOZtkta+z2W81SSS9MJ/CBMQQHk2jOMOIFGmOitTBGJ5bO5dvCsw+e2i8qyJH+aGWxi++JDuQZYoJrYjF1VFeLWiclurn+7MNZpqMln0UheTv7CrLfP2jRwynkCBeVgn56zsEwFDb4fuEEFNzDtPFUkNzdN3iwOQKTP+z/01NKVnDSWB3CxAXJpp4e6iUu22C/RjXrizEqy+tqe0+HUTz4n5siVzsdciWN6pshM9vTqIxqfdtYZGtoSpssdPqbLDaBEO/e7uAi0oKoFdPy+HGjmYZQvyGZNvXE1kEN7bqVW7xQfl3aA4lTg8CD2FRhyyYJK+pI1Ii+Be7AKyizWVprm1in7axyhSYs85p0DNg5wIO9mhfbS+8pmOZtJQt5Wk2b8oP5mUuPvLPcsfzK+a9h6wkgwQFTxXv+FBrtrs6EK3pEsjS9hcH6Zh3TgULCl31syVF5UN37rQ6Z2hcOncsxaob2IXDUH3Tr3vmGx4/GEKLNgrPOo081nS4LxyMgVLKEk3/b72sdDh14GykhpYY5d6ll48kz1n/DysJqtrvjILY3cCLwASVW+5zsz/1vWXhvyYcNenXkyD6pkR5lt+sf62WJjmKkgPZNvwu5K38n5mibgYlmhm15ohye8GAcbyeVATNVp/tU7SiCYrm2jHcWc9epdrrD2u/iJTtxTJ1Nc+FIBGTWXOHO2B1Zxewp8fr1VY2SSxySwAKTYl1cr9926u4MqD3LTibOhPM2f4K58F8Z/DbGTTYyRs/ljMcJKhLlRk2Ql/raRK+Rk4v349GZHDOVIGf5/ZMUgk1K5SM3Rx44T7T9TPTagPz63l1pY2jnYcPJe593MAq0FFtDZ+IGgbZIF3eCF62Uv3Lweg/ovsjlvqNT5eAhi3v0/SL+Rh68oJs//I6H7CkEqZU13xAO9nGQtqUML+nCQ9iCgJf2eW5ozBUJAg2GeIWQrRFs3wW4b0pB3QvC1CxIjAOzVjDerBUIOrNMQpFEov+UBLvcM/+ti5hvW01e2THdcjbTSqrzJ2WtgpHF3yrh1Mlle7FZm1EDNexlKIGW8FBRo5h1N48/V07y1H7nvWAIAoqDP66u3oZqh94XxPbZt4a0qf1BYh9Je72T2Ke9Vb510tDx6OtgdZHxfk2eesvGn6odTxc+B6DFjel80ew4dd60wxYHwRCP4tfiRJ94ZzvRGLcn/f/wAgLOV/zd8/boFH63B3I3iiLpPkb8FqF066b/+XoFsK/C+BbvDB1MMHlEG2AUOnccNLUwY9M3wrvFqzGn22pJJaZU/Spi7rVFPMr+CRHueMc9UeqP/asNk8bFOh9WHvr+GzwGlPX4+GE1F//U9QSwMEFAACAAgAamGeS3Br3rpLAAAAagAAABsAAAB1bml2ZXJzYWwvdW5pdmVyc2FsLnBuZy54bWyzsa/IzVEoSy0qzszPs1Uy1DNQsrfj5bIpKEoty0wtV6gAigEFIUBJoRLINUJwyzNTSjJslczNTBFiGamZ6Rkltkqm5iZwQX2gkQBQSwECAAAUAAIACADniXNLFQ6tKGQEAAAHEQAAHQAAAAAAAAABAAAAAAAAAAAAdW5pdmVyc2FsL2NvbW1vbl9tZXNzYWdlcy5sbmdQSwECAAAUAAIACADniXNLCH4LIykDAACGDAAAJwAAAAAAAAABAAAAAACfBAAAdW5pdmVyc2FsL2ZsYXNoX3B1Ymxpc2hpbmdfc2V0dGluZ3MueG1sUEsBAgAAFAACAAgA54lzS7X8CWS6AgAAVQoAACEAAAAAAAAAAQAAAAAADQgAAHVuaXZlcnNhbC9mbGFzaF9za2luX3NldHRpbmdzLnhtbFBLAQIAABQAAgAIAOeJc0sqlg9n/gIAAJcLAAAmAAAAAAAAAAEAAAAAAAYLAAB1bml2ZXJzYWwvaHRtbF9wdWJsaXNoaW5nX3NldHRpbmdzLnhtbFBLAQIAABQAAgAIAOeJc0tocVKRmgEAAB8GAAAfAAAAAAAAAAEAAAAAAEgOAAB1bml2ZXJzYWwvaHRtbF9za2luX3NldHRpbmdzLmpzUEsBAgAAFAACAAgAaWGeSz08L9HBAAAA5QEAABoAAAAAAAAAAQAAAAAAHxAAAHVuaXZlcnNhbC9pMThuX3ByZXNldHMueG1sUEsBAgAAFAACAAgAaWGeS5r5lmRrAAAAawAAABwAAAAAAAAAAQAAAAAAGBEAAHVuaXZlcnNhbC9sb2NhbF9zZXR0aW5ncy54bWxQSwECAAAUAAIACABElFdHI7RO+/sCAACwCAAAFAAAAAAAAAABAAAAAAC9EQAAdW5pdmVyc2FsL3BsYXllci54bWxQSwECAAAUAAIACABpYZ5LsIcj9GwBAAD3AgAAKQAAAAAAAAABAAAAAADqFAAAdW5pdmVyc2FsL3NraW5fY3VzdG9taXphdGlvbl9zZXR0aW5ncy54bWxQSwECAAAUAAIACABqYZ5LJOD/F8QMAABjGQAAFwAAAAAAAAAAAAAAAACdFgAAdW5pdmVyc2FsL3VuaXZlcnNhbC5wbmdQSwECAAAUAAIACABqYZ5LcGveuksAAABqAAAAGwAAAAAAAAABAAAAAACWIwAAdW5pdmVyc2FsL3VuaXZlcnNhbC5wbmcueG1sUEsFBgAAAAALAAsASQMAABokAAAAAA=="/>
  <p:tag name="ISPRING_PRESENTATION_TITLE" val="36"/>
</p:tagLst>
</file>

<file path=ppt/theme/theme1.xml><?xml version="1.0" encoding="utf-8"?>
<a:theme xmlns:a="http://schemas.openxmlformats.org/drawingml/2006/main" name="Office Theme">
  <a:themeElements>
    <a:clrScheme name="自定义 2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471</TotalTime>
  <Words>375</Words>
  <Application>Microsoft Office PowerPoint</Application>
  <PresentationFormat>寬螢幕</PresentationFormat>
  <Paragraphs>58</Paragraphs>
  <Slides>10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20" baseType="lpstr">
      <vt:lpstr>等线</vt:lpstr>
      <vt:lpstr>迷你简卡通</vt:lpstr>
      <vt:lpstr>微軟正黑體</vt:lpstr>
      <vt:lpstr>微軟正黑體 Light</vt:lpstr>
      <vt:lpstr>新細明體</vt:lpstr>
      <vt:lpstr>Arial</vt:lpstr>
      <vt:lpstr>Calibri</vt:lpstr>
      <vt:lpstr>Tempus Sans ITC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Admin</cp:lastModifiedBy>
  <cp:revision>216</cp:revision>
  <dcterms:created xsi:type="dcterms:W3CDTF">2017-08-18T03:02:00Z</dcterms:created>
  <dcterms:modified xsi:type="dcterms:W3CDTF">2019-06-09T06:59:48Z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