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spc="-18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Introduction to the Python Quiz Game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Welcome to the exciting world of the Python Quiz Game! This interactive application will test your knowledge on a variety of topics, challenging you to think critically and have fun along the way.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4537710" y="18183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Aim of the Project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3730" y="3061216"/>
            <a:ext cx="1283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9586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Engage and Educate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76280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primary aim of the Python Quiz Game is to engage users in a fun and educational experience, enhancing their knowledge through interactive quizzes.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3462" y="3061216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09586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Develop Programming Skills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923467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creating this application, users will have the opportunity to improve their Python programming skills in a practical and enjoyable manner.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01954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82006" y="3061216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09586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Foster Critical Thinking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923467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quiz format encourages users to think critically, analyze information, and apply their problem-solving abilities.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1304"/>
            <a:ext cx="102920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Project Description: Interactive Quiz Game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Core Features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Python Quiz Game will feature a range of multiple-choice questions covering diverse topics, allowing users to test their knowledge and compete against themselves or others.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Interaction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will be able to navigate through the quiz, receive answers, and track their progress and scores.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28042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Customization Options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046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game will offer options for users to customize the difficulty level, select specific topic areas, and even create their own quiz questions.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91214" y="605909"/>
            <a:ext cx="5498902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12"/>
              </a:lnSpc>
              <a:buNone/>
            </a:pPr>
            <a:r>
              <a:rPr lang="en-US" sz="4330" spc="-130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Functionalities</a:t>
            </a:r>
            <a:endParaRPr lang="en-US" sz="4330" dirty="0"/>
          </a:p>
        </p:txBody>
      </p:sp>
      <p:sp>
        <p:nvSpPr>
          <p:cNvPr id="5" name="Shape 3"/>
          <p:cNvSpPr/>
          <p:nvPr/>
        </p:nvSpPr>
        <p:spPr>
          <a:xfrm>
            <a:off x="2399228" y="1623179"/>
            <a:ext cx="43934" cy="6000512"/>
          </a:xfrm>
          <a:prstGeom prst="roundRect">
            <a:avLst>
              <a:gd name="adj" fmla="val 225295"/>
            </a:avLst>
          </a:prstGeom>
          <a:solidFill>
            <a:srgbClr val="E2C8B5"/>
          </a:solidFill>
          <a:ln/>
        </p:spPr>
      </p:sp>
      <p:sp>
        <p:nvSpPr>
          <p:cNvPr id="6" name="Shape 4"/>
          <p:cNvSpPr/>
          <p:nvPr/>
        </p:nvSpPr>
        <p:spPr>
          <a:xfrm>
            <a:off x="2668548" y="202043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E2C8B5"/>
          </a:solidFill>
          <a:ln/>
        </p:spPr>
      </p:sp>
      <p:sp>
        <p:nvSpPr>
          <p:cNvPr id="7" name="Shape 5"/>
          <p:cNvSpPr/>
          <p:nvPr/>
        </p:nvSpPr>
        <p:spPr>
          <a:xfrm>
            <a:off x="2173724" y="1794986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357557" y="1836182"/>
            <a:ext cx="12704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spc="-78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598" dirty="0"/>
          </a:p>
        </p:txBody>
      </p:sp>
      <p:sp>
        <p:nvSpPr>
          <p:cNvPr id="9" name="Text 7"/>
          <p:cNvSpPr/>
          <p:nvPr/>
        </p:nvSpPr>
        <p:spPr>
          <a:xfrm>
            <a:off x="3630811" y="1843087"/>
            <a:ext cx="274939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spc="-6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Question Bank</a:t>
            </a:r>
            <a:endParaRPr lang="en-US" sz="2165" dirty="0"/>
          </a:p>
        </p:txBody>
      </p:sp>
      <p:sp>
        <p:nvSpPr>
          <p:cNvPr id="10" name="Text 8"/>
          <p:cNvSpPr/>
          <p:nvPr/>
        </p:nvSpPr>
        <p:spPr>
          <a:xfrm>
            <a:off x="3630811" y="2318623"/>
            <a:ext cx="8908375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game will maintain a comprehensive database of quiz questions, categorized by topic and difficulty level.</a:t>
            </a:r>
            <a:endParaRPr lang="en-US" sz="1732" dirty="0"/>
          </a:p>
        </p:txBody>
      </p:sp>
      <p:sp>
        <p:nvSpPr>
          <p:cNvPr id="11" name="Shape 9"/>
          <p:cNvSpPr/>
          <p:nvPr/>
        </p:nvSpPr>
        <p:spPr>
          <a:xfrm>
            <a:off x="2668548" y="385935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E2C8B5"/>
          </a:solidFill>
          <a:ln/>
        </p:spPr>
      </p:sp>
      <p:sp>
        <p:nvSpPr>
          <p:cNvPr id="12" name="Shape 10"/>
          <p:cNvSpPr/>
          <p:nvPr/>
        </p:nvSpPr>
        <p:spPr>
          <a:xfrm>
            <a:off x="2173724" y="3633907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35292" y="3675102"/>
            <a:ext cx="171569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spc="-78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598" dirty="0"/>
          </a:p>
        </p:txBody>
      </p:sp>
      <p:sp>
        <p:nvSpPr>
          <p:cNvPr id="14" name="Text 12"/>
          <p:cNvSpPr/>
          <p:nvPr/>
        </p:nvSpPr>
        <p:spPr>
          <a:xfrm>
            <a:off x="3630811" y="3682008"/>
            <a:ext cx="274939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spc="-6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Score Tracking</a:t>
            </a:r>
            <a:endParaRPr lang="en-US" sz="2165" dirty="0"/>
          </a:p>
        </p:txBody>
      </p:sp>
      <p:sp>
        <p:nvSpPr>
          <p:cNvPr id="15" name="Text 13"/>
          <p:cNvSpPr/>
          <p:nvPr/>
        </p:nvSpPr>
        <p:spPr>
          <a:xfrm>
            <a:off x="3630811" y="4157543"/>
            <a:ext cx="8908375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will be able to track their performance, view their scores, and compare them with previous attempts or other players.</a:t>
            </a:r>
            <a:endParaRPr lang="en-US" sz="1732" dirty="0"/>
          </a:p>
        </p:txBody>
      </p:sp>
      <p:sp>
        <p:nvSpPr>
          <p:cNvPr id="16" name="Shape 14"/>
          <p:cNvSpPr/>
          <p:nvPr/>
        </p:nvSpPr>
        <p:spPr>
          <a:xfrm>
            <a:off x="2668548" y="5698272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E2C8B5"/>
          </a:solidFill>
          <a:ln/>
        </p:spPr>
      </p:sp>
      <p:sp>
        <p:nvSpPr>
          <p:cNvPr id="17" name="Shape 15"/>
          <p:cNvSpPr/>
          <p:nvPr/>
        </p:nvSpPr>
        <p:spPr>
          <a:xfrm>
            <a:off x="2173724" y="5472827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331720" y="5514023"/>
            <a:ext cx="178832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spc="-78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598" dirty="0"/>
          </a:p>
        </p:txBody>
      </p:sp>
      <p:sp>
        <p:nvSpPr>
          <p:cNvPr id="19" name="Text 17"/>
          <p:cNvSpPr/>
          <p:nvPr/>
        </p:nvSpPr>
        <p:spPr>
          <a:xfrm>
            <a:off x="3630811" y="5520928"/>
            <a:ext cx="274939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spc="-6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Quiz Generation</a:t>
            </a:r>
            <a:endParaRPr lang="en-US" sz="2165" dirty="0"/>
          </a:p>
        </p:txBody>
      </p:sp>
      <p:sp>
        <p:nvSpPr>
          <p:cNvPr id="20" name="Text 18"/>
          <p:cNvSpPr/>
          <p:nvPr/>
        </p:nvSpPr>
        <p:spPr>
          <a:xfrm>
            <a:off x="3630811" y="5996464"/>
            <a:ext cx="8908375" cy="1407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Automatically generate quizzes based on user preferences, such as selecting specific topics, difficulty levels, or question types (multiple-choice, true/false). This functionality enhances user engagement by providing tailored quiz experiences to match individual interests and skill levels.</a:t>
            </a:r>
            <a:endParaRPr lang="en-US" sz="1732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53778"/>
            <a:ext cx="64618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92492"/>
            <a:ext cx="3370064" cy="3783211"/>
          </a:xfrm>
          <a:prstGeom prst="roundRect">
            <a:avLst>
              <a:gd name="adj" fmla="val 29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022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502700"/>
            <a:ext cx="291048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Python Quiz Game promises to be an engaging and educational tool for users of all skill levels, fostering a love for programming and critical thinking.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792492"/>
            <a:ext cx="3370064" cy="3783211"/>
          </a:xfrm>
          <a:prstGeom prst="roundRect">
            <a:avLst>
              <a:gd name="adj" fmla="val 29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0018" y="3022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Future Enhancements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0018" y="3502700"/>
            <a:ext cx="291048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Planned future developments include integrating leaderboards, incorporating multimedia content, and enabling user-generated quizzes for a more personalized experience.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792492"/>
            <a:ext cx="3370064" cy="3783211"/>
          </a:xfrm>
          <a:prstGeom prst="roundRect">
            <a:avLst>
              <a:gd name="adj" fmla="val 29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2253" y="3022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Get Involved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2253" y="3502700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Join us in this exciting Python programming journey and be a part of the Python Quiz Game's ongoing development and success.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2024-05-30T13:48:34Z</dcterms:created>
  <dcterms:modified xsi:type="dcterms:W3CDTF">2024-05-30T13:48:34Z</dcterms:modified>
</cp:coreProperties>
</file>