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A802E-7C9B-4D42-A673-DCA2F76F58BF}" v="104" dt="2022-03-28T03:43:02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宣翔 方" userId="e5ee902acaba6469" providerId="LiveId" clId="{F6AA802E-7C9B-4D42-A673-DCA2F76F58BF}"/>
    <pc:docChg chg="custSel addSld delSld modSld">
      <pc:chgData name="宣翔 方" userId="e5ee902acaba6469" providerId="LiveId" clId="{F6AA802E-7C9B-4D42-A673-DCA2F76F58BF}" dt="2022-03-28T03:43:02.624" v="217" actId="20577"/>
      <pc:docMkLst>
        <pc:docMk/>
      </pc:docMkLst>
      <pc:sldChg chg="modSp new del mod">
        <pc:chgData name="宣翔 方" userId="e5ee902acaba6469" providerId="LiveId" clId="{F6AA802E-7C9B-4D42-A673-DCA2F76F58BF}" dt="2022-03-28T03:20:09.437" v="66" actId="47"/>
        <pc:sldMkLst>
          <pc:docMk/>
          <pc:sldMk cId="3517257496" sldId="256"/>
        </pc:sldMkLst>
        <pc:spChg chg="mod">
          <ac:chgData name="宣翔 方" userId="e5ee902acaba6469" providerId="LiveId" clId="{F6AA802E-7C9B-4D42-A673-DCA2F76F58BF}" dt="2022-03-28T03:18:23.773" v="2" actId="20577"/>
          <ac:spMkLst>
            <pc:docMk/>
            <pc:sldMk cId="3517257496" sldId="256"/>
            <ac:spMk id="2" creationId="{5B4FDB00-A7C4-4BC7-A01D-BBC4E9056770}"/>
          </ac:spMkLst>
        </pc:spChg>
      </pc:sldChg>
      <pc:sldChg chg="modSp add mod">
        <pc:chgData name="宣翔 方" userId="e5ee902acaba6469" providerId="LiveId" clId="{F6AA802E-7C9B-4D42-A673-DCA2F76F58BF}" dt="2022-03-28T03:26:35.751" v="72" actId="2711"/>
        <pc:sldMkLst>
          <pc:docMk/>
          <pc:sldMk cId="1443276384" sldId="257"/>
        </pc:sldMkLst>
        <pc:spChg chg="mod">
          <ac:chgData name="宣翔 方" userId="e5ee902acaba6469" providerId="LiveId" clId="{F6AA802E-7C9B-4D42-A673-DCA2F76F58BF}" dt="2022-03-28T03:26:35.751" v="72" actId="2711"/>
          <ac:spMkLst>
            <pc:docMk/>
            <pc:sldMk cId="1443276384" sldId="257"/>
            <ac:spMk id="2" creationId="{5B4FDB00-A7C4-4BC7-A01D-BBC4E9056770}"/>
          </ac:spMkLst>
        </pc:spChg>
        <pc:spChg chg="mod">
          <ac:chgData name="宣翔 方" userId="e5ee902acaba6469" providerId="LiveId" clId="{F6AA802E-7C9B-4D42-A673-DCA2F76F58BF}" dt="2022-03-28T03:26:25.802" v="71" actId="2711"/>
          <ac:spMkLst>
            <pc:docMk/>
            <pc:sldMk cId="1443276384" sldId="257"/>
            <ac:spMk id="3" creationId="{5C6EEE6C-DDDF-41A8-8222-D434F4403D75}"/>
          </ac:spMkLst>
        </pc:spChg>
      </pc:sldChg>
      <pc:sldChg chg="delSp modSp new mod">
        <pc:chgData name="宣翔 方" userId="e5ee902acaba6469" providerId="LiveId" clId="{F6AA802E-7C9B-4D42-A673-DCA2F76F58BF}" dt="2022-03-28T03:43:02.624" v="217" actId="20577"/>
        <pc:sldMkLst>
          <pc:docMk/>
          <pc:sldMk cId="3588253217" sldId="258"/>
        </pc:sldMkLst>
        <pc:spChg chg="del">
          <ac:chgData name="宣翔 方" userId="e5ee902acaba6469" providerId="LiveId" clId="{F6AA802E-7C9B-4D42-A673-DCA2F76F58BF}" dt="2022-03-28T03:41:40.926" v="156" actId="478"/>
          <ac:spMkLst>
            <pc:docMk/>
            <pc:sldMk cId="3588253217" sldId="258"/>
            <ac:spMk id="2" creationId="{83EE6922-AB70-41FA-8C24-CBAECA3DD5DB}"/>
          </ac:spMkLst>
        </pc:spChg>
        <pc:spChg chg="mod">
          <ac:chgData name="宣翔 方" userId="e5ee902acaba6469" providerId="LiveId" clId="{F6AA802E-7C9B-4D42-A673-DCA2F76F58BF}" dt="2022-03-28T03:43:02.624" v="217" actId="20577"/>
          <ac:spMkLst>
            <pc:docMk/>
            <pc:sldMk cId="3588253217" sldId="258"/>
            <ac:spMk id="3" creationId="{CE2A07DB-69B0-4CD9-8C57-B2A658282C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0DEFE0-75AE-4C39-B88A-D5BF1306C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BB8831-2389-419A-BAF5-F3642D900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439B1C-C3B2-43F7-8D61-1D660052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45C4-4068-4CB7-83EA-B49F1DDB35FC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C1AFF0B-790C-48EF-A2A4-1B469FA4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FFA6AA-8AB9-42A1-B139-8466B8E22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A12-0145-49AE-AA99-6FD129A01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0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37366D-72C0-4BB3-8881-36B43469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2739EB-10B9-45B8-A313-06BFB5C71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644972-7CC6-4A95-B023-B52B5DBBD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45C4-4068-4CB7-83EA-B49F1DDB35FC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7FF1D5-FDB9-44BD-8B1C-815CE963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DF9F66-CD6C-4DFD-9A25-1334D488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A12-0145-49AE-AA99-6FD129A01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863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9C8B355-13E8-4AAD-A3F2-AC216AE3F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81D4AE4-AD2D-4BDE-9377-948E891A6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57E3D8-DF54-4BB6-99FE-FB2BBCDB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45C4-4068-4CB7-83EA-B49F1DDB35FC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286175-2954-4F11-B7AD-ADB64FAC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E63257-E8A7-419C-AB1A-B0AD33566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A12-0145-49AE-AA99-6FD129A01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84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33A653-1E17-479C-8ADE-0B29A07E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DE209C-5B88-4F4B-A774-4D54FA3F2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0B2374-C9EA-404F-A716-CE94A56F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45C4-4068-4CB7-83EA-B49F1DDB35FC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A8AA87-87CD-4ACC-82FE-CA2631ED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071E25-E169-48EF-98DE-729655F1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A12-0145-49AE-AA99-6FD129A01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274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298AA-FACE-411B-BDA1-31C4DD4D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A80099-5F2F-4286-8BB4-A3E9CFDE2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F73FB8-8D15-4F82-85AA-CA629622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45C4-4068-4CB7-83EA-B49F1DDB35FC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79A058-1155-4108-92FE-7E7CC4A5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C6D6E4-6803-404F-8A77-0E743729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A12-0145-49AE-AA99-6FD129A01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53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FAA57B-9B87-4ED2-8DE0-0823F9ED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1B481C-49FA-4C9A-B2EA-DD9817310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E85BCF-9D53-4CEC-A362-E4BBE43B6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CB8794-F406-4E3A-9150-04CCB0538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45C4-4068-4CB7-83EA-B49F1DDB35FC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239DB7-F8F2-42CD-8FD9-83CB94E6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8A9E57E-2FCA-42DB-BA0B-4CD313EA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A12-0145-49AE-AA99-6FD129A01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442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8D322-C467-4AA6-8AE9-9065F2C5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A251BE-49F8-4554-AC8B-276EB330A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7A2948-6630-430B-97F2-BD5902491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E41414C-9D80-405C-BA87-4D6C0E15A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8D229E5-F4AC-4349-9E94-C0942BE92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4CEF232-AF04-410A-BDA4-07076BFE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45C4-4068-4CB7-83EA-B49F1DDB35FC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13FBF83-DFE4-412A-A88A-CAE1E93D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1B2A969-D3CC-4906-A7DE-A47D6598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A12-0145-49AE-AA99-6FD129A01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737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E1107C-510C-4C55-8FEC-EB665F1F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C27D547-66D2-48C4-B475-48379F94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45C4-4068-4CB7-83EA-B49F1DDB35FC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901E170-DF40-4EF1-8BFE-DC95D7ED3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C11E926-E20D-4D93-93D2-4CBBA338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A12-0145-49AE-AA99-6FD129A01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68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62EF19C-86A7-439C-80C5-84E7640B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45C4-4068-4CB7-83EA-B49F1DDB35FC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996CB64-3CEE-4C45-B525-FADE7703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A787FB-618F-4A4C-860F-73B63EF46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A12-0145-49AE-AA99-6FD129A01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55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D8F6BD-94A3-4CA4-BF5D-E42AD4EB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91DB87-8F72-4A86-80FA-F3C1D8652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917F76-038F-4C79-A940-07A2BEC94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1BECC1-32EC-41ED-805D-AB328558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45C4-4068-4CB7-83EA-B49F1DDB35FC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4397C7-E609-4647-BAB7-A0D95732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3E3AB1-CFFA-4D0A-BBD1-D52C32C9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A12-0145-49AE-AA99-6FD129A01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035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73CE94-D6CF-45A3-A874-C585A70A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A09510-2063-4FCE-96B7-9944CFE414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9BC503-75B8-4520-8E7C-990395CD2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D6DCCF-320C-4C11-9179-E6696257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945C4-4068-4CB7-83EA-B49F1DDB35FC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A9E6FF-440C-45D3-B1D1-C15E5152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B3492A-7B51-4A10-A9AD-52D1FDEC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BCA12-0145-49AE-AA99-6FD129A01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0285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C3C9ACB-6A29-47B8-8DC4-6E0A73A95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6EADD2-1AA6-46E2-B11E-7BAEBFA4D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9F6F67-CDC9-4F1A-85D9-2E38BA104E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945C4-4068-4CB7-83EA-B49F1DDB35FC}" type="datetimeFigureOut">
              <a:rPr lang="zh-TW" altLang="en-US" smtClean="0"/>
              <a:t>2022/3/28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E2DEFD-9ECF-4B4A-8F22-7CE19AFD2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17C29C-92FE-4EFD-839C-00B701427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BCA12-0145-49AE-AA99-6FD129A01E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7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FDB00-A7C4-4BC7-A01D-BBC4E9056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latin typeface="+mn-lt"/>
                <a:cs typeface="Times New Roman" panose="02020603050405020304" pitchFamily="18" charset="0"/>
              </a:rPr>
              <a:t>Estimation Project: Likelihood Function and the ML Estimator</a:t>
            </a:r>
            <a:endParaRPr lang="zh-TW" altLang="en-US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6EEE6C-DDDF-41A8-8222-D434F4403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cs typeface="Times New Roman" panose="02020603050405020304" pitchFamily="18" charset="0"/>
              </a:rPr>
              <a:t>Q36104080 </a:t>
            </a:r>
            <a:r>
              <a:rPr lang="zh-TW" altLang="en-US" sz="4400" dirty="0">
                <a:cs typeface="Times New Roman" panose="02020603050405020304" pitchFamily="18" charset="0"/>
              </a:rPr>
              <a:t>方宣翔</a:t>
            </a:r>
          </a:p>
        </p:txBody>
      </p:sp>
    </p:spTree>
    <p:extLst>
      <p:ext uri="{BB962C8B-B14F-4D97-AF65-F5344CB8AC3E}">
        <p14:creationId xmlns:p14="http://schemas.microsoft.com/office/powerpoint/2010/main" val="144327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2A07DB-69B0-4CD9-8C57-B2A658282C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0743"/>
                <a:ext cx="10515600" cy="56762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/>
                  <a:t>2. 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altLang="zh-TW" dirty="0"/>
                  <a:t>  so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=10,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=7|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=10,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E2A07DB-69B0-4CD9-8C57-B2A658282C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0743"/>
                <a:ext cx="10515600" cy="5676220"/>
              </a:xfrm>
              <a:blipFill>
                <a:blip r:embed="rId2"/>
                <a:stretch>
                  <a:fillRect l="-1217" t="-17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25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41</Words>
  <Application>Microsoft Office PowerPoint</Application>
  <PresentationFormat>寬螢幕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佈景主題</vt:lpstr>
      <vt:lpstr>Estimation Project: Likelihood Function and the ML Estimator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</dc:title>
  <dc:creator>宣翔 方</dc:creator>
  <cp:lastModifiedBy>宣翔 方</cp:lastModifiedBy>
  <cp:revision>1</cp:revision>
  <dcterms:created xsi:type="dcterms:W3CDTF">2022-03-28T03:18:20Z</dcterms:created>
  <dcterms:modified xsi:type="dcterms:W3CDTF">2022-03-28T03:43:11Z</dcterms:modified>
</cp:coreProperties>
</file>