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68" r:id="rId3"/>
    <p:sldId id="277" r:id="rId4"/>
    <p:sldId id="278" r:id="rId5"/>
    <p:sldId id="279" r:id="rId6"/>
    <p:sldId id="282" r:id="rId7"/>
    <p:sldId id="283" r:id="rId8"/>
    <p:sldId id="290" r:id="rId9"/>
    <p:sldId id="284" r:id="rId10"/>
    <p:sldId id="285" r:id="rId11"/>
    <p:sldId id="286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CB90B-35A3-48C3-874C-B5F828D83D01}" v="18" dt="2022-05-16T17:32:55.564"/>
    <p1510:client id="{A0EB2DDA-CC82-4998-8F54-595A77E94559}" v="692" dt="2022-05-17T04:46:1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宣翔 方" userId="e5ee902acaba6469" providerId="LiveId" clId="{1B1CB90B-35A3-48C3-874C-B5F828D83D01}"/>
    <pc:docChg chg="custSel addSld delSld modSld">
      <pc:chgData name="宣翔 方" userId="e5ee902acaba6469" providerId="LiveId" clId="{1B1CB90B-35A3-48C3-874C-B5F828D83D01}" dt="2022-05-16T17:35:50.338" v="177" actId="20577"/>
      <pc:docMkLst>
        <pc:docMk/>
      </pc:docMkLst>
      <pc:sldChg chg="modSp new mod">
        <pc:chgData name="宣翔 方" userId="e5ee902acaba6469" providerId="LiveId" clId="{1B1CB90B-35A3-48C3-874C-B5F828D83D01}" dt="2022-05-16T17:32:13.638" v="129" actId="122"/>
        <pc:sldMkLst>
          <pc:docMk/>
          <pc:sldMk cId="95125919" sldId="256"/>
        </pc:sldMkLst>
        <pc:spChg chg="mod">
          <ac:chgData name="宣翔 方" userId="e5ee902acaba6469" providerId="LiveId" clId="{1B1CB90B-35A3-48C3-874C-B5F828D83D01}" dt="2022-05-16T17:32:08.281" v="127" actId="122"/>
          <ac:spMkLst>
            <pc:docMk/>
            <pc:sldMk cId="95125919" sldId="256"/>
            <ac:spMk id="2" creationId="{EF1445A0-D61C-ADDF-E2BF-0A5DCBB790BB}"/>
          </ac:spMkLst>
        </pc:spChg>
        <pc:spChg chg="mod">
          <ac:chgData name="宣翔 方" userId="e5ee902acaba6469" providerId="LiveId" clId="{1B1CB90B-35A3-48C3-874C-B5F828D83D01}" dt="2022-05-16T17:32:13.638" v="129" actId="122"/>
          <ac:spMkLst>
            <pc:docMk/>
            <pc:sldMk cId="95125919" sldId="256"/>
            <ac:spMk id="3" creationId="{EC2BEACC-50D0-EEBD-B025-EB4662D449F2}"/>
          </ac:spMkLst>
        </pc:spChg>
      </pc:sldChg>
      <pc:sldChg chg="modSp new del mod">
        <pc:chgData name="宣翔 方" userId="e5ee902acaba6469" providerId="LiveId" clId="{1B1CB90B-35A3-48C3-874C-B5F828D83D01}" dt="2022-05-16T17:32:55.310" v="140" actId="47"/>
        <pc:sldMkLst>
          <pc:docMk/>
          <pc:sldMk cId="4002441313" sldId="257"/>
        </pc:sldMkLst>
        <pc:spChg chg="mod">
          <ac:chgData name="宣翔 方" userId="e5ee902acaba6469" providerId="LiveId" clId="{1B1CB90B-35A3-48C3-874C-B5F828D83D01}" dt="2022-05-16T17:32:24.293" v="139" actId="20577"/>
          <ac:spMkLst>
            <pc:docMk/>
            <pc:sldMk cId="4002441313" sldId="257"/>
            <ac:spMk id="2" creationId="{2F4B1002-A3C2-294B-3F91-600404813611}"/>
          </ac:spMkLst>
        </pc:spChg>
      </pc:sldChg>
      <pc:sldChg chg="delSp modSp add mod">
        <pc:chgData name="宣翔 方" userId="e5ee902acaba6469" providerId="LiveId" clId="{1B1CB90B-35A3-48C3-874C-B5F828D83D01}" dt="2022-05-16T17:35:50.338" v="177" actId="20577"/>
        <pc:sldMkLst>
          <pc:docMk/>
          <pc:sldMk cId="2398649155" sldId="268"/>
        </pc:sldMkLst>
        <pc:spChg chg="mod">
          <ac:chgData name="宣翔 方" userId="e5ee902acaba6469" providerId="LiveId" clId="{1B1CB90B-35A3-48C3-874C-B5F828D83D01}" dt="2022-05-16T17:35:50.338" v="177" actId="20577"/>
          <ac:spMkLst>
            <pc:docMk/>
            <pc:sldMk cId="2398649155" sldId="268"/>
            <ac:spMk id="3" creationId="{E6DABB33-131B-429C-B948-76E93765B3E9}"/>
          </ac:spMkLst>
        </pc:spChg>
        <pc:spChg chg="del">
          <ac:chgData name="宣翔 方" userId="e5ee902acaba6469" providerId="LiveId" clId="{1B1CB90B-35A3-48C3-874C-B5F828D83D01}" dt="2022-05-16T17:33:57.334" v="145" actId="478"/>
          <ac:spMkLst>
            <pc:docMk/>
            <pc:sldMk cId="2398649155" sldId="268"/>
            <ac:spMk id="5" creationId="{16419D61-378D-403B-92E8-BCF93E113C6C}"/>
          </ac:spMkLst>
        </pc:spChg>
        <pc:picChg chg="mod">
          <ac:chgData name="宣翔 方" userId="e5ee902acaba6469" providerId="LiveId" clId="{1B1CB90B-35A3-48C3-874C-B5F828D83D01}" dt="2022-05-16T17:35:09.460" v="158" actId="1076"/>
          <ac:picMkLst>
            <pc:docMk/>
            <pc:sldMk cId="2398649155" sldId="268"/>
            <ac:picMk id="7" creationId="{3BD52E03-C1D4-4381-9C96-1C762B98A940}"/>
          </ac:picMkLst>
        </pc:picChg>
      </pc:sldChg>
    </pc:docChg>
  </pc:docChgLst>
  <pc:docChgLst>
    <pc:chgData name="宣翔 方" userId="e5ee902acaba6469" providerId="LiveId" clId="{A0EB2DDA-CC82-4998-8F54-595A77E94559}"/>
    <pc:docChg chg="custSel addSld delSld modSld sldOrd">
      <pc:chgData name="宣翔 方" userId="e5ee902acaba6469" providerId="LiveId" clId="{A0EB2DDA-CC82-4998-8F54-595A77E94559}" dt="2022-05-17T04:47:16.509" v="824" actId="1076"/>
      <pc:docMkLst>
        <pc:docMk/>
      </pc:docMkLst>
      <pc:sldChg chg="addSp modSp mod">
        <pc:chgData name="宣翔 方" userId="e5ee902acaba6469" providerId="LiveId" clId="{A0EB2DDA-CC82-4998-8F54-595A77E94559}" dt="2022-05-17T03:57:50.228" v="22" actId="12"/>
        <pc:sldMkLst>
          <pc:docMk/>
          <pc:sldMk cId="2398649155" sldId="268"/>
        </pc:sldMkLst>
        <pc:spChg chg="add mod">
          <ac:chgData name="宣翔 方" userId="e5ee902acaba6469" providerId="LiveId" clId="{A0EB2DDA-CC82-4998-8F54-595A77E94559}" dt="2022-05-17T03:51:48.645" v="15" actId="1076"/>
          <ac:spMkLst>
            <pc:docMk/>
            <pc:sldMk cId="2398649155" sldId="268"/>
            <ac:spMk id="2" creationId="{B96DC537-0E5A-FF6B-AB0F-F825C68CBCD5}"/>
          </ac:spMkLst>
        </pc:spChg>
        <pc:spChg chg="mod">
          <ac:chgData name="宣翔 方" userId="e5ee902acaba6469" providerId="LiveId" clId="{A0EB2DDA-CC82-4998-8F54-595A77E94559}" dt="2022-05-17T03:57:50.228" v="22" actId="12"/>
          <ac:spMkLst>
            <pc:docMk/>
            <pc:sldMk cId="2398649155" sldId="268"/>
            <ac:spMk id="3" creationId="{E6DABB33-131B-429C-B948-76E93765B3E9}"/>
          </ac:spMkLst>
        </pc:spChg>
        <pc:spChg chg="add mod">
          <ac:chgData name="宣翔 方" userId="e5ee902acaba6469" providerId="LiveId" clId="{A0EB2DDA-CC82-4998-8F54-595A77E94559}" dt="2022-05-17T03:20:56.458" v="1" actId="1076"/>
          <ac:spMkLst>
            <pc:docMk/>
            <pc:sldMk cId="2398649155" sldId="268"/>
            <ac:spMk id="5" creationId="{EE15D167-6BD7-A0BC-7502-037E1B5A3DCD}"/>
          </ac:spMkLst>
        </pc:spChg>
        <pc:picChg chg="mod">
          <ac:chgData name="宣翔 方" userId="e5ee902acaba6469" providerId="LiveId" clId="{A0EB2DDA-CC82-4998-8F54-595A77E94559}" dt="2022-05-17T03:51:27.751" v="11" actId="1076"/>
          <ac:picMkLst>
            <pc:docMk/>
            <pc:sldMk cId="2398649155" sldId="268"/>
            <ac:picMk id="7" creationId="{3BD52E03-C1D4-4381-9C96-1C762B98A940}"/>
          </ac:picMkLst>
        </pc:picChg>
      </pc:sldChg>
      <pc:sldChg chg="modSp add mod">
        <pc:chgData name="宣翔 方" userId="e5ee902acaba6469" providerId="LiveId" clId="{A0EB2DDA-CC82-4998-8F54-595A77E94559}" dt="2022-05-17T04:41:50.091" v="714" actId="20577"/>
        <pc:sldMkLst>
          <pc:docMk/>
          <pc:sldMk cId="201781967" sldId="277"/>
        </pc:sldMkLst>
        <pc:spChg chg="mod">
          <ac:chgData name="宣翔 方" userId="e5ee902acaba6469" providerId="LiveId" clId="{A0EB2DDA-CC82-4998-8F54-595A77E94559}" dt="2022-05-17T04:41:50.091" v="714" actId="20577"/>
          <ac:spMkLst>
            <pc:docMk/>
            <pc:sldMk cId="201781967" sldId="277"/>
            <ac:spMk id="3" creationId="{9D4CB2E9-7E15-43D3-A379-03B75AFB1742}"/>
          </ac:spMkLst>
        </pc:spChg>
      </pc:sldChg>
      <pc:sldChg chg="addSp delSp modSp add mod ord">
        <pc:chgData name="宣翔 方" userId="e5ee902acaba6469" providerId="LiveId" clId="{A0EB2DDA-CC82-4998-8F54-595A77E94559}" dt="2022-05-17T04:47:16.509" v="824" actId="1076"/>
        <pc:sldMkLst>
          <pc:docMk/>
          <pc:sldMk cId="1464670311" sldId="278"/>
        </pc:sldMkLst>
        <pc:spChg chg="mod">
          <ac:chgData name="宣翔 方" userId="e5ee902acaba6469" providerId="LiveId" clId="{A0EB2DDA-CC82-4998-8F54-595A77E94559}" dt="2022-05-17T04:46:11.276" v="815" actId="20577"/>
          <ac:spMkLst>
            <pc:docMk/>
            <pc:sldMk cId="1464670311" sldId="278"/>
            <ac:spMk id="3" creationId="{9D4CB2E9-7E15-43D3-A379-03B75AFB1742}"/>
          </ac:spMkLst>
        </pc:spChg>
        <pc:spChg chg="add del">
          <ac:chgData name="宣翔 方" userId="e5ee902acaba6469" providerId="LiveId" clId="{A0EB2DDA-CC82-4998-8F54-595A77E94559}" dt="2022-05-17T04:06:13.654" v="224"/>
          <ac:spMkLst>
            <pc:docMk/>
            <pc:sldMk cId="1464670311" sldId="278"/>
            <ac:spMk id="5" creationId="{D9412516-A109-3460-1E3C-43EDB868BD3B}"/>
          </ac:spMkLst>
        </pc:spChg>
        <pc:graphicFrameChg chg="add del">
          <ac:chgData name="宣翔 方" userId="e5ee902acaba6469" providerId="LiveId" clId="{A0EB2DDA-CC82-4998-8F54-595A77E94559}" dt="2022-05-17T04:06:13.654" v="224"/>
          <ac:graphicFrameMkLst>
            <pc:docMk/>
            <pc:sldMk cId="1464670311" sldId="278"/>
            <ac:graphicFrameMk id="6" creationId="{2205573D-7C93-C568-5462-E73E6C79B8EB}"/>
          </ac:graphicFrameMkLst>
        </pc:graphicFrameChg>
        <pc:picChg chg="add mod modCrop">
          <ac:chgData name="宣翔 方" userId="e5ee902acaba6469" providerId="LiveId" clId="{A0EB2DDA-CC82-4998-8F54-595A77E94559}" dt="2022-05-17T04:47:16.509" v="824" actId="1076"/>
          <ac:picMkLst>
            <pc:docMk/>
            <pc:sldMk cId="1464670311" sldId="278"/>
            <ac:picMk id="8" creationId="{A9032AEE-7A3B-CCE1-642C-ECC1D087434A}"/>
          </ac:picMkLst>
        </pc:picChg>
      </pc:sldChg>
      <pc:sldChg chg="add del">
        <pc:chgData name="宣翔 方" userId="e5ee902acaba6469" providerId="LiveId" clId="{A0EB2DDA-CC82-4998-8F54-595A77E94559}" dt="2022-05-17T04:36:54.086" v="651" actId="47"/>
        <pc:sldMkLst>
          <pc:docMk/>
          <pc:sldMk cId="26994934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1FCB4-5B0F-4F89-A344-FBA67D40ECCB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78D0-43E5-469E-85BC-A1BCA48D6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8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B1E-0C9B-4D78-88B5-101D85F399D7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45A0-D61C-ADDF-E2BF-0A5DCBB7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52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Equalizers for Frequency Selective Channel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2BEACC-50D0-EEBD-B025-EB4662D4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3129"/>
            <a:ext cx="9144000" cy="1655762"/>
          </a:xfrm>
        </p:spPr>
        <p:txBody>
          <a:bodyPr/>
          <a:lstStyle/>
          <a:p>
            <a:pPr algn="ctr"/>
            <a:r>
              <a:rPr lang="en-US" altLang="zh-TW" dirty="0"/>
              <a:t>Presented by </a:t>
            </a:r>
          </a:p>
          <a:p>
            <a:pPr algn="ctr"/>
            <a:r>
              <a:rPr lang="zh-TW" altLang="en-US" dirty="0"/>
              <a:t>方宣翔 </a:t>
            </a:r>
            <a:r>
              <a:rPr lang="en-US" altLang="zh-TW" dirty="0"/>
              <a:t>Q36104080</a:t>
            </a:r>
          </a:p>
        </p:txBody>
      </p:sp>
    </p:spTree>
    <p:extLst>
      <p:ext uri="{BB962C8B-B14F-4D97-AF65-F5344CB8AC3E}">
        <p14:creationId xmlns:p14="http://schemas.microsoft.com/office/powerpoint/2010/main" val="9512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F825CB-BD68-4DB9-A33C-D0EAD9D1A3C1}"/>
              </a:ext>
            </a:extLst>
          </p:cNvPr>
          <p:cNvSpPr txBox="1"/>
          <p:nvPr/>
        </p:nvSpPr>
        <p:spPr>
          <a:xfrm>
            <a:off x="908211" y="1853192"/>
            <a:ext cx="623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b="1" dirty="0">
                <a:sym typeface="Wingdings" panose="05000000000000000000" pitchFamily="2" charset="2"/>
              </a:rPr>
              <a:t> 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6" y="1690688"/>
            <a:ext cx="5470500" cy="410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64" y="1690688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F2F7D-49E6-447F-B71E-D25B9F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0978DB-38C8-4852-BBFF-1D71B40D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734" y="1829785"/>
            <a:ext cx="3673921" cy="45484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LMS converges </a:t>
            </a:r>
            <a:r>
              <a:rPr lang="en-US" altLang="zh-TW" sz="2400" dirty="0">
                <a:solidFill>
                  <a:srgbClr val="FF0000"/>
                </a:solidFill>
              </a:rPr>
              <a:t>closer</a:t>
            </a:r>
            <a:r>
              <a:rPr lang="en-US" altLang="zh-TW" sz="2400" dirty="0"/>
              <a:t> to Wiener solution in </a:t>
            </a:r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r>
              <a:rPr lang="en-US" altLang="zh-TW" sz="2400" dirty="0"/>
              <a:t> step size case.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Zero-Forcing is worse than Wiener filter due to the noise enhancement.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9" y="1536261"/>
            <a:ext cx="6206021" cy="46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LMS Learning Curve under different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43" y="1870369"/>
            <a:ext cx="5470500" cy="410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00" y="1870369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Wiener solution is the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optimum solution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of equalizer,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b</a:t>
                </a: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ut Wiener solution is </a:t>
                </a:r>
                <a:r>
                  <a:rPr lang="en-US" altLang="zh-TW" sz="2000" dirty="0"/>
                  <a:t>hard to obtain in practical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LMS algorithm didn’t need to know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2000" dirty="0"/>
                  <a:t>, and it didn’t have to calculate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Reducing step size of LMS has the effect of slowing down the rate of convergence, but converges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000" dirty="0"/>
                  <a:t> to Wiener solution.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r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36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FBBE54-3A38-4ABB-B7E1-895C45D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Equalizers For Frequency Selective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ABB33-131B-429C-B948-76E93765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8390"/>
            <a:ext cx="11040123" cy="3329125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Baseband Channel: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Slow fading </a:t>
            </a:r>
            <a:r>
              <a:rPr lang="en-US" altLang="zh-TW" sz="2200" dirty="0">
                <a:sym typeface="Wingdings" panose="05000000000000000000" pitchFamily="2" charset="2"/>
              </a:rPr>
              <a:t> </a:t>
            </a:r>
            <a:r>
              <a:rPr lang="en-US" altLang="zh-TW" sz="2200" dirty="0"/>
              <a:t>Time invariant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Frequency-Selective fading (Multipath fading)</a:t>
            </a:r>
          </a:p>
          <a:p>
            <a:pPr marL="914400" lvl="1" indent="-457200">
              <a:buFont typeface="+mj-lt"/>
              <a:buAutoNum type="alphaLcPeriod"/>
            </a:pPr>
            <a:endParaRPr lang="en-US" altLang="zh-TW" sz="2200" dirty="0"/>
          </a:p>
          <a:p>
            <a:r>
              <a:rPr lang="en-US" altLang="zh-TW" sz="2200" dirty="0"/>
              <a:t>Equalizer Types: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Wiener filter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Zero forcing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LMS</a:t>
            </a:r>
            <a:endParaRPr lang="zh-TW" alt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/>
              <p:nvPr/>
            </p:nvSpPr>
            <p:spPr>
              <a:xfrm>
                <a:off x="4922680" y="4951236"/>
                <a:ext cx="3789287" cy="129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/>
                  <a:t>: desired delay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filter coefficient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80" y="4951236"/>
                <a:ext cx="3789287" cy="1292662"/>
              </a:xfrm>
              <a:prstGeom prst="rect">
                <a:avLst/>
              </a:prstGeom>
              <a:blipFill>
                <a:blip r:embed="rId3"/>
                <a:stretch>
                  <a:fillRect l="-321" b="-6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397A9089-1C86-00D2-1CE4-8D13695D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54" y="1331690"/>
            <a:ext cx="7045051" cy="23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en-US" altLang="zh-TW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MSE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𝒐𝒑𝒕𝒊𝒎𝒊𝒛𝒆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B2E9-7E15-43D3-A379-03B75AF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0905"/>
            <a:ext cx="8596669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ea typeface="Cambria Math" panose="02040503050406030204" pitchFamily="18" charset="0"/>
              </a:rPr>
              <a:t>Channel impulse response: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32AEE-7A3B-CCE1-642C-ECC1D087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2" t="56000" r="22098" b="27158"/>
          <a:stretch/>
        </p:blipFill>
        <p:spPr>
          <a:xfrm>
            <a:off x="774956" y="2464065"/>
            <a:ext cx="4764823" cy="1019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2" y="1848950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 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)~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sSubSup>
                          <m:sSub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=0.001)</m:t>
                        </m:r>
                      </m:e>
                    </m:nary>
                  </m:oMath>
                </a14:m>
                <a:r>
                  <a:rPr lang="en-US" altLang="zh-TW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with zero mean and unit variance.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Desired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delay, which can be used to optimize the equalizer performance.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ea typeface="Cambria Math" panose="02040503050406030204" pitchFamily="18" charset="0"/>
                  </a:rPr>
                  <a:t>We choose equalizer length M=11.</a:t>
                </a: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t="-7494" r="-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9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AF123-0D35-45FD-9E13-5E0FB88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Mean Square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From the MSE diagram, we choose: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Delay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</m:oMath>
                </a14:m>
                <a:r>
                  <a:rPr lang="en-US" altLang="zh-TW" sz="2000" dirty="0"/>
                  <a:t> = 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  <a:blipFill>
                <a:blip r:embed="rId2"/>
                <a:stretch>
                  <a:fillRect l="-181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9" y="1652273"/>
            <a:ext cx="5854253" cy="4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Optimum FIR equalizer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00" y="1509885"/>
            <a:ext cx="5470500" cy="410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509885"/>
            <a:ext cx="5470500" cy="410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This result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  <a:blipFill>
                <a:blip r:embed="rId5"/>
                <a:stretch>
                  <a:fillRect l="-125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1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forcing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890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Formula:</a:t>
                </a:r>
                <a:endParaRPr lang="en-US" altLang="zh-TW" sz="2000" b="1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𝑯𝒙</m:t>
                    </m:r>
                    <m:d>
                      <m:d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b="0" i="0" dirty="0">
                    <a:ea typeface="Cambria Math" panose="02040503050406030204" pitchFamily="18" charset="0"/>
                  </a:rPr>
                  <a:t>Convolution matrix (Toeplitz matrix)</a:t>
                </a:r>
                <a:r>
                  <a:rPr lang="en-US" altLang="zh-TW" sz="2000" i="1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/>
                  <a:t>Our 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  ….0 1 0 …0]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b="1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0….0 1 0 ….0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/>
              </a:p>
              <a:p>
                <a:pPr>
                  <a:lnSpc>
                    <a:spcPct val="100000"/>
                  </a:lnSpc>
                </a:pPr>
                <a:endParaRPr lang="en-US" altLang="zh-TW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</m:t>
                    </m:r>
                  </m:oMath>
                </a14:m>
                <a:r>
                  <a:rPr lang="en-US" altLang="zh-TW" sz="2000" dirty="0"/>
                  <a:t>=</a:t>
                </a:r>
                <a:r>
                  <a:rPr lang="en-US" altLang="zh-TW" sz="2000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e>
                      <m:sup>
                        <m: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0….0 1 0 ….0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/>
                  <a:t>Disadvantage: Noise enhancement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890"/>
                <a:ext cx="8596668" cy="4764505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B1AE6764-62B5-6632-6F69-0581F4050CBF}"/>
              </a:ext>
            </a:extLst>
          </p:cNvPr>
          <p:cNvSpPr/>
          <p:nvPr/>
        </p:nvSpPr>
        <p:spPr>
          <a:xfrm rot="5400000">
            <a:off x="3407228" y="3939033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226762C-0810-FA1A-F7F0-A021D42CECEB}"/>
                  </a:ext>
                </a:extLst>
              </p:cNvPr>
              <p:cNvSpPr txBox="1"/>
              <p:nvPr/>
            </p:nvSpPr>
            <p:spPr>
              <a:xfrm>
                <a:off x="3103952" y="447479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Delay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226762C-0810-FA1A-F7F0-A021D42C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52" y="447479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l="-533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3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LMS 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/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Why LMS?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dirty="0">
                    <a:sym typeface="Wingdings" panose="05000000000000000000" pitchFamily="2" charset="2"/>
                  </a:rPr>
                  <a:t>    </a:t>
                </a:r>
                <a:r>
                  <a:rPr lang="en-US" altLang="zh-TW" sz="2000" dirty="0"/>
                  <a:t> Statistics are hard to obtain in practical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LMS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0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],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−7)</m:t>
                    </m:r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r>
                  <a:rPr lang="en-US" altLang="zh-TW" b="1" dirty="0">
                    <a:sym typeface="Wingdings" panose="05000000000000000000" pitchFamily="2" charset="2"/>
                  </a:rPr>
                  <a:t>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blipFill>
                <a:blip r:embed="rId2"/>
                <a:stretch>
                  <a:fillRect l="-1370" t="-2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9257DFD-28C0-418E-9BF5-68A7177D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750"/>
            <a:ext cx="6013142" cy="2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417</Words>
  <Application>Microsoft Office PowerPoint</Application>
  <PresentationFormat>寬螢幕</PresentationFormat>
  <Paragraphs>82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佈景主題</vt:lpstr>
      <vt:lpstr>Equalizers for Frequency Selective Channel </vt:lpstr>
      <vt:lpstr>Equalizers For Frequency Selective Channel</vt:lpstr>
      <vt:lpstr>Wiener Filter  </vt:lpstr>
      <vt:lpstr>Wiener Filter  </vt:lpstr>
      <vt:lpstr>Wiener Filter  </vt:lpstr>
      <vt:lpstr>Wiener Filter Mean Square Error</vt:lpstr>
      <vt:lpstr>Optimum FIR equalizer </vt:lpstr>
      <vt:lpstr>Zero forcing</vt:lpstr>
      <vt:lpstr>LMS Equalization</vt:lpstr>
      <vt:lpstr>Comparison</vt:lpstr>
      <vt:lpstr>Comparison</vt:lpstr>
      <vt:lpstr>LMS Learning Curve under different χ(R)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Equalizers for Frequency Selective Channel </dc:title>
  <dc:creator>宣翔 方</dc:creator>
  <cp:lastModifiedBy>宣翔 方</cp:lastModifiedBy>
  <cp:revision>26</cp:revision>
  <dcterms:created xsi:type="dcterms:W3CDTF">2022-05-16T17:07:55Z</dcterms:created>
  <dcterms:modified xsi:type="dcterms:W3CDTF">2022-07-06T06:49:06Z</dcterms:modified>
</cp:coreProperties>
</file>