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4630400" cy="8229600"/>
  <p:notesSz cx="8229600" cy="14630400"/>
  <p:embeddedFontLst>
    <p:embeddedFont>
      <p:font typeface="Cabin" panose="020B0604020202020204" charset="0"/>
      <p:regular r:id="rId11"/>
    </p:embeddedFont>
    <p:embeddedFont>
      <p:font typeface="Unbounde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82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28.png"/><Relationship Id="rId4" Type="http://schemas.openxmlformats.org/officeDocument/2006/relationships/hyperlink" Target="https://aicarvaluation.verce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99691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 Car Valuation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76392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 AI-powered full-stack web application for predicting the resale value of used cars.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799171"/>
            <a:ext cx="7468553" cy="773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🔧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Tech Stack: Next.js (Frontend &amp; Backend), Tailwind CSS, Machine Learning (Python-based)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5842040"/>
            <a:ext cx="7468553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🌐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Live Project: https://aicarvaluation.vercel.app/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34403"/>
            <a:ext cx="1037808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Introduction / Project Overview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21277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project is a modern web application that helps users determine the resale value of their cars using artificial intelligence.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577233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It is built entirely using </a:t>
            </a:r>
            <a:r>
              <a:rPr lang="en-US" sz="18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Next.js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 which powers both the frontend UI and the backend API logic. The application is lightweight, fully responsive, and accessible on both desktop and mobile.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324713"/>
            <a:ext cx="6185535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💡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Objective: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93074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 simplify the process of car valuation and make it more accurate by using AI/ML, eliminating the guesswork usually involved in estimating a used car's price.</a:t>
            </a:r>
            <a:endParaRPr lang="en-US" sz="18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2266593"/>
            <a:ext cx="6185535" cy="4232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6C412-EA16-360E-E561-608D9670C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577" y="7711395"/>
            <a:ext cx="1851820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432917"/>
            <a:ext cx="660939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495907"/>
            <a:ext cx="7468553" cy="2305883"/>
          </a:xfrm>
          <a:prstGeom prst="roundRect">
            <a:avLst>
              <a:gd name="adj" fmla="val 155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63439" y="2735223"/>
            <a:ext cx="3743920" cy="367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🚗</a:t>
            </a: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Real-world Problem: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246001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Car resale pricing is often inconsistent, biased, or inaccurate.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563439" y="3712726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Buyers may undervalue, while sellers may overestimate car worth.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563439" y="4179451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Manual estimations from dealers lack transparency.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324124" y="5041106"/>
            <a:ext cx="7468553" cy="1755458"/>
          </a:xfrm>
          <a:prstGeom prst="roundRect">
            <a:avLst>
              <a:gd name="adj" fmla="val 2045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6563439" y="5280422"/>
            <a:ext cx="2816185" cy="367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🎯</a:t>
            </a: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Challenge: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563439" y="5791200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There is a clear need for a </a:t>
            </a:r>
            <a:r>
              <a:rPr lang="en-US" sz="18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data-driven, unbiased, and easy-to-use system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that gives reliable car price predictions instantly.</a:t>
            </a:r>
            <a:endParaRPr lang="en-US" sz="18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77DFA3-1192-1CC3-85F8-F84E92DC2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577" y="7711395"/>
            <a:ext cx="1851820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866061"/>
            <a:ext cx="3999667" cy="457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Proposed Solution</a:t>
            </a:r>
            <a:endParaRPr lang="en-US" sz="2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556980"/>
            <a:ext cx="777954" cy="19089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49041" y="1712476"/>
            <a:ext cx="1830467" cy="228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Input Car Details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849041" y="2034540"/>
            <a:ext cx="6457236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Car brand and model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1849041" y="2376845"/>
            <a:ext cx="6457236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Manufacturing year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849041" y="2719149"/>
            <a:ext cx="6457236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Fuel type and transmission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1849041" y="3061454"/>
            <a:ext cx="6457236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Mileage driven</a:t>
            </a:r>
            <a:endParaRPr lang="en-US" sz="1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465909"/>
            <a:ext cx="777954" cy="93356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849041" y="3621405"/>
            <a:ext cx="1830467" cy="228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Process Data</a:t>
            </a:r>
            <a:endParaRPr lang="en-US" sz="1400" dirty="0"/>
          </a:p>
        </p:txBody>
      </p:sp>
      <p:sp>
        <p:nvSpPr>
          <p:cNvPr id="12" name="Text 7"/>
          <p:cNvSpPr/>
          <p:nvPr/>
        </p:nvSpPr>
        <p:spPr>
          <a:xfrm>
            <a:off x="1849041" y="3943469"/>
            <a:ext cx="6457236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app sends this data to a backend API</a:t>
            </a:r>
            <a:endParaRPr lang="en-US" sz="1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4399478"/>
            <a:ext cx="777954" cy="93356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849041" y="4554974"/>
            <a:ext cx="1830467" cy="228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 Analysis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1849041" y="4877038"/>
            <a:ext cx="6457236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Uses a trained ML model to estimate the price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5333048"/>
            <a:ext cx="777954" cy="933569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849041" y="5488543"/>
            <a:ext cx="1830467" cy="228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Display Results</a:t>
            </a:r>
            <a:endParaRPr lang="en-US" sz="1400" dirty="0"/>
          </a:p>
        </p:txBody>
      </p:sp>
      <p:sp>
        <p:nvSpPr>
          <p:cNvPr id="18" name="Text 11"/>
          <p:cNvSpPr/>
          <p:nvPr/>
        </p:nvSpPr>
        <p:spPr>
          <a:xfrm>
            <a:off x="1849041" y="5810607"/>
            <a:ext cx="6457236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result is displayed to the user in real-time on a clean and minimal UI</a:t>
            </a:r>
            <a:endParaRPr lang="en-US" sz="1200" dirty="0"/>
          </a:p>
        </p:txBody>
      </p:sp>
      <p:sp>
        <p:nvSpPr>
          <p:cNvPr id="19" name="Text 12"/>
          <p:cNvSpPr/>
          <p:nvPr/>
        </p:nvSpPr>
        <p:spPr>
          <a:xfrm>
            <a:off x="837724" y="6441638"/>
            <a:ext cx="7468553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⚙️</a:t>
            </a: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Solution: An AI-powered car valuation platform that predicts the price of a used car based on user-provided inputs.</a:t>
            </a:r>
            <a:endParaRPr lang="en-US" sz="1200" dirty="0"/>
          </a:p>
        </p:txBody>
      </p:sp>
      <p:sp>
        <p:nvSpPr>
          <p:cNvPr id="20" name="Text 13"/>
          <p:cNvSpPr/>
          <p:nvPr/>
        </p:nvSpPr>
        <p:spPr>
          <a:xfrm>
            <a:off x="837724" y="7114580"/>
            <a:ext cx="74685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🌐</a:t>
            </a:r>
            <a:r>
              <a:rPr lang="en-US" sz="12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Available 24/7 online with a fast and responsive interface.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358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Tech Stack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1998821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2800588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24124" y="3296126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Next.js (React-based with App Router)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24124" y="4528899"/>
            <a:ext cx="22501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Tailwind CSS for responsive styling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6324124" y="5378648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Client-side form handling and routing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59" y="1998821"/>
            <a:ext cx="562451" cy="56245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933259" y="2800588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933259" y="3296126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Next.js API Routes for serverless backend logic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8933259" y="4528899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ML Model trained in Python (e.g., Scikit-learn)</a:t>
            </a:r>
            <a:endParaRPr lang="en-US" sz="1850" dirty="0"/>
          </a:p>
        </p:txBody>
      </p:sp>
      <p:sp>
        <p:nvSpPr>
          <p:cNvPr id="13" name="Text 8"/>
          <p:cNvSpPr/>
          <p:nvPr/>
        </p:nvSpPr>
        <p:spPr>
          <a:xfrm>
            <a:off x="8933259" y="5761673"/>
            <a:ext cx="22501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Integration via direct logic or API request to prediction model</a:t>
            </a:r>
            <a:endParaRPr lang="en-US" sz="18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395" y="1998821"/>
            <a:ext cx="562570" cy="56257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542395" y="2800707"/>
            <a:ext cx="22502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1542395" y="3296245"/>
            <a:ext cx="2250281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Vercel for full-stack deployment with automatic serverless scaling and instant CI/CD</a:t>
            </a:r>
            <a:endParaRPr lang="en-US" sz="18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32DC14-1FDE-DFDB-E9E4-39962E06A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8577" y="7711395"/>
            <a:ext cx="1851820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74263"/>
            <a:ext cx="7414736" cy="633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Application Architecture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837724" y="1838682"/>
            <a:ext cx="161568" cy="790575"/>
          </a:xfrm>
          <a:prstGeom prst="roundRect">
            <a:avLst>
              <a:gd name="adj" fmla="val 2000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322427" y="1838682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Input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1322427" y="2284690"/>
            <a:ext cx="12470249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User enters car details in the form.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1160859" y="2844641"/>
            <a:ext cx="161568" cy="790575"/>
          </a:xfrm>
          <a:prstGeom prst="roundRect">
            <a:avLst>
              <a:gd name="adj" fmla="val 2000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1645563" y="2844641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API Submission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645563" y="3290649"/>
            <a:ext cx="12147113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form submits data to a backend API route in Next.js.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1483995" y="3850600"/>
            <a:ext cx="161568" cy="790575"/>
          </a:xfrm>
          <a:prstGeom prst="roundRect">
            <a:avLst>
              <a:gd name="adj" fmla="val 2000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968698" y="3850600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ML Processing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1968698" y="4296608"/>
            <a:ext cx="1182397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API sends the data to an ML model for processing.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1807131" y="4856559"/>
            <a:ext cx="161568" cy="790575"/>
          </a:xfrm>
          <a:prstGeom prst="roundRect">
            <a:avLst>
              <a:gd name="adj" fmla="val 2000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2291834" y="4856559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Value Prediction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2291834" y="5302568"/>
            <a:ext cx="11500842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ML model returns the predicted resale value.</a:t>
            </a: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1483995" y="5862518"/>
            <a:ext cx="161568" cy="790575"/>
          </a:xfrm>
          <a:prstGeom prst="roundRect">
            <a:avLst>
              <a:gd name="adj" fmla="val 2000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1968698" y="5862518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Result Display</a:t>
            </a:r>
            <a:endParaRPr lang="en-US" sz="1950" dirty="0"/>
          </a:p>
        </p:txBody>
      </p:sp>
      <p:sp>
        <p:nvSpPr>
          <p:cNvPr id="17" name="Text 15"/>
          <p:cNvSpPr/>
          <p:nvPr/>
        </p:nvSpPr>
        <p:spPr>
          <a:xfrm>
            <a:off x="1968698" y="6308527"/>
            <a:ext cx="11823978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result is instantly displayed on the frontend.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837724" y="7110770"/>
            <a:ext cx="12954952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🧩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All layers (frontend + backend) are managed in a single Next.js codebase for simplicity and efficiency.</a:t>
            </a:r>
            <a:endParaRPr lang="en-US" sz="16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858038-3714-BF35-D120-F1587B1E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577" y="7711395"/>
            <a:ext cx="1851820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26425"/>
            <a:ext cx="1009923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Future Scope / Enhancements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441609" y="2114431"/>
            <a:ext cx="33672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609969"/>
            <a:ext cx="397109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Add user authentication &amp; history tracking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109192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705" y="2662118"/>
            <a:ext cx="358140" cy="44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821585" y="2114431"/>
            <a:ext cx="316087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Expanded Dataset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821585" y="2609969"/>
            <a:ext cx="397109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Expand training dataset for more accurate predictions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109192"/>
            <a:ext cx="4534138" cy="453413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53995" y="293489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10061019" y="37454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Global Support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0061019" y="4241006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Support multiple currencies &amp; countries</a:t>
            </a:r>
            <a:endParaRPr lang="en-US" sz="18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131" y="2109192"/>
            <a:ext cx="4534138" cy="4534138"/>
          </a:xfrm>
          <a:prstGeom prst="rect">
            <a:avLst/>
          </a:prstGeom>
        </p:spPr>
      </p:pic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9421" y="4425196"/>
            <a:ext cx="358140" cy="4476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9821585" y="5376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Price Trends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9821585" y="5872043"/>
            <a:ext cx="397109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Visualize predicted price trends over time</a:t>
            </a:r>
            <a:endParaRPr lang="en-US" sz="185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8131" y="2109192"/>
            <a:ext cx="4534138" cy="4534138"/>
          </a:xfrm>
          <a:prstGeom prst="rect">
            <a:avLst/>
          </a:prstGeom>
        </p:spPr>
      </p:pic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1436" y="5642610"/>
            <a:ext cx="358140" cy="447675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1992630" y="5376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Reports</a:t>
            </a:r>
            <a:endParaRPr lang="en-US" sz="2200" dirty="0"/>
          </a:p>
        </p:txBody>
      </p:sp>
      <p:sp>
        <p:nvSpPr>
          <p:cNvPr id="20" name="Text 11"/>
          <p:cNvSpPr/>
          <p:nvPr/>
        </p:nvSpPr>
        <p:spPr>
          <a:xfrm>
            <a:off x="837724" y="5872043"/>
            <a:ext cx="397109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Offer PDF download of valuation reports</a:t>
            </a:r>
            <a:endParaRPr lang="en-US" sz="1850" dirty="0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8131" y="2109192"/>
            <a:ext cx="4534138" cy="4534138"/>
          </a:xfrm>
          <a:prstGeom prst="rect">
            <a:avLst/>
          </a:prstGeom>
        </p:spPr>
      </p:pic>
      <p:pic>
        <p:nvPicPr>
          <p:cNvPr id="2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8146" y="5369838"/>
            <a:ext cx="358140" cy="447675"/>
          </a:xfrm>
          <a:prstGeom prst="rect">
            <a:avLst/>
          </a:prstGeom>
        </p:spPr>
      </p:pic>
      <p:sp>
        <p:nvSpPr>
          <p:cNvPr id="23" name="Text 12"/>
          <p:cNvSpPr/>
          <p:nvPr/>
        </p:nvSpPr>
        <p:spPr>
          <a:xfrm>
            <a:off x="1488758" y="3745468"/>
            <a:ext cx="30806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Premium Features</a:t>
            </a:r>
            <a:endParaRPr lang="en-US" sz="2200" dirty="0"/>
          </a:p>
        </p:txBody>
      </p:sp>
      <p:sp>
        <p:nvSpPr>
          <p:cNvPr id="24" name="Text 13"/>
          <p:cNvSpPr/>
          <p:nvPr/>
        </p:nvSpPr>
        <p:spPr>
          <a:xfrm>
            <a:off x="837724" y="4241006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Integrate payment system for premium insights</a:t>
            </a:r>
            <a:endParaRPr lang="en-US" sz="1850" dirty="0"/>
          </a:p>
        </p:txBody>
      </p:sp>
      <p:pic>
        <p:nvPicPr>
          <p:cNvPr id="25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8131" y="2109192"/>
            <a:ext cx="4534138" cy="4534138"/>
          </a:xfrm>
          <a:prstGeom prst="rect">
            <a:avLst/>
          </a:prstGeom>
        </p:spPr>
      </p:pic>
      <p:pic>
        <p:nvPicPr>
          <p:cNvPr id="26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2720" y="3879533"/>
            <a:ext cx="358140" cy="447675"/>
          </a:xfrm>
          <a:prstGeom prst="rect">
            <a:avLst/>
          </a:prstGeom>
        </p:spPr>
      </p:pic>
      <p:sp>
        <p:nvSpPr>
          <p:cNvPr id="27" name="Text 14"/>
          <p:cNvSpPr/>
          <p:nvPr/>
        </p:nvSpPr>
        <p:spPr>
          <a:xfrm>
            <a:off x="837724" y="6912531"/>
            <a:ext cx="12954952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🌱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The app is designed to scale as new features and users are added.</a:t>
            </a:r>
            <a:endParaRPr lang="en-US" sz="185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9340CD-D6CF-7327-BF66-748306CFA3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78577" y="7711395"/>
            <a:ext cx="1851820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65841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Live Demo + Q/A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1841183"/>
            <a:ext cx="6297930" cy="38923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60327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Try It Live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6528316"/>
            <a:ext cx="6297930" cy="753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https://aicarvaluation.vercel.app/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bin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27" y="1841183"/>
            <a:ext cx="6298049" cy="38923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94627" y="60327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Q&amp;A Session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94627" y="6528316"/>
            <a:ext cx="62980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Open to questions and feedback.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837724" y="7276011"/>
            <a:ext cx="12954952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🙏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Thank You!</a:t>
            </a:r>
            <a:endParaRPr lang="en-US" sz="18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BFDAD-DEFB-5655-177D-6C8D618DF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8577" y="7711395"/>
            <a:ext cx="1851820" cy="518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554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Unbounded</vt:lpstr>
      <vt:lpstr>Arial</vt:lpstr>
      <vt:lpstr>Times New Roman</vt:lpstr>
      <vt:lpstr>Cabin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Sameer Khan</cp:lastModifiedBy>
  <cp:revision>3</cp:revision>
  <dcterms:created xsi:type="dcterms:W3CDTF">2025-04-25T09:30:35Z</dcterms:created>
  <dcterms:modified xsi:type="dcterms:W3CDTF">2025-04-25T11:10:09Z</dcterms:modified>
</cp:coreProperties>
</file>