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4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D0488-CC18-42C5-8C37-60FA77C8FDD7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D2EF1-025D-4BF2-92AC-C798EBC88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68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8ED0-2E79-4CB7-8E95-A0C3BD7F971A}" type="datetime1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F0E-CF34-4074-AAD4-C2B2B31E74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20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8F74-56DD-456F-9DCF-5F154437C566}" type="datetime1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F0E-CF34-4074-AAD4-C2B2B31E74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67723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8F74-56DD-456F-9DCF-5F154437C566}" type="datetime1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F0E-CF34-4074-AAD4-C2B2B31E74F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123624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8F74-56DD-456F-9DCF-5F154437C566}" type="datetime1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F0E-CF34-4074-AAD4-C2B2B31E74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03428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8F74-56DD-456F-9DCF-5F154437C566}" type="datetime1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F0E-CF34-4074-AAD4-C2B2B31E74F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668399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8F74-56DD-456F-9DCF-5F154437C566}" type="datetime1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F0E-CF34-4074-AAD4-C2B2B31E74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78988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F5DB-FAD0-4ADC-985E-752A1C9B9C11}" type="datetime1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F0E-CF34-4074-AAD4-C2B2B31E74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735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3C6E-50EB-496C-BA10-AD433D182CC7}" type="datetime1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F0E-CF34-4074-AAD4-C2B2B31E74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83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CAFE-3CB1-4E4A-A44B-E48939602772}" type="datetime1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F0E-CF34-4074-AAD4-C2B2B31E74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4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285E-0EEB-4F78-900E-C418CAD61933}" type="datetime1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F0E-CF34-4074-AAD4-C2B2B31E74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2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37F9-7F39-4B30-A153-9CCE1EF28AE1}" type="datetime1">
              <a:rPr lang="en-GB" smtClean="0"/>
              <a:t>08/10/2018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F0E-CF34-4074-AAD4-C2B2B31E74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14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A752-D39C-47C2-9E80-F93619A894A1}" type="datetime1">
              <a:rPr lang="en-GB" smtClean="0"/>
              <a:t>08/10/2018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F0E-CF34-4074-AAD4-C2B2B31E74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5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DACF-9734-4EE1-B1B2-5B278EC683F8}" type="datetime1">
              <a:rPr lang="en-GB" smtClean="0"/>
              <a:t>08/10/2018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F0E-CF34-4074-AAD4-C2B2B31E74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65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5608-925B-42F6-A3FB-AFB3DB9B3B54}" type="datetime1">
              <a:rPr lang="en-GB" smtClean="0"/>
              <a:t>08/10/2018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F0E-CF34-4074-AAD4-C2B2B31E74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35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46BD-EE20-4956-8199-B5078A6514E3}" type="datetime1">
              <a:rPr lang="en-GB" smtClean="0"/>
              <a:t>08/10/2018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F0E-CF34-4074-AAD4-C2B2B31E74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83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432-C149-4D89-B665-9590B758A2BE}" type="datetime1">
              <a:rPr lang="en-GB" smtClean="0"/>
              <a:t>08/10/2018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FF0E-CF34-4074-AAD4-C2B2B31E74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90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C8F74-56DD-456F-9DCF-5F154437C566}" type="datetime1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(c) dmu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B9FF0E-CF34-4074-AAD4-C2B2B31E74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82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37BD-245F-4D05-AA46-08AE5532D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IMAT5121 Mobile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966EE-6FEF-4B6A-B9AA-2808945CB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iRobot Create Simulator</a:t>
            </a:r>
          </a:p>
          <a:p>
            <a:r>
              <a:rPr lang="en-GB" dirty="0"/>
              <a:t>COURSEWORK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F5AE9-668A-4331-B764-F4CC4935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</p:spTree>
    <p:extLst>
      <p:ext uri="{BB962C8B-B14F-4D97-AF65-F5344CB8AC3E}">
        <p14:creationId xmlns:p14="http://schemas.microsoft.com/office/powerpoint/2010/main" val="254069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4AF8-8219-4948-ABE3-433C345F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C02D-903F-4763-9992-2BC83EB0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should submit a report explaining how did you tackle the problem and presenting the solution developed by you </a:t>
            </a:r>
          </a:p>
          <a:p>
            <a:r>
              <a:rPr lang="en-GB" dirty="0"/>
              <a:t> Make sure you report the testing and measuring of the performance of the various requirements: 	</a:t>
            </a:r>
          </a:p>
          <a:p>
            <a:pPr lvl="1"/>
            <a:r>
              <a:rPr lang="en-GB" dirty="0"/>
              <a:t>The robot finds the middle of the room </a:t>
            </a:r>
          </a:p>
          <a:p>
            <a:pPr lvl="1"/>
            <a:r>
              <a:rPr lang="en-GB" dirty="0"/>
              <a:t> The robot exits/enters the room without bumping</a:t>
            </a:r>
          </a:p>
          <a:p>
            <a:pPr lvl="1"/>
            <a:r>
              <a:rPr lang="en-GB" dirty="0"/>
              <a:t>The robot bumps the beacon’s wall perpendicular to it </a:t>
            </a:r>
          </a:p>
          <a:p>
            <a:pPr lvl="1"/>
            <a:r>
              <a:rPr lang="en-GB" dirty="0"/>
              <a:t>The robot returns and stops in the middle of the room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C0B10-501D-4902-85E4-A9C84257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</p:spTree>
    <p:extLst>
      <p:ext uri="{BB962C8B-B14F-4D97-AF65-F5344CB8AC3E}">
        <p14:creationId xmlns:p14="http://schemas.microsoft.com/office/powerpoint/2010/main" val="9042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6449-EB88-41E3-B31C-66C2FC1C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C6EB-58C8-450D-82B3-D1AA061A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Make sure you include well documented source code, a good structure with all relevant sections, analysis and conclusions </a:t>
            </a:r>
          </a:p>
          <a:p>
            <a:r>
              <a:rPr lang="en-GB" dirty="0"/>
              <a:t> Submit the work using the </a:t>
            </a:r>
            <a:r>
              <a:rPr lang="en-GB" dirty="0" err="1"/>
              <a:t>turnitin</a:t>
            </a:r>
            <a:r>
              <a:rPr lang="en-GB" dirty="0"/>
              <a:t> link </a:t>
            </a:r>
          </a:p>
          <a:p>
            <a:r>
              <a:rPr lang="en-GB" dirty="0"/>
              <a:t> This assessment will be 50% of your overall mark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7B7F4-8BF5-4684-8451-68C8EA5A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</p:spTree>
    <p:extLst>
      <p:ext uri="{BB962C8B-B14F-4D97-AF65-F5344CB8AC3E}">
        <p14:creationId xmlns:p14="http://schemas.microsoft.com/office/powerpoint/2010/main" val="186704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C929-560F-4923-8218-A538FE52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60DE8-6B64-442C-8EED-E69AD60E0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852609" cy="3880773"/>
          </a:xfrm>
        </p:spPr>
        <p:txBody>
          <a:bodyPr/>
          <a:lstStyle/>
          <a:p>
            <a:r>
              <a:rPr lang="en-GB" dirty="0"/>
              <a:t>For the coursework you should use the map </a:t>
            </a:r>
            <a:r>
              <a:rPr lang="en-GB" dirty="0">
                <a:solidFill>
                  <a:srgbClr val="C00000"/>
                </a:solidFill>
              </a:rPr>
              <a:t>cwMap_MG.txt</a:t>
            </a:r>
            <a:r>
              <a:rPr lang="en-GB" dirty="0"/>
              <a:t> provided here </a:t>
            </a:r>
          </a:p>
          <a:p>
            <a:r>
              <a:rPr lang="en-GB" dirty="0"/>
              <a:t>The robot’s initial position should be any random place inside the  room in the middle of  the map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082F5-1BF1-4BC6-B86E-4826B21F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94540-EE41-4468-BC70-BC74EA798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146629"/>
            <a:ext cx="5768428" cy="456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3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75C1-4314-4EA4-BC3C-AE8A0344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C0FE1-3A7B-4D7D-9870-E3C2F0B6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63306" cy="3880773"/>
          </a:xfrm>
        </p:spPr>
        <p:txBody>
          <a:bodyPr/>
          <a:lstStyle/>
          <a:p>
            <a:r>
              <a:rPr lang="en-GB" dirty="0"/>
              <a:t>The room has a narrow doorway</a:t>
            </a:r>
          </a:p>
          <a:p>
            <a:r>
              <a:rPr lang="en-GB" dirty="0"/>
              <a:t>There is a beacon (which can be  positioned anywhere in  the map) with a short  wall across it, the wall  can have any orientation  relative to the beacon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1F65E-D6BB-4E3A-B3DE-68F60960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B509B-9B3C-4F1C-B752-227A22E92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640" y="1270000"/>
            <a:ext cx="59340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1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ECD4-688B-420C-BAC9-29523328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DC2B-29D8-41DF-AEB6-8EC8171FC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18665" cy="3880773"/>
          </a:xfrm>
        </p:spPr>
        <p:txBody>
          <a:bodyPr/>
          <a:lstStyle/>
          <a:p>
            <a:r>
              <a:rPr lang="en-GB" dirty="0"/>
              <a:t> The iRobot should start anywhere in the room, move around and using the Lidar find the middle of the room </a:t>
            </a:r>
          </a:p>
          <a:p>
            <a:r>
              <a:rPr lang="en-GB" dirty="0"/>
              <a:t>It should then align  itself with the exit and come out in a straight line without crashing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7EB99-165A-40AB-8693-91C19085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BED65-5AF7-425E-8749-7B099038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270000"/>
            <a:ext cx="5981700" cy="471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F3DC6E-EF90-42FA-AFE5-434F1283C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262" y="4365625"/>
            <a:ext cx="23526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0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9319-57C7-4807-971B-CEF83362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 (</a:t>
            </a:r>
            <a:r>
              <a:rPr lang="en-GB" dirty="0" err="1"/>
              <a:t>Cont</a:t>
            </a:r>
            <a:r>
              <a:rPr lang="en-GB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B3CB0-AC2A-43AF-AF54-42CFEF65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070323" cy="3880773"/>
          </a:xfrm>
        </p:spPr>
        <p:txBody>
          <a:bodyPr/>
          <a:lstStyle/>
          <a:p>
            <a:r>
              <a:rPr lang="en-GB" dirty="0"/>
              <a:t> Once out of the room, the robot should start exploring the environment to find the beacon </a:t>
            </a:r>
          </a:p>
          <a:p>
            <a:r>
              <a:rPr lang="en-GB" dirty="0"/>
              <a:t>Once the beacon is  found the iRobot should  circle around it “looking”  at (and avoiding) the  wall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3E358-3BF3-4420-859E-2F5C8250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B0C92-9CE3-41D5-BDE7-AB843EE4D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090" y="1270000"/>
            <a:ext cx="59912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3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0EF1-2C74-4C6B-A1D1-42F4C32A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 (</a:t>
            </a:r>
            <a:r>
              <a:rPr lang="en-GB" dirty="0" err="1"/>
              <a:t>Cont</a:t>
            </a:r>
            <a:r>
              <a:rPr lang="en-GB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7AFD-7746-462D-9511-9740FD31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88705" cy="3880773"/>
          </a:xfrm>
        </p:spPr>
        <p:txBody>
          <a:bodyPr/>
          <a:lstStyle/>
          <a:p>
            <a:r>
              <a:rPr lang="en-GB" dirty="0"/>
              <a:t> While circling the beacon, it should be checking its alignment with the wall </a:t>
            </a:r>
          </a:p>
          <a:p>
            <a:r>
              <a:rPr lang="en-GB" dirty="0"/>
              <a:t>The objective is to get  perpendicular to it, and  when aligned, it should  bump it head 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4544E-8790-4FAD-B90F-89C567DC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3EEB9-F545-4BFA-AC18-B7CE38504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039" y="1167962"/>
            <a:ext cx="6010275" cy="4733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B09247-2610-4984-87CA-3ABBABF0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968" y="4180812"/>
            <a:ext cx="24669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0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DDF4-3BB2-45A5-B684-844FA40D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 (</a:t>
            </a:r>
            <a:r>
              <a:rPr lang="en-GB" dirty="0" err="1"/>
              <a:t>Cont</a:t>
            </a:r>
            <a:r>
              <a:rPr lang="en-GB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ADE5-2BE1-48C2-A98B-3ACB8BA70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012266" cy="3880773"/>
          </a:xfrm>
        </p:spPr>
        <p:txBody>
          <a:bodyPr/>
          <a:lstStyle/>
          <a:p>
            <a:r>
              <a:rPr lang="en-GB" dirty="0"/>
              <a:t> Once the bump with the wall is detected, the robot will set off to find the room </a:t>
            </a:r>
          </a:p>
          <a:p>
            <a:r>
              <a:rPr lang="en-GB" dirty="0"/>
              <a:t> And of course find the  entrance to the room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D7EC4-F1A0-42EB-AEED-659D25D6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9A5BC-779F-4799-9E8C-66F778E54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0" y="1355062"/>
            <a:ext cx="59817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4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41E7-6687-4E2D-B691-862CA503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 (</a:t>
            </a:r>
            <a:r>
              <a:rPr lang="en-GB" dirty="0" err="1"/>
              <a:t>Cont</a:t>
            </a:r>
            <a:r>
              <a:rPr lang="en-GB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17D47-2488-46BE-9C87-3F9B54B64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852609" cy="3880773"/>
          </a:xfrm>
        </p:spPr>
        <p:txBody>
          <a:bodyPr/>
          <a:lstStyle/>
          <a:p>
            <a:r>
              <a:rPr lang="en-GB" dirty="0"/>
              <a:t>The final objective is to enter the room without bumping to the sides</a:t>
            </a:r>
          </a:p>
          <a:p>
            <a:r>
              <a:rPr lang="en-GB" dirty="0"/>
              <a:t> And stop exactly in the  middle of the room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64A43-5453-47DC-A3D3-B4E53C1D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B33BD-4430-4558-A460-BD0537CBA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96" y="1402687"/>
            <a:ext cx="59340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2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3D06-E232-42A7-AC41-D2451A4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Experimenting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9EE3E-4E92-489E-AA9D-68212C10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your program executes the full task using the map provided, experiment with different setups. </a:t>
            </a:r>
          </a:p>
          <a:p>
            <a:r>
              <a:rPr lang="en-GB" dirty="0"/>
              <a:t> Start the robot in different places </a:t>
            </a:r>
          </a:p>
          <a:p>
            <a:r>
              <a:rPr lang="en-GB" dirty="0"/>
              <a:t> Change the position of the beacon with the short wall across it, and the orientation if the wall…  the robot should bump the short wall perpendicular to it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D90AA-25B7-4839-A61A-459F867D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dmu</a:t>
            </a:r>
          </a:p>
        </p:txBody>
      </p:sp>
    </p:spTree>
    <p:extLst>
      <p:ext uri="{BB962C8B-B14F-4D97-AF65-F5344CB8AC3E}">
        <p14:creationId xmlns:p14="http://schemas.microsoft.com/office/powerpoint/2010/main" val="36964480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446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IMAT5121 Mobile Robotics</vt:lpstr>
      <vt:lpstr>The Environment</vt:lpstr>
      <vt:lpstr>The Environment</vt:lpstr>
      <vt:lpstr>The Task</vt:lpstr>
      <vt:lpstr>The Task (Cont…)</vt:lpstr>
      <vt:lpstr>The Task (Cont…)</vt:lpstr>
      <vt:lpstr>The Task (Cont…)</vt:lpstr>
      <vt:lpstr>The Task (Cont…)</vt:lpstr>
      <vt:lpstr>Some Experimenting</vt:lpstr>
      <vt:lpstr>Assessment</vt:lpstr>
      <vt:lpstr>Assessment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IMAT5121 Mobile Robotics</dc:title>
  <dc:creator>Matthew Fox</dc:creator>
  <cp:lastModifiedBy>Matthew Fox</cp:lastModifiedBy>
  <cp:revision>2</cp:revision>
  <dcterms:created xsi:type="dcterms:W3CDTF">2018-10-08T12:35:03Z</dcterms:created>
  <dcterms:modified xsi:type="dcterms:W3CDTF">2018-10-08T12:44:39Z</dcterms:modified>
</cp:coreProperties>
</file>