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1"/>
  </p:normalViewPr>
  <p:slideViewPr>
    <p:cSldViewPr snapToGrid="0" snapToObjects="1">
      <p:cViewPr varScale="1">
        <p:scale>
          <a:sx n="103" d="100"/>
          <a:sy n="103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55E48-6A61-2946-9179-C2A05030B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4017A-9420-C740-96A1-D0B55B765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0AC4-D1D0-DE47-9A0E-DF37329B0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C70E-45B0-504A-A352-2583E209C8D3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4727C-3DEA-814A-B166-591EAF42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C5B0F-A65A-0C44-B46D-839F7521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CC96-4398-664C-81D6-E540EEBC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2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AB36-550C-734E-977A-4F829D7B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BE55C-3D6E-B64D-8CFA-B24CB197D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8FF1D-AE9F-444B-9400-544A5408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C70E-45B0-504A-A352-2583E209C8D3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59F93-D55C-2B4C-8EB1-7E9BC2A3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DE281-09FB-4948-B29D-9B70249E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CC96-4398-664C-81D6-E540EEBC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2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8DBC44-BEE9-2741-9312-4AC7A575A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0AAC2-0A35-E14A-8090-88DB7143F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61BD1-F217-1042-B6F7-05559613B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C70E-45B0-504A-A352-2583E209C8D3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D6E6D-9AAD-5046-B692-408F092B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972E3-BBBA-134A-AAE8-42C772CB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CC96-4398-664C-81D6-E540EEBC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57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41E84-44DC-F244-8DE9-EFC57271A029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2018,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1040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2B99-415D-754E-937E-98841A4B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23F3-5655-1249-B252-C48D3DD51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B4FA8-30D1-7341-90B3-130BA1E9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C70E-45B0-504A-A352-2583E209C8D3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ED7F1-1FAA-2344-868F-5CB986CF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4E3C7-9268-E643-B2CA-72BF6FD4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CC96-4398-664C-81D6-E540EEBC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6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70B8-06B0-A746-9C79-36B8DFED7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C3828-87C6-834E-A5CF-76DD88225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0EA9A-A3BE-694F-95A4-E11D0D4B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C70E-45B0-504A-A352-2583E209C8D3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5B1B2-AC35-9E4E-B429-341200EE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15F75-DAB4-3F44-A508-76E4A4F5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CC96-4398-664C-81D6-E540EEBC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8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7D96-F0E2-AD4A-87B0-98809353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C3146-2CDC-794A-8066-D628078BE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EBC7B-1F13-8F49-A8B8-FE8A86522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96E51-F1B0-8A48-9EB7-AE57ED0D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C70E-45B0-504A-A352-2583E209C8D3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5F59C-F470-7548-B417-447283FB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B9496-D7BC-744E-A606-400842CF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CC96-4398-664C-81D6-E540EEBC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8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14B04-852F-3D47-AFCC-643189E8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79CD9-A04B-774A-9166-C8E2E5101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BE14D-BC56-8C49-92AB-14508794D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E3539-E1AF-3F4B-8DF0-20A443C49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B8678-A09A-1042-8AB5-758BEA1C1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3D702-44A6-6A42-8EA4-B930E8D5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C70E-45B0-504A-A352-2583E209C8D3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8CA067-8804-AE4B-ADDD-3F22A7C6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37E339-3743-3E44-8C8F-F9DE74B2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CC96-4398-664C-81D6-E540EEBC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7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6145-3928-3841-9871-0D06CE57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00A81-E500-C141-AA19-F1F49770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C70E-45B0-504A-A352-2583E209C8D3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B3EF2-70C1-5C44-932F-9BB8EB5C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4CD6B-A342-4C4B-9934-72EAEEB3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CC96-4398-664C-81D6-E540EEBC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7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4A8ED0-6646-734A-BB1C-A9E030769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C70E-45B0-504A-A352-2583E209C8D3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71013-23E0-524E-B07D-B94644CC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6E667-23A3-9A43-B3D2-93D5F20E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CC96-4398-664C-81D6-E540EEBC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9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572F-4E92-4B43-A690-0975DABF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EE41F-3EF0-764D-9EC8-75F163F77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58B72-346F-2D4D-B210-2C73051E0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E1CD6-BD08-9E40-BB0E-BEE8E711A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C70E-45B0-504A-A352-2583E209C8D3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C5E31-66F9-9144-8271-02949DC2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2ED82-8A38-364B-9348-F3886780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CC96-4398-664C-81D6-E540EEBC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D7A3-1195-1644-AD7E-83E13DEB7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2A2BB6-7408-B64F-83A8-764B64509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AA56C-687A-6148-8961-C9AD4D450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7E7DE-7BF5-C44C-9874-0D5DFFA8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C70E-45B0-504A-A352-2583E209C8D3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7A85C-8AE6-0740-ACEB-9E650A99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6E4A1-4829-8340-AEFF-E5FDC23C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CC96-4398-664C-81D6-E540EEBC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0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9EFCA-B3C9-444C-9405-F6229CBA4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E4118-3DF9-294C-872A-E69B96543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49906-F452-8D40-93CC-F4C6AB4FB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8C70E-45B0-504A-A352-2583E209C8D3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81708-DBB1-5144-9887-C03C6D49B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0EAA0-1BFF-3A4B-8918-6192E2CBA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ACC96-4398-664C-81D6-E540EEBC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4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CDC344D-5DB6-1341-B8A6-A84140D585B0}"/>
              </a:ext>
            </a:extLst>
          </p:cNvPr>
          <p:cNvCxnSpPr>
            <a:cxnSpLocks/>
          </p:cNvCxnSpPr>
          <p:nvPr/>
        </p:nvCxnSpPr>
        <p:spPr>
          <a:xfrm>
            <a:off x="2554772" y="3165907"/>
            <a:ext cx="1395277" cy="0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4CA8B2F-5C0C-4847-8374-3CF09649970B}"/>
              </a:ext>
            </a:extLst>
          </p:cNvPr>
          <p:cNvSpPr txBox="1"/>
          <p:nvPr/>
        </p:nvSpPr>
        <p:spPr>
          <a:xfrm>
            <a:off x="2554772" y="3202597"/>
            <a:ext cx="1072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Filtered messages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54867F2-05A9-FE40-B4F7-E1CB64BA9FB9}"/>
              </a:ext>
            </a:extLst>
          </p:cNvPr>
          <p:cNvCxnSpPr>
            <a:cxnSpLocks/>
          </p:cNvCxnSpPr>
          <p:nvPr/>
        </p:nvCxnSpPr>
        <p:spPr>
          <a:xfrm>
            <a:off x="4967856" y="3208771"/>
            <a:ext cx="878721" cy="0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>
            <a:extLst>
              <a:ext uri="{FF2B5EF4-FFF2-40B4-BE49-F238E27FC236}">
                <a16:creationId xmlns:a16="http://schemas.microsoft.com/office/drawing/2014/main" id="{E25BB4D5-228F-184C-837C-AE0925FAE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5423" y="2780640"/>
            <a:ext cx="684033" cy="85504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DA196BC-2BC5-5641-BD79-46A9F95F66E2}"/>
              </a:ext>
            </a:extLst>
          </p:cNvPr>
          <p:cNvGrpSpPr/>
          <p:nvPr/>
        </p:nvGrpSpPr>
        <p:grpSpPr>
          <a:xfrm>
            <a:off x="1171325" y="2855021"/>
            <a:ext cx="1425091" cy="930584"/>
            <a:chOff x="790507" y="2855021"/>
            <a:chExt cx="1425091" cy="93058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CA6F280-75A2-1347-AD40-3937D48571F0}"/>
                </a:ext>
              </a:extLst>
            </p:cNvPr>
            <p:cNvSpPr txBox="1"/>
            <p:nvPr/>
          </p:nvSpPr>
          <p:spPr>
            <a:xfrm>
              <a:off x="790507" y="3523995"/>
              <a:ext cx="14250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Amazon SNS topic</a:t>
              </a: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E8E921CE-9378-3848-A833-87D7453C4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17303" y="2855021"/>
              <a:ext cx="571500" cy="5715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AE3F2E2-6CDB-6143-B277-24A5863CEDC0}"/>
              </a:ext>
            </a:extLst>
          </p:cNvPr>
          <p:cNvGrpSpPr/>
          <p:nvPr/>
        </p:nvGrpSpPr>
        <p:grpSpPr>
          <a:xfrm>
            <a:off x="3714107" y="2865387"/>
            <a:ext cx="1425091" cy="927269"/>
            <a:chOff x="3219047" y="1618114"/>
            <a:chExt cx="1425091" cy="927269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38AB42BB-9D5E-A44B-96FB-C8AB776A0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45843" y="1618114"/>
              <a:ext cx="571500" cy="5715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D6AB1D4-9469-5E4C-8355-A9517756F8BB}"/>
                </a:ext>
              </a:extLst>
            </p:cNvPr>
            <p:cNvSpPr txBox="1"/>
            <p:nvPr/>
          </p:nvSpPr>
          <p:spPr>
            <a:xfrm>
              <a:off x="3219047" y="2283773"/>
              <a:ext cx="14250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Amazon SQS queue</a:t>
              </a:r>
            </a:p>
          </p:txBody>
        </p:sp>
      </p:grpSp>
      <p:pic>
        <p:nvPicPr>
          <p:cNvPr id="51" name="Graphic 50">
            <a:extLst>
              <a:ext uri="{FF2B5EF4-FFF2-40B4-BE49-F238E27FC236}">
                <a16:creationId xmlns:a16="http://schemas.microsoft.com/office/drawing/2014/main" id="{17E5BA10-4CB5-6C48-B032-EF4841ECA5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8690" y="2631282"/>
            <a:ext cx="762000" cy="12319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DCA639-BECE-454A-9BD2-9EAC896F98CC}"/>
              </a:ext>
            </a:extLst>
          </p:cNvPr>
          <p:cNvCxnSpPr>
            <a:cxnSpLocks/>
          </p:cNvCxnSpPr>
          <p:nvPr/>
        </p:nvCxnSpPr>
        <p:spPr>
          <a:xfrm>
            <a:off x="6957987" y="3208503"/>
            <a:ext cx="878721" cy="0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D76BD50-B1E7-5E49-B04F-81E292EAF68A}"/>
              </a:ext>
            </a:extLst>
          </p:cNvPr>
          <p:cNvCxnSpPr>
            <a:cxnSpLocks/>
          </p:cNvCxnSpPr>
          <p:nvPr/>
        </p:nvCxnSpPr>
        <p:spPr>
          <a:xfrm>
            <a:off x="8871453" y="3208506"/>
            <a:ext cx="853318" cy="0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6C24674-C5DB-E145-95E3-0B647A7C7030}"/>
              </a:ext>
            </a:extLst>
          </p:cNvPr>
          <p:cNvSpPr/>
          <p:nvPr/>
        </p:nvSpPr>
        <p:spPr>
          <a:xfrm>
            <a:off x="3714108" y="2133610"/>
            <a:ext cx="5578177" cy="2336790"/>
          </a:xfrm>
          <a:prstGeom prst="rect">
            <a:avLst/>
          </a:prstGeom>
          <a:noFill/>
          <a:ln w="12700">
            <a:solidFill>
              <a:srgbClr val="B6BAB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rgbClr val="B6BABF"/>
                </a:solidFill>
              </a:rPr>
              <a:t>sns</a:t>
            </a:r>
            <a:r>
              <a:rPr lang="en-US" sz="1200" dirty="0">
                <a:solidFill>
                  <a:srgbClr val="B6BABF"/>
                </a:solidFill>
              </a:rPr>
              <a:t>-fork-search-analytics app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3CF6AB97-96DE-6442-9696-771AD3B37F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48973" y="2631282"/>
            <a:ext cx="7620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62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2018-11-18T19:30:05Z</dcterms:created>
  <dcterms:modified xsi:type="dcterms:W3CDTF">2018-11-18T19:32:21Z</dcterms:modified>
</cp:coreProperties>
</file>