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1048B-E26E-0246-AD7B-CE983BEA8738}"/>
              </a:ext>
            </a:extLst>
          </p:cNvPr>
          <p:cNvGrpSpPr/>
          <p:nvPr/>
        </p:nvGrpSpPr>
        <p:grpSpPr>
          <a:xfrm>
            <a:off x="8766901" y="2851553"/>
            <a:ext cx="1072750" cy="1047357"/>
            <a:chOff x="255233" y="3486651"/>
            <a:chExt cx="1072750" cy="1047357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B80B697-5C4D-5E42-8B14-72F53A9E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1FE1D7-5D42-7043-91E8-C9E8CB586590}"/>
                </a:ext>
              </a:extLst>
            </p:cNvPr>
            <p:cNvSpPr txBox="1"/>
            <p:nvPr/>
          </p:nvSpPr>
          <p:spPr>
            <a:xfrm>
              <a:off x="255233" y="410312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S3 backup bucket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DC344D-5DB6-1341-B8A6-A84140D585B0}"/>
              </a:ext>
            </a:extLst>
          </p:cNvPr>
          <p:cNvCxnSpPr>
            <a:cxnSpLocks/>
          </p:cNvCxnSpPr>
          <p:nvPr/>
        </p:nvCxnSpPr>
        <p:spPr>
          <a:xfrm>
            <a:off x="1652725" y="3165907"/>
            <a:ext cx="139527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CA8B2F-5C0C-4847-8374-3CF09649970B}"/>
              </a:ext>
            </a:extLst>
          </p:cNvPr>
          <p:cNvSpPr txBox="1"/>
          <p:nvPr/>
        </p:nvSpPr>
        <p:spPr>
          <a:xfrm>
            <a:off x="1652725" y="3202597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4065809" y="3208771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3376" y="2780640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269278" y="2855021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2812060" y="2865387"/>
            <a:ext cx="1425091" cy="927269"/>
            <a:chOff x="3219047" y="1618114"/>
            <a:chExt cx="1425091" cy="92726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6643" y="2631282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>
            <a:off x="6055940" y="3208503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76BD50-B1E7-5E49-B04F-81E292EAF68A}"/>
              </a:ext>
            </a:extLst>
          </p:cNvPr>
          <p:cNvCxnSpPr>
            <a:cxnSpLocks/>
          </p:cNvCxnSpPr>
          <p:nvPr/>
        </p:nvCxnSpPr>
        <p:spPr>
          <a:xfrm>
            <a:off x="7969406" y="3208506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2812060" y="2133610"/>
            <a:ext cx="7449541" cy="2336790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sns</a:t>
            </a:r>
            <a:r>
              <a:rPr lang="en-US" sz="1200" dirty="0">
                <a:solidFill>
                  <a:srgbClr val="B6BABF"/>
                </a:solidFill>
              </a:rPr>
              <a:t>-fork-storage-backup app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B1AD1130-6EDB-E444-8BD1-2E96A9C1D1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6591" y="2684199"/>
            <a:ext cx="762000" cy="1092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BEEBD9-B869-B940-BA52-6F02A2938FD2}"/>
              </a:ext>
            </a:extLst>
          </p:cNvPr>
          <p:cNvCxnSpPr>
            <a:cxnSpLocks/>
          </p:cNvCxnSpPr>
          <p:nvPr/>
        </p:nvCxnSpPr>
        <p:spPr>
          <a:xfrm flipH="1">
            <a:off x="9728657" y="3208509"/>
            <a:ext cx="990143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2018-11-18T19:10:40Z</dcterms:created>
  <dcterms:modified xsi:type="dcterms:W3CDTF">2018-11-18T19:25:19Z</dcterms:modified>
</cp:coreProperties>
</file>